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61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4" r:id="rId28"/>
    <p:sldId id="263" r:id="rId2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46" d="100"/>
          <a:sy n="46" d="100"/>
        </p:scale>
        <p:origin x="58" y="379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9446" y="4372844"/>
            <a:ext cx="138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EXPERTS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9364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패스워드 불일치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56D186-817F-48B4-A840-25B6B5B2B22B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11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07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17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446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E4195B-1294-48F3-AA14-0F507E9D680B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75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323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6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420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0275DE-6106-48EE-8AD9-CF19BEC7F8A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86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304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23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389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2D0249-2ADE-4B3A-95AC-A2653AB14F1C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25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980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00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999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6D7C4A-DF30-444D-97D1-D5587BE2080F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390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964257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2018/05/02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진경원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695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B45DB1-2BAC-4F24-98F3-A3C5786F83CF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92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587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49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310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B2AF01-D930-438E-85AB-46CD08A6B66A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75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227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68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251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6102AE-4C59-494B-A36A-17B4B335A893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230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678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69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7349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9ECF87-29D5-4470-A786-7701702360BB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771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707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438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632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95E4F6-B33A-4D3C-8EF7-C4FD706D4759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114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115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69A4E8-CB1C-468D-9C13-39CE6D703D79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95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954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58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068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078804" y="29731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78804" y="34213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8078804" y="38444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078804" y="430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8078804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BF3049-9C99-4F51-8B05-9CC9E3CE628C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04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45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패스워드 불일치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0F8C1C-A39D-4701-857D-9552D2E445F1}"/>
              </a:ext>
            </a:extLst>
          </p:cNvPr>
          <p:cNvSpPr/>
          <p:nvPr/>
        </p:nvSpPr>
        <p:spPr bwMode="auto">
          <a:xfrm>
            <a:off x="252402" y="1211259"/>
            <a:ext cx="4273299" cy="50515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63609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5747</TotalTime>
  <Words>2341</Words>
  <Application>Microsoft Office PowerPoint</Application>
  <PresentationFormat>화면 슬라이드 쇼(4:3)</PresentationFormat>
  <Paragraphs>822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진 경원</cp:lastModifiedBy>
  <cp:revision>509</cp:revision>
  <cp:lastPrinted>2001-07-23T08:42:52Z</cp:lastPrinted>
  <dcterms:created xsi:type="dcterms:W3CDTF">2011-02-22T01:37:12Z</dcterms:created>
  <dcterms:modified xsi:type="dcterms:W3CDTF">2018-05-02T13:40:54Z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