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61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760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9446" y="4372844"/>
            <a:ext cx="138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EXPERTS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297321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50235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6955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B45DB1-2BAC-4F24-98F3-A3C5786F83CF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79604" y="2448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779604" y="28130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79604" y="32085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779604" y="36281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92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TODO LIST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등록이 완료됨을 보여주는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OK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등록완료 창의 위치는 화면 중앙으로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등록완료 창의 크기는 화면의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1/3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587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0F8C1C-A39D-4701-857D-9552D2E445F1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49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589783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310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B2AF01-D930-438E-85AB-46CD08A6B66A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75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964257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2018/05/02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작성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진경원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삭제를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예 버튼을 누르면 해당 과목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삭제된다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아니오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누르면 팝업 창이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아니오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는 버튼으로 구현한다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 창의 위치는 화면 중앙으로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창의 크기는 화면의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1/5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304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92FB424-9237-4155-A120-772C1FDDF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4" y="1216215"/>
            <a:ext cx="4273299" cy="505151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8023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238401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2389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0C7DC2D-02AC-4776-B038-32A339121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4" y="1216215"/>
            <a:ext cx="4273299" cy="505151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8425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TODO LIST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등록 완료창을 확인할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중요도의 별표를 누르면 별표가 하나씩 생성된다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구현한다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왼쪽 하단에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오른쪽 하단에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표시는 검은색 별로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980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0F8C1C-A39D-4701-857D-9552D2E445F1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00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749855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5069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9998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6D7C4A-DF30-444D-97D1-D5587BE2080F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806608" y="24182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806608" y="28002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806608" y="31708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806608" y="35590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1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수정을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등록 완료창을 확인할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구현한다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왼쪽 하단에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오른쪽 하단에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390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0F8C1C-A39D-4701-857D-9552D2E445F1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92908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5986</TotalTime>
  <Words>644</Words>
  <Application>Microsoft Office PowerPoint</Application>
  <PresentationFormat>화면 슬라이드 쇼(4:3)</PresentationFormat>
  <Paragraphs>228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보경 손</cp:lastModifiedBy>
  <cp:revision>511</cp:revision>
  <cp:lastPrinted>2001-07-23T08:42:52Z</cp:lastPrinted>
  <dcterms:created xsi:type="dcterms:W3CDTF">2011-02-22T01:37:12Z</dcterms:created>
  <dcterms:modified xsi:type="dcterms:W3CDTF">2018-05-03T08:19:59Z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