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jpe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handoutMasters/handoutMaster1.xml" ContentType="application/vnd.openxmlformats-officedocument.presentationml.handoutMaster+xml"/>
  <Override PartName="/ppt/theme/theme6.xml" ContentType="application/vnd.openxmlformats-officedocument.theme+xml"/>
  <Override PartName="/ppt/notesMasters/notesMaster1.xml" ContentType="application/vnd.openxmlformats-officedocument.presentationml.notesMaster+xml"/>
  <Override PartName="/ppt/theme/theme7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strictFirstAndLastChars="0" saveSubsetFonts="1">
  <p:sldMasterIdLst>
    <p:sldMasterId id="2147483700" r:id="rId18"/>
    <p:sldMasterId id="2147483701" r:id="rId20"/>
    <p:sldMasterId id="2147483702" r:id="rId22"/>
    <p:sldMasterId id="2147483703" r:id="rId24"/>
    <p:sldMasterId id="2147483704" r:id="rId26"/>
  </p:sldMasterIdLst>
  <p:notesMasterIdLst>
    <p:notesMasterId r:id="rId30"/>
  </p:notesMasterIdLst>
  <p:handoutMasterIdLst>
    <p:handoutMasterId r:id="rId28"/>
  </p:handoutMasterIdLst>
  <p:sldIdLst>
    <p:sldId id="256" r:id="rId32"/>
    <p:sldId id="257" r:id="rId33"/>
    <p:sldId id="260" r:id="rId34"/>
    <p:sldId id="261" r:id="rId35"/>
    <p:sldId id="284" r:id="rId36"/>
    <p:sldId id="285" r:id="rId37"/>
    <p:sldId id="280" r:id="rId38"/>
    <p:sldId id="281" r:id="rId39"/>
    <p:sldId id="282" r:id="rId40"/>
    <p:sldId id="283" r:id="rId41"/>
    <p:sldId id="262" r:id="rId42"/>
    <p:sldId id="263" r:id="rId43"/>
    <p:sldId id="264" r:id="rId44"/>
    <p:sldId id="265" r:id="rId45"/>
    <p:sldId id="266" r:id="rId46"/>
    <p:sldId id="267" r:id="rId47"/>
    <p:sldId id="268" r:id="rId48"/>
    <p:sldId id="269" r:id="rId49"/>
    <p:sldId id="270" r:id="rId50"/>
    <p:sldId id="271" r:id="rId51"/>
    <p:sldId id="272" r:id="rId52"/>
    <p:sldId id="273" r:id="rId53"/>
    <p:sldId id="274" r:id="rId54"/>
    <p:sldId id="275" r:id="rId55"/>
    <p:sldId id="276" r:id="rId56"/>
    <p:sldId id="277" r:id="rId57"/>
    <p:sldId id="278" r:id="rId58"/>
    <p:sldId id="279" r:id="rId59"/>
  </p:sldIdLst>
  <p:sldSz cx="9144000" cy="6858000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  <p:ext uri="{EFAFB233-063F-42B5-8137-9DF3F51BA10A}">
      <p15:sldGuideLst xmlns:p15="http://schemas.microsoft.com/office/powerpoint/2012/main">
        <p15:guide id="1" orient="horz" pos="0" userDrawn="0">
          <p15:clr>
            <a:srgbClr val="A4A3A4"/>
          </p15:clr>
        </p15:guide>
        <p15:guide id="2" pos="2878" userDrawn="0">
          <p15:clr>
            <a:srgbClr val="A4A3A4"/>
          </p15:clr>
        </p15:guide>
        <p15:guide id="3" pos="4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2193" autoAdjust="0"/>
    <p:restoredTop sz="97248" autoAdjust="0"/>
  </p:normalViewPr>
  <p:slideViewPr>
    <p:cSldViewPr snapToGrid="0" snapToObjects="1">
      <p:cViewPr varScale="1">
        <p:scale>
          <a:sx n="46" d="100"/>
          <a:sy n="46" d="100"/>
        </p:scale>
        <p:origin x="58" y="379"/>
      </p:cViewPr>
      <p:guideLst>
        <p:guide orient="horz"/>
        <p:guide pos="2878"/>
        <p:guide pos="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>
      <p:cViewPr>
        <p:scale>
          <a:sx n="100" d="100"/>
          <a:sy n="100" d="100"/>
        </p:scale>
        <p:origin x="-780" y="1956"/>
      </p:cViewPr>
      <p:guideLst>
        <p:guide orient="horz"/>
        <p:guide pos="2878"/>
        <p:guide pos="4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microsoft.com/office/2015/10/relationships/revisionInfo" Target="revisionInfo.xml"></Relationship><Relationship Id="rId2" Type="http://schemas.openxmlformats.org/officeDocument/2006/relationships/tableStyles" Target="tableStyles.xml"></Relationship><Relationship Id="rId18" Type="http://schemas.openxmlformats.org/officeDocument/2006/relationships/slideMaster" Target="slideMasters/slideMaster1.xml"></Relationship><Relationship Id="rId19" Type="http://schemas.openxmlformats.org/officeDocument/2006/relationships/theme" Target="theme/theme1.xml"></Relationship><Relationship Id="rId20" Type="http://schemas.openxmlformats.org/officeDocument/2006/relationships/slideMaster" Target="slideMasters/slideMaster2.xml"></Relationship><Relationship Id="rId22" Type="http://schemas.openxmlformats.org/officeDocument/2006/relationships/slideMaster" Target="slideMasters/slideMaster3.xml"></Relationship><Relationship Id="rId24" Type="http://schemas.openxmlformats.org/officeDocument/2006/relationships/slideMaster" Target="slideMasters/slideMaster4.xml"></Relationship><Relationship Id="rId26" Type="http://schemas.openxmlformats.org/officeDocument/2006/relationships/slideMaster" Target="slideMasters/slideMaster5.xml"></Relationship><Relationship Id="rId28" Type="http://schemas.openxmlformats.org/officeDocument/2006/relationships/handoutMaster" Target="handoutMasters/handoutMaster1.xml"></Relationship><Relationship Id="rId30" Type="http://schemas.openxmlformats.org/officeDocument/2006/relationships/notesMaster" Target="notesMasters/notesMaster1.xml"></Relationship><Relationship Id="rId32" Type="http://schemas.openxmlformats.org/officeDocument/2006/relationships/slide" Target="slides/slide1.xml"></Relationship><Relationship Id="rId33" Type="http://schemas.openxmlformats.org/officeDocument/2006/relationships/slide" Target="slides/slide2.xml"></Relationship><Relationship Id="rId34" Type="http://schemas.openxmlformats.org/officeDocument/2006/relationships/slide" Target="slides/slide3.xml"></Relationship><Relationship Id="rId35" Type="http://schemas.openxmlformats.org/officeDocument/2006/relationships/slide" Target="slides/slide4.xml"></Relationship><Relationship Id="rId36" Type="http://schemas.openxmlformats.org/officeDocument/2006/relationships/slide" Target="slides/slide5.xml"></Relationship><Relationship Id="rId37" Type="http://schemas.openxmlformats.org/officeDocument/2006/relationships/slide" Target="slides/slide6.xml"></Relationship><Relationship Id="rId38" Type="http://schemas.openxmlformats.org/officeDocument/2006/relationships/slide" Target="slides/slide7.xml"></Relationship><Relationship Id="rId39" Type="http://schemas.openxmlformats.org/officeDocument/2006/relationships/slide" Target="slides/slide8.xml"></Relationship><Relationship Id="rId40" Type="http://schemas.openxmlformats.org/officeDocument/2006/relationships/slide" Target="slides/slide9.xml"></Relationship><Relationship Id="rId41" Type="http://schemas.openxmlformats.org/officeDocument/2006/relationships/slide" Target="slides/slide10.xml"></Relationship><Relationship Id="rId42" Type="http://schemas.openxmlformats.org/officeDocument/2006/relationships/slide" Target="slides/slide11.xml"></Relationship><Relationship Id="rId43" Type="http://schemas.openxmlformats.org/officeDocument/2006/relationships/slide" Target="slides/slide12.xml"></Relationship><Relationship Id="rId44" Type="http://schemas.openxmlformats.org/officeDocument/2006/relationships/slide" Target="slides/slide13.xml"></Relationship><Relationship Id="rId45" Type="http://schemas.openxmlformats.org/officeDocument/2006/relationships/slide" Target="slides/slide14.xml"></Relationship><Relationship Id="rId46" Type="http://schemas.openxmlformats.org/officeDocument/2006/relationships/slide" Target="slides/slide15.xml"></Relationship><Relationship Id="rId47" Type="http://schemas.openxmlformats.org/officeDocument/2006/relationships/slide" Target="slides/slide16.xml"></Relationship><Relationship Id="rId48" Type="http://schemas.openxmlformats.org/officeDocument/2006/relationships/slide" Target="slides/slide17.xml"></Relationship><Relationship Id="rId49" Type="http://schemas.openxmlformats.org/officeDocument/2006/relationships/slide" Target="slides/slide18.xml"></Relationship><Relationship Id="rId50" Type="http://schemas.openxmlformats.org/officeDocument/2006/relationships/slide" Target="slides/slide19.xml"></Relationship><Relationship Id="rId51" Type="http://schemas.openxmlformats.org/officeDocument/2006/relationships/slide" Target="slides/slide20.xml"></Relationship><Relationship Id="rId52" Type="http://schemas.openxmlformats.org/officeDocument/2006/relationships/slide" Target="slides/slide21.xml"></Relationship><Relationship Id="rId53" Type="http://schemas.openxmlformats.org/officeDocument/2006/relationships/slide" Target="slides/slide22.xml"></Relationship><Relationship Id="rId54" Type="http://schemas.openxmlformats.org/officeDocument/2006/relationships/slide" Target="slides/slide23.xml"></Relationship><Relationship Id="rId55" Type="http://schemas.openxmlformats.org/officeDocument/2006/relationships/slide" Target="slides/slide24.xml"></Relationship><Relationship Id="rId56" Type="http://schemas.openxmlformats.org/officeDocument/2006/relationships/slide" Target="slides/slide25.xml"></Relationship><Relationship Id="rId57" Type="http://schemas.openxmlformats.org/officeDocument/2006/relationships/slide" Target="slides/slide26.xml"></Relationship><Relationship Id="rId58" Type="http://schemas.openxmlformats.org/officeDocument/2006/relationships/slide" Target="slides/slide27.xml"></Relationship><Relationship Id="rId59" Type="http://schemas.openxmlformats.org/officeDocument/2006/relationships/slide" Target="slides/slide28.xml"></Relationship><Relationship Id="rId60" Type="http://schemas.openxmlformats.org/officeDocument/2006/relationships/viewProps" Target="viewProps.xml"></Relationship><Relationship Id="rId61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6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7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Relationship Id="rId2" Type="http://schemas.openxmlformats.org/officeDocument/2006/relationships/image" Target="../media/fImage40134941.png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Relationship Id="rId2" Type="http://schemas.openxmlformats.org/officeDocument/2006/relationships/image" Target="../media/fImage4014188467.png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2" Type="http://schemas.openxmlformats.org/officeDocument/2006/relationships/image" Target="../media/fImage40146541.png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Relationship Id="rId2" Type="http://schemas.openxmlformats.org/officeDocument/2006/relationships/image" Target="../media/fImage4015528467.png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도형 5256202"/>
          <p:cNvSpPr>
            <a:spLocks/>
          </p:cNvSpPr>
          <p:nvPr/>
        </p:nvSpPr>
        <p:spPr>
          <a:xfrm rot="0">
            <a:off x="0" y="0"/>
            <a:ext cx="9144635" cy="6858635"/>
          </a:xfrm>
          <a:prstGeom prst="rect"/>
          <a:solidFill>
            <a:srgbClr val="828DA8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bg1"/>
              </a:solidFill>
              <a:latin typeface="굴림" charset="0"/>
              <a:ea typeface="굴림" charset="0"/>
            </a:endParaRPr>
          </a:p>
        </p:txBody>
      </p:sp>
      <p:sp>
        <p:nvSpPr>
          <p:cNvPr id="5256204" name="도형 5256203"/>
          <p:cNvSpPr>
            <a:spLocks/>
          </p:cNvSpPr>
          <p:nvPr/>
        </p:nvSpPr>
        <p:spPr>
          <a:xfrm rot="0">
            <a:off x="211455" y="284480"/>
            <a:ext cx="8722360" cy="634555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none" lIns="91440" tIns="45720" rIns="91440" bIns="45720" vert="horz" anchor="ctr">
            <a:noAutofit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atin typeface="HY울릉도M" charset="0"/>
              <a:ea typeface="HY울릉도M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 rot="0">
            <a:off x="860425" y="2955925"/>
            <a:ext cx="7628889" cy="635"/>
          </a:xfrm>
          <a:prstGeom prst="line"/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상자 4"/>
          <p:cNvSpPr txBox="1">
            <a:spLocks/>
          </p:cNvSpPr>
          <p:nvPr/>
        </p:nvSpPr>
        <p:spPr>
          <a:xfrm rot="0">
            <a:off x="773430" y="2117725"/>
            <a:ext cx="7798435" cy="8318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1" strike="noStrike">
              <a:latin typeface="HY헤드라인M" charset="0"/>
              <a:ea typeface="HY헤드라인M" charset="0"/>
            </a:endParaRPr>
          </a:p>
          <a:p>
            <a:pPr marL="0" indent="0" algn="l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1" strike="noStrike">
              <a:latin typeface="HY헤드라인M" charset="0"/>
              <a:ea typeface="HY헤드라인M" charset="0"/>
            </a:endParaRPr>
          </a:p>
        </p:txBody>
      </p:sp>
      <p:sp>
        <p:nvSpPr>
          <p:cNvPr id="6" name="텍스트 개체 틀 5"/>
          <p:cNvSpPr txBox="1">
            <a:spLocks/>
          </p:cNvSpPr>
          <p:nvPr>
            <p:ph type="ctrTitle" hasCustomPrompt="1"/>
          </p:nvPr>
        </p:nvSpPr>
        <p:spPr>
          <a:xfrm rot="0">
            <a:off x="727710" y="1954530"/>
            <a:ext cx="7773035" cy="10179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chemeClr val="tx1"/>
                </a:solidFill>
                <a:latin typeface="Times New Roman" charset="0"/>
                <a:ea typeface="Times New Roman" charset="0"/>
              </a:rPr>
              <a:t/>
            </a:r>
            <a:br>
              <a:rPr lang="en-US" altLang="ko-KR" sz="2400" cap="none" dirty="0" smtClean="0" b="1" strike="noStrike">
                <a:solidFill>
                  <a:schemeClr val="tx1"/>
                </a:solidFill>
                <a:latin typeface="Times New Roman" charset="0"/>
                <a:ea typeface="Times New Roman" charset="0"/>
              </a:rPr>
            </a:br>
            <a:r>
              <a:rPr lang="en-US" altLang="ko-KR" sz="2400" cap="none" dirty="0" smtClean="0" b="1" strike="noStrike">
                <a:solidFill>
                  <a:schemeClr val="tx1"/>
                </a:solidFill>
                <a:latin typeface="HY헤드라인M" charset="0"/>
                <a:ea typeface="HY헤드라인M" charset="0"/>
              </a:rPr>
              <a:t>마스터</a:t>
            </a:r>
            <a:r>
              <a:rPr lang="en-US" altLang="ko-KR" sz="2400" cap="none" dirty="0" smtClean="0" b="1" strike="noStrike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cap="none" dirty="0" smtClean="0" b="1" strike="noStrike">
                <a:solidFill>
                  <a:schemeClr val="tx1"/>
                </a:solidFill>
                <a:latin typeface="HY헤드라인M" charset="0"/>
                <a:ea typeface="HY헤드라인M" charset="0"/>
              </a:rPr>
              <a:t>제목</a:t>
            </a:r>
            <a:r>
              <a:rPr lang="en-US" altLang="ko-KR" sz="2400" cap="none" dirty="0" smtClean="0" b="1" strike="noStrike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cap="none" dirty="0" smtClean="0" b="1" strike="noStrike">
                <a:solidFill>
                  <a:schemeClr val="tx1"/>
                </a:solidFill>
                <a:latin typeface="HY헤드라인M" charset="0"/>
                <a:ea typeface="HY헤드라인M" charset="0"/>
              </a:rPr>
              <a:t>스타일</a:t>
            </a:r>
            <a:r>
              <a:rPr lang="en-US" altLang="ko-KR" sz="2400" cap="none" dirty="0" smtClean="0" b="1" strike="noStrike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cap="none" dirty="0" smtClean="0" b="1" strike="noStrike">
                <a:solidFill>
                  <a:schemeClr val="tx1"/>
                </a:solidFill>
                <a:latin typeface="HY헤드라인M" charset="0"/>
                <a:ea typeface="HY헤드라인M" charset="0"/>
              </a:rPr>
              <a:t>편집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6061710" y="6464300"/>
            <a:ext cx="2799715" cy="30099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101600" y="1101090"/>
            <a:ext cx="8933815" cy="525843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ctr">
            <a:noAutofit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HY울릉도M" charset="0"/>
              <a:ea typeface="HY울릉도M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352425" y="448945"/>
            <a:ext cx="690181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마스터</a:t>
            </a:r>
            <a:r>
              <a:rPr lang="en-US" altLang="ko-KR" sz="1600" cap="none" dirty="0" smtClean="0" b="0" strike="noStrike"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cap="none" dirty="0" smtClean="0" b="0" strike="noStrike"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제목</a:t>
            </a:r>
            <a:r>
              <a:rPr lang="en-US" altLang="ko-KR" sz="1600" cap="none" dirty="0" smtClean="0" b="0" strike="noStrike"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cap="none" dirty="0" smtClean="0" b="0" strike="noStrike"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스타일</a:t>
            </a:r>
            <a:r>
              <a:rPr lang="en-US" altLang="ko-KR" sz="1600" cap="none" dirty="0" smtClean="0" b="0" strike="noStrike"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cap="none" dirty="0" smtClean="0" b="0" strike="noStrike"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281305" y="1024890"/>
            <a:ext cx="8582660" cy="33248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292100" indent="-292100" algn="l" fontAlgn="auto" defTabSz="9144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Blip>
                <a:blip r:embed="rId2"/>
              </a:buBlip>
              <a:tabLst>
                <a:tab pos="571500" algn="l"/>
              </a:tabLst>
            </a:pPr>
            <a:r>
              <a:rPr lang="en-US" altLang="ko-KR" sz="1400" cap="none" dirty="0" smtClean="0" b="0" strike="noStrike">
                <a:latin typeface="HY울릉도M" charset="0"/>
                <a:ea typeface="HY울릉도M" charset="0"/>
              </a:rPr>
              <a:t>마스터</a:t>
            </a:r>
            <a:r>
              <a:rPr lang="en-US" altLang="ko-KR" sz="1400" cap="none" dirty="0" smtClean="0" b="0" strike="noStrike">
                <a:latin typeface="Times New Roman" charset="0"/>
                <a:ea typeface="Times New Roman" charset="0"/>
              </a:rPr>
              <a:t> </a:t>
            </a:r>
            <a:r>
              <a:rPr lang="en-US" altLang="ko-KR" sz="1400" cap="none" dirty="0" smtClean="0" b="0" strike="noStrike">
                <a:latin typeface="HY울릉도M" charset="0"/>
                <a:ea typeface="HY울릉도M" charset="0"/>
              </a:rPr>
              <a:t>텍스트</a:t>
            </a:r>
            <a:r>
              <a:rPr lang="en-US" altLang="ko-KR" sz="1400" cap="none" dirty="0" smtClean="0" b="0" strike="noStrike">
                <a:latin typeface="Times New Roman" charset="0"/>
                <a:ea typeface="Times New Roman" charset="0"/>
              </a:rPr>
              <a:t> </a:t>
            </a:r>
            <a:r>
              <a:rPr lang="en-US" altLang="ko-KR" sz="1400" cap="none" dirty="0" smtClean="0" b="0" strike="noStrike">
                <a:latin typeface="HY울릉도M" charset="0"/>
                <a:ea typeface="HY울릉도M" charset="0"/>
              </a:rPr>
              <a:t>스타일을</a:t>
            </a:r>
            <a:r>
              <a:rPr lang="en-US" altLang="ko-KR" sz="1400" cap="none" dirty="0" smtClean="0" b="0" strike="noStrike">
                <a:latin typeface="Times New Roman" charset="0"/>
                <a:ea typeface="Times New Roman" charset="0"/>
              </a:rPr>
              <a:t> </a:t>
            </a:r>
            <a:r>
              <a:rPr lang="en-US" altLang="ko-KR" sz="1400" cap="none" dirty="0" smtClean="0" b="0" strike="noStrike">
                <a:latin typeface="HY울릉도M" charset="0"/>
                <a:ea typeface="HY울릉도M" charset="0"/>
              </a:rPr>
              <a:t>편집합니다</a:t>
            </a:r>
          </a:p>
          <a:p>
            <a:pPr marL="673100" indent="-190500" algn="l" fontAlgn="auto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q"/>
              <a:tabLst>
                <a:tab pos="571500" algn="l"/>
              </a:tabLst>
            </a:pPr>
            <a:r>
              <a:rPr lang="en-US" altLang="ko-KR" sz="1300" cap="none" dirty="0" smtClean="0" b="0" strike="noStrike">
                <a:latin typeface="HY울릉도M" charset="0"/>
                <a:ea typeface="HY울릉도M" charset="0"/>
              </a:rPr>
              <a:t>둘째</a:t>
            </a:r>
            <a:r>
              <a:rPr lang="en-US" altLang="ko-KR" sz="1300" cap="none" dirty="0" smtClean="0" b="0" strike="noStrike">
                <a:latin typeface="Times New Roman" charset="0"/>
                <a:ea typeface="Times New Roman" charset="0"/>
              </a:rPr>
              <a:t> </a:t>
            </a:r>
            <a:r>
              <a:rPr lang="en-US" altLang="ko-KR" sz="1300" cap="none" dirty="0" smtClean="0" b="0" strike="noStrike">
                <a:latin typeface="HY울릉도M" charset="0"/>
                <a:ea typeface="HY울릉도M" charset="0"/>
              </a:rPr>
              <a:t>수준</a:t>
            </a:r>
          </a:p>
          <a:p>
            <a:pPr marL="1282700" indent="-330200" algn="l" fontAlgn="auto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ü"/>
              <a:tabLst>
                <a:tab pos="571500" algn="l"/>
              </a:tabLst>
            </a:pPr>
            <a:r>
              <a:rPr lang="en-US" altLang="ko-KR" sz="1100" cap="none" dirty="0" smtClean="0" b="0" strike="noStrike">
                <a:latin typeface="HY울릉도M" charset="0"/>
                <a:ea typeface="HY울릉도M" charset="0"/>
              </a:rPr>
              <a:t>셋째</a:t>
            </a:r>
            <a:r>
              <a:rPr lang="en-US" altLang="ko-KR" sz="1100" cap="none" dirty="0" smtClean="0" b="0" strike="noStrike">
                <a:latin typeface="Times New Roman" charset="0"/>
                <a:ea typeface="Times New Roman" charset="0"/>
              </a:rPr>
              <a:t> </a:t>
            </a:r>
            <a:r>
              <a:rPr lang="en-US" altLang="ko-KR" sz="1100" cap="none" dirty="0" smtClean="0" b="0" strike="noStrike">
                <a:latin typeface="HY울릉도M" charset="0"/>
                <a:ea typeface="HY울릉도M" charset="0"/>
              </a:rPr>
              <a:t>수준</a:t>
            </a:r>
          </a:p>
          <a:p>
            <a:pPr marL="1682750" indent="-20955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  <a:tabLst>
                <a:tab pos="571500" algn="l"/>
              </a:tabLst>
            </a:pPr>
            <a:r>
              <a:rPr lang="en-US" altLang="ko-KR" sz="1100" cap="none" dirty="0" smtClean="0" b="0" strike="noStrike">
                <a:latin typeface="HY울릉도M" charset="0"/>
                <a:ea typeface="HY울릉도M" charset="0"/>
              </a:rPr>
              <a:t>넷째</a:t>
            </a:r>
            <a:r>
              <a:rPr lang="en-US" altLang="ko-KR" sz="1100" cap="none" dirty="0" smtClean="0" b="0" strike="noStrike">
                <a:latin typeface="Times New Roman" charset="0"/>
                <a:ea typeface="Times New Roman" charset="0"/>
              </a:rPr>
              <a:t> </a:t>
            </a:r>
            <a:r>
              <a:rPr lang="en-US" altLang="ko-KR" sz="1100" cap="none" dirty="0" smtClean="0" b="0" strike="noStrike">
                <a:latin typeface="HY울릉도M" charset="0"/>
                <a:ea typeface="HY울릉도M" charset="0"/>
              </a:rPr>
              <a:t>수준</a:t>
            </a:r>
          </a:p>
          <a:p>
            <a:pPr marL="2082800" indent="-20955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  <a:tabLst>
                <a:tab pos="571500" algn="l"/>
              </a:tabLst>
            </a:pPr>
            <a:r>
              <a:rPr lang="en-US" altLang="ko-KR" sz="1100" cap="none" dirty="0" smtClean="0" b="0" strike="noStrike">
                <a:latin typeface="HY울릉도M" charset="0"/>
                <a:ea typeface="HY울릉도M" charset="0"/>
              </a:rPr>
              <a:t>다섯째</a:t>
            </a:r>
            <a:r>
              <a:rPr lang="en-US" altLang="ko-KR" sz="1100" cap="none" dirty="0" smtClean="0" b="0" strike="noStrike">
                <a:latin typeface="Times New Roman" charset="0"/>
                <a:ea typeface="Times New Roman" charset="0"/>
              </a:rPr>
              <a:t> </a:t>
            </a:r>
            <a:r>
              <a:rPr lang="en-US" altLang="ko-KR" sz="1100" cap="none" dirty="0" smtClean="0" b="0" strike="noStrike">
                <a:latin typeface="HY울릉도M" charset="0"/>
                <a:ea typeface="HY울릉도M" charset="0"/>
              </a:rPr>
              <a:t>수준</a:t>
            </a:r>
          </a:p>
        </p:txBody>
      </p:sp>
      <p:cxnSp>
        <p:nvCxnSpPr>
          <p:cNvPr id="6" name="도형 5"/>
          <p:cNvCxnSpPr/>
          <p:nvPr/>
        </p:nvCxnSpPr>
        <p:spPr>
          <a:xfrm rot="0">
            <a:off x="281305" y="969645"/>
            <a:ext cx="8582660" cy="635"/>
          </a:xfrm>
          <a:prstGeom prst="line"/>
          <a:noFill/>
          <a:ln w="3175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 rot="0">
            <a:off x="226695" y="6419850"/>
            <a:ext cx="8637270" cy="635"/>
          </a:xfrm>
          <a:prstGeom prst="line"/>
          <a:noFill/>
          <a:ln w="38100" cap="flat" cmpd="dbl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8"/>
          <p:cNvSpPr txBox="1">
            <a:spLocks/>
          </p:cNvSpPr>
          <p:nvPr>
            <p:ph type="ftr"/>
          </p:nvPr>
        </p:nvSpPr>
        <p:spPr>
          <a:xfrm rot="0">
            <a:off x="6061710" y="6464300"/>
            <a:ext cx="2799715" cy="30099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도형 5256202"/>
          <p:cNvSpPr>
            <a:spLocks/>
          </p:cNvSpPr>
          <p:nvPr/>
        </p:nvSpPr>
        <p:spPr>
          <a:xfrm rot="0">
            <a:off x="0" y="0"/>
            <a:ext cx="9144635" cy="6858635"/>
          </a:xfrm>
          <a:prstGeom prst="rect"/>
          <a:solidFill>
            <a:srgbClr val="828DA8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bg1"/>
              </a:solidFill>
              <a:latin typeface="굴림" charset="0"/>
              <a:ea typeface="굴림" charset="0"/>
            </a:endParaRPr>
          </a:p>
        </p:txBody>
      </p:sp>
      <p:sp>
        <p:nvSpPr>
          <p:cNvPr id="5256204" name="도형 5256203"/>
          <p:cNvSpPr>
            <a:spLocks/>
          </p:cNvSpPr>
          <p:nvPr/>
        </p:nvSpPr>
        <p:spPr>
          <a:xfrm rot="0">
            <a:off x="211455" y="284480"/>
            <a:ext cx="8722360" cy="634555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none" lIns="91440" tIns="45720" rIns="91440" bIns="45720" vert="horz" anchor="ctr">
            <a:noAutofit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atin typeface="HY울릉도M" charset="0"/>
              <a:ea typeface="HY울릉도M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 rot="0">
            <a:off x="860425" y="2955925"/>
            <a:ext cx="7628889" cy="635"/>
          </a:xfrm>
          <a:prstGeom prst="line"/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상자 4"/>
          <p:cNvSpPr txBox="1">
            <a:spLocks/>
          </p:cNvSpPr>
          <p:nvPr/>
        </p:nvSpPr>
        <p:spPr>
          <a:xfrm rot="0">
            <a:off x="773430" y="2117725"/>
            <a:ext cx="7798435" cy="8318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1" strike="noStrike">
              <a:latin typeface="HY헤드라인M" charset="0"/>
              <a:ea typeface="HY헤드라인M" charset="0"/>
            </a:endParaRPr>
          </a:p>
          <a:p>
            <a:pPr marL="0" indent="0" algn="l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1" strike="noStrike">
              <a:latin typeface="HY헤드라인M" charset="0"/>
              <a:ea typeface="HY헤드라인M" charset="0"/>
            </a:endParaRPr>
          </a:p>
        </p:txBody>
      </p:sp>
      <p:sp>
        <p:nvSpPr>
          <p:cNvPr id="6" name="텍스트 개체 틀 5"/>
          <p:cNvSpPr txBox="1">
            <a:spLocks/>
          </p:cNvSpPr>
          <p:nvPr>
            <p:ph type="ctrTitle" hasCustomPrompt="1"/>
          </p:nvPr>
        </p:nvSpPr>
        <p:spPr>
          <a:xfrm rot="0">
            <a:off x="727710" y="1954530"/>
            <a:ext cx="7773035" cy="10179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chemeClr val="tx1"/>
                </a:solidFill>
                <a:latin typeface="Times New Roman" charset="0"/>
                <a:ea typeface="Times New Roman" charset="0"/>
              </a:rPr>
              <a:t/>
            </a:r>
            <a:br>
              <a:rPr lang="en-US" altLang="ko-KR" sz="2400" cap="none" dirty="0" smtClean="0" b="1" strike="noStrike">
                <a:solidFill>
                  <a:schemeClr val="tx1"/>
                </a:solidFill>
                <a:latin typeface="Times New Roman" charset="0"/>
                <a:ea typeface="Times New Roman" charset="0"/>
              </a:rPr>
            </a:br>
            <a:r>
              <a:rPr lang="en-US" altLang="ko-KR" sz="2400" cap="none" dirty="0" smtClean="0" b="1" strike="noStrike">
                <a:solidFill>
                  <a:schemeClr val="tx1"/>
                </a:solidFill>
                <a:latin typeface="HY헤드라인M" charset="0"/>
                <a:ea typeface="HY헤드라인M" charset="0"/>
              </a:rPr>
              <a:t>마스터</a:t>
            </a:r>
            <a:r>
              <a:rPr lang="en-US" altLang="ko-KR" sz="2400" cap="none" dirty="0" smtClean="0" b="1" strike="noStrike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cap="none" dirty="0" smtClean="0" b="1" strike="noStrike">
                <a:solidFill>
                  <a:schemeClr val="tx1"/>
                </a:solidFill>
                <a:latin typeface="HY헤드라인M" charset="0"/>
                <a:ea typeface="HY헤드라인M" charset="0"/>
              </a:rPr>
              <a:t>제목</a:t>
            </a:r>
            <a:r>
              <a:rPr lang="en-US" altLang="ko-KR" sz="2400" cap="none" dirty="0" smtClean="0" b="1" strike="noStrike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cap="none" dirty="0" smtClean="0" b="1" strike="noStrike">
                <a:solidFill>
                  <a:schemeClr val="tx1"/>
                </a:solidFill>
                <a:latin typeface="HY헤드라인M" charset="0"/>
                <a:ea typeface="HY헤드라인M" charset="0"/>
              </a:rPr>
              <a:t>스타일</a:t>
            </a:r>
            <a:r>
              <a:rPr lang="en-US" altLang="ko-KR" sz="2400" cap="none" dirty="0" smtClean="0" b="1" strike="noStrike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cap="none" dirty="0" smtClean="0" b="1" strike="noStrike">
                <a:solidFill>
                  <a:schemeClr val="tx1"/>
                </a:solidFill>
                <a:latin typeface="HY헤드라인M" charset="0"/>
                <a:ea typeface="HY헤드라인M" charset="0"/>
              </a:rPr>
              <a:t>편집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6061710" y="6464300"/>
            <a:ext cx="2799715" cy="30099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101600" y="1101090"/>
            <a:ext cx="8933815" cy="525843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ctr">
            <a:noAutofit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HY울릉도M" charset="0"/>
              <a:ea typeface="HY울릉도M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352425" y="448945"/>
            <a:ext cx="690181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마스터</a:t>
            </a:r>
            <a:r>
              <a:rPr lang="en-US" altLang="ko-KR" sz="1600" cap="none" dirty="0" smtClean="0" b="0" strike="noStrike"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cap="none" dirty="0" smtClean="0" b="0" strike="noStrike"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제목</a:t>
            </a:r>
            <a:r>
              <a:rPr lang="en-US" altLang="ko-KR" sz="1600" cap="none" dirty="0" smtClean="0" b="0" strike="noStrike"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cap="none" dirty="0" smtClean="0" b="0" strike="noStrike"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스타일</a:t>
            </a:r>
            <a:r>
              <a:rPr lang="en-US" altLang="ko-KR" sz="1600" cap="none" dirty="0" smtClean="0" b="0" strike="noStrike"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cap="none" dirty="0" smtClean="0" b="0" strike="noStrike"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281305" y="1024890"/>
            <a:ext cx="8582660" cy="33248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292100" indent="-292100" algn="l" fontAlgn="auto" defTabSz="9144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Blip>
                <a:blip r:embed="rId2"/>
              </a:buBlip>
              <a:tabLst>
                <a:tab pos="571500" algn="l"/>
              </a:tabLst>
            </a:pPr>
            <a:r>
              <a:rPr lang="en-US" altLang="ko-KR" sz="1400" cap="none" dirty="0" smtClean="0" b="0" strike="noStrike">
                <a:latin typeface="HY울릉도M" charset="0"/>
                <a:ea typeface="HY울릉도M" charset="0"/>
              </a:rPr>
              <a:t>마스터</a:t>
            </a:r>
            <a:r>
              <a:rPr lang="en-US" altLang="ko-KR" sz="1400" cap="none" dirty="0" smtClean="0" b="0" strike="noStrike">
                <a:latin typeface="Times New Roman" charset="0"/>
                <a:ea typeface="Times New Roman" charset="0"/>
              </a:rPr>
              <a:t> </a:t>
            </a:r>
            <a:r>
              <a:rPr lang="en-US" altLang="ko-KR" sz="1400" cap="none" dirty="0" smtClean="0" b="0" strike="noStrike">
                <a:latin typeface="HY울릉도M" charset="0"/>
                <a:ea typeface="HY울릉도M" charset="0"/>
              </a:rPr>
              <a:t>텍스트</a:t>
            </a:r>
            <a:r>
              <a:rPr lang="en-US" altLang="ko-KR" sz="1400" cap="none" dirty="0" smtClean="0" b="0" strike="noStrike">
                <a:latin typeface="Times New Roman" charset="0"/>
                <a:ea typeface="Times New Roman" charset="0"/>
              </a:rPr>
              <a:t> </a:t>
            </a:r>
            <a:r>
              <a:rPr lang="en-US" altLang="ko-KR" sz="1400" cap="none" dirty="0" smtClean="0" b="0" strike="noStrike">
                <a:latin typeface="HY울릉도M" charset="0"/>
                <a:ea typeface="HY울릉도M" charset="0"/>
              </a:rPr>
              <a:t>스타일을</a:t>
            </a:r>
            <a:r>
              <a:rPr lang="en-US" altLang="ko-KR" sz="1400" cap="none" dirty="0" smtClean="0" b="0" strike="noStrike">
                <a:latin typeface="Times New Roman" charset="0"/>
                <a:ea typeface="Times New Roman" charset="0"/>
              </a:rPr>
              <a:t> </a:t>
            </a:r>
            <a:r>
              <a:rPr lang="en-US" altLang="ko-KR" sz="1400" cap="none" dirty="0" smtClean="0" b="0" strike="noStrike">
                <a:latin typeface="HY울릉도M" charset="0"/>
                <a:ea typeface="HY울릉도M" charset="0"/>
              </a:rPr>
              <a:t>편집합니다</a:t>
            </a:r>
          </a:p>
          <a:p>
            <a:pPr marL="673100" indent="-190500" algn="l" fontAlgn="auto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q"/>
              <a:tabLst>
                <a:tab pos="571500" algn="l"/>
              </a:tabLst>
            </a:pPr>
            <a:r>
              <a:rPr lang="en-US" altLang="ko-KR" sz="1300" cap="none" dirty="0" smtClean="0" b="0" strike="noStrike">
                <a:latin typeface="HY울릉도M" charset="0"/>
                <a:ea typeface="HY울릉도M" charset="0"/>
              </a:rPr>
              <a:t>둘째</a:t>
            </a:r>
            <a:r>
              <a:rPr lang="en-US" altLang="ko-KR" sz="1300" cap="none" dirty="0" smtClean="0" b="0" strike="noStrike">
                <a:latin typeface="Times New Roman" charset="0"/>
                <a:ea typeface="Times New Roman" charset="0"/>
              </a:rPr>
              <a:t> </a:t>
            </a:r>
            <a:r>
              <a:rPr lang="en-US" altLang="ko-KR" sz="1300" cap="none" dirty="0" smtClean="0" b="0" strike="noStrike">
                <a:latin typeface="HY울릉도M" charset="0"/>
                <a:ea typeface="HY울릉도M" charset="0"/>
              </a:rPr>
              <a:t>수준</a:t>
            </a:r>
          </a:p>
          <a:p>
            <a:pPr marL="1282700" indent="-330200" algn="l" fontAlgn="auto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ü"/>
              <a:tabLst>
                <a:tab pos="571500" algn="l"/>
              </a:tabLst>
            </a:pPr>
            <a:r>
              <a:rPr lang="en-US" altLang="ko-KR" sz="1100" cap="none" dirty="0" smtClean="0" b="0" strike="noStrike">
                <a:latin typeface="HY울릉도M" charset="0"/>
                <a:ea typeface="HY울릉도M" charset="0"/>
              </a:rPr>
              <a:t>셋째</a:t>
            </a:r>
            <a:r>
              <a:rPr lang="en-US" altLang="ko-KR" sz="1100" cap="none" dirty="0" smtClean="0" b="0" strike="noStrike">
                <a:latin typeface="Times New Roman" charset="0"/>
                <a:ea typeface="Times New Roman" charset="0"/>
              </a:rPr>
              <a:t> </a:t>
            </a:r>
            <a:r>
              <a:rPr lang="en-US" altLang="ko-KR" sz="1100" cap="none" dirty="0" smtClean="0" b="0" strike="noStrike">
                <a:latin typeface="HY울릉도M" charset="0"/>
                <a:ea typeface="HY울릉도M" charset="0"/>
              </a:rPr>
              <a:t>수준</a:t>
            </a:r>
          </a:p>
          <a:p>
            <a:pPr marL="1682750" indent="-20955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  <a:tabLst>
                <a:tab pos="571500" algn="l"/>
              </a:tabLst>
            </a:pPr>
            <a:r>
              <a:rPr lang="en-US" altLang="ko-KR" sz="1100" cap="none" dirty="0" smtClean="0" b="0" strike="noStrike">
                <a:latin typeface="HY울릉도M" charset="0"/>
                <a:ea typeface="HY울릉도M" charset="0"/>
              </a:rPr>
              <a:t>넷째</a:t>
            </a:r>
            <a:r>
              <a:rPr lang="en-US" altLang="ko-KR" sz="1100" cap="none" dirty="0" smtClean="0" b="0" strike="noStrike">
                <a:latin typeface="Times New Roman" charset="0"/>
                <a:ea typeface="Times New Roman" charset="0"/>
              </a:rPr>
              <a:t> </a:t>
            </a:r>
            <a:r>
              <a:rPr lang="en-US" altLang="ko-KR" sz="1100" cap="none" dirty="0" smtClean="0" b="0" strike="noStrike">
                <a:latin typeface="HY울릉도M" charset="0"/>
                <a:ea typeface="HY울릉도M" charset="0"/>
              </a:rPr>
              <a:t>수준</a:t>
            </a:r>
          </a:p>
          <a:p>
            <a:pPr marL="2082800" indent="-20955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  <a:tabLst>
                <a:tab pos="571500" algn="l"/>
              </a:tabLst>
            </a:pPr>
            <a:r>
              <a:rPr lang="en-US" altLang="ko-KR" sz="1100" cap="none" dirty="0" smtClean="0" b="0" strike="noStrike">
                <a:latin typeface="HY울릉도M" charset="0"/>
                <a:ea typeface="HY울릉도M" charset="0"/>
              </a:rPr>
              <a:t>다섯째</a:t>
            </a:r>
            <a:r>
              <a:rPr lang="en-US" altLang="ko-KR" sz="1100" cap="none" dirty="0" smtClean="0" b="0" strike="noStrike">
                <a:latin typeface="Times New Roman" charset="0"/>
                <a:ea typeface="Times New Roman" charset="0"/>
              </a:rPr>
              <a:t> </a:t>
            </a:r>
            <a:r>
              <a:rPr lang="en-US" altLang="ko-KR" sz="1100" cap="none" dirty="0" smtClean="0" b="0" strike="noStrike">
                <a:latin typeface="HY울릉도M" charset="0"/>
                <a:ea typeface="HY울릉도M" charset="0"/>
              </a:rPr>
              <a:t>수준</a:t>
            </a:r>
          </a:p>
        </p:txBody>
      </p:sp>
      <p:cxnSp>
        <p:nvCxnSpPr>
          <p:cNvPr id="6" name="도형 5"/>
          <p:cNvCxnSpPr/>
          <p:nvPr/>
        </p:nvCxnSpPr>
        <p:spPr>
          <a:xfrm rot="0">
            <a:off x="281305" y="969645"/>
            <a:ext cx="8582660" cy="635"/>
          </a:xfrm>
          <a:prstGeom prst="line"/>
          <a:noFill/>
          <a:ln w="3175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 rot="0">
            <a:off x="226695" y="6419850"/>
            <a:ext cx="8637270" cy="635"/>
          </a:xfrm>
          <a:prstGeom prst="line"/>
          <a:noFill/>
          <a:ln w="38100" cap="flat" cmpd="dbl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8"/>
          <p:cNvSpPr txBox="1">
            <a:spLocks/>
          </p:cNvSpPr>
          <p:nvPr>
            <p:ph type="ftr"/>
          </p:nvPr>
        </p:nvSpPr>
        <p:spPr>
          <a:xfrm rot="0">
            <a:off x="6061710" y="6464300"/>
            <a:ext cx="2799715" cy="30099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도형 5256202"/>
          <p:cNvSpPr>
            <a:spLocks/>
          </p:cNvSpPr>
          <p:nvPr/>
        </p:nvSpPr>
        <p:spPr>
          <a:xfrm rot="0">
            <a:off x="0" y="0"/>
            <a:ext cx="9144635" cy="6858635"/>
          </a:xfrm>
          <a:prstGeom prst="rect"/>
          <a:solidFill>
            <a:srgbClr val="828DA8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bg1"/>
              </a:solidFill>
              <a:latin typeface="굴림" charset="0"/>
              <a:ea typeface="굴림" charset="0"/>
            </a:endParaRPr>
          </a:p>
        </p:txBody>
      </p:sp>
      <p:sp>
        <p:nvSpPr>
          <p:cNvPr id="5256204" name="도형 5256203"/>
          <p:cNvSpPr>
            <a:spLocks/>
          </p:cNvSpPr>
          <p:nvPr/>
        </p:nvSpPr>
        <p:spPr>
          <a:xfrm rot="0">
            <a:off x="211455" y="284480"/>
            <a:ext cx="8722360" cy="634555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none" lIns="91440" tIns="45720" rIns="91440" bIns="45720" vert="horz" anchor="ctr">
            <a:noAutofit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atin typeface="HY울릉도M" charset="0"/>
              <a:ea typeface="HY울릉도M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 rot="0">
            <a:off x="860425" y="2955925"/>
            <a:ext cx="7628889" cy="635"/>
          </a:xfrm>
          <a:prstGeom prst="line"/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상자 4"/>
          <p:cNvSpPr txBox="1">
            <a:spLocks/>
          </p:cNvSpPr>
          <p:nvPr/>
        </p:nvSpPr>
        <p:spPr>
          <a:xfrm rot="0">
            <a:off x="773430" y="2117725"/>
            <a:ext cx="7798435" cy="8318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1" strike="noStrike">
              <a:latin typeface="HY헤드라인M" charset="0"/>
              <a:ea typeface="HY헤드라인M" charset="0"/>
            </a:endParaRPr>
          </a:p>
          <a:p>
            <a:pPr marL="0" indent="0" algn="l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1" strike="noStrike">
              <a:latin typeface="HY헤드라인M" charset="0"/>
              <a:ea typeface="HY헤드라인M" charset="0"/>
            </a:endParaRPr>
          </a:p>
        </p:txBody>
      </p:sp>
      <p:sp>
        <p:nvSpPr>
          <p:cNvPr id="6" name="텍스트 개체 틀 5"/>
          <p:cNvSpPr txBox="1">
            <a:spLocks/>
          </p:cNvSpPr>
          <p:nvPr>
            <p:ph type="ctrTitle" hasCustomPrompt="1"/>
          </p:nvPr>
        </p:nvSpPr>
        <p:spPr>
          <a:xfrm rot="0">
            <a:off x="727710" y="1954530"/>
            <a:ext cx="7773035" cy="10179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chemeClr val="tx1"/>
                </a:solidFill>
                <a:latin typeface="Times New Roman" charset="0"/>
                <a:ea typeface="Times New Roman" charset="0"/>
              </a:rPr>
              <a:t/>
            </a:r>
            <a:br>
              <a:rPr lang="en-US" altLang="ko-KR" sz="2400" cap="none" dirty="0" smtClean="0" b="1" strike="noStrike">
                <a:solidFill>
                  <a:schemeClr val="tx1"/>
                </a:solidFill>
                <a:latin typeface="Times New Roman" charset="0"/>
                <a:ea typeface="Times New Roman" charset="0"/>
              </a:rPr>
            </a:br>
            <a:r>
              <a:rPr lang="en-US" altLang="ko-KR" sz="2400" cap="none" dirty="0" smtClean="0" b="1" strike="noStrike">
                <a:solidFill>
                  <a:schemeClr val="tx1"/>
                </a:solidFill>
                <a:latin typeface="HY헤드라인M" charset="0"/>
                <a:ea typeface="HY헤드라인M" charset="0"/>
              </a:rPr>
              <a:t>마스터</a:t>
            </a:r>
            <a:r>
              <a:rPr lang="en-US" altLang="ko-KR" sz="2400" cap="none" dirty="0" smtClean="0" b="1" strike="noStrike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cap="none" dirty="0" smtClean="0" b="1" strike="noStrike">
                <a:solidFill>
                  <a:schemeClr val="tx1"/>
                </a:solidFill>
                <a:latin typeface="HY헤드라인M" charset="0"/>
                <a:ea typeface="HY헤드라인M" charset="0"/>
              </a:rPr>
              <a:t>제목</a:t>
            </a:r>
            <a:r>
              <a:rPr lang="en-US" altLang="ko-KR" sz="2400" cap="none" dirty="0" smtClean="0" b="1" strike="noStrike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cap="none" dirty="0" smtClean="0" b="1" strike="noStrike">
                <a:solidFill>
                  <a:schemeClr val="tx1"/>
                </a:solidFill>
                <a:latin typeface="HY헤드라인M" charset="0"/>
                <a:ea typeface="HY헤드라인M" charset="0"/>
              </a:rPr>
              <a:t>스타일</a:t>
            </a:r>
            <a:r>
              <a:rPr lang="en-US" altLang="ko-KR" sz="2400" cap="none" dirty="0" smtClean="0" b="1" strike="noStrike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cap="none" dirty="0" smtClean="0" b="1" strike="noStrike">
                <a:solidFill>
                  <a:schemeClr val="tx1"/>
                </a:solidFill>
                <a:latin typeface="HY헤드라인M" charset="0"/>
                <a:ea typeface="HY헤드라인M" charset="0"/>
              </a:rPr>
              <a:t>편집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6061710" y="6464300"/>
            <a:ext cx="2799715" cy="30099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101600" y="1101090"/>
            <a:ext cx="8933815" cy="525843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ctr">
            <a:noAutofit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HY울릉도M" charset="0"/>
              <a:ea typeface="HY울릉도M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352425" y="448945"/>
            <a:ext cx="690181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마스터</a:t>
            </a:r>
            <a:r>
              <a:rPr lang="en-US" altLang="ko-KR" sz="1600" cap="none" dirty="0" smtClean="0" b="0" strike="noStrike"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cap="none" dirty="0" smtClean="0" b="0" strike="noStrike"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제목</a:t>
            </a:r>
            <a:r>
              <a:rPr lang="en-US" altLang="ko-KR" sz="1600" cap="none" dirty="0" smtClean="0" b="0" strike="noStrike"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cap="none" dirty="0" smtClean="0" b="0" strike="noStrike"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스타일</a:t>
            </a:r>
            <a:r>
              <a:rPr lang="en-US" altLang="ko-KR" sz="1600" cap="none" dirty="0" smtClean="0" b="0" strike="noStrike"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cap="none" dirty="0" smtClean="0" b="0" strike="noStrike"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281305" y="1024890"/>
            <a:ext cx="8582660" cy="33248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292100" indent="-292100" algn="l" fontAlgn="auto" defTabSz="9144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Blip>
                <a:blip r:embed="rId2"/>
              </a:buBlip>
              <a:tabLst>
                <a:tab pos="571500" algn="l"/>
              </a:tabLst>
            </a:pPr>
            <a:r>
              <a:rPr lang="en-US" altLang="ko-KR" sz="1400" cap="none" dirty="0" smtClean="0" b="0" strike="noStrike">
                <a:latin typeface="HY울릉도M" charset="0"/>
                <a:ea typeface="HY울릉도M" charset="0"/>
              </a:rPr>
              <a:t>마스터</a:t>
            </a:r>
            <a:r>
              <a:rPr lang="en-US" altLang="ko-KR" sz="1400" cap="none" dirty="0" smtClean="0" b="0" strike="noStrike">
                <a:latin typeface="Times New Roman" charset="0"/>
                <a:ea typeface="Times New Roman" charset="0"/>
              </a:rPr>
              <a:t> </a:t>
            </a:r>
            <a:r>
              <a:rPr lang="en-US" altLang="ko-KR" sz="1400" cap="none" dirty="0" smtClean="0" b="0" strike="noStrike">
                <a:latin typeface="HY울릉도M" charset="0"/>
                <a:ea typeface="HY울릉도M" charset="0"/>
              </a:rPr>
              <a:t>텍스트</a:t>
            </a:r>
            <a:r>
              <a:rPr lang="en-US" altLang="ko-KR" sz="1400" cap="none" dirty="0" smtClean="0" b="0" strike="noStrike">
                <a:latin typeface="Times New Roman" charset="0"/>
                <a:ea typeface="Times New Roman" charset="0"/>
              </a:rPr>
              <a:t> </a:t>
            </a:r>
            <a:r>
              <a:rPr lang="en-US" altLang="ko-KR" sz="1400" cap="none" dirty="0" smtClean="0" b="0" strike="noStrike">
                <a:latin typeface="HY울릉도M" charset="0"/>
                <a:ea typeface="HY울릉도M" charset="0"/>
              </a:rPr>
              <a:t>스타일을</a:t>
            </a:r>
            <a:r>
              <a:rPr lang="en-US" altLang="ko-KR" sz="1400" cap="none" dirty="0" smtClean="0" b="0" strike="noStrike">
                <a:latin typeface="Times New Roman" charset="0"/>
                <a:ea typeface="Times New Roman" charset="0"/>
              </a:rPr>
              <a:t> </a:t>
            </a:r>
            <a:r>
              <a:rPr lang="en-US" altLang="ko-KR" sz="1400" cap="none" dirty="0" smtClean="0" b="0" strike="noStrike">
                <a:latin typeface="HY울릉도M" charset="0"/>
                <a:ea typeface="HY울릉도M" charset="0"/>
              </a:rPr>
              <a:t>편집합니다</a:t>
            </a:r>
          </a:p>
          <a:p>
            <a:pPr marL="673100" indent="-190500" algn="l" fontAlgn="auto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q"/>
              <a:tabLst>
                <a:tab pos="571500" algn="l"/>
              </a:tabLst>
            </a:pPr>
            <a:r>
              <a:rPr lang="en-US" altLang="ko-KR" sz="1300" cap="none" dirty="0" smtClean="0" b="0" strike="noStrike">
                <a:latin typeface="HY울릉도M" charset="0"/>
                <a:ea typeface="HY울릉도M" charset="0"/>
              </a:rPr>
              <a:t>둘째</a:t>
            </a:r>
            <a:r>
              <a:rPr lang="en-US" altLang="ko-KR" sz="1300" cap="none" dirty="0" smtClean="0" b="0" strike="noStrike">
                <a:latin typeface="Times New Roman" charset="0"/>
                <a:ea typeface="Times New Roman" charset="0"/>
              </a:rPr>
              <a:t> </a:t>
            </a:r>
            <a:r>
              <a:rPr lang="en-US" altLang="ko-KR" sz="1300" cap="none" dirty="0" smtClean="0" b="0" strike="noStrike">
                <a:latin typeface="HY울릉도M" charset="0"/>
                <a:ea typeface="HY울릉도M" charset="0"/>
              </a:rPr>
              <a:t>수준</a:t>
            </a:r>
          </a:p>
          <a:p>
            <a:pPr marL="1282700" indent="-330200" algn="l" fontAlgn="auto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ü"/>
              <a:tabLst>
                <a:tab pos="571500" algn="l"/>
              </a:tabLst>
            </a:pPr>
            <a:r>
              <a:rPr lang="en-US" altLang="ko-KR" sz="1100" cap="none" dirty="0" smtClean="0" b="0" strike="noStrike">
                <a:latin typeface="HY울릉도M" charset="0"/>
                <a:ea typeface="HY울릉도M" charset="0"/>
              </a:rPr>
              <a:t>셋째</a:t>
            </a:r>
            <a:r>
              <a:rPr lang="en-US" altLang="ko-KR" sz="1100" cap="none" dirty="0" smtClean="0" b="0" strike="noStrike">
                <a:latin typeface="Times New Roman" charset="0"/>
                <a:ea typeface="Times New Roman" charset="0"/>
              </a:rPr>
              <a:t> </a:t>
            </a:r>
            <a:r>
              <a:rPr lang="en-US" altLang="ko-KR" sz="1100" cap="none" dirty="0" smtClean="0" b="0" strike="noStrike">
                <a:latin typeface="HY울릉도M" charset="0"/>
                <a:ea typeface="HY울릉도M" charset="0"/>
              </a:rPr>
              <a:t>수준</a:t>
            </a:r>
          </a:p>
          <a:p>
            <a:pPr marL="1682750" indent="-20955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  <a:tabLst>
                <a:tab pos="571500" algn="l"/>
              </a:tabLst>
            </a:pPr>
            <a:r>
              <a:rPr lang="en-US" altLang="ko-KR" sz="1100" cap="none" dirty="0" smtClean="0" b="0" strike="noStrike">
                <a:latin typeface="HY울릉도M" charset="0"/>
                <a:ea typeface="HY울릉도M" charset="0"/>
              </a:rPr>
              <a:t>넷째</a:t>
            </a:r>
            <a:r>
              <a:rPr lang="en-US" altLang="ko-KR" sz="1100" cap="none" dirty="0" smtClean="0" b="0" strike="noStrike">
                <a:latin typeface="Times New Roman" charset="0"/>
                <a:ea typeface="Times New Roman" charset="0"/>
              </a:rPr>
              <a:t> </a:t>
            </a:r>
            <a:r>
              <a:rPr lang="en-US" altLang="ko-KR" sz="1100" cap="none" dirty="0" smtClean="0" b="0" strike="noStrike">
                <a:latin typeface="HY울릉도M" charset="0"/>
                <a:ea typeface="HY울릉도M" charset="0"/>
              </a:rPr>
              <a:t>수준</a:t>
            </a:r>
          </a:p>
          <a:p>
            <a:pPr marL="2082800" indent="-20955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  <a:tabLst>
                <a:tab pos="571500" algn="l"/>
              </a:tabLst>
            </a:pPr>
            <a:r>
              <a:rPr lang="en-US" altLang="ko-KR" sz="1100" cap="none" dirty="0" smtClean="0" b="0" strike="noStrike">
                <a:latin typeface="HY울릉도M" charset="0"/>
                <a:ea typeface="HY울릉도M" charset="0"/>
              </a:rPr>
              <a:t>다섯째</a:t>
            </a:r>
            <a:r>
              <a:rPr lang="en-US" altLang="ko-KR" sz="1100" cap="none" dirty="0" smtClean="0" b="0" strike="noStrike">
                <a:latin typeface="Times New Roman" charset="0"/>
                <a:ea typeface="Times New Roman" charset="0"/>
              </a:rPr>
              <a:t> </a:t>
            </a:r>
            <a:r>
              <a:rPr lang="en-US" altLang="ko-KR" sz="1100" cap="none" dirty="0" smtClean="0" b="0" strike="noStrike">
                <a:latin typeface="HY울릉도M" charset="0"/>
                <a:ea typeface="HY울릉도M" charset="0"/>
              </a:rPr>
              <a:t>수준</a:t>
            </a:r>
          </a:p>
        </p:txBody>
      </p:sp>
      <p:cxnSp>
        <p:nvCxnSpPr>
          <p:cNvPr id="6" name="도형 5"/>
          <p:cNvCxnSpPr/>
          <p:nvPr/>
        </p:nvCxnSpPr>
        <p:spPr>
          <a:xfrm rot="0">
            <a:off x="281305" y="969645"/>
            <a:ext cx="8582660" cy="635"/>
          </a:xfrm>
          <a:prstGeom prst="line"/>
          <a:noFill/>
          <a:ln w="3175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 rot="0">
            <a:off x="226695" y="6419850"/>
            <a:ext cx="8637270" cy="635"/>
          </a:xfrm>
          <a:prstGeom prst="line"/>
          <a:noFill/>
          <a:ln w="38100" cap="flat" cmpd="dbl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8"/>
          <p:cNvSpPr txBox="1">
            <a:spLocks/>
          </p:cNvSpPr>
          <p:nvPr>
            <p:ph type="ftr"/>
          </p:nvPr>
        </p:nvSpPr>
        <p:spPr>
          <a:xfrm rot="0">
            <a:off x="6061710" y="6464300"/>
            <a:ext cx="2799715" cy="30099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도형 5256202"/>
          <p:cNvSpPr>
            <a:spLocks/>
          </p:cNvSpPr>
          <p:nvPr/>
        </p:nvSpPr>
        <p:spPr>
          <a:xfrm rot="0">
            <a:off x="0" y="0"/>
            <a:ext cx="9144635" cy="6858635"/>
          </a:xfrm>
          <a:prstGeom prst="rect"/>
          <a:solidFill>
            <a:srgbClr val="828DA8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bg1"/>
              </a:solidFill>
              <a:latin typeface="굴림" charset="0"/>
              <a:ea typeface="굴림" charset="0"/>
            </a:endParaRPr>
          </a:p>
        </p:txBody>
      </p:sp>
      <p:sp>
        <p:nvSpPr>
          <p:cNvPr id="5256204" name="도형 5256203"/>
          <p:cNvSpPr>
            <a:spLocks/>
          </p:cNvSpPr>
          <p:nvPr/>
        </p:nvSpPr>
        <p:spPr>
          <a:xfrm rot="0">
            <a:off x="211455" y="284480"/>
            <a:ext cx="8722360" cy="634555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none" lIns="91440" tIns="45720" rIns="91440" bIns="45720" vert="horz" anchor="ctr">
            <a:noAutofit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atin typeface="HY울릉도M" charset="0"/>
              <a:ea typeface="HY울릉도M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 rot="0">
            <a:off x="860425" y="2955925"/>
            <a:ext cx="7628889" cy="635"/>
          </a:xfrm>
          <a:prstGeom prst="line"/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상자 4"/>
          <p:cNvSpPr txBox="1">
            <a:spLocks/>
          </p:cNvSpPr>
          <p:nvPr/>
        </p:nvSpPr>
        <p:spPr>
          <a:xfrm rot="0">
            <a:off x="773430" y="2117725"/>
            <a:ext cx="7798435" cy="8318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1" strike="noStrike">
              <a:latin typeface="HY헤드라인M" charset="0"/>
              <a:ea typeface="HY헤드라인M" charset="0"/>
            </a:endParaRPr>
          </a:p>
          <a:p>
            <a:pPr marL="0" indent="0" algn="l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1" strike="noStrike">
              <a:latin typeface="HY헤드라인M" charset="0"/>
              <a:ea typeface="HY헤드라인M" charset="0"/>
            </a:endParaRPr>
          </a:p>
        </p:txBody>
      </p:sp>
      <p:sp>
        <p:nvSpPr>
          <p:cNvPr id="6" name="텍스트 개체 틀 5"/>
          <p:cNvSpPr txBox="1">
            <a:spLocks/>
          </p:cNvSpPr>
          <p:nvPr>
            <p:ph type="ctrTitle" hasCustomPrompt="1"/>
          </p:nvPr>
        </p:nvSpPr>
        <p:spPr>
          <a:xfrm rot="0">
            <a:off x="727710" y="1954530"/>
            <a:ext cx="7773035" cy="10179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chemeClr val="tx1"/>
                </a:solidFill>
                <a:latin typeface="Times New Roman" charset="0"/>
                <a:ea typeface="Times New Roman" charset="0"/>
              </a:rPr>
              <a:t/>
            </a:r>
            <a:br>
              <a:rPr lang="en-US" altLang="ko-KR" sz="2400" cap="none" dirty="0" smtClean="0" b="1" strike="noStrike">
                <a:solidFill>
                  <a:schemeClr val="tx1"/>
                </a:solidFill>
                <a:latin typeface="Times New Roman" charset="0"/>
                <a:ea typeface="Times New Roman" charset="0"/>
              </a:rPr>
            </a:br>
            <a:r>
              <a:rPr lang="en-US" altLang="ko-KR" sz="2400" cap="none" dirty="0" smtClean="0" b="1" strike="noStrike">
                <a:solidFill>
                  <a:schemeClr val="tx1"/>
                </a:solidFill>
                <a:latin typeface="HY헤드라인M" charset="0"/>
                <a:ea typeface="HY헤드라인M" charset="0"/>
              </a:rPr>
              <a:t>마스터</a:t>
            </a:r>
            <a:r>
              <a:rPr lang="en-US" altLang="ko-KR" sz="2400" cap="none" dirty="0" smtClean="0" b="1" strike="noStrike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cap="none" dirty="0" smtClean="0" b="1" strike="noStrike">
                <a:solidFill>
                  <a:schemeClr val="tx1"/>
                </a:solidFill>
                <a:latin typeface="HY헤드라인M" charset="0"/>
                <a:ea typeface="HY헤드라인M" charset="0"/>
              </a:rPr>
              <a:t>제목</a:t>
            </a:r>
            <a:r>
              <a:rPr lang="en-US" altLang="ko-KR" sz="2400" cap="none" dirty="0" smtClean="0" b="1" strike="noStrike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cap="none" dirty="0" smtClean="0" b="1" strike="noStrike">
                <a:solidFill>
                  <a:schemeClr val="tx1"/>
                </a:solidFill>
                <a:latin typeface="HY헤드라인M" charset="0"/>
                <a:ea typeface="HY헤드라인M" charset="0"/>
              </a:rPr>
              <a:t>스타일</a:t>
            </a:r>
            <a:r>
              <a:rPr lang="en-US" altLang="ko-KR" sz="2400" cap="none" dirty="0" smtClean="0" b="1" strike="noStrike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cap="none" dirty="0" smtClean="0" b="1" strike="noStrike">
                <a:solidFill>
                  <a:schemeClr val="tx1"/>
                </a:solidFill>
                <a:latin typeface="HY헤드라인M" charset="0"/>
                <a:ea typeface="HY헤드라인M" charset="0"/>
              </a:rPr>
              <a:t>편집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6061710" y="6464300"/>
            <a:ext cx="2799715" cy="30099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101600" y="1101090"/>
            <a:ext cx="8933815" cy="525843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ctr">
            <a:noAutofit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HY울릉도M" charset="0"/>
              <a:ea typeface="HY울릉도M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352425" y="448945"/>
            <a:ext cx="690181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마스터</a:t>
            </a:r>
            <a:r>
              <a:rPr lang="en-US" altLang="ko-KR" sz="1600" cap="none" dirty="0" smtClean="0" b="0" strike="noStrike"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cap="none" dirty="0" smtClean="0" b="0" strike="noStrike"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제목</a:t>
            </a:r>
            <a:r>
              <a:rPr lang="en-US" altLang="ko-KR" sz="1600" cap="none" dirty="0" smtClean="0" b="0" strike="noStrike"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cap="none" dirty="0" smtClean="0" b="0" strike="noStrike"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스타일</a:t>
            </a:r>
            <a:r>
              <a:rPr lang="en-US" altLang="ko-KR" sz="1600" cap="none" dirty="0" smtClean="0" b="0" strike="noStrike"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cap="none" dirty="0" smtClean="0" b="0" strike="noStrike"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281305" y="1024890"/>
            <a:ext cx="8582660" cy="33248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292100" indent="-292100" algn="l" fontAlgn="auto" defTabSz="9144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Blip>
                <a:blip r:embed="rId2"/>
              </a:buBlip>
              <a:tabLst>
                <a:tab pos="571500" algn="l"/>
              </a:tabLst>
            </a:pPr>
            <a:r>
              <a:rPr lang="en-US" altLang="ko-KR" sz="1400" cap="none" dirty="0" smtClean="0" b="0" strike="noStrike">
                <a:latin typeface="HY울릉도M" charset="0"/>
                <a:ea typeface="HY울릉도M" charset="0"/>
              </a:rPr>
              <a:t>마스터</a:t>
            </a:r>
            <a:r>
              <a:rPr lang="en-US" altLang="ko-KR" sz="1400" cap="none" dirty="0" smtClean="0" b="0" strike="noStrike">
                <a:latin typeface="Times New Roman" charset="0"/>
                <a:ea typeface="Times New Roman" charset="0"/>
              </a:rPr>
              <a:t> </a:t>
            </a:r>
            <a:r>
              <a:rPr lang="en-US" altLang="ko-KR" sz="1400" cap="none" dirty="0" smtClean="0" b="0" strike="noStrike">
                <a:latin typeface="HY울릉도M" charset="0"/>
                <a:ea typeface="HY울릉도M" charset="0"/>
              </a:rPr>
              <a:t>텍스트</a:t>
            </a:r>
            <a:r>
              <a:rPr lang="en-US" altLang="ko-KR" sz="1400" cap="none" dirty="0" smtClean="0" b="0" strike="noStrike">
                <a:latin typeface="Times New Roman" charset="0"/>
                <a:ea typeface="Times New Roman" charset="0"/>
              </a:rPr>
              <a:t> </a:t>
            </a:r>
            <a:r>
              <a:rPr lang="en-US" altLang="ko-KR" sz="1400" cap="none" dirty="0" smtClean="0" b="0" strike="noStrike">
                <a:latin typeface="HY울릉도M" charset="0"/>
                <a:ea typeface="HY울릉도M" charset="0"/>
              </a:rPr>
              <a:t>스타일을</a:t>
            </a:r>
            <a:r>
              <a:rPr lang="en-US" altLang="ko-KR" sz="1400" cap="none" dirty="0" smtClean="0" b="0" strike="noStrike">
                <a:latin typeface="Times New Roman" charset="0"/>
                <a:ea typeface="Times New Roman" charset="0"/>
              </a:rPr>
              <a:t> </a:t>
            </a:r>
            <a:r>
              <a:rPr lang="en-US" altLang="ko-KR" sz="1400" cap="none" dirty="0" smtClean="0" b="0" strike="noStrike">
                <a:latin typeface="HY울릉도M" charset="0"/>
                <a:ea typeface="HY울릉도M" charset="0"/>
              </a:rPr>
              <a:t>편집합니다</a:t>
            </a:r>
          </a:p>
          <a:p>
            <a:pPr marL="673100" indent="-190500" algn="l" fontAlgn="auto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q"/>
              <a:tabLst>
                <a:tab pos="571500" algn="l"/>
              </a:tabLst>
            </a:pPr>
            <a:r>
              <a:rPr lang="en-US" altLang="ko-KR" sz="1300" cap="none" dirty="0" smtClean="0" b="0" strike="noStrike">
                <a:latin typeface="HY울릉도M" charset="0"/>
                <a:ea typeface="HY울릉도M" charset="0"/>
              </a:rPr>
              <a:t>둘째</a:t>
            </a:r>
            <a:r>
              <a:rPr lang="en-US" altLang="ko-KR" sz="1300" cap="none" dirty="0" smtClean="0" b="0" strike="noStrike">
                <a:latin typeface="Times New Roman" charset="0"/>
                <a:ea typeface="Times New Roman" charset="0"/>
              </a:rPr>
              <a:t> </a:t>
            </a:r>
            <a:r>
              <a:rPr lang="en-US" altLang="ko-KR" sz="1300" cap="none" dirty="0" smtClean="0" b="0" strike="noStrike">
                <a:latin typeface="HY울릉도M" charset="0"/>
                <a:ea typeface="HY울릉도M" charset="0"/>
              </a:rPr>
              <a:t>수준</a:t>
            </a:r>
          </a:p>
          <a:p>
            <a:pPr marL="1282700" indent="-330200" algn="l" fontAlgn="auto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ü"/>
              <a:tabLst>
                <a:tab pos="571500" algn="l"/>
              </a:tabLst>
            </a:pPr>
            <a:r>
              <a:rPr lang="en-US" altLang="ko-KR" sz="1100" cap="none" dirty="0" smtClean="0" b="0" strike="noStrike">
                <a:latin typeface="HY울릉도M" charset="0"/>
                <a:ea typeface="HY울릉도M" charset="0"/>
              </a:rPr>
              <a:t>셋째</a:t>
            </a:r>
            <a:r>
              <a:rPr lang="en-US" altLang="ko-KR" sz="1100" cap="none" dirty="0" smtClean="0" b="0" strike="noStrike">
                <a:latin typeface="Times New Roman" charset="0"/>
                <a:ea typeface="Times New Roman" charset="0"/>
              </a:rPr>
              <a:t> </a:t>
            </a:r>
            <a:r>
              <a:rPr lang="en-US" altLang="ko-KR" sz="1100" cap="none" dirty="0" smtClean="0" b="0" strike="noStrike">
                <a:latin typeface="HY울릉도M" charset="0"/>
                <a:ea typeface="HY울릉도M" charset="0"/>
              </a:rPr>
              <a:t>수준</a:t>
            </a:r>
          </a:p>
          <a:p>
            <a:pPr marL="1682750" indent="-20955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  <a:tabLst>
                <a:tab pos="571500" algn="l"/>
              </a:tabLst>
            </a:pPr>
            <a:r>
              <a:rPr lang="en-US" altLang="ko-KR" sz="1100" cap="none" dirty="0" smtClean="0" b="0" strike="noStrike">
                <a:latin typeface="HY울릉도M" charset="0"/>
                <a:ea typeface="HY울릉도M" charset="0"/>
              </a:rPr>
              <a:t>넷째</a:t>
            </a:r>
            <a:r>
              <a:rPr lang="en-US" altLang="ko-KR" sz="1100" cap="none" dirty="0" smtClean="0" b="0" strike="noStrike">
                <a:latin typeface="Times New Roman" charset="0"/>
                <a:ea typeface="Times New Roman" charset="0"/>
              </a:rPr>
              <a:t> </a:t>
            </a:r>
            <a:r>
              <a:rPr lang="en-US" altLang="ko-KR" sz="1100" cap="none" dirty="0" smtClean="0" b="0" strike="noStrike">
                <a:latin typeface="HY울릉도M" charset="0"/>
                <a:ea typeface="HY울릉도M" charset="0"/>
              </a:rPr>
              <a:t>수준</a:t>
            </a:r>
          </a:p>
          <a:p>
            <a:pPr marL="2082800" indent="-20955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  <a:tabLst>
                <a:tab pos="571500" algn="l"/>
              </a:tabLst>
            </a:pPr>
            <a:r>
              <a:rPr lang="en-US" altLang="ko-KR" sz="1100" cap="none" dirty="0" smtClean="0" b="0" strike="noStrike">
                <a:latin typeface="HY울릉도M" charset="0"/>
                <a:ea typeface="HY울릉도M" charset="0"/>
              </a:rPr>
              <a:t>다섯째</a:t>
            </a:r>
            <a:r>
              <a:rPr lang="en-US" altLang="ko-KR" sz="1100" cap="none" dirty="0" smtClean="0" b="0" strike="noStrike">
                <a:latin typeface="Times New Roman" charset="0"/>
                <a:ea typeface="Times New Roman" charset="0"/>
              </a:rPr>
              <a:t> </a:t>
            </a:r>
            <a:r>
              <a:rPr lang="en-US" altLang="ko-KR" sz="1100" cap="none" dirty="0" smtClean="0" b="0" strike="noStrike">
                <a:latin typeface="HY울릉도M" charset="0"/>
                <a:ea typeface="HY울릉도M" charset="0"/>
              </a:rPr>
              <a:t>수준</a:t>
            </a:r>
          </a:p>
        </p:txBody>
      </p:sp>
      <p:cxnSp>
        <p:nvCxnSpPr>
          <p:cNvPr id="6" name="도형 5"/>
          <p:cNvCxnSpPr/>
          <p:nvPr/>
        </p:nvCxnSpPr>
        <p:spPr>
          <a:xfrm rot="0">
            <a:off x="281305" y="969645"/>
            <a:ext cx="8582660" cy="635"/>
          </a:xfrm>
          <a:prstGeom prst="line"/>
          <a:noFill/>
          <a:ln w="3175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 rot="0">
            <a:off x="226695" y="6419850"/>
            <a:ext cx="8637270" cy="635"/>
          </a:xfrm>
          <a:prstGeom prst="line"/>
          <a:noFill/>
          <a:ln w="38100" cap="flat" cmpd="dbl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8"/>
          <p:cNvSpPr txBox="1">
            <a:spLocks/>
          </p:cNvSpPr>
          <p:nvPr>
            <p:ph type="ftr"/>
          </p:nvPr>
        </p:nvSpPr>
        <p:spPr>
          <a:xfrm rot="0">
            <a:off x="6061710" y="6464300"/>
            <a:ext cx="2799715" cy="30099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Relationship Id="rId2" Type="http://schemas.openxmlformats.org/officeDocument/2006/relationships/slideLayout" Target="../slideLayouts/slideLayout5.xml"></Relationship><Relationship Id="rId3" Type="http://schemas.openxmlformats.org/officeDocument/2006/relationships/slideLayout" Target="../slideLayouts/slideLayout6.xml"></Relationship><Relationship Id="rId4" Type="http://schemas.openxmlformats.org/officeDocument/2006/relationships/image" Target="../media/fImage47324546334.png"></Relationship><Relationship Id="rId5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9.xml"></Relationship><Relationship Id="rId4" Type="http://schemas.openxmlformats.org/officeDocument/2006/relationships/image" Target="../media/fImage47325416500.png"></Relationship><Relationship Id="rId5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0.xml"></Relationship><Relationship Id="rId2" Type="http://schemas.openxmlformats.org/officeDocument/2006/relationships/slideLayout" Target="../slideLayouts/slideLayout11.xml"></Relationship><Relationship Id="rId3" Type="http://schemas.openxmlformats.org/officeDocument/2006/relationships/slideLayout" Target="../slideLayouts/slideLayout12.xml"></Relationship><Relationship Id="rId4" Type="http://schemas.openxmlformats.org/officeDocument/2006/relationships/image" Target="../media/fImage47323386334.png"></Relationship><Relationship Id="rId5" Type="http://schemas.openxmlformats.org/officeDocument/2006/relationships/theme" Target="../theme/theme4.xml"></Relationship></Relationships>
</file>

<file path=ppt/slideMasters/_rels/slideMaster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slideLayout" Target="../slideLayouts/slideLayout14.xml"></Relationship><Relationship Id="rId3" Type="http://schemas.openxmlformats.org/officeDocument/2006/relationships/slideLayout" Target="../slideLayouts/slideLayout15.xml"></Relationship><Relationship Id="rId4" Type="http://schemas.openxmlformats.org/officeDocument/2006/relationships/image" Target="../media/fImage47324076500.png"></Relationship><Relationship Id="rId5" Type="http://schemas.openxmlformats.org/officeDocument/2006/relationships/theme" Target="../theme/theme5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도형 5255176"/>
          <p:cNvSpPr>
            <a:spLocks/>
          </p:cNvSpPr>
          <p:nvPr/>
        </p:nvSpPr>
        <p:spPr>
          <a:xfrm rot="0">
            <a:off x="3592830" y="6477000"/>
            <a:ext cx="1905635" cy="305435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latin typeface="HY울릉도M" charset="0"/>
                <a:ea typeface="HY울릉도M" charset="0"/>
              </a:rPr>
              <a:t>5</a:t>
            </a:fld>
            <a:endParaRPr lang="ko-KR" altLang="en-US" sz="1200" cap="none" dirty="0" smtClean="0" b="0" strike="noStrike">
              <a:latin typeface="HY울릉도M" charset="0"/>
              <a:ea typeface="HY울릉도M" charset="0"/>
            </a:endParaRPr>
          </a:p>
        </p:txBody>
      </p:sp>
      <p:sp>
        <p:nvSpPr>
          <p:cNvPr id="5255184" name="도형 5255183"/>
          <p:cNvSpPr>
            <a:spLocks/>
          </p:cNvSpPr>
          <p:nvPr/>
        </p:nvSpPr>
        <p:spPr>
          <a:xfrm rot="0">
            <a:off x="3592830" y="6477000"/>
            <a:ext cx="1905635" cy="305435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latin typeface="HY울릉도M" charset="0"/>
                <a:ea typeface="HY울릉도M" charset="0"/>
              </a:rPr>
              <a:t>5</a:t>
            </a:fld>
            <a:endParaRPr lang="ko-KR" altLang="en-US" sz="1200" cap="none" dirty="0" smtClean="0" b="0" strike="noStrike">
              <a:latin typeface="HY울릉도M" charset="0"/>
              <a:ea typeface="HY울릉도M" charset="0"/>
            </a:endParaRPr>
          </a:p>
        </p:txBody>
      </p:sp>
      <p:pic>
        <p:nvPicPr>
          <p:cNvPr id="2074" name="그림 2073" descr="C:/Users/user/AppData/Roaming/PolarisOffice/ETemp/25568_5219992/fImage4732454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60350" y="6502400"/>
            <a:ext cx="2064385" cy="235585"/>
          </a:xfrm>
          <a:prstGeom prst="rect"/>
          <a:noFill/>
          <a:ln w="0">
            <a:noFill/>
            <a:prstDash/>
          </a:ln>
        </p:spPr>
      </p:pic>
      <p:sp>
        <p:nvSpPr>
          <p:cNvPr id="37" name="바닥글 개체 틀 36"/>
          <p:cNvSpPr txBox="1">
            <a:spLocks/>
          </p:cNvSpPr>
          <p:nvPr>
            <p:ph type="ftr"/>
          </p:nvPr>
        </p:nvSpPr>
        <p:spPr>
          <a:xfrm rot="0">
            <a:off x="6061710" y="6464300"/>
            <a:ext cx="2799715" cy="30099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도형 5255176"/>
          <p:cNvSpPr>
            <a:spLocks/>
          </p:cNvSpPr>
          <p:nvPr/>
        </p:nvSpPr>
        <p:spPr>
          <a:xfrm rot="0">
            <a:off x="3592830" y="6477000"/>
            <a:ext cx="1905635" cy="305435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latin typeface="HY울릉도M" charset="0"/>
                <a:ea typeface="HY울릉도M" charset="0"/>
              </a:rPr>
              <a:t>13</a:t>
            </a:fld>
            <a:endParaRPr lang="ko-KR" altLang="en-US" sz="1200" cap="none" dirty="0" smtClean="0" b="0" strike="noStrike">
              <a:latin typeface="HY울릉도M" charset="0"/>
              <a:ea typeface="HY울릉도M" charset="0"/>
            </a:endParaRPr>
          </a:p>
        </p:txBody>
      </p:sp>
      <p:sp>
        <p:nvSpPr>
          <p:cNvPr id="5255184" name="도형 5255183"/>
          <p:cNvSpPr>
            <a:spLocks/>
          </p:cNvSpPr>
          <p:nvPr/>
        </p:nvSpPr>
        <p:spPr>
          <a:xfrm rot="0">
            <a:off x="3592830" y="6477000"/>
            <a:ext cx="1905635" cy="305435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latin typeface="HY울릉도M" charset="0"/>
                <a:ea typeface="HY울릉도M" charset="0"/>
              </a:rPr>
              <a:t>13</a:t>
            </a:fld>
            <a:endParaRPr lang="ko-KR" altLang="en-US" sz="1200" cap="none" dirty="0" smtClean="0" b="0" strike="noStrike">
              <a:latin typeface="HY울릉도M" charset="0"/>
              <a:ea typeface="HY울릉도M" charset="0"/>
            </a:endParaRPr>
          </a:p>
        </p:txBody>
      </p:sp>
      <p:pic>
        <p:nvPicPr>
          <p:cNvPr id="2074" name="그림 2073" descr="C:/Users/user/AppData/Roaming/PolarisOffice/ETemp/25568_5219992/fImage47325416500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60350" y="6502400"/>
            <a:ext cx="2064385" cy="235585"/>
          </a:xfrm>
          <a:prstGeom prst="rect"/>
          <a:noFill/>
          <a:ln w="0">
            <a:noFill/>
            <a:prstDash/>
          </a:ln>
        </p:spPr>
      </p:pic>
      <p:sp>
        <p:nvSpPr>
          <p:cNvPr id="37" name="바닥글 개체 틀 36"/>
          <p:cNvSpPr txBox="1">
            <a:spLocks/>
          </p:cNvSpPr>
          <p:nvPr>
            <p:ph type="ftr"/>
          </p:nvPr>
        </p:nvSpPr>
        <p:spPr>
          <a:xfrm rot="0">
            <a:off x="6061710" y="6464300"/>
            <a:ext cx="2799715" cy="30099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도형 5255176"/>
          <p:cNvSpPr>
            <a:spLocks/>
          </p:cNvSpPr>
          <p:nvPr/>
        </p:nvSpPr>
        <p:spPr>
          <a:xfrm rot="0">
            <a:off x="3592830" y="6477000"/>
            <a:ext cx="1905635" cy="305435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latin typeface="HY울릉도M" charset="0"/>
                <a:ea typeface="HY울릉도M" charset="0"/>
              </a:rPr>
              <a:t>8</a:t>
            </a:fld>
            <a:endParaRPr lang="ko-KR" altLang="en-US" sz="1200" cap="none" dirty="0" smtClean="0" b="0" strike="noStrike">
              <a:latin typeface="HY울릉도M" charset="0"/>
              <a:ea typeface="HY울릉도M" charset="0"/>
            </a:endParaRPr>
          </a:p>
        </p:txBody>
      </p:sp>
      <p:sp>
        <p:nvSpPr>
          <p:cNvPr id="5255184" name="도형 5255183"/>
          <p:cNvSpPr>
            <a:spLocks/>
          </p:cNvSpPr>
          <p:nvPr/>
        </p:nvSpPr>
        <p:spPr>
          <a:xfrm rot="0">
            <a:off x="3592830" y="6477000"/>
            <a:ext cx="1905635" cy="305435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latin typeface="HY울릉도M" charset="0"/>
                <a:ea typeface="HY울릉도M" charset="0"/>
              </a:rPr>
              <a:t>8</a:t>
            </a:fld>
            <a:endParaRPr lang="ko-KR" altLang="en-US" sz="1200" cap="none" dirty="0" smtClean="0" b="0" strike="noStrike">
              <a:latin typeface="HY울릉도M" charset="0"/>
              <a:ea typeface="HY울릉도M" charset="0"/>
            </a:endParaRPr>
          </a:p>
        </p:txBody>
      </p:sp>
      <p:pic>
        <p:nvPicPr>
          <p:cNvPr id="2074" name="그림 2073" descr="C:/Users/user/AppData/Roaming/PolarisOffice/ETemp/19420_8761584/fImage4732338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60350" y="6502400"/>
            <a:ext cx="2064385" cy="235585"/>
          </a:xfrm>
          <a:prstGeom prst="rect"/>
          <a:noFill/>
          <a:ln w="0">
            <a:noFill/>
            <a:prstDash/>
          </a:ln>
        </p:spPr>
      </p:pic>
      <p:sp>
        <p:nvSpPr>
          <p:cNvPr id="37" name="바닥글 개체 틀 36"/>
          <p:cNvSpPr txBox="1">
            <a:spLocks/>
          </p:cNvSpPr>
          <p:nvPr>
            <p:ph type="ftr"/>
          </p:nvPr>
        </p:nvSpPr>
        <p:spPr>
          <a:xfrm rot="0">
            <a:off x="6061710" y="6464300"/>
            <a:ext cx="2799715" cy="30099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도형 5255176"/>
          <p:cNvSpPr>
            <a:spLocks/>
          </p:cNvSpPr>
          <p:nvPr/>
        </p:nvSpPr>
        <p:spPr>
          <a:xfrm rot="0">
            <a:off x="3592830" y="6477000"/>
            <a:ext cx="1905635" cy="305435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latin typeface="HY울릉도M" charset="0"/>
                <a:ea typeface="HY울릉도M" charset="0"/>
              </a:rPr>
              <a:t>6</a:t>
            </a:fld>
            <a:endParaRPr lang="ko-KR" altLang="en-US" sz="1200" cap="none" dirty="0" smtClean="0" b="0" strike="noStrike">
              <a:latin typeface="HY울릉도M" charset="0"/>
              <a:ea typeface="HY울릉도M" charset="0"/>
            </a:endParaRPr>
          </a:p>
        </p:txBody>
      </p:sp>
      <p:sp>
        <p:nvSpPr>
          <p:cNvPr id="5255184" name="도형 5255183"/>
          <p:cNvSpPr>
            <a:spLocks/>
          </p:cNvSpPr>
          <p:nvPr/>
        </p:nvSpPr>
        <p:spPr>
          <a:xfrm rot="0">
            <a:off x="3592830" y="6477000"/>
            <a:ext cx="1905635" cy="305435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latin typeface="HY울릉도M" charset="0"/>
                <a:ea typeface="HY울릉도M" charset="0"/>
              </a:rPr>
              <a:t>6</a:t>
            </a:fld>
            <a:endParaRPr lang="ko-KR" altLang="en-US" sz="1200" cap="none" dirty="0" smtClean="0" b="0" strike="noStrike">
              <a:latin typeface="HY울릉도M" charset="0"/>
              <a:ea typeface="HY울릉도M" charset="0"/>
            </a:endParaRPr>
          </a:p>
        </p:txBody>
      </p:sp>
      <p:pic>
        <p:nvPicPr>
          <p:cNvPr id="2074" name="그림 2073" descr="C:/Users/user/AppData/Roaming/PolarisOffice/ETemp/19420_8761584/fImage47324076500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60350" y="6502400"/>
            <a:ext cx="2064385" cy="235585"/>
          </a:xfrm>
          <a:prstGeom prst="rect"/>
          <a:noFill/>
          <a:ln w="0">
            <a:noFill/>
            <a:prstDash/>
          </a:ln>
        </p:spPr>
      </p:pic>
      <p:sp>
        <p:nvSpPr>
          <p:cNvPr id="37" name="바닥글 개체 틀 36"/>
          <p:cNvSpPr txBox="1">
            <a:spLocks/>
          </p:cNvSpPr>
          <p:nvPr>
            <p:ph type="ftr"/>
          </p:nvPr>
        </p:nvSpPr>
        <p:spPr>
          <a:xfrm rot="0">
            <a:off x="6061710" y="6464300"/>
            <a:ext cx="2799715" cy="30099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.xml"></Relationship><Relationship Id="rId2" Type="http://schemas.openxmlformats.org/officeDocument/2006/relationships/image" Target="../media/fImage1035513824464.jpeg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1151054801478.jpeg"></Relationship><Relationship Id="rId3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1151054849358.jpeg"></Relationship><Relationship Id="rId3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619604946962.jpeg"></Relationship><Relationship Id="rId3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619604984464.jpeg"></Relationship><Relationship Id="rId3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704215135705.jpeg"></Relationship><Relationship Id="rId3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704215178145.jpeg"></Relationship><Relationship Id="rId3" Type="http://schemas.openxmlformats.org/officeDocument/2006/relationships/slideLayout" Target="../slideLayouts/slideLayout5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634785323281.jpeg"></Relationship><Relationship Id="rId3" Type="http://schemas.openxmlformats.org/officeDocument/2006/relationships/slideLayout" Target="../slideLayouts/slideLayout5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634785366827.jpeg"></Relationship><Relationship Id="rId3" Type="http://schemas.openxmlformats.org/officeDocument/2006/relationships/slideLayout" Target="../slideLayouts/slideLayout5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587995679961.jpeg"></Relationship><Relationship Id="rId3" Type="http://schemas.openxmlformats.org/officeDocument/2006/relationships/slideLayout" Target="../slideLayouts/slideLayout8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image" Target="../media/fImage58799568491.jpeg"></Relationship><Relationship Id="rId3" Type="http://schemas.openxmlformats.org/officeDocument/2006/relationships/slideLayout" Target="../slideLayouts/slideLayout8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image" Target="../media/fImage558005842995.jpeg"></Relationship><Relationship Id="rId3" Type="http://schemas.openxmlformats.org/officeDocument/2006/relationships/slideLayout" Target="../slideLayouts/slideLayout8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image" Target="../media/fImage558005851942.jpeg"></Relationship><Relationship Id="rId3" Type="http://schemas.openxmlformats.org/officeDocument/2006/relationships/slideLayout" Target="../slideLayouts/slideLayout8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image" Target="../media/fImage527295984827.jpeg"></Relationship><Relationship Id="rId3" Type="http://schemas.openxmlformats.org/officeDocument/2006/relationships/slideLayout" Target="../slideLayouts/slideLayout8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image" Target="../media/fImage527295995436.jpeg"></Relationship><Relationship Id="rId3" Type="http://schemas.openxmlformats.org/officeDocument/2006/relationships/slideLayout" Target="../slideLayouts/slideLayout8.xml"></Relationship></Relationships>
</file>

<file path=ppt/slides/_rels/slide25.xml.rels><?xml version="1.0" encoding="UTF-8"?>
<Relationships xmlns="http://schemas.openxmlformats.org/package/2006/relationships"><Relationship Id="rId2" Type="http://schemas.openxmlformats.org/officeDocument/2006/relationships/image" Target="../media/fImage702106122391.jpeg"></Relationship><Relationship Id="rId3" Type="http://schemas.openxmlformats.org/officeDocument/2006/relationships/slideLayout" Target="../slideLayouts/slideLayout8.xml"></Relationship></Relationships>
</file>

<file path=ppt/slides/_rels/slide26.xml.rels><?xml version="1.0" encoding="UTF-8"?>
<Relationships xmlns="http://schemas.openxmlformats.org/package/2006/relationships"><Relationship Id="rId2" Type="http://schemas.openxmlformats.org/officeDocument/2006/relationships/image" Target="../media/fImage702106164604.jpeg"></Relationship><Relationship Id="rId3" Type="http://schemas.openxmlformats.org/officeDocument/2006/relationships/slideLayout" Target="../slideLayouts/slideLayout8.xml"></Relationship></Relationships>
</file>

<file path=ppt/slides/_rels/slide27.xml.rels><?xml version="1.0" encoding="UTF-8"?>
<Relationships xmlns="http://schemas.openxmlformats.org/package/2006/relationships"><Relationship Id="rId2" Type="http://schemas.openxmlformats.org/officeDocument/2006/relationships/image" Target="../media/fImage620736323902.jpeg"></Relationship><Relationship Id="rId3" Type="http://schemas.openxmlformats.org/officeDocument/2006/relationships/slideLayout" Target="../slideLayouts/slideLayout8.xml"></Relationship></Relationships>
</file>

<file path=ppt/slides/_rels/slide28.xml.rels><?xml version="1.0" encoding="UTF-8"?>
<Relationships xmlns="http://schemas.openxmlformats.org/package/2006/relationships"><Relationship Id="rId2" Type="http://schemas.openxmlformats.org/officeDocument/2006/relationships/image" Target="../media/fImage62073636153.jpeg"></Relationship><Relationship Id="rId3" Type="http://schemas.openxmlformats.org/officeDocument/2006/relationships/slideLayout" Target="../slideLayouts/slideLayout8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fImage207094469169.png"></Relationship><Relationship Id="rId4" Type="http://schemas.openxmlformats.org/officeDocument/2006/relationships/slideLayout" Target="../slideLayouts/slideLayout3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fImage357134455724.png"></Relationship><Relationship Id="rId4" Type="http://schemas.openxmlformats.org/officeDocument/2006/relationships/slideLayout" Target="../slideLayouts/slideLayout3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4.xml"></Relationship><Relationship Id="rId2" Type="http://schemas.openxmlformats.org/officeDocument/2006/relationships/image" Target="../media/fImage630554339169.jpe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4.xml"></Relationship><Relationship Id="rId2" Type="http://schemas.openxmlformats.org/officeDocument/2006/relationships/image" Target="../media/fImage630554445724.jpe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.xml"></Relationship><Relationship Id="rId2" Type="http://schemas.openxmlformats.org/officeDocument/2006/relationships/image" Target="../media/fImage1086903641478.jpe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.xml"></Relationship><Relationship Id="rId2" Type="http://schemas.openxmlformats.org/officeDocument/2006/relationships/image" Target="../media/fImage1086903689358.jpe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.xml"></Relationship><Relationship Id="rId2" Type="http://schemas.openxmlformats.org/officeDocument/2006/relationships/image" Target="../media/fImage1035513786962.jpe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7710" y="1954530"/>
            <a:ext cx="7773035" cy="1017905"/>
          </a:xfrm>
        </p:spPr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19620" y="4372610"/>
            <a:ext cx="136461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EXPERTS</a:t>
            </a:r>
            <a:endParaRPr lang="ko-KR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/>
          </p:cNvSpPr>
          <p:nvPr>
            <p:ph type="ftr"/>
          </p:nvPr>
        </p:nvSpPr>
        <p:spPr>
          <a:xfrm rot="0">
            <a:off x="6061710" y="6464300"/>
            <a:ext cx="2799715" cy="30099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cap="none" dirty="0" smtClean="0" i="1" b="0" strike="noStrike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3435" y="1223010"/>
          <a:ext cx="4050030" cy="133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/>
                <a:gridCol w="504190"/>
                <a:gridCol w="1520825"/>
                <a:gridCol w="1520825"/>
              </a:tblGrid>
              <a:tr h="301625">
                <a:tc gridSpan="4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27622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Yes 버튼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 버튼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/>
                <a:gridCol w="2983865"/>
                <a:gridCol w="1196340"/>
                <a:gridCol w="1859280"/>
                <a:gridCol w="597535"/>
                <a:gridCol w="1271905"/>
              </a:tblGrid>
              <a:tr h="299720"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메인화면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SC005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UC003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</a:tbl>
          </a:graphicData>
        </a:graphic>
      </p:graphicFrame>
      <p:pic>
        <p:nvPicPr>
          <p:cNvPr id="6" name="그림 5" descr="C:/Users/user/AppData/Roaming/PolarisOffice/ETemp/19420_8761584/fImage1035513824464.jpe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52095" y="1213485"/>
            <a:ext cx="4273550" cy="505142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sp>
        <p:nvSpPr>
          <p:cNvPr id="28" name="도형 27"/>
          <p:cNvSpPr>
            <a:spLocks noChangeAspect="1"/>
          </p:cNvSpPr>
          <p:nvPr/>
        </p:nvSpPr>
        <p:spPr>
          <a:xfrm rot="0">
            <a:off x="515620" y="3888105"/>
            <a:ext cx="211455" cy="211455"/>
          </a:xfrm>
          <a:prstGeom prst="ellipse"/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ctr">
            <a:noAutofit/>
          </a:bodyPr>
          <a:lstStyle/>
          <a:p>
            <a:pPr marL="0" indent="0" algn="ctr" fontAlgn="auto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cap="none" dirty="0" smtClean="0" b="1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 noChangeAspect="1"/>
          </p:cNvSpPr>
          <p:nvPr/>
        </p:nvSpPr>
        <p:spPr>
          <a:xfrm rot="0">
            <a:off x="2283460" y="3884295"/>
            <a:ext cx="211455" cy="211455"/>
          </a:xfrm>
          <a:prstGeom prst="ellipse"/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ctr">
            <a:noAutofit/>
          </a:bodyPr>
          <a:lstStyle/>
          <a:p>
            <a:pPr marL="0" indent="0" algn="ctr" fontAlgn="auto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000" cap="none" dirty="0" smtClean="0" b="1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/>
          </p:cNvSpPr>
          <p:nvPr>
            <p:ph type="ftr"/>
          </p:nvPr>
        </p:nvSpPr>
        <p:spPr>
          <a:xfrm rot="0">
            <a:off x="6061710" y="6464300"/>
            <a:ext cx="2799715" cy="30099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cap="none" dirty="0" smtClean="0" i="1" b="0" strike="noStrike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4613910" y="1210945"/>
            <a:ext cx="4184650" cy="440690"/>
          </a:xfrm>
          <a:prstGeom prst="rect"/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t">
            <a:noAutofit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>TODO LIST 삭제를</a:t>
            </a:r>
            <a:r>
              <a:rPr lang="en-US" altLang="ko-KR" sz="105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처리하는 화면이다.</a:t>
            </a:r>
            <a:endParaRPr lang="ko-KR" altLang="en-US" sz="105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 rot="0">
            <a:off x="4613910" y="1732280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 rot="0">
              <a:off x="4613910" y="1732280"/>
              <a:ext cx="4184650" cy="347345"/>
            </a:xfrm>
            <a:prstGeom prst="rect"/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46990" rIns="90170" bIns="46990" vert="horz" anchor="t">
              <a:noAutofit/>
            </a:bodyPr>
            <a:lstStyle/>
            <a:p>
              <a:pPr marL="0" indent="0" algn="l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1" strike="noStrike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 rot="0">
              <a:off x="4613910" y="2078990"/>
              <a:ext cx="4184650" cy="1236345"/>
            </a:xfrm>
            <a:prstGeom prst="rect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144145" rIns="90170" bIns="46990" vert="horz" anchor="t">
              <a:noAutofit/>
            </a:bodyPr>
            <a:lstStyle/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예 버튼을 누르면 해당 과목 TODO LIST가 삭제된다.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아니오 버튼을 누르면 팝업 창이 사라진다.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 rot="0">
            <a:off x="4613910" y="3394710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 rot="0">
              <a:off x="4613910" y="3394710"/>
              <a:ext cx="4184650" cy="347345"/>
            </a:xfrm>
            <a:prstGeom prst="rect"/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46990" rIns="90170" bIns="46990" vert="horz" anchor="t">
              <a:noAutofit/>
            </a:bodyPr>
            <a:lstStyle/>
            <a:p>
              <a:pPr marL="0" indent="0" algn="l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1" strike="noStrike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 rot="0">
              <a:off x="4613910" y="3742055"/>
              <a:ext cx="4184650" cy="2521585"/>
            </a:xfrm>
            <a:prstGeom prst="rect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144145" rIns="90170" bIns="46990" vert="horz" anchor="t">
              <a:noAutofit/>
            </a:bodyPr>
            <a:lstStyle/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각 항목명은 직관적으로 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예, 아니오 는 버튼으로 구현한다.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TODO LIST 삭제 창의 위치는 화면 중앙으로 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TODO LIST 삭제 창의 크기는 화면의 1/5로 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/>
                <a:gridCol w="2983865"/>
                <a:gridCol w="1196340"/>
                <a:gridCol w="1859280"/>
                <a:gridCol w="597535"/>
                <a:gridCol w="1271905"/>
              </a:tblGrid>
              <a:tr h="29972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메인화면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SC005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UC008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24155" y="1216025"/>
            <a:ext cx="4274185" cy="505206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softEdge rad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/>
          </p:cNvSpPr>
          <p:nvPr>
            <p:ph type="ftr"/>
          </p:nvPr>
        </p:nvSpPr>
        <p:spPr>
          <a:xfrm rot="0">
            <a:off x="6061710" y="6464300"/>
            <a:ext cx="2799715" cy="30099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cap="none" dirty="0" smtClean="0" i="1" b="0" strike="noStrike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3435" y="1223010"/>
          <a:ext cx="4050030" cy="133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/>
                <a:gridCol w="504190"/>
                <a:gridCol w="1520825"/>
                <a:gridCol w="1520825"/>
              </a:tblGrid>
              <a:tr h="301625">
                <a:tc gridSpan="4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27622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예-버튼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아니오-버튼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/>
                <a:gridCol w="2983865"/>
                <a:gridCol w="1196340"/>
                <a:gridCol w="1859280"/>
                <a:gridCol w="597535"/>
                <a:gridCol w="1271905"/>
              </a:tblGrid>
              <a:tr h="29972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메인화면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SC005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UC008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24155" y="1216025"/>
            <a:ext cx="4274185" cy="505206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softEdge rad="0"/>
          </a:effectLst>
        </p:spPr>
      </p:pic>
      <p:sp>
        <p:nvSpPr>
          <p:cNvPr id="28" name="도형 27"/>
          <p:cNvSpPr>
            <a:spLocks noChangeAspect="1"/>
          </p:cNvSpPr>
          <p:nvPr/>
        </p:nvSpPr>
        <p:spPr>
          <a:xfrm rot="0">
            <a:off x="3320415" y="3967480"/>
            <a:ext cx="210820" cy="210820"/>
          </a:xfrm>
          <a:prstGeom prst="ellipse"/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ctr">
            <a:noAutofit/>
          </a:bodyPr>
          <a:lstStyle/>
          <a:p>
            <a:pPr marL="0" indent="0" algn="ctr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000" cap="none" dirty="0" smtClean="0" b="1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 noChangeAspect="1"/>
          </p:cNvSpPr>
          <p:nvPr/>
        </p:nvSpPr>
        <p:spPr>
          <a:xfrm rot="0">
            <a:off x="3316605" y="3630930"/>
            <a:ext cx="210820" cy="210820"/>
          </a:xfrm>
          <a:prstGeom prst="ellipse"/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ctr">
            <a:noAutofit/>
          </a:bodyPr>
          <a:lstStyle/>
          <a:p>
            <a:pPr marL="0" indent="0" algn="ctr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cap="none" dirty="0" smtClean="0" b="1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/>
          </p:cNvSpPr>
          <p:nvPr>
            <p:ph type="ftr"/>
          </p:nvPr>
        </p:nvSpPr>
        <p:spPr>
          <a:xfrm rot="0">
            <a:off x="6061710" y="6464300"/>
            <a:ext cx="2799715" cy="30099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cap="none" dirty="0" smtClean="0" i="1" b="0" strike="noStrike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4613910" y="1210945"/>
            <a:ext cx="4184650" cy="440690"/>
          </a:xfrm>
          <a:prstGeom prst="rect"/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t">
            <a:noAutofit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TODO LIST 등록을 처리하는 화면이다.</a:t>
            </a:r>
            <a:endParaRPr lang="ko-KR" altLang="en-US" sz="105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 rot="0">
            <a:off x="4613910" y="1732280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 rot="0">
              <a:off x="4613910" y="1732280"/>
              <a:ext cx="4184650" cy="347345"/>
            </a:xfrm>
            <a:prstGeom prst="rect"/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46990" rIns="90170" bIns="46990" vert="horz" anchor="t">
              <a:noAutofit/>
            </a:bodyPr>
            <a:lstStyle/>
            <a:p>
              <a:pPr marL="0" indent="0" algn="l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1" strike="noStrike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 rot="0">
              <a:off x="4613910" y="2078990"/>
              <a:ext cx="4184650" cy="1236345"/>
            </a:xfrm>
            <a:prstGeom prst="rect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144145" rIns="90170" bIns="46990" vert="horz" anchor="t">
              <a:noAutofit/>
            </a:bodyPr>
            <a:lstStyle/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등록 버튼을 누르면 등록 완료창을 확인할 수 있다.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취소 버튼을 누르면 메인 화면으로 이동한다.</a:t>
              </a:r>
              <a:endParaRPr lang="ko-KR" altLang="en-US" sz="105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중요도의 별표를 누르면 별표가 하나씩 생성된다.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cap="none" dirty="0" smtClean="0" b="1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 rot="0">
            <a:off x="4613910" y="3394710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 rot="0">
              <a:off x="4613910" y="3394710"/>
              <a:ext cx="4184650" cy="347345"/>
            </a:xfrm>
            <a:prstGeom prst="rect"/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46990" rIns="90170" bIns="46990" vert="horz" anchor="t">
              <a:noAutofit/>
            </a:bodyPr>
            <a:lstStyle/>
            <a:p>
              <a:pPr marL="0" indent="0" algn="l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1" strike="noStrike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 rot="0">
              <a:off x="4613910" y="3742055"/>
              <a:ext cx="4184650" cy="2521585"/>
            </a:xfrm>
            <a:prstGeom prst="rect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144145" rIns="90170" bIns="46990" vert="horz" anchor="t">
              <a:noAutofit/>
            </a:bodyPr>
            <a:lstStyle/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각 항목명은 직관적으로 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등록, 취소는 버튼으로 구현한다.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등록은 왼쪽 하단에, 취소는 오른쪽 하단에 위치한다.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중요도 표시는 검은색 별로 표시한다. 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/>
                <a:gridCol w="2983865"/>
                <a:gridCol w="1196340"/>
                <a:gridCol w="1859280"/>
                <a:gridCol w="597535"/>
                <a:gridCol w="1271905"/>
              </a:tblGrid>
              <a:tr h="29972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 등록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SC004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UC004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</a:tbl>
          </a:graphicData>
        </a:graphic>
      </p:graphicFrame>
      <p:sp>
        <p:nvSpPr>
          <p:cNvPr id="48" name="도형 47"/>
          <p:cNvSpPr>
            <a:spLocks/>
          </p:cNvSpPr>
          <p:nvPr/>
        </p:nvSpPr>
        <p:spPr>
          <a:xfrm rot="0">
            <a:off x="252095" y="1210945"/>
            <a:ext cx="4274185" cy="5052060"/>
          </a:xfrm>
          <a:prstGeom prst="rect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t">
            <a:noAutofit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/>
          </p:cNvSpPr>
          <p:nvPr>
            <p:ph type="ftr"/>
          </p:nvPr>
        </p:nvSpPr>
        <p:spPr>
          <a:xfrm rot="0">
            <a:off x="6061710" y="6464300"/>
            <a:ext cx="2799715" cy="30099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cap="none" dirty="0" smtClean="0" i="1" b="0" strike="noStrike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3435" y="1223010"/>
          <a:ext cx="405003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/>
                <a:gridCol w="504190"/>
                <a:gridCol w="1520825"/>
                <a:gridCol w="1520825"/>
              </a:tblGrid>
              <a:tr h="301625">
                <a:tc gridSpan="4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27622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과목명 입력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마감 기한 입력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실제마감일 입력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완료 여부 입력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중요도 입력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Drop down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등록버튼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취소버튼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/>
                <a:gridCol w="2983865"/>
                <a:gridCol w="1196340"/>
                <a:gridCol w="1859280"/>
                <a:gridCol w="597535"/>
                <a:gridCol w="1271905"/>
              </a:tblGrid>
              <a:tr h="29972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 등록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SC004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UC004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</a:tbl>
          </a:graphicData>
        </a:graphic>
      </p:graphicFrame>
      <p:sp>
        <p:nvSpPr>
          <p:cNvPr id="12" name="도형 11"/>
          <p:cNvSpPr>
            <a:spLocks/>
          </p:cNvSpPr>
          <p:nvPr/>
        </p:nvSpPr>
        <p:spPr>
          <a:xfrm rot="0">
            <a:off x="252095" y="1210945"/>
            <a:ext cx="4274185" cy="5052060"/>
          </a:xfrm>
          <a:prstGeom prst="rect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t">
            <a:noAutofit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 noChangeAspect="1"/>
          </p:cNvSpPr>
          <p:nvPr/>
        </p:nvSpPr>
        <p:spPr>
          <a:xfrm rot="0">
            <a:off x="1806575" y="2418080"/>
            <a:ext cx="210820" cy="210820"/>
          </a:xfrm>
          <a:prstGeom prst="ellipse"/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ctr">
            <a:noAutofit/>
          </a:bodyPr>
          <a:lstStyle/>
          <a:p>
            <a:pPr marL="0" indent="0" algn="ctr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cap="none" dirty="0" smtClean="0" b="1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 noChangeAspect="1"/>
          </p:cNvSpPr>
          <p:nvPr/>
        </p:nvSpPr>
        <p:spPr>
          <a:xfrm rot="0">
            <a:off x="1806575" y="2800350"/>
            <a:ext cx="210820" cy="210820"/>
          </a:xfrm>
          <a:prstGeom prst="ellipse"/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ctr">
            <a:noAutofit/>
          </a:bodyPr>
          <a:lstStyle/>
          <a:p>
            <a:pPr marL="0" indent="0" algn="ctr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latin typeface="맑은 고딕" charset="0"/>
                <a:ea typeface="맑은 고딕" charset="0"/>
              </a:rPr>
              <a:t>2</a:t>
            </a:r>
            <a:endParaRPr lang="ko-KR" altLang="en-US" sz="1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 noChangeAspect="1"/>
          </p:cNvSpPr>
          <p:nvPr/>
        </p:nvSpPr>
        <p:spPr>
          <a:xfrm rot="0">
            <a:off x="1806575" y="3170555"/>
            <a:ext cx="210820" cy="210820"/>
          </a:xfrm>
          <a:prstGeom prst="ellipse"/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ctr">
            <a:noAutofit/>
          </a:bodyPr>
          <a:lstStyle/>
          <a:p>
            <a:pPr marL="0" indent="0" algn="ctr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latin typeface="맑은 고딕" charset="0"/>
                <a:ea typeface="맑은 고딕" charset="0"/>
              </a:rPr>
              <a:t>3</a:t>
            </a:r>
            <a:endParaRPr lang="ko-KR" altLang="en-US" sz="1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 noChangeAspect="1"/>
          </p:cNvSpPr>
          <p:nvPr/>
        </p:nvSpPr>
        <p:spPr>
          <a:xfrm rot="0">
            <a:off x="1806575" y="3559175"/>
            <a:ext cx="210820" cy="210820"/>
          </a:xfrm>
          <a:prstGeom prst="ellipse"/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ctr">
            <a:noAutofit/>
          </a:bodyPr>
          <a:lstStyle/>
          <a:p>
            <a:pPr marL="0" indent="0" algn="ctr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000" cap="none" dirty="0" smtClean="0" b="1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 noChangeAspect="1"/>
          </p:cNvSpPr>
          <p:nvPr/>
        </p:nvSpPr>
        <p:spPr>
          <a:xfrm rot="0">
            <a:off x="1802765" y="3958590"/>
            <a:ext cx="210820" cy="210820"/>
          </a:xfrm>
          <a:prstGeom prst="ellipse"/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ctr">
            <a:noAutofit/>
          </a:bodyPr>
          <a:lstStyle/>
          <a:p>
            <a:pPr marL="0" indent="0" algn="ctr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1000" cap="none" dirty="0" smtClean="0" b="1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 noChangeAspect="1"/>
          </p:cNvSpPr>
          <p:nvPr/>
        </p:nvSpPr>
        <p:spPr>
          <a:xfrm rot="0">
            <a:off x="2544445" y="5205730"/>
            <a:ext cx="210820" cy="210820"/>
          </a:xfrm>
          <a:prstGeom prst="ellipse"/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ctr">
            <a:noAutofit/>
          </a:bodyPr>
          <a:lstStyle/>
          <a:p>
            <a:pPr marL="0" indent="0" algn="ctr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7</a:t>
            </a:r>
            <a:endParaRPr lang="ko-KR" altLang="en-US" sz="1000" cap="none" dirty="0" smtClean="0" b="1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 noChangeAspect="1"/>
          </p:cNvSpPr>
          <p:nvPr/>
        </p:nvSpPr>
        <p:spPr>
          <a:xfrm rot="0">
            <a:off x="678180" y="5201920"/>
            <a:ext cx="210820" cy="210820"/>
          </a:xfrm>
          <a:prstGeom prst="ellipse"/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ctr">
            <a:noAutofit/>
          </a:bodyPr>
          <a:lstStyle/>
          <a:p>
            <a:pPr marL="0" indent="0" algn="ctr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6</a:t>
            </a:r>
            <a:endParaRPr lang="ko-KR" altLang="en-US" sz="1000" cap="none" dirty="0" smtClean="0" b="1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/>
          </p:cNvSpPr>
          <p:nvPr>
            <p:ph type="ftr"/>
          </p:nvPr>
        </p:nvSpPr>
        <p:spPr>
          <a:xfrm rot="0">
            <a:off x="6061710" y="6464300"/>
            <a:ext cx="2799715" cy="30099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cap="none" dirty="0" smtClean="0" i="1" b="0" strike="noStrike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4613910" y="1210945"/>
            <a:ext cx="4184650" cy="440690"/>
          </a:xfrm>
          <a:prstGeom prst="rect"/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t">
            <a:noAutofit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TODO LIST의 수정을 처리하는 화면이다.</a:t>
            </a:r>
            <a:endParaRPr lang="ko-KR" altLang="en-US" sz="105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 rot="0">
            <a:off x="4613910" y="1732280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 rot="0">
              <a:off x="4613910" y="1732280"/>
              <a:ext cx="4184650" cy="347345"/>
            </a:xfrm>
            <a:prstGeom prst="rect"/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46990" rIns="90170" bIns="46990" vert="horz" anchor="t">
              <a:noAutofit/>
            </a:bodyPr>
            <a:lstStyle/>
            <a:p>
              <a:pPr marL="0" indent="0" algn="l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1" strike="noStrike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 rot="0">
              <a:off x="4613910" y="2078990"/>
              <a:ext cx="4184650" cy="1236345"/>
            </a:xfrm>
            <a:prstGeom prst="rect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144145" rIns="90170" bIns="46990" vert="horz" anchor="t">
              <a:noAutofit/>
            </a:bodyPr>
            <a:lstStyle/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등록 버튼을 누르면 등록 완료창을 확인할 수 있다.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취소 버튼을 누르면 메인 화면으로 이동한다.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cap="none" dirty="0" smtClean="0" b="1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 rot="0">
            <a:off x="4613910" y="3394710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 rot="0">
              <a:off x="4613910" y="3394710"/>
              <a:ext cx="4184650" cy="347345"/>
            </a:xfrm>
            <a:prstGeom prst="rect"/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46990" rIns="90170" bIns="46990" vert="horz" anchor="t">
              <a:noAutofit/>
            </a:bodyPr>
            <a:lstStyle/>
            <a:p>
              <a:pPr marL="0" indent="0" algn="l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1" strike="noStrike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 rot="0">
              <a:off x="4613910" y="3742055"/>
              <a:ext cx="4184650" cy="2521585"/>
            </a:xfrm>
            <a:prstGeom prst="rect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144145" rIns="90170" bIns="46990" vert="horz" anchor="t">
              <a:noAutofit/>
            </a:bodyPr>
            <a:lstStyle/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각 항목명은 직관적으로 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등록, 취소는 버튼으로 구현한다.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등록은 왼쪽 하단에, 취소는 오른쪽 하단에 위치한다.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/>
                <a:gridCol w="2983865"/>
                <a:gridCol w="1196340"/>
                <a:gridCol w="1859280"/>
                <a:gridCol w="597535"/>
                <a:gridCol w="1271905"/>
              </a:tblGrid>
              <a:tr h="29972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 등록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SC004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UC007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</a:tbl>
          </a:graphicData>
        </a:graphic>
      </p:graphicFrame>
      <p:sp>
        <p:nvSpPr>
          <p:cNvPr id="48" name="도형 47"/>
          <p:cNvSpPr>
            <a:spLocks/>
          </p:cNvSpPr>
          <p:nvPr/>
        </p:nvSpPr>
        <p:spPr>
          <a:xfrm rot="0">
            <a:off x="252095" y="1210945"/>
            <a:ext cx="4274185" cy="5052060"/>
          </a:xfrm>
          <a:prstGeom prst="rect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t">
            <a:noAutofit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/>
          </p:cNvSpPr>
          <p:nvPr>
            <p:ph type="ftr"/>
          </p:nvPr>
        </p:nvSpPr>
        <p:spPr>
          <a:xfrm rot="0">
            <a:off x="6061710" y="6464300"/>
            <a:ext cx="2799715" cy="30099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cap="none" dirty="0" smtClean="0" i="1" b="0" strike="noStrike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3435" y="1223010"/>
          <a:ext cx="405003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/>
                <a:gridCol w="504190"/>
                <a:gridCol w="1520825"/>
                <a:gridCol w="1520825"/>
              </a:tblGrid>
              <a:tr h="301625">
                <a:tc gridSpan="4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27622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과목명 입력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마감기한 입력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실제마감일 입력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완료여부 입력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중요도 입력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Drop down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등록버튼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취소버튼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/>
                <a:gridCol w="2983865"/>
                <a:gridCol w="1196340"/>
                <a:gridCol w="1859280"/>
                <a:gridCol w="597535"/>
                <a:gridCol w="1271905"/>
              </a:tblGrid>
              <a:tr h="29972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 등록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SC004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UC007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</a:tbl>
          </a:graphicData>
        </a:graphic>
      </p:graphicFrame>
      <p:sp>
        <p:nvSpPr>
          <p:cNvPr id="14" name="도형 13"/>
          <p:cNvSpPr>
            <a:spLocks/>
          </p:cNvSpPr>
          <p:nvPr/>
        </p:nvSpPr>
        <p:spPr>
          <a:xfrm rot="0">
            <a:off x="252095" y="1210945"/>
            <a:ext cx="4274185" cy="5052060"/>
          </a:xfrm>
          <a:prstGeom prst="rect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t">
            <a:noAutofit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 noChangeAspect="1"/>
          </p:cNvSpPr>
          <p:nvPr/>
        </p:nvSpPr>
        <p:spPr>
          <a:xfrm rot="0">
            <a:off x="1779905" y="2447925"/>
            <a:ext cx="210820" cy="210820"/>
          </a:xfrm>
          <a:prstGeom prst="ellipse"/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ctr">
            <a:noAutofit/>
          </a:bodyPr>
          <a:lstStyle/>
          <a:p>
            <a:pPr marL="0" indent="0" algn="ctr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cap="none" dirty="0" smtClean="0" b="1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 noChangeAspect="1"/>
          </p:cNvSpPr>
          <p:nvPr/>
        </p:nvSpPr>
        <p:spPr>
          <a:xfrm rot="0">
            <a:off x="1779905" y="2813050"/>
            <a:ext cx="210820" cy="210820"/>
          </a:xfrm>
          <a:prstGeom prst="ellipse"/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ctr">
            <a:noAutofit/>
          </a:bodyPr>
          <a:lstStyle/>
          <a:p>
            <a:pPr marL="0" indent="0" algn="ctr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latin typeface="맑은 고딕" charset="0"/>
                <a:ea typeface="맑은 고딕" charset="0"/>
              </a:rPr>
              <a:t>2</a:t>
            </a:r>
            <a:endParaRPr lang="ko-KR" altLang="en-US" sz="1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 noChangeAspect="1"/>
          </p:cNvSpPr>
          <p:nvPr/>
        </p:nvSpPr>
        <p:spPr>
          <a:xfrm rot="0">
            <a:off x="1779905" y="3208655"/>
            <a:ext cx="210820" cy="210820"/>
          </a:xfrm>
          <a:prstGeom prst="ellipse"/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ctr">
            <a:noAutofit/>
          </a:bodyPr>
          <a:lstStyle/>
          <a:p>
            <a:pPr marL="0" indent="0" algn="ctr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latin typeface="맑은 고딕" charset="0"/>
                <a:ea typeface="맑은 고딕" charset="0"/>
              </a:rPr>
              <a:t>3</a:t>
            </a:r>
            <a:endParaRPr lang="ko-KR" altLang="en-US" sz="1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 noChangeAspect="1"/>
          </p:cNvSpPr>
          <p:nvPr/>
        </p:nvSpPr>
        <p:spPr>
          <a:xfrm rot="0">
            <a:off x="1779905" y="3628390"/>
            <a:ext cx="210820" cy="210820"/>
          </a:xfrm>
          <a:prstGeom prst="ellipse"/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ctr">
            <a:noAutofit/>
          </a:bodyPr>
          <a:lstStyle/>
          <a:p>
            <a:pPr marL="0" indent="0" algn="ctr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000" cap="none" dirty="0" smtClean="0" b="1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 noChangeAspect="1"/>
          </p:cNvSpPr>
          <p:nvPr/>
        </p:nvSpPr>
        <p:spPr>
          <a:xfrm rot="0">
            <a:off x="1776095" y="4018280"/>
            <a:ext cx="210820" cy="210820"/>
          </a:xfrm>
          <a:prstGeom prst="ellipse"/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ctr">
            <a:noAutofit/>
          </a:bodyPr>
          <a:lstStyle/>
          <a:p>
            <a:pPr marL="0" indent="0" algn="ctr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1000" cap="none" dirty="0" smtClean="0" b="1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 noChangeAspect="1"/>
          </p:cNvSpPr>
          <p:nvPr/>
        </p:nvSpPr>
        <p:spPr>
          <a:xfrm rot="0">
            <a:off x="2502535" y="5245100"/>
            <a:ext cx="210820" cy="210820"/>
          </a:xfrm>
          <a:prstGeom prst="ellipse"/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ctr">
            <a:noAutofit/>
          </a:bodyPr>
          <a:lstStyle/>
          <a:p>
            <a:pPr marL="0" indent="0" algn="ctr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7</a:t>
            </a:r>
            <a:endParaRPr lang="ko-KR" altLang="en-US" sz="1000" cap="none" dirty="0" smtClean="0" b="1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 noChangeAspect="1"/>
          </p:cNvSpPr>
          <p:nvPr/>
        </p:nvSpPr>
        <p:spPr>
          <a:xfrm rot="0">
            <a:off x="712470" y="5241290"/>
            <a:ext cx="210820" cy="210820"/>
          </a:xfrm>
          <a:prstGeom prst="ellipse"/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ctr">
            <a:noAutofit/>
          </a:bodyPr>
          <a:lstStyle/>
          <a:p>
            <a:pPr marL="0" indent="0" algn="ctr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6</a:t>
            </a:r>
            <a:endParaRPr lang="ko-KR" altLang="en-US" sz="1000" cap="none" dirty="0" smtClean="0" b="1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/>
          </p:cNvSpPr>
          <p:nvPr>
            <p:ph type="ftr"/>
          </p:nvPr>
        </p:nvSpPr>
        <p:spPr>
          <a:xfrm rot="0">
            <a:off x="6061710" y="6464300"/>
            <a:ext cx="2799715" cy="30099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cap="none" dirty="0" smtClean="0" i="1" b="0" strike="noStrike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4613910" y="1210945"/>
            <a:ext cx="4184650" cy="440690"/>
          </a:xfrm>
          <a:prstGeom prst="rect"/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t">
            <a:noAutofit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TODO LIST 등록이 완료됨을 보여주는 화면이다.</a:t>
            </a:r>
            <a:endParaRPr lang="ko-KR" altLang="en-US" sz="105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 rot="0">
            <a:off x="4613910" y="1732280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 rot="0">
              <a:off x="4613910" y="1732280"/>
              <a:ext cx="4184650" cy="347345"/>
            </a:xfrm>
            <a:prstGeom prst="rect"/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46990" rIns="90170" bIns="46990" vert="horz" anchor="t">
              <a:noAutofit/>
            </a:bodyPr>
            <a:lstStyle/>
            <a:p>
              <a:pPr marL="0" indent="0" algn="l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1" strike="noStrike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 rot="0">
              <a:off x="4613910" y="2078990"/>
              <a:ext cx="4184650" cy="1236345"/>
            </a:xfrm>
            <a:prstGeom prst="rect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144145" rIns="90170" bIns="46990" vert="horz" anchor="t">
              <a:noAutofit/>
            </a:bodyPr>
            <a:lstStyle/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OK 버튼을 누르면 메인 화면으로 돌아간다.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 rot="0">
            <a:off x="4613910" y="3394710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 rot="0">
              <a:off x="4613910" y="3394710"/>
              <a:ext cx="4184650" cy="347345"/>
            </a:xfrm>
            <a:prstGeom prst="rect"/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46990" rIns="90170" bIns="46990" vert="horz" anchor="t">
              <a:noAutofit/>
            </a:bodyPr>
            <a:lstStyle/>
            <a:p>
              <a:pPr marL="0" indent="0" algn="l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1" strike="noStrike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 rot="0">
              <a:off x="4613910" y="3742055"/>
              <a:ext cx="4184650" cy="2521585"/>
            </a:xfrm>
            <a:prstGeom prst="rect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144145" rIns="90170" bIns="46990" vert="horz" anchor="t">
              <a:noAutofit/>
            </a:bodyPr>
            <a:lstStyle/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TODO LIST 등록완료 창의 위치는 화면 중앙으로 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TODO LIST 등록완료 창의 크기는 화면의 1/3으로 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/>
                <a:gridCol w="2983865"/>
                <a:gridCol w="1196340"/>
                <a:gridCol w="1859280"/>
                <a:gridCol w="597535"/>
                <a:gridCol w="1271905"/>
              </a:tblGrid>
              <a:tr h="29972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 등록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SC004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UC004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</a:tbl>
          </a:graphicData>
        </a:graphic>
      </p:graphicFrame>
      <p:sp>
        <p:nvSpPr>
          <p:cNvPr id="48" name="도형 47"/>
          <p:cNvSpPr>
            <a:spLocks/>
          </p:cNvSpPr>
          <p:nvPr/>
        </p:nvSpPr>
        <p:spPr>
          <a:xfrm rot="0">
            <a:off x="252095" y="1210945"/>
            <a:ext cx="4274185" cy="5052060"/>
          </a:xfrm>
          <a:prstGeom prst="rect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t">
            <a:noAutofit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/>
          </p:cNvSpPr>
          <p:nvPr>
            <p:ph type="ftr"/>
          </p:nvPr>
        </p:nvSpPr>
        <p:spPr>
          <a:xfrm rot="0">
            <a:off x="6061710" y="6464300"/>
            <a:ext cx="2799715" cy="30099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cap="none" dirty="0" smtClean="0" i="1" b="0" strike="noStrike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3435" y="1223010"/>
          <a:ext cx="4050030" cy="133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/>
                <a:gridCol w="504190"/>
                <a:gridCol w="1520825"/>
                <a:gridCol w="1520825"/>
              </a:tblGrid>
              <a:tr h="301625">
                <a:tc gridSpan="4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27622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OK등록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/>
                <a:gridCol w="2983865"/>
                <a:gridCol w="1196340"/>
                <a:gridCol w="1859280"/>
                <a:gridCol w="597535"/>
                <a:gridCol w="1271905"/>
              </a:tblGrid>
              <a:tr h="29972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명TO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 등록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SC004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UC004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</a:tbl>
          </a:graphicData>
        </a:graphic>
      </p:graphicFrame>
      <p:sp>
        <p:nvSpPr>
          <p:cNvPr id="12" name="도형 11"/>
          <p:cNvSpPr>
            <a:spLocks/>
          </p:cNvSpPr>
          <p:nvPr/>
        </p:nvSpPr>
        <p:spPr>
          <a:xfrm rot="0">
            <a:off x="252095" y="1210945"/>
            <a:ext cx="4274185" cy="5052060"/>
          </a:xfrm>
          <a:prstGeom prst="rect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t">
            <a:noAutofit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 noChangeAspect="1"/>
          </p:cNvSpPr>
          <p:nvPr/>
        </p:nvSpPr>
        <p:spPr>
          <a:xfrm rot="0">
            <a:off x="432435" y="3735070"/>
            <a:ext cx="210820" cy="210820"/>
          </a:xfrm>
          <a:prstGeom prst="ellipse"/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ctr">
            <a:noAutofit/>
          </a:bodyPr>
          <a:lstStyle/>
          <a:p>
            <a:pPr marL="0" indent="0" algn="ctr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cap="none" dirty="0" smtClean="0" b="1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/>
          </p:cNvSpPr>
          <p:nvPr>
            <p:ph type="ftr"/>
          </p:nvPr>
        </p:nvSpPr>
        <p:spPr>
          <a:xfrm rot="0">
            <a:off x="6061710" y="6474460"/>
            <a:ext cx="2799715" cy="30099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cap="none" dirty="0" smtClean="0" i="1" b="0" strike="noStrike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4613910" y="1210945"/>
            <a:ext cx="4184650" cy="440690"/>
          </a:xfrm>
          <a:prstGeom prst="rect"/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t">
            <a:noAutofit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사용자의 회원 가입을 처리하는 화면이다.</a:t>
            </a:r>
            <a:endParaRPr lang="ko-KR" altLang="en-US" sz="105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 rot="0">
            <a:off x="4613910" y="1732280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 rot="0">
              <a:off x="4613910" y="1732280"/>
              <a:ext cx="4184650" cy="347345"/>
            </a:xfrm>
            <a:prstGeom prst="rect"/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46990" rIns="90170" bIns="46990" vert="horz" anchor="t">
              <a:noAutofit/>
            </a:bodyPr>
            <a:lstStyle/>
            <a:p>
              <a:pPr marL="0" indent="0" algn="l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1" strike="noStrike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 rot="0">
              <a:off x="4613910" y="2078990"/>
              <a:ext cx="4184650" cy="1236345"/>
            </a:xfrm>
            <a:prstGeom prst="rect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144145" rIns="90170" bIns="46990" vert="horz" anchor="t">
              <a:noAutofit/>
            </a:bodyPr>
            <a:lstStyle/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OK</a:t>
              </a:r>
              <a:r>
                <a:rPr lang="en-US" altLang="ko-KR" sz="105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버튼을 누르면 회원 가입 완료 </a:t>
              </a: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알림 창을 표시하고, 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 메인 화면으로 이동한다.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X</a:t>
              </a:r>
              <a:r>
                <a:rPr lang="en-US" altLang="ko-KR" sz="105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버튼을 누르면 메인 화면으로 이동한다.</a:t>
              </a:r>
              <a:endParaRPr lang="ko-KR" altLang="en-US" sz="105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 rot="0">
            <a:off x="4613910" y="3394710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 rot="0">
              <a:off x="4613910" y="3394710"/>
              <a:ext cx="4184650" cy="347345"/>
            </a:xfrm>
            <a:prstGeom prst="rect"/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46990" rIns="90170" bIns="46990" vert="horz" anchor="t">
              <a:noAutofit/>
            </a:bodyPr>
            <a:lstStyle/>
            <a:p>
              <a:pPr marL="0" indent="0" algn="l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1" strike="noStrike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 rot="0">
              <a:off x="4613910" y="3742055"/>
              <a:ext cx="4184650" cy="2521585"/>
            </a:xfrm>
            <a:prstGeom prst="rect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144145" rIns="90170" bIns="46990" vert="horz" anchor="t">
              <a:noAutofit/>
            </a:bodyPr>
            <a:lstStyle/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각 항목명은 직관적으로 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확인은 텍스트 영역 아래에 OK버튼을 생성하고, 취소는 오른쪽 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 상단에 X버튼으로 구현한다.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/>
                <a:gridCol w="2983865"/>
                <a:gridCol w="1196340"/>
                <a:gridCol w="1859280"/>
                <a:gridCol w="597535"/>
                <a:gridCol w="1271905"/>
              </a:tblGrid>
              <a:tr h="29972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회원가입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SC002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UC001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78485" y="1348740"/>
            <a:ext cx="3578860" cy="47796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</p:spPr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/>
        </p:nvGraphicFramePr>
        <p:xfrm>
          <a:off x="281305" y="1025525"/>
          <a:ext cx="8582660" cy="332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665"/>
                <a:gridCol w="2145665"/>
                <a:gridCol w="2145665"/>
                <a:gridCol w="2145665"/>
              </a:tblGrid>
              <a:tr h="37084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200" kern="1200" dirty="0" smtClean="0" cap="none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200" kern="1200" dirty="0" smtClean="0" cap="none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변경 내역</a:t>
                      </a:r>
                      <a:endParaRPr lang="ko-KR" altLang="en-US" sz="1200" kern="1200" dirty="0" smtClean="0" cap="none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200" kern="1200" dirty="0" smtClean="0" cap="none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2018/05/02</a:t>
                      </a: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1.1</a:t>
                      </a: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 GUI 그림 작성 </a:t>
                      </a: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진경원</a:t>
                      </a: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46101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2018/05/03</a:t>
                      </a: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1.2</a:t>
                      </a: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 (Main, login 화면 정보 입력) </a:t>
                      </a: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박광석</a:t>
                      </a: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46101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2018/05/03</a:t>
                      </a: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1.3</a:t>
                      </a: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설계서(To do 등록 화면 정보 입력)</a:t>
                      </a: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손보경</a:t>
                      </a: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46101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2018/05/03</a:t>
                      </a: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1.4</a:t>
                      </a: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설계서(회원가입, 과목등록 화면 정보 입력)</a:t>
                      </a: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김기덕</a:t>
                      </a: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46101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2018/05/03</a:t>
                      </a: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1.5</a:t>
                      </a: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 (System process, map 작성)</a:t>
                      </a: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박무성</a:t>
                      </a: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10" y="6464300"/>
            <a:ext cx="2799715" cy="300990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78485" y="1348740"/>
            <a:ext cx="3578860" cy="4779645"/>
          </a:xfrm>
          <a:prstGeom prst="rect"/>
          <a:noFill/>
        </p:spPr>
      </p:pic>
      <p:sp>
        <p:nvSpPr>
          <p:cNvPr id="2" name="바닥글 개체 틀 1"/>
          <p:cNvSpPr txBox="1">
            <a:spLocks/>
          </p:cNvSpPr>
          <p:nvPr>
            <p:ph type="ftr"/>
          </p:nvPr>
        </p:nvSpPr>
        <p:spPr>
          <a:xfrm rot="0">
            <a:off x="6061710" y="6464300"/>
            <a:ext cx="2799715" cy="30099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cap="none" dirty="0" smtClean="0" i="1" b="0" strike="noStrike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3435" y="1223010"/>
          <a:ext cx="4050030" cy="15887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/>
                <a:gridCol w="504190"/>
                <a:gridCol w="1520825"/>
                <a:gridCol w="1520825"/>
              </a:tblGrid>
              <a:tr h="301625">
                <a:tc gridSpan="4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27622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아이디 입력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비밀번호 입력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비밀번호 확인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OK버튼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/>
                <a:gridCol w="2983865"/>
                <a:gridCol w="1196340"/>
                <a:gridCol w="1859280"/>
                <a:gridCol w="597535"/>
                <a:gridCol w="1271905"/>
              </a:tblGrid>
              <a:tr h="29972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회원가입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SC002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UC001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</a:tbl>
          </a:graphicData>
        </a:graphic>
      </p:graphicFrame>
      <p:sp>
        <p:nvSpPr>
          <p:cNvPr id="4" name="도형 3"/>
          <p:cNvSpPr>
            <a:spLocks noChangeAspect="1"/>
          </p:cNvSpPr>
          <p:nvPr/>
        </p:nvSpPr>
        <p:spPr>
          <a:xfrm rot="0">
            <a:off x="1888490" y="2883535"/>
            <a:ext cx="211455" cy="211455"/>
          </a:xfrm>
          <a:prstGeom prst="ellipse"/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numCol="1" vert="horz" anchor="ctr">
            <a:noAutofit/>
          </a:bodyPr>
          <a:lstStyle/>
          <a:p>
            <a:pPr marL="0" indent="0" algn="ctr" fontAlgn="auto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cap="none" dirty="0" smtClean="0" b="1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 noChangeAspect="1"/>
          </p:cNvSpPr>
          <p:nvPr/>
        </p:nvSpPr>
        <p:spPr>
          <a:xfrm rot="0">
            <a:off x="1888490" y="3522980"/>
            <a:ext cx="210820" cy="210820"/>
          </a:xfrm>
          <a:prstGeom prst="ellipse"/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ctr">
            <a:noAutofit/>
          </a:bodyPr>
          <a:lstStyle/>
          <a:p>
            <a:pPr marL="0" indent="0" algn="ctr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latin typeface="맑은 고딕" charset="0"/>
                <a:ea typeface="맑은 고딕" charset="0"/>
              </a:rPr>
              <a:t>2</a:t>
            </a:r>
            <a:endParaRPr lang="ko-KR" altLang="en-US" sz="1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 noChangeAspect="1"/>
          </p:cNvSpPr>
          <p:nvPr/>
        </p:nvSpPr>
        <p:spPr>
          <a:xfrm rot="0">
            <a:off x="1888490" y="4079875"/>
            <a:ext cx="210820" cy="210820"/>
          </a:xfrm>
          <a:prstGeom prst="ellipse"/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ctr">
            <a:noAutofit/>
          </a:bodyPr>
          <a:lstStyle/>
          <a:p>
            <a:pPr marL="0" indent="0" algn="ctr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latin typeface="맑은 고딕" charset="0"/>
                <a:ea typeface="맑은 고딕" charset="0"/>
              </a:rPr>
              <a:t>3</a:t>
            </a:r>
            <a:endParaRPr lang="ko-KR" altLang="en-US" sz="1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 noChangeAspect="1"/>
          </p:cNvSpPr>
          <p:nvPr/>
        </p:nvSpPr>
        <p:spPr>
          <a:xfrm rot="0">
            <a:off x="2459990" y="4908550"/>
            <a:ext cx="211455" cy="211455"/>
          </a:xfrm>
          <a:prstGeom prst="ellipse"/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ctr">
            <a:noAutofit/>
          </a:bodyPr>
          <a:lstStyle/>
          <a:p>
            <a:pPr marL="0" indent="0" algn="ctr" fontAlgn="auto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000" cap="none" dirty="0" smtClean="0" b="1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/>
          </p:cNvSpPr>
          <p:nvPr>
            <p:ph type="ftr"/>
          </p:nvPr>
        </p:nvSpPr>
        <p:spPr>
          <a:xfrm rot="0">
            <a:off x="6061710" y="6474460"/>
            <a:ext cx="2799715" cy="30099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cap="none" dirty="0" smtClean="0" i="1" b="0" strike="noStrike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4613910" y="1210945"/>
            <a:ext cx="4184650" cy="440690"/>
          </a:xfrm>
          <a:prstGeom prst="rect"/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t">
            <a:noAutofit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사용자의 회원 가입을 처리하는 화면이다.</a:t>
            </a:r>
            <a:endParaRPr lang="ko-KR" altLang="en-US" sz="105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 rot="0">
            <a:off x="4613910" y="1732280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 rot="0">
              <a:off x="4613910" y="1732280"/>
              <a:ext cx="4184650" cy="347345"/>
            </a:xfrm>
            <a:prstGeom prst="rect"/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46990" rIns="90170" bIns="46990" vert="horz" anchor="t">
              <a:noAutofit/>
            </a:bodyPr>
            <a:lstStyle/>
            <a:p>
              <a:pPr marL="0" indent="0" algn="l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1" strike="noStrike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 rot="0">
              <a:off x="4613910" y="2078990"/>
              <a:ext cx="4184650" cy="1236345"/>
            </a:xfrm>
            <a:prstGeom prst="rect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144145" rIns="90170" bIns="46990" vert="horz" anchor="t">
              <a:noAutofit/>
            </a:bodyPr>
            <a:lstStyle/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OK</a:t>
              </a:r>
              <a:r>
                <a:rPr lang="en-US" altLang="ko-KR" sz="105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버튼을 누르면 다시 회원가입 창으로 돌아간다.</a:t>
              </a:r>
              <a:endParaRPr lang="ko-KR" altLang="en-US" sz="105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 rot="0">
            <a:off x="4613910" y="3394710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 rot="0">
              <a:off x="4613910" y="3394710"/>
              <a:ext cx="4184650" cy="347345"/>
            </a:xfrm>
            <a:prstGeom prst="rect"/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46990" rIns="90170" bIns="46990" vert="horz" anchor="t">
              <a:noAutofit/>
            </a:bodyPr>
            <a:lstStyle/>
            <a:p>
              <a:pPr marL="0" indent="0" algn="l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1" strike="noStrike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 rot="0">
              <a:off x="4613910" y="3742055"/>
              <a:ext cx="4184650" cy="2521585"/>
            </a:xfrm>
            <a:prstGeom prst="rect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144145" rIns="90170" bIns="46990" vert="horz" anchor="t">
              <a:noAutofit/>
            </a:bodyPr>
            <a:lstStyle/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회원가입 실패 창의 위치는 화면 중앙으로 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회원가입 실패 창의 크기는 화면의 1/3으로 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/>
                <a:gridCol w="2983865"/>
                <a:gridCol w="1196340"/>
                <a:gridCol w="1859280"/>
                <a:gridCol w="597535"/>
                <a:gridCol w="1271905"/>
              </a:tblGrid>
              <a:tr h="29972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회원가입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SC002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UC001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81025" y="1348740"/>
            <a:ext cx="3574415" cy="47796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81025" y="1348740"/>
            <a:ext cx="3574415" cy="4779645"/>
          </a:xfrm>
          <a:prstGeom prst="rect"/>
          <a:noFill/>
        </p:spPr>
      </p:pic>
      <p:sp>
        <p:nvSpPr>
          <p:cNvPr id="2" name="바닥글 개체 틀 1"/>
          <p:cNvSpPr txBox="1">
            <a:spLocks/>
          </p:cNvSpPr>
          <p:nvPr>
            <p:ph type="ftr"/>
          </p:nvPr>
        </p:nvSpPr>
        <p:spPr>
          <a:xfrm rot="0">
            <a:off x="6061710" y="6464300"/>
            <a:ext cx="2799715" cy="30099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cap="none" dirty="0" smtClean="0" i="1" b="0" strike="noStrike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3435" y="1223010"/>
          <a:ext cx="4050030" cy="133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/>
                <a:gridCol w="504190"/>
                <a:gridCol w="1520825"/>
                <a:gridCol w="1520825"/>
              </a:tblGrid>
              <a:tr h="301625">
                <a:tc gridSpan="4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27622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OK버튼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/>
                <a:gridCol w="2983865"/>
                <a:gridCol w="1196340"/>
                <a:gridCol w="1859280"/>
                <a:gridCol w="597535"/>
                <a:gridCol w="1271905"/>
              </a:tblGrid>
              <a:tr h="29972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회원가입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SC002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UC001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</a:tbl>
          </a:graphicData>
        </a:graphic>
      </p:graphicFrame>
      <p:sp>
        <p:nvSpPr>
          <p:cNvPr id="28" name="도형 27"/>
          <p:cNvSpPr>
            <a:spLocks noChangeAspect="1"/>
          </p:cNvSpPr>
          <p:nvPr/>
        </p:nvSpPr>
        <p:spPr>
          <a:xfrm rot="0">
            <a:off x="873760" y="3912870"/>
            <a:ext cx="211455" cy="211455"/>
          </a:xfrm>
          <a:prstGeom prst="ellipse"/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ctr">
            <a:noAutofit/>
          </a:bodyPr>
          <a:lstStyle/>
          <a:p>
            <a:pPr marL="0" indent="0" algn="ctr" fontAlgn="auto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cap="none" dirty="0" smtClean="0" b="1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/>
          </p:cNvSpPr>
          <p:nvPr>
            <p:ph type="ftr"/>
          </p:nvPr>
        </p:nvSpPr>
        <p:spPr>
          <a:xfrm rot="0">
            <a:off x="6061710" y="6474460"/>
            <a:ext cx="2799715" cy="30099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cap="none" dirty="0" smtClean="0" i="1" b="0" strike="noStrike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4613910" y="1210945"/>
            <a:ext cx="4184650" cy="440690"/>
          </a:xfrm>
          <a:prstGeom prst="rect"/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t">
            <a:noAutofit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사용자의 회원 가입을 처리하는 화면이다.</a:t>
            </a:r>
            <a:endParaRPr lang="ko-KR" altLang="en-US" sz="105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 rot="0">
            <a:off x="4613910" y="1732280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 rot="0">
              <a:off x="4613910" y="1732280"/>
              <a:ext cx="4184650" cy="347345"/>
            </a:xfrm>
            <a:prstGeom prst="rect"/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46990" rIns="90170" bIns="46990" vert="horz" anchor="t">
              <a:noAutofit/>
            </a:bodyPr>
            <a:lstStyle/>
            <a:p>
              <a:pPr marL="0" indent="0" algn="l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1" strike="noStrike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 rot="0">
              <a:off x="4613910" y="2078990"/>
              <a:ext cx="4184650" cy="1236345"/>
            </a:xfrm>
            <a:prstGeom prst="rect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144145" rIns="90170" bIns="46990" vert="horz" anchor="t">
              <a:noAutofit/>
            </a:bodyPr>
            <a:lstStyle/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OK버튼을 누르면 다시 </a:t>
              </a: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메인</a:t>
              </a:r>
              <a:r>
                <a:rPr lang="en-US" altLang="ko-KR" sz="105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화면</a:t>
              </a:r>
              <a:r>
                <a:rPr lang="en-US" altLang="ko-KR" sz="105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으로 돌아간다.</a:t>
              </a:r>
              <a:endParaRPr lang="ko-KR" altLang="en-US" sz="105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 rot="0">
            <a:off x="4613910" y="3394710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 rot="0">
              <a:off x="4613910" y="3394710"/>
              <a:ext cx="4184650" cy="347345"/>
            </a:xfrm>
            <a:prstGeom prst="rect"/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46990" rIns="90170" bIns="46990" vert="horz" anchor="t">
              <a:noAutofit/>
            </a:bodyPr>
            <a:lstStyle/>
            <a:p>
              <a:pPr marL="0" indent="0" algn="l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1" strike="noStrike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 rot="0">
              <a:off x="4613910" y="3742055"/>
              <a:ext cx="4184650" cy="2521585"/>
            </a:xfrm>
            <a:prstGeom prst="rect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144145" rIns="90170" bIns="46990" vert="horz" anchor="t">
              <a:noAutofit/>
            </a:bodyPr>
            <a:lstStyle/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회원가입 완료 창의 위치는 화면 중앙으로 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회원가입 완료 창의 크기는 화면의 1/3으로 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/>
                <a:gridCol w="2983865"/>
                <a:gridCol w="1196340"/>
                <a:gridCol w="1859280"/>
                <a:gridCol w="597535"/>
                <a:gridCol w="1271905"/>
              </a:tblGrid>
              <a:tr h="29972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회원가입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SC002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UC001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89915" y="1348740"/>
            <a:ext cx="3556635" cy="47796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89915" y="1348740"/>
            <a:ext cx="3556635" cy="4779645"/>
          </a:xfrm>
          <a:prstGeom prst="rect"/>
          <a:noFill/>
        </p:spPr>
      </p:pic>
      <p:sp>
        <p:nvSpPr>
          <p:cNvPr id="2" name="바닥글 개체 틀 1"/>
          <p:cNvSpPr txBox="1">
            <a:spLocks/>
          </p:cNvSpPr>
          <p:nvPr>
            <p:ph type="ftr"/>
          </p:nvPr>
        </p:nvSpPr>
        <p:spPr>
          <a:xfrm rot="0">
            <a:off x="6061710" y="6464300"/>
            <a:ext cx="2799715" cy="30099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cap="none" dirty="0" smtClean="0" i="1" b="0" strike="noStrike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3435" y="1223010"/>
          <a:ext cx="4050030" cy="133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/>
                <a:gridCol w="504190"/>
                <a:gridCol w="1520825"/>
                <a:gridCol w="1520825"/>
              </a:tblGrid>
              <a:tr h="301625">
                <a:tc gridSpan="4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27622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OK버튼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/>
                <a:gridCol w="2983865"/>
                <a:gridCol w="1196340"/>
                <a:gridCol w="1859280"/>
                <a:gridCol w="597535"/>
                <a:gridCol w="1271905"/>
              </a:tblGrid>
              <a:tr h="29972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회원가입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SC002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UC001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</a:tbl>
          </a:graphicData>
        </a:graphic>
      </p:graphicFrame>
      <p:sp>
        <p:nvSpPr>
          <p:cNvPr id="28" name="도형 27"/>
          <p:cNvSpPr>
            <a:spLocks noChangeAspect="1"/>
          </p:cNvSpPr>
          <p:nvPr/>
        </p:nvSpPr>
        <p:spPr>
          <a:xfrm rot="0">
            <a:off x="873760" y="3973830"/>
            <a:ext cx="211455" cy="211455"/>
          </a:xfrm>
          <a:prstGeom prst="ellipse"/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ctr">
            <a:noAutofit/>
          </a:bodyPr>
          <a:lstStyle/>
          <a:p>
            <a:pPr marL="0" indent="0" algn="ctr" fontAlgn="auto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cap="none" dirty="0" smtClean="0" b="1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/>
          </p:cNvSpPr>
          <p:nvPr>
            <p:ph type="ftr"/>
          </p:nvPr>
        </p:nvSpPr>
        <p:spPr>
          <a:xfrm rot="0">
            <a:off x="6061710" y="6474460"/>
            <a:ext cx="2799715" cy="30099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cap="none" dirty="0" smtClean="0" i="1" b="0" strike="noStrike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4613910" y="1210945"/>
            <a:ext cx="4184650" cy="440690"/>
          </a:xfrm>
          <a:prstGeom prst="rect"/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t">
            <a:noAutofit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> 사용자가 과목을 등록하는 화면이다.</a:t>
            </a:r>
            <a:endParaRPr lang="ko-KR" altLang="en-US" sz="105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 rot="0">
            <a:off x="4613910" y="1732280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 rot="0">
              <a:off x="4613910" y="1732280"/>
              <a:ext cx="4184650" cy="347345"/>
            </a:xfrm>
            <a:prstGeom prst="rect"/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46990" rIns="90170" bIns="46990" vert="horz" anchor="t">
              <a:noAutofit/>
            </a:bodyPr>
            <a:lstStyle/>
            <a:p>
              <a:pPr marL="0" indent="0" algn="l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1" strike="noStrike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 rot="0">
              <a:off x="4613910" y="2078990"/>
              <a:ext cx="4184650" cy="1236345"/>
            </a:xfrm>
            <a:prstGeom prst="rect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144145" rIns="90170" bIns="46990" vert="horz" anchor="t">
              <a:noAutofit/>
            </a:bodyPr>
            <a:lstStyle/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등록 </a:t>
              </a:r>
              <a:r>
                <a:rPr lang="en-US" altLang="ko-KR" sz="105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버튼을 누르면 등록확인 창을 표시한다.</a:t>
              </a:r>
              <a:endParaRPr lang="ko-KR" altLang="en-US" sz="105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 rot="0">
            <a:off x="4613910" y="3394710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 rot="0">
              <a:off x="4613910" y="3394710"/>
              <a:ext cx="4184650" cy="347345"/>
            </a:xfrm>
            <a:prstGeom prst="rect"/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46990" rIns="90170" bIns="46990" vert="horz" anchor="t">
              <a:noAutofit/>
            </a:bodyPr>
            <a:lstStyle/>
            <a:p>
              <a:pPr marL="0" indent="0" algn="l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1" strike="noStrike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 rot="0">
              <a:off x="4613910" y="3742055"/>
              <a:ext cx="4184650" cy="2521585"/>
            </a:xfrm>
            <a:prstGeom prst="rect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144145" rIns="90170" bIns="46990" vert="horz" anchor="t">
              <a:noAutofit/>
            </a:bodyPr>
            <a:lstStyle/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각 항목 명은 직관적으로 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등록버튼과 취소버튼은 텍스트 영역 아래에 나란히 생성한다.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/>
                <a:gridCol w="2983865"/>
                <a:gridCol w="1196340"/>
                <a:gridCol w="1859280"/>
                <a:gridCol w="597535"/>
                <a:gridCol w="1271905"/>
              </a:tblGrid>
              <a:tr h="29972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수강과목 등록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SC003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UC004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89915" y="1361440"/>
            <a:ext cx="3556635" cy="47536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/>
          </p:cNvSpPr>
          <p:nvPr>
            <p:ph type="ftr"/>
          </p:nvPr>
        </p:nvSpPr>
        <p:spPr>
          <a:xfrm rot="0">
            <a:off x="6061710" y="6464300"/>
            <a:ext cx="2799715" cy="30099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cap="none" dirty="0" smtClean="0" i="1" b="0" strike="noStrike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3435" y="1223010"/>
          <a:ext cx="4050030" cy="2599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/>
                <a:gridCol w="504190"/>
                <a:gridCol w="1520825"/>
                <a:gridCol w="1520825"/>
              </a:tblGrid>
              <a:tr h="301625">
                <a:tc gridSpan="4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27622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과목명 입력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담당 교수 입력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강의 요일 입력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시간 입력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수강 년도 입력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학기 입력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등록버튼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취소버튼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/>
                <a:gridCol w="2983865"/>
                <a:gridCol w="1196340"/>
                <a:gridCol w="1859280"/>
                <a:gridCol w="597535"/>
                <a:gridCol w="1271905"/>
              </a:tblGrid>
              <a:tr h="29972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수강과목 등록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SC003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UC004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89915" y="1361440"/>
            <a:ext cx="3556635" cy="4753610"/>
          </a:xfrm>
          <a:prstGeom prst="rect"/>
          <a:noFill/>
        </p:spPr>
      </p:pic>
      <p:sp>
        <p:nvSpPr>
          <p:cNvPr id="8" name="도형 7"/>
          <p:cNvSpPr>
            <a:spLocks noChangeAspect="1"/>
          </p:cNvSpPr>
          <p:nvPr/>
        </p:nvSpPr>
        <p:spPr>
          <a:xfrm rot="0">
            <a:off x="1935480" y="2466975"/>
            <a:ext cx="210820" cy="210820"/>
          </a:xfrm>
          <a:prstGeom prst="ellipse"/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ctr">
            <a:noAutofit/>
          </a:bodyPr>
          <a:lstStyle/>
          <a:p>
            <a:pPr marL="0" indent="0" algn="ctr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cap="none" dirty="0" smtClean="0" b="1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 noChangeAspect="1"/>
          </p:cNvSpPr>
          <p:nvPr/>
        </p:nvSpPr>
        <p:spPr>
          <a:xfrm rot="0">
            <a:off x="1935480" y="2827020"/>
            <a:ext cx="210820" cy="210820"/>
          </a:xfrm>
          <a:prstGeom prst="ellipse"/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ctr">
            <a:noAutofit/>
          </a:bodyPr>
          <a:lstStyle/>
          <a:p>
            <a:pPr marL="0" indent="0" algn="ctr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latin typeface="맑은 고딕" charset="0"/>
                <a:ea typeface="맑은 고딕" charset="0"/>
              </a:rPr>
              <a:t>2	</a:t>
            </a:r>
            <a:endParaRPr lang="ko-KR" altLang="en-US" sz="1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 noChangeAspect="1"/>
          </p:cNvSpPr>
          <p:nvPr/>
        </p:nvSpPr>
        <p:spPr>
          <a:xfrm rot="0">
            <a:off x="1935480" y="3186430"/>
            <a:ext cx="210820" cy="210820"/>
          </a:xfrm>
          <a:prstGeom prst="ellipse"/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ctr">
            <a:noAutofit/>
          </a:bodyPr>
          <a:lstStyle/>
          <a:p>
            <a:pPr marL="0" indent="0" algn="ctr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000" cap="none" dirty="0" smtClean="0" b="1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 noChangeAspect="1"/>
          </p:cNvSpPr>
          <p:nvPr/>
        </p:nvSpPr>
        <p:spPr>
          <a:xfrm rot="0">
            <a:off x="1931670" y="3546475"/>
            <a:ext cx="210820" cy="210820"/>
          </a:xfrm>
          <a:prstGeom prst="ellipse"/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ctr">
            <a:noAutofit/>
          </a:bodyPr>
          <a:lstStyle/>
          <a:p>
            <a:pPr marL="0" indent="0" algn="ctr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000" cap="none" dirty="0" smtClean="0" b="1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 noChangeAspect="1"/>
          </p:cNvSpPr>
          <p:nvPr/>
        </p:nvSpPr>
        <p:spPr>
          <a:xfrm rot="0">
            <a:off x="1935480" y="3905885"/>
            <a:ext cx="210820" cy="210820"/>
          </a:xfrm>
          <a:prstGeom prst="ellipse"/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ctr">
            <a:noAutofit/>
          </a:bodyPr>
          <a:lstStyle/>
          <a:p>
            <a:pPr marL="0" indent="0" algn="ctr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1000" cap="none" dirty="0" smtClean="0" b="1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 noChangeAspect="1"/>
          </p:cNvSpPr>
          <p:nvPr/>
        </p:nvSpPr>
        <p:spPr>
          <a:xfrm rot="0">
            <a:off x="1931670" y="4265930"/>
            <a:ext cx="210820" cy="210820"/>
          </a:xfrm>
          <a:prstGeom prst="ellipse"/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ctr">
            <a:noAutofit/>
          </a:bodyPr>
          <a:lstStyle/>
          <a:p>
            <a:pPr marL="0" indent="0" algn="ctr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6</a:t>
            </a:r>
            <a:endParaRPr lang="ko-KR" altLang="en-US" sz="1000" cap="none" dirty="0" smtClean="0" b="1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 noChangeAspect="1"/>
          </p:cNvSpPr>
          <p:nvPr/>
        </p:nvSpPr>
        <p:spPr>
          <a:xfrm rot="0">
            <a:off x="1019175" y="5170170"/>
            <a:ext cx="211455" cy="211455"/>
          </a:xfrm>
          <a:prstGeom prst="ellipse"/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ctr">
            <a:noAutofit/>
          </a:bodyPr>
          <a:lstStyle/>
          <a:p>
            <a:pPr marL="0" indent="0" algn="ctr" fontAlgn="auto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7</a:t>
            </a:r>
            <a:endParaRPr lang="ko-KR" altLang="en-US" sz="1000" cap="none" dirty="0" smtClean="0" b="1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 noChangeAspect="1"/>
          </p:cNvSpPr>
          <p:nvPr/>
        </p:nvSpPr>
        <p:spPr>
          <a:xfrm rot="0">
            <a:off x="2484120" y="5166360"/>
            <a:ext cx="211455" cy="211455"/>
          </a:xfrm>
          <a:prstGeom prst="ellipse"/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ctr">
            <a:noAutofit/>
          </a:bodyPr>
          <a:lstStyle/>
          <a:p>
            <a:pPr marL="0" indent="0" algn="ctr" fontAlgn="auto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8</a:t>
            </a:r>
            <a:endParaRPr lang="ko-KR" altLang="en-US" sz="1000" cap="none" dirty="0" smtClean="0" b="1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/>
          </p:cNvSpPr>
          <p:nvPr>
            <p:ph type="ftr"/>
          </p:nvPr>
        </p:nvSpPr>
        <p:spPr>
          <a:xfrm rot="0">
            <a:off x="6061710" y="6474460"/>
            <a:ext cx="2799715" cy="30099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cap="none" dirty="0" smtClean="0" i="1" b="0" strike="noStrike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4613910" y="1210945"/>
            <a:ext cx="4184650" cy="440690"/>
          </a:xfrm>
          <a:prstGeom prst="rect"/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t">
            <a:noAutofit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> 사용자가 과목을 등록하는 화면이다.</a:t>
            </a:r>
            <a:endParaRPr lang="ko-KR" altLang="en-US" sz="105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 rot="0">
            <a:off x="4613910" y="1732280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 rot="0">
              <a:off x="4613910" y="1732280"/>
              <a:ext cx="4184650" cy="347345"/>
            </a:xfrm>
            <a:prstGeom prst="rect"/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46990" rIns="90170" bIns="46990" vert="horz" anchor="t">
              <a:noAutofit/>
            </a:bodyPr>
            <a:lstStyle/>
            <a:p>
              <a:pPr marL="0" indent="0" algn="l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1" strike="noStrike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 rot="0">
              <a:off x="4613910" y="2078990"/>
              <a:ext cx="4184650" cy="1236345"/>
            </a:xfrm>
            <a:prstGeom prst="rect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144145" rIns="90170" bIns="46990" vert="horz" anchor="t">
              <a:noAutofit/>
            </a:bodyPr>
            <a:lstStyle/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OK</a:t>
              </a:r>
              <a:r>
                <a:rPr lang="en-US" altLang="ko-KR" sz="105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버튼을 누르면 다시 메인 화면으로 돌아간다.</a:t>
              </a:r>
              <a:endParaRPr lang="ko-KR" altLang="en-US" sz="105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 rot="0">
            <a:off x="4613910" y="3394710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 rot="0">
              <a:off x="4613910" y="3394710"/>
              <a:ext cx="4184650" cy="347345"/>
            </a:xfrm>
            <a:prstGeom prst="rect"/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46990" rIns="90170" bIns="46990" vert="horz" anchor="t">
              <a:noAutofit/>
            </a:bodyPr>
            <a:lstStyle/>
            <a:p>
              <a:pPr marL="0" indent="0" algn="l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1" strike="noStrike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 rot="0">
              <a:off x="4613910" y="3742055"/>
              <a:ext cx="4184650" cy="2521585"/>
            </a:xfrm>
            <a:prstGeom prst="rect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144145" rIns="90170" bIns="46990" vert="horz" anchor="t">
              <a:noAutofit/>
            </a:bodyPr>
            <a:lstStyle/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과목등록 완료 창의 위치는 화면 중앙으로 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과목등록 완료 창의 크기는 화면의 1/3으로 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/>
                <a:gridCol w="2983865"/>
                <a:gridCol w="1196340"/>
                <a:gridCol w="1859280"/>
                <a:gridCol w="597535"/>
                <a:gridCol w="1271905"/>
              </a:tblGrid>
              <a:tr h="29972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수강과목 등록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SC003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UC004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03885" y="1361440"/>
            <a:ext cx="3528060" cy="47536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/>
          </p:cNvSpPr>
          <p:nvPr>
            <p:ph type="ftr"/>
          </p:nvPr>
        </p:nvSpPr>
        <p:spPr>
          <a:xfrm rot="0">
            <a:off x="6061710" y="6464300"/>
            <a:ext cx="2799715" cy="30099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cap="none" dirty="0" smtClean="0" i="1" b="0" strike="noStrike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3435" y="1223010"/>
          <a:ext cx="4050030" cy="133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/>
                <a:gridCol w="504190"/>
                <a:gridCol w="1520825"/>
                <a:gridCol w="1520825"/>
              </a:tblGrid>
              <a:tr h="301625">
                <a:tc gridSpan="4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27622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OK버튼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/>
                <a:gridCol w="2983865"/>
                <a:gridCol w="1196340"/>
                <a:gridCol w="1859280"/>
                <a:gridCol w="597535"/>
                <a:gridCol w="1271905"/>
              </a:tblGrid>
              <a:tr h="29972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수강과목 등록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SC003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UC004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03885" y="1361440"/>
            <a:ext cx="3528060" cy="4753610"/>
          </a:xfrm>
          <a:prstGeom prst="rect"/>
          <a:noFill/>
        </p:spPr>
      </p:pic>
      <p:sp>
        <p:nvSpPr>
          <p:cNvPr id="28" name="도형 27"/>
          <p:cNvSpPr>
            <a:spLocks noChangeAspect="1"/>
          </p:cNvSpPr>
          <p:nvPr/>
        </p:nvSpPr>
        <p:spPr>
          <a:xfrm rot="0">
            <a:off x="720725" y="3735705"/>
            <a:ext cx="211455" cy="211455"/>
          </a:xfrm>
          <a:prstGeom prst="ellipse"/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ctr">
            <a:noAutofit/>
          </a:bodyPr>
          <a:lstStyle/>
          <a:p>
            <a:pPr marL="0" indent="0" algn="ctr" fontAlgn="auto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cap="none" dirty="0" smtClean="0" b="1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</p:spPr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305" y="1024890"/>
            <a:ext cx="8582660" cy="3324860"/>
          </a:xfrm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base" defTabSz="9144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tabLst>
                <a:tab pos="571500" algn="l"/>
              </a:tabLst>
            </a:pP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10" y="6464300"/>
            <a:ext cx="2799715" cy="300990"/>
          </a:xfrm>
        </p:spPr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7100" y="1703705"/>
            <a:ext cx="7309485" cy="371729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</p:spPr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305" y="1024890"/>
            <a:ext cx="8582660" cy="3324860"/>
          </a:xfrm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base" defTabSz="9144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tabLst>
                <a:tab pos="571500" algn="l"/>
              </a:tabLst>
            </a:pP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10" y="6464300"/>
            <a:ext cx="2799715" cy="300990"/>
          </a:xfrm>
        </p:spPr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76250" y="1572895"/>
            <a:ext cx="8192770" cy="426593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/>
          </p:cNvSpPr>
          <p:nvPr>
            <p:ph type="ftr"/>
          </p:nvPr>
        </p:nvSpPr>
        <p:spPr>
          <a:xfrm rot="0">
            <a:off x="6061710" y="6464300"/>
            <a:ext cx="2799715" cy="30099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cap="none" dirty="0" smtClean="0" i="1" b="0" strike="noStrike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4613910" y="1210945"/>
            <a:ext cx="4184650" cy="440690"/>
          </a:xfrm>
          <a:prstGeom prst="rect"/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t">
            <a:noAutofit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사용자의 회원 가입을 처리하는 화면이다.</a:t>
            </a:r>
            <a:endParaRPr lang="ko-KR" altLang="en-US" sz="105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 rot="0">
            <a:off x="4613910" y="1732280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 rot="0">
              <a:off x="4613910" y="1732280"/>
              <a:ext cx="4184650" cy="347345"/>
            </a:xfrm>
            <a:prstGeom prst="rect"/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46990" rIns="90170" bIns="46990" vert="horz" anchor="t">
              <a:noAutofit/>
            </a:bodyPr>
            <a:lstStyle/>
            <a:p>
              <a:pPr marL="0" indent="0" algn="l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1" strike="noStrike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 rot="0">
              <a:off x="4613910" y="2078990"/>
              <a:ext cx="4184650" cy="1236345"/>
            </a:xfrm>
            <a:prstGeom prst="rect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144145" rIns="90170" bIns="46990" vert="horz" anchor="t">
              <a:noAutofit/>
            </a:bodyPr>
            <a:lstStyle/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05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ID와 Passwd 정보를 입력하고 Sign in버튼을 누르면 메인화면으로 </a:t>
              </a:r>
              <a:endParaRPr lang="ko-KR" altLang="en-US" sz="105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이동한다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Sign up 버튼을 누르면 회원가입 창이 나온다.</a:t>
              </a:r>
              <a:r>
                <a:rPr lang="en-US" altLang="ko-KR" sz="105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endParaRPr lang="ko-KR" altLang="en-US" sz="105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cap="none" dirty="0" smtClean="0" b="1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 rot="0">
            <a:off x="4613910" y="3394710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 rot="0">
              <a:off x="4613910" y="3394710"/>
              <a:ext cx="4184650" cy="347345"/>
            </a:xfrm>
            <a:prstGeom prst="rect"/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46990" rIns="90170" bIns="46990" vert="horz" anchor="t">
              <a:noAutofit/>
            </a:bodyPr>
            <a:lstStyle/>
            <a:p>
              <a:pPr marL="0" indent="0" algn="l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1" strike="noStrike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 rot="0">
              <a:off x="4613910" y="3742055"/>
              <a:ext cx="4184650" cy="2521585"/>
            </a:xfrm>
            <a:prstGeom prst="rect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144145" rIns="90170" bIns="46990" vert="horz" anchor="t">
              <a:noAutofit/>
            </a:bodyPr>
            <a:lstStyle/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각 항목명은 직관적으로 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회원가입, 로그인은 버튼으로 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/>
                <a:gridCol w="2983865"/>
                <a:gridCol w="1196340"/>
                <a:gridCol w="1859280"/>
                <a:gridCol w="597535"/>
                <a:gridCol w="1271905"/>
              </a:tblGrid>
              <a:tr h="299720"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로그인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SC001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UC002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</a:tbl>
          </a:graphicData>
        </a:graphic>
      </p:graphicFrame>
      <p:sp>
        <p:nvSpPr>
          <p:cNvPr id="48" name="도형 47"/>
          <p:cNvSpPr>
            <a:spLocks/>
          </p:cNvSpPr>
          <p:nvPr/>
        </p:nvSpPr>
        <p:spPr>
          <a:xfrm rot="0">
            <a:off x="252095" y="1210945"/>
            <a:ext cx="4274185" cy="5052060"/>
          </a:xfrm>
          <a:prstGeom prst="rect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t">
            <a:noAutofit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/>
          </p:cNvSpPr>
          <p:nvPr>
            <p:ph type="ftr"/>
          </p:nvPr>
        </p:nvSpPr>
        <p:spPr>
          <a:xfrm rot="0">
            <a:off x="6061710" y="6464300"/>
            <a:ext cx="2799715" cy="30099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cap="none" dirty="0" smtClean="0" i="1" b="0" strike="noStrike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3435" y="1223010"/>
          <a:ext cx="4050030" cy="1841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/>
                <a:gridCol w="504190"/>
                <a:gridCol w="1520825"/>
                <a:gridCol w="1520825"/>
              </a:tblGrid>
              <a:tr h="301625">
                <a:tc gridSpan="4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27622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아이디 입력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비밀번호 입력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Sign in 버튼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Sign up 버튼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명언 출력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/>
                <a:gridCol w="2983865"/>
                <a:gridCol w="1196340"/>
                <a:gridCol w="1859280"/>
                <a:gridCol w="597535"/>
                <a:gridCol w="1271905"/>
              </a:tblGrid>
              <a:tr h="299720"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로그인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SC001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UC002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</a:tbl>
          </a:graphicData>
        </a:graphic>
      </p:graphicFrame>
      <p:sp>
        <p:nvSpPr>
          <p:cNvPr id="11" name="도형 10"/>
          <p:cNvSpPr>
            <a:spLocks/>
          </p:cNvSpPr>
          <p:nvPr/>
        </p:nvSpPr>
        <p:spPr>
          <a:xfrm rot="0">
            <a:off x="252095" y="1210945"/>
            <a:ext cx="4274185" cy="5052060"/>
          </a:xfrm>
          <a:prstGeom prst="rect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t">
            <a:noAutofit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 noChangeAspect="1"/>
          </p:cNvSpPr>
          <p:nvPr/>
        </p:nvSpPr>
        <p:spPr>
          <a:xfrm rot="0">
            <a:off x="1878330" y="2828290"/>
            <a:ext cx="211455" cy="211455"/>
          </a:xfrm>
          <a:prstGeom prst="ellipse"/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ctr">
            <a:noAutofit/>
          </a:bodyPr>
          <a:lstStyle/>
          <a:p>
            <a:pPr marL="0" indent="0" algn="ctr" fontAlgn="auto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cap="none" dirty="0" smtClean="0" b="1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 noChangeAspect="1"/>
          </p:cNvSpPr>
          <p:nvPr/>
        </p:nvSpPr>
        <p:spPr>
          <a:xfrm rot="0">
            <a:off x="1859280" y="3536315"/>
            <a:ext cx="211455" cy="211455"/>
          </a:xfrm>
          <a:prstGeom prst="ellipse"/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ctr">
            <a:noAutofit/>
          </a:bodyPr>
          <a:lstStyle/>
          <a:p>
            <a:pPr marL="0" indent="0" algn="ctr" fontAlgn="auto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000" cap="none" dirty="0" smtClean="0" b="1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 noChangeAspect="1"/>
          </p:cNvSpPr>
          <p:nvPr/>
        </p:nvSpPr>
        <p:spPr>
          <a:xfrm rot="0">
            <a:off x="2287270" y="4070350"/>
            <a:ext cx="211455" cy="211455"/>
          </a:xfrm>
          <a:prstGeom prst="ellipse"/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ctr">
            <a:noAutofit/>
          </a:bodyPr>
          <a:lstStyle/>
          <a:p>
            <a:pPr marL="0" indent="0" algn="ctr" fontAlgn="auto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000" cap="none" dirty="0" smtClean="0" b="1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 noChangeAspect="1"/>
          </p:cNvSpPr>
          <p:nvPr/>
        </p:nvSpPr>
        <p:spPr>
          <a:xfrm rot="0">
            <a:off x="723900" y="4081145"/>
            <a:ext cx="211455" cy="211455"/>
          </a:xfrm>
          <a:prstGeom prst="ellipse"/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ctr">
            <a:noAutofit/>
          </a:bodyPr>
          <a:lstStyle/>
          <a:p>
            <a:pPr marL="0" indent="0" algn="ctr" fontAlgn="auto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000" cap="none" dirty="0" smtClean="0" b="1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 noChangeAspect="1"/>
          </p:cNvSpPr>
          <p:nvPr/>
        </p:nvSpPr>
        <p:spPr>
          <a:xfrm rot="0">
            <a:off x="511810" y="5005070"/>
            <a:ext cx="211455" cy="211455"/>
          </a:xfrm>
          <a:prstGeom prst="ellipse"/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ctr">
            <a:noAutofit/>
          </a:bodyPr>
          <a:lstStyle/>
          <a:p>
            <a:pPr marL="0" indent="0" algn="ctr" fontAlgn="auto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1000" cap="none" dirty="0" smtClean="0" b="1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/>
          </p:cNvSpPr>
          <p:nvPr>
            <p:ph type="ftr"/>
          </p:nvPr>
        </p:nvSpPr>
        <p:spPr>
          <a:xfrm rot="0">
            <a:off x="6061710" y="6464300"/>
            <a:ext cx="2799715" cy="30099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cap="none" dirty="0" smtClean="0" i="1" b="0" strike="noStrike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4613910" y="1210945"/>
            <a:ext cx="4184650" cy="440690"/>
          </a:xfrm>
          <a:prstGeom prst="rect"/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t">
            <a:noAutofit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사용자의 </a:t>
            </a: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>TODO LIST와 수강 과목을 확인/등록/삭제/수정하는 </a:t>
            </a:r>
            <a:endParaRPr lang="ko-KR" altLang="en-US" sz="105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메인 화면이다.</a:t>
            </a:r>
            <a:endParaRPr lang="ko-KR" altLang="en-US" sz="105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 rot="0">
            <a:off x="4613910" y="1732280"/>
            <a:ext cx="4184650" cy="2164715"/>
            <a:chOff x="4613910" y="1732280"/>
            <a:chExt cx="4184650" cy="216471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 rot="0">
              <a:off x="4613910" y="1732280"/>
              <a:ext cx="4184650" cy="347345"/>
            </a:xfrm>
            <a:prstGeom prst="rect"/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46990" rIns="90170" bIns="46990" vert="horz" anchor="t">
              <a:noAutofit/>
            </a:bodyPr>
            <a:lstStyle/>
            <a:p>
              <a:pPr marL="0" indent="0" algn="l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1" strike="noStrike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 rot="0">
              <a:off x="4613910" y="2078990"/>
              <a:ext cx="4184650" cy="1818005"/>
            </a:xfrm>
            <a:prstGeom prst="rect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144145" rIns="90170" bIns="46990" vert="horz" anchor="t">
              <a:noAutofit/>
            </a:bodyPr>
            <a:lstStyle/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TODO LIST등록 버튼을 누르면, </a:t>
              </a: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해당 </a:t>
              </a:r>
              <a:r>
                <a:rPr lang="en-US" altLang="ko-KR" sz="105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등록 화면으로 이동한다.</a:t>
              </a:r>
              <a:endParaRPr lang="ko-KR" altLang="en-US" sz="105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수강과목 등록 버튼을 누르면, 해당 등록 화면으로 이동한다.</a:t>
              </a:r>
              <a:endParaRPr lang="ko-KR" altLang="en-US" sz="105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1" strike="noStrike"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로그아웃 버튼을 누르면 , 로그아웃 확인 메시지가 나온다.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삭제 버튼을 누르면, 삭제 확인 메시지가 나온다.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 수정 버튼을 누르면, TODO LIST/과목 수정 화면으로 이동한다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 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endParaRPr lang="ko-KR" altLang="en-US" sz="1050" cap="none" dirty="0" smtClean="0" b="1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endParaRPr lang="ko-KR" altLang="en-US" sz="1050" cap="none" dirty="0" smtClean="0" b="1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/>
                <a:gridCol w="2983865"/>
                <a:gridCol w="1196340"/>
                <a:gridCol w="1859280"/>
                <a:gridCol w="597535"/>
                <a:gridCol w="1271905"/>
              </a:tblGrid>
              <a:tr h="299720"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메인화면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SC005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UC005, UC009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 rot="0">
            <a:off x="4613910" y="3824605"/>
            <a:ext cx="4184650" cy="2439035"/>
            <a:chOff x="4613910" y="3824605"/>
            <a:chExt cx="4184650" cy="2439035"/>
          </a:xfrm>
        </p:grpSpPr>
        <p:sp>
          <p:nvSpPr>
            <p:cNvPr id="10" name="도형 9"/>
            <p:cNvSpPr>
              <a:spLocks/>
            </p:cNvSpPr>
            <p:nvPr/>
          </p:nvSpPr>
          <p:spPr>
            <a:xfrm rot="0">
              <a:off x="4613910" y="3824605"/>
              <a:ext cx="4184650" cy="318770"/>
            </a:xfrm>
            <a:prstGeom prst="rect"/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46990" rIns="90170" bIns="46990" vert="horz" anchor="t">
              <a:noAutofit/>
            </a:bodyPr>
            <a:lstStyle/>
            <a:p>
              <a:pPr marL="0" indent="0" algn="l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1" strike="noStrike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도형 10"/>
            <p:cNvSpPr>
              <a:spLocks/>
            </p:cNvSpPr>
            <p:nvPr/>
          </p:nvSpPr>
          <p:spPr>
            <a:xfrm rot="0">
              <a:off x="4613910" y="4142740"/>
              <a:ext cx="4184650" cy="2120900"/>
            </a:xfrm>
            <a:prstGeom prst="rect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144145" rIns="90170" bIns="46990" vert="horz" anchor="t">
              <a:noAutofit/>
            </a:bodyPr>
            <a:lstStyle/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각 항목명은 직관적으로 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TODO LIST/수강과목 등록, 로그아웃은 화면 하단에 개별 버튼으로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과목/마감일/실제마감일/완료여부/중요도 배열은 아이콘으로 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수정/삭제는 아이콘으로 한다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3" name="그림 2" descr="C:/Users/user/AppData/Roaming/PolarisOffice/ETemp/19420_8761584/fImage1086903641478.jpe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52095" y="1212215"/>
            <a:ext cx="4273550" cy="505142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/>
          </p:cNvSpPr>
          <p:nvPr>
            <p:ph type="ftr"/>
          </p:nvPr>
        </p:nvSpPr>
        <p:spPr>
          <a:xfrm rot="0">
            <a:off x="6061710" y="6464300"/>
            <a:ext cx="2799715" cy="30099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cap="none" dirty="0" smtClean="0" i="1" b="0" strike="noStrike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3435" y="1223010"/>
          <a:ext cx="4050030" cy="133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/>
                <a:gridCol w="504190"/>
                <a:gridCol w="1520825"/>
                <a:gridCol w="1520825"/>
              </a:tblGrid>
              <a:tr h="301625">
                <a:tc gridSpan="4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27622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Todo list 등록 버튼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수강과목 등록 버튼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로그아웃 버튼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/>
                <a:gridCol w="2983865"/>
                <a:gridCol w="1196340"/>
                <a:gridCol w="1859280"/>
                <a:gridCol w="597535"/>
                <a:gridCol w="1271905"/>
              </a:tblGrid>
              <a:tr h="299720"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메인화면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SC005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UC005, UC009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</a:tbl>
          </a:graphicData>
        </a:graphic>
      </p:graphicFrame>
      <p:pic>
        <p:nvPicPr>
          <p:cNvPr id="7" name="그림 6" descr="C:/Users/user/AppData/Roaming/PolarisOffice/ETemp/19420_8761584/fImage1086903689358.jpe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52095" y="1212215"/>
            <a:ext cx="4273550" cy="505142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sp>
        <p:nvSpPr>
          <p:cNvPr id="28" name="도형 27"/>
          <p:cNvSpPr>
            <a:spLocks noChangeAspect="1"/>
          </p:cNvSpPr>
          <p:nvPr/>
        </p:nvSpPr>
        <p:spPr>
          <a:xfrm rot="0">
            <a:off x="364490" y="5281295"/>
            <a:ext cx="211455" cy="211455"/>
          </a:xfrm>
          <a:prstGeom prst="ellipse"/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ctr">
            <a:noAutofit/>
          </a:bodyPr>
          <a:lstStyle/>
          <a:p>
            <a:pPr marL="0" indent="0" algn="ctr" fontAlgn="auto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cap="none" dirty="0" smtClean="0" b="1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 noChangeAspect="1"/>
          </p:cNvSpPr>
          <p:nvPr/>
        </p:nvSpPr>
        <p:spPr>
          <a:xfrm rot="0">
            <a:off x="1632585" y="5277485"/>
            <a:ext cx="211455" cy="211455"/>
          </a:xfrm>
          <a:prstGeom prst="ellipse"/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ctr">
            <a:noAutofit/>
          </a:bodyPr>
          <a:lstStyle/>
          <a:p>
            <a:pPr marL="0" indent="0" algn="ctr" fontAlgn="auto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000" cap="none" dirty="0" smtClean="0" b="1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 noChangeAspect="1"/>
          </p:cNvSpPr>
          <p:nvPr/>
        </p:nvSpPr>
        <p:spPr>
          <a:xfrm rot="0">
            <a:off x="2858770" y="5277485"/>
            <a:ext cx="211455" cy="211455"/>
          </a:xfrm>
          <a:prstGeom prst="ellipse"/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ctr">
            <a:noAutofit/>
          </a:bodyPr>
          <a:lstStyle/>
          <a:p>
            <a:pPr marL="0" indent="0" algn="ctr" fontAlgn="auto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000" cap="none" dirty="0" smtClean="0" b="1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/>
          </p:cNvSpPr>
          <p:nvPr>
            <p:ph type="ftr"/>
          </p:nvPr>
        </p:nvSpPr>
        <p:spPr>
          <a:xfrm rot="0">
            <a:off x="6061710" y="6464300"/>
            <a:ext cx="2799715" cy="30099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cap="none" dirty="0" smtClean="0" i="1" b="0" strike="noStrike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4613910" y="1210945"/>
            <a:ext cx="4184650" cy="440690"/>
          </a:xfrm>
          <a:prstGeom prst="rect"/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t">
            <a:noAutofit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fontAlgn="auto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사용자의 회원 가입을 처리하는 화면이다.</a:t>
            </a:r>
            <a:endParaRPr lang="ko-KR" altLang="en-US" sz="105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 rot="0">
            <a:off x="4613910" y="1732280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 rot="0">
              <a:off x="4613910" y="1732280"/>
              <a:ext cx="4184650" cy="347345"/>
            </a:xfrm>
            <a:prstGeom prst="rect"/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46990" rIns="90170" bIns="46990" vert="horz" anchor="t">
              <a:noAutofit/>
            </a:bodyPr>
            <a:lstStyle/>
            <a:p>
              <a:pPr marL="0" indent="0" algn="l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1" strike="noStrike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 rot="0">
              <a:off x="4613910" y="2078990"/>
              <a:ext cx="4184650" cy="1236345"/>
            </a:xfrm>
            <a:prstGeom prst="rect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144145" rIns="90170" bIns="46990" vert="horz" anchor="t">
              <a:noAutofit/>
            </a:bodyPr>
            <a:lstStyle/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YES 버튼을 누르면, 창을 종료한다.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NO 버튼을 누르면, 메인 화면으로 </a:t>
              </a: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돌아간</a:t>
              </a:r>
              <a:r>
                <a:rPr lang="en-US" altLang="ko-KR" sz="105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다.</a:t>
              </a:r>
              <a:endParaRPr lang="ko-KR" altLang="en-US" sz="105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 rot="0">
            <a:off x="4613910" y="3394710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 rot="0">
              <a:off x="4613910" y="3394710"/>
              <a:ext cx="4184650" cy="347345"/>
            </a:xfrm>
            <a:prstGeom prst="rect"/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46990" rIns="90170" bIns="46990" vert="horz" anchor="t">
              <a:noAutofit/>
            </a:bodyPr>
            <a:lstStyle/>
            <a:p>
              <a:pPr marL="0" indent="0" algn="l" fontAlgn="auto" defTabSz="914400" ea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1" strike="noStrike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 rot="0">
              <a:off x="4613910" y="3742055"/>
              <a:ext cx="4184650" cy="2521585"/>
            </a:xfrm>
            <a:prstGeom prst="rect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144145" rIns="90170" bIns="46990" vert="horz" anchor="t">
              <a:noAutofit/>
            </a:bodyPr>
            <a:lstStyle/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로그아웃 확인 창의 위치는 화면 중앙으로 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로그아웃 확인 창의 크기는 화면의 1/3으로 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cap="none" dirty="0" smtClean="0" b="0" strike="noStrike">
                  <a:latin typeface="맑은 고딕" charset="0"/>
                  <a:ea typeface="맑은 고딕" charset="0"/>
                </a:rPr>
                <a:t> YES, NO은 버튼으로 한다.</a:t>
              </a: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/>
                <a:gridCol w="2983865"/>
                <a:gridCol w="1196340"/>
                <a:gridCol w="1859280"/>
                <a:gridCol w="597535"/>
                <a:gridCol w="1271905"/>
              </a:tblGrid>
              <a:tr h="299720"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메인화면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SC005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UC003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</a:tbl>
          </a:graphicData>
        </a:graphic>
      </p:graphicFrame>
      <p:pic>
        <p:nvPicPr>
          <p:cNvPr id="3" name="그림 2" descr="C:/Users/user/AppData/Roaming/PolarisOffice/ETemp/19420_8761584/fImage1035513786962.jpe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52095" y="1213485"/>
            <a:ext cx="4273550" cy="505142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SMU SELab</Company>
  <DocSecurity>0</DocSecurity>
  <HyperlinksChanged>false</HyperlinksChanged>
  <Lines>0</Lines>
  <LinksUpToDate>false</LinksUpToDate>
  <Pages>28</Pages>
  <Paragraphs>822</Paragraphs>
  <Words>2341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JackyDo</dc:creator>
  <cp:lastModifiedBy>park moosung</cp:lastModifiedBy>
  <dc:title>슬라이드 1</dc:title>
  <dcterms:modified xsi:type="dcterms:W3CDTF">2018-05-02T13:40:54Z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