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trictFirstAndLastChars="0" saveSubsetFonts="1">
  <p:sldMasterIdLst>
    <p:sldMasterId id="2147483701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58" r:id="rId13"/>
  </p:sldIdLst>
  <p:sldSz cx="9144000" cy="6858000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0" userDrawn="0">
          <p15:clr>
            <a:srgbClr val="A4A3A4"/>
          </p15:clr>
        </p15:guide>
        <p15:guide id="3" pos="2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193" autoAdjust="0"/>
    <p:restoredTop sz="97248" autoAdjust="0"/>
  </p:normalViewPr>
  <p:slideViewPr>
    <p:cSldViewPr snapToGrid="0" snapToObjects="1">
      <p:cViewPr varScale="1">
        <p:scale>
          <a:sx n="119" d="100"/>
          <a:sy n="119" d="100"/>
        </p:scale>
        <p:origin x="1853" y="91"/>
      </p:cViewPr>
      <p:guideLst>
        <p:guide orient="horz"/>
        <p:guide pos="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/>
        <p:guide pos="2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viewProps" Target="viewProps.xml"></Relationship><Relationship Id="rId1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6910141.png"></Relationship><Relationship Id="rId3" Type="http://schemas.openxmlformats.org/officeDocument/2006/relationships/image" Target="../media/fImage60371028467.png"></Relationship><Relationship Id="rId4" Type="http://schemas.openxmlformats.org/officeDocument/2006/relationships/image" Target="../media/fImage60291036334.png"></Relationship><Relationship Id="rId5" Type="http://schemas.openxmlformats.org/officeDocument/2006/relationships/image" Target="../media/fImage25191046500.png"></Relationship><Relationship Id="rId6" Type="http://schemas.openxmlformats.org/officeDocument/2006/relationships/image" Target="../media/fImage29171059169.png"></Relationship><Relationship Id="rId7" Type="http://schemas.openxmlformats.org/officeDocument/2006/relationships/image" Target="../media/fImage106081065724.png"></Relationship><Relationship Id="rId8" Type="http://schemas.openxmlformats.org/officeDocument/2006/relationships/image" Target="../media/fImage132951071478.png"></Relationship><Relationship Id="rId9" Type="http://schemas.openxmlformats.org/officeDocument/2006/relationships/image" Target="../media/fImage98461089358.png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/>
        </p:nvGraphicFramePr>
        <p:xfrm>
          <a:off x="101600" y="107950"/>
          <a:ext cx="8933815" cy="596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2350"/>
                <a:gridCol w="3439795"/>
                <a:gridCol w="948055"/>
                <a:gridCol w="3523615"/>
              </a:tblGrid>
              <a:tr h="299720">
                <a:tc rowSpan="2"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Class 설계서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71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kumimoji="1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 1.1.0</a:t>
                      </a:r>
                      <a:endParaRPr lang="ko-KR" altLang="en-US" sz="900" kern="1200" dirty="0" smtClean="0" kumimoji="1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10" y="6464300"/>
            <a:ext cx="2799080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10" name="그림 9" descr="C:/Users/user/AppData/Roaming/PolarisOffice/ETemp/8352_18787880/fImage1396910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7995" y="1694180"/>
            <a:ext cx="1290955" cy="2675255"/>
          </a:xfrm>
          <a:prstGeom prst="rect"/>
          <a:noFill/>
        </p:spPr>
      </p:pic>
      <p:pic>
        <p:nvPicPr>
          <p:cNvPr id="11" name="그림 10" descr="C:/Users/user/AppData/Roaming/PolarisOffice/ETemp/8352_18787880/fImage6037102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1700" y="1183005"/>
            <a:ext cx="934720" cy="1259205"/>
          </a:xfrm>
          <a:prstGeom prst="rect"/>
          <a:noFill/>
        </p:spPr>
      </p:pic>
      <p:pic>
        <p:nvPicPr>
          <p:cNvPr id="12" name="그림 11" descr="C:/Users/user/AppData/Roaming/PolarisOffice/ETemp/8352_18787880/fImage6029103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4545" y="1190625"/>
            <a:ext cx="942340" cy="1245235"/>
          </a:xfrm>
          <a:prstGeom prst="rect"/>
          <a:noFill/>
        </p:spPr>
      </p:pic>
      <p:pic>
        <p:nvPicPr>
          <p:cNvPr id="13" name="그림 12" descr="C:/Users/user/AppData/Roaming/PolarisOffice/ETemp/8352_18787880/fImage2519104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700" y="5423535"/>
            <a:ext cx="655320" cy="636270"/>
          </a:xfrm>
          <a:prstGeom prst="rect"/>
          <a:noFill/>
        </p:spPr>
      </p:pic>
      <p:pic>
        <p:nvPicPr>
          <p:cNvPr id="14" name="그림 13" descr="C:/Users/user/AppData/Roaming/PolarisOffice/ETemp/8352_18787880/fImage2917105916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4950" y="5431155"/>
            <a:ext cx="725805" cy="708025"/>
          </a:xfrm>
          <a:prstGeom prst="rect"/>
          <a:noFill/>
        </p:spPr>
      </p:pic>
      <p:pic>
        <p:nvPicPr>
          <p:cNvPr id="15" name="그림 14" descr="C:/Users/user/AppData/Roaming/PolarisOffice/ETemp/8352_18787880/fImage10608106572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196975"/>
            <a:ext cx="1032510" cy="2167255"/>
          </a:xfrm>
          <a:prstGeom prst="rect"/>
          <a:noFill/>
        </p:spPr>
      </p:pic>
      <p:pic>
        <p:nvPicPr>
          <p:cNvPr id="16" name="그림 15" descr="C:/Users/user/AppData/Roaming/PolarisOffice/ETemp/8352_18787880/fImage132951071478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1150" y="3635375"/>
            <a:ext cx="1450975" cy="2424430"/>
          </a:xfrm>
          <a:prstGeom prst="rect"/>
          <a:noFill/>
        </p:spPr>
      </p:pic>
      <p:pic>
        <p:nvPicPr>
          <p:cNvPr id="17" name="그림 16" descr="C:/Users/user/AppData/Roaming/PolarisOffice/ETemp/8352_18787880/fImage9846108935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2970" y="3642995"/>
            <a:ext cx="983615" cy="1888490"/>
          </a:xfrm>
          <a:prstGeom prst="rect"/>
          <a:noFill/>
        </p:spPr>
      </p:pic>
      <p:cxnSp>
        <p:nvCxnSpPr>
          <p:cNvPr id="18" name="도형 17"/>
          <p:cNvCxnSpPr/>
          <p:nvPr/>
        </p:nvCxnSpPr>
        <p:spPr>
          <a:xfrm rot="0" flipH="1" flipV="1">
            <a:off x="4923155" y="4368800"/>
            <a:ext cx="755015" cy="106299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0" flipV="1">
            <a:off x="4276725" y="4368800"/>
            <a:ext cx="647065" cy="10553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H="1">
            <a:off x="5568315" y="2280285"/>
            <a:ext cx="1252220" cy="7518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H="1" flipV="1">
            <a:off x="5568315" y="3031490"/>
            <a:ext cx="1093470" cy="18161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>
            <a:off x="3105785" y="1812290"/>
            <a:ext cx="1172845" cy="12198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V="1">
            <a:off x="1746250" y="1812290"/>
            <a:ext cx="42608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V="1">
            <a:off x="3155950" y="3031490"/>
            <a:ext cx="1122680" cy="15557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6" Type="http://schemas.openxmlformats.org/officeDocument/2006/relationships/image" Target="../media/image2.png"></Relationship><Relationship Id="rId5" Type="http://schemas.openxmlformats.org/officeDocument/2006/relationships/image" Target="../media/image1.png"></Relationship><Relationship Id="rId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83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83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" y="6502400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10" y="6464300"/>
            <a:ext cx="2799080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hdr="0" sldNum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7268845" y="4411980"/>
            <a:ext cx="158051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울릉도M" charset="0"/>
                <a:ea typeface="HY울릉도M" charset="0"/>
              </a:rPr>
              <a:t>9조 EXPERTS</a:t>
            </a:r>
            <a:endParaRPr lang="ko-KR" altLang="en-US" sz="2000" cap="none" dirty="0" smtClean="0" b="0" strike="noStrike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800350" cy="301625"/>
          </a:xfrm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/>
        </p:nvGraphicFramePr>
        <p:xfrm>
          <a:off x="281305" y="1025525"/>
          <a:ext cx="858266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/>
                <a:gridCol w="2145665"/>
                <a:gridCol w="2145665"/>
                <a:gridCol w="2145665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2018.05.02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V.1.0.0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Class Design 설계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최형우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2018.05.27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V.1.1.0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수정된 요구사항 반영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박무성</a:t>
                      </a: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800350" cy="301625"/>
          </a:xfrm>
        </p:spPr>
        <p:txBody>
          <a:bodyPr wrap="square" lIns="0" tIns="0" rIns="0" bIns="0" numCol="1" vert="horz" anchor="ctr">
            <a:noAutofit/>
          </a:bodyPr>
          <a:lstStyle/>
          <a:p>
            <a:pPr marL="0" indent="0" algn="r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i="1" b="0" strike="noStrike">
                <a:solidFill>
                  <a:srgbClr val="000066"/>
                </a:solidFill>
                <a:latin typeface="굴림" charset="0"/>
                <a:ea typeface="굴림" charset="0"/>
              </a:rPr>
              <a:t>EXPERTS</a:t>
            </a:r>
            <a:endParaRPr lang="ko-KR" altLang="en-US" sz="900" cap="none" dirty="0" smtClean="0" i="1" b="0" strike="noStrike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914400" y="931545"/>
            <a:ext cx="40068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SMU SELab</Company>
  <DocSecurity>0</DocSecurity>
  <HyperlinksChanged>false</HyperlinksChanged>
  <Lines>0</Lines>
  <LinksUpToDate>false</LinksUpToDate>
  <Pages>3</Pages>
  <Paragraphs>26</Paragraphs>
  <Words>51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JackyDo</dc:creator>
  <cp:lastModifiedBy>park moosung</cp:lastModifiedBy>
  <dc:title>슬라이드 1</dc:title>
  <dcterms:modified xsi:type="dcterms:W3CDTF">2018-04-29T16:22:38Z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