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0" r:id="rId1"/>
    <p:sldMasterId id="2147483701" r:id="rId2"/>
    <p:sldMasterId id="2147483702" r:id="rId3"/>
    <p:sldMasterId id="2147483703" r:id="rId4"/>
    <p:sldMasterId id="2147483704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60" r:id="rId8"/>
    <p:sldId id="261" r:id="rId9"/>
    <p:sldId id="284" r:id="rId10"/>
    <p:sldId id="285" r:id="rId11"/>
    <p:sldId id="280" r:id="rId12"/>
    <p:sldId id="281" r:id="rId13"/>
    <p:sldId id="282" r:id="rId14"/>
    <p:sldId id="283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6" r:id="rId34"/>
    <p:sldId id="287" r:id="rId35"/>
    <p:sldId id="288" r:id="rId36"/>
    <p:sldId id="289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78">
          <p15:clr>
            <a:srgbClr val="A4A3A4"/>
          </p15:clr>
        </p15:guide>
        <p15:guide id="3" pos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>
          <p15:clr>
            <a:srgbClr val="A4A3A4"/>
          </p15:clr>
        </p15:guide>
        <p15:guide id="4" pos="2878">
          <p15:clr>
            <a:srgbClr val="A4A3A4"/>
          </p15:clr>
        </p15:guide>
        <p15:guide id="5" pos="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 varScale="1">
        <p:scale>
          <a:sx n="64" d="100"/>
          <a:sy n="64" d="100"/>
        </p:scale>
        <p:origin x="77" y="461"/>
      </p:cViewPr>
      <p:guideLst>
        <p:guide orient="horz"/>
        <p:guide pos="2878"/>
        <p:guide pos="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  <p:guide orient="horz"/>
        <p:guide pos="2878"/>
        <p:guide pos="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도형 5256202"/>
          <p:cNvSpPr>
            <a:spLocks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solidFill>
            <a:srgbClr val="828DA8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5256204" name="도형 5256203"/>
          <p:cNvSpPr>
            <a:spLocks/>
          </p:cNvSpPr>
          <p:nvPr/>
        </p:nvSpPr>
        <p:spPr>
          <a:xfrm>
            <a:off x="211455" y="284480"/>
            <a:ext cx="8722360" cy="63455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HY울릉도M" charset="0"/>
              <a:ea typeface="HY울릉도M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860425" y="2955925"/>
            <a:ext cx="7628889" cy="635"/>
          </a:xfrm>
          <a:prstGeom prst="line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>
            <a:off x="773430" y="2117725"/>
            <a:ext cx="779843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ctrTitle" hasCustomPrompt="1"/>
          </p:nvPr>
        </p:nvSpPr>
        <p:spPr>
          <a:xfrm>
            <a:off x="727710" y="1954530"/>
            <a:ext cx="7773035" cy="10179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</a:b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마스터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제목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스타일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2400" b="1" strike="noStrike" cap="none" dirty="0">
                <a:solidFill>
                  <a:schemeClr val="tx1"/>
                </a:solidFill>
                <a:latin typeface="HY헤드라인M" charset="0"/>
                <a:ea typeface="HY헤드라인M" charset="0"/>
              </a:rPr>
              <a:t>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1600" y="1101090"/>
            <a:ext cx="8933815" cy="525843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마스터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제목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스타일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</a:rPr>
              <a:t> </a:t>
            </a:r>
            <a:r>
              <a:rPr lang="en-US" altLang="ko-KR" sz="1600" b="0" strike="noStrike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HY울릉도B" charset="0"/>
                <a:ea typeface="HY울릉도B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281305" y="1024890"/>
            <a:ext cx="8582660" cy="33248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92100" indent="-292100" algn="l" defTabSz="914400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Blip>
                <a:blip r:embed="rId2"/>
              </a:buBlip>
              <a:tabLst>
                <a:tab pos="571500" algn="l"/>
              </a:tabLst>
            </a:pP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마스터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텍스트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스타일을</a:t>
            </a:r>
            <a:r>
              <a:rPr lang="en-US" altLang="ko-KR" sz="14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400" b="0" strike="noStrike" cap="none" dirty="0">
                <a:latin typeface="HY울릉도M" charset="0"/>
                <a:ea typeface="HY울릉도M" charset="0"/>
              </a:rPr>
              <a:t>편집합니다</a:t>
            </a:r>
          </a:p>
          <a:p>
            <a:pPr marL="673100" indent="-190500" algn="l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q"/>
              <a:tabLst>
                <a:tab pos="571500" algn="l"/>
              </a:tabLst>
            </a:pP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둘째</a:t>
            </a:r>
            <a:r>
              <a:rPr lang="en-US" altLang="ko-KR" sz="13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3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282700" indent="-330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ü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셋째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168275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넷째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  <a:p>
            <a:pPr marL="2082800" indent="-20955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Char char="•"/>
              <a:tabLst>
                <a:tab pos="571500" algn="l"/>
              </a:tabLst>
            </a:pP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다섯째</a:t>
            </a:r>
            <a:r>
              <a:rPr lang="en-US" altLang="ko-KR" sz="1100" b="0" strike="noStrike" cap="none" dirty="0">
                <a:latin typeface="Times New Roman" charset="0"/>
                <a:ea typeface="Times New Roman" charset="0"/>
              </a:rPr>
              <a:t> </a:t>
            </a:r>
            <a:r>
              <a:rPr lang="en-US" altLang="ko-KR" sz="1100" b="0" strike="noStrike" cap="none" dirty="0">
                <a:latin typeface="HY울릉도M" charset="0"/>
                <a:ea typeface="HY울릉도M" charset="0"/>
              </a:rPr>
              <a:t>수준</a:t>
            </a:r>
          </a:p>
        </p:txBody>
      </p:sp>
      <p:cxnSp>
        <p:nvCxnSpPr>
          <p:cNvPr id="6" name="도형 5"/>
          <p:cNvCxnSpPr/>
          <p:nvPr/>
        </p:nvCxnSpPr>
        <p:spPr>
          <a:xfrm>
            <a:off x="281305" y="969645"/>
            <a:ext cx="8582660" cy="635"/>
          </a:xfrm>
          <a:prstGeom prst="line">
            <a:avLst/>
          </a:prstGeom>
          <a:noFill/>
          <a:ln w="317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26695" y="6419850"/>
            <a:ext cx="8637270" cy="635"/>
          </a:xfrm>
          <a:prstGeom prst="line">
            <a:avLst/>
          </a:prstGeom>
          <a:noFill/>
          <a:ln w="38100" cap="flat" cmpd="dbl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454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25568_5219992/fImage473254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33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도형 5255176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sp>
        <p:nvSpPr>
          <p:cNvPr id="5255184" name="도형 5255183"/>
          <p:cNvSpPr>
            <a:spLocks/>
          </p:cNvSpPr>
          <p:nvPr/>
        </p:nvSpPr>
        <p:spPr>
          <a:xfrm>
            <a:off x="3592830" y="6477000"/>
            <a:ext cx="1905635" cy="30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HY울릉도M" charset="0"/>
                <a:ea typeface="HY울릉도M" charset="0"/>
              </a:rPr>
              <a:t>‹#›</a:t>
            </a:fld>
            <a:endParaRPr lang="ko-KR" altLang="en-US" sz="1200" b="0" strike="noStrike" cap="none" dirty="0">
              <a:latin typeface="HY울릉도M" charset="0"/>
              <a:ea typeface="HY울릉도M" charset="0"/>
            </a:endParaRPr>
          </a:p>
        </p:txBody>
      </p:sp>
      <p:pic>
        <p:nvPicPr>
          <p:cNvPr id="2074" name="그림 2073" descr="C:/Users/user/AppData/Roaming/PolarisOffice/ETemp/19420_8761584/fImage4732407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" y="6502400"/>
            <a:ext cx="2064385" cy="2355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7" name="바닥글 개체 틀 36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10" y="1954530"/>
            <a:ext cx="7773035" cy="1017905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9620" y="4372610"/>
            <a:ext cx="136461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EXPERTS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BC709D-F3B5-471A-A4ED-45146E21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8" y="1223010"/>
            <a:ext cx="3757863" cy="4942871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Yes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599841" y="4609998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175175" y="4630249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 삭제를</a:t>
            </a: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예 버튼을 누르면 해당 과목 TODO LIST가 삭제된다.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아니오 버튼을 누르면 팝업 창이 사라진다.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예, 아니오 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삭제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삭제 창의 크기는 화면의 1/5로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1417A18-83D1-4D45-A993-DEDD2546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6" y="1217461"/>
            <a:ext cx="3844341" cy="50680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2B77E1-6CD1-4DD6-B0F2-2CD1E28F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6" y="1200150"/>
            <a:ext cx="3808246" cy="5020448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예-버튼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아니오-버튼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UC008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597146" y="3787003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3569269" y="3522643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중요도의 별표를 누르면 별표가 하나씩 생성된다.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등록, 취소는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중요도 표시는 검은색 별로 표시한다.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 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 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>
            <a:off x="1806575" y="24180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06575" y="280035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06575" y="317055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1806575" y="35591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02765" y="39585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544445" y="52057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678180" y="52019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LIST의 수정을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버튼을 누르면 등록 완료창을 확인할 수 있다.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취소 버튼을 누르면 메인 화면으로 이동한다.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등록, 취소는 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등록은 왼쪽 하단에, 취소는 오른쪽 하단에 위치한다.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마감기한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실제마감일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완료여부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중요도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Drop down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UC007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도형 13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 noChangeAspect="1"/>
          </p:cNvSpPr>
          <p:nvPr/>
        </p:nvSpPr>
        <p:spPr>
          <a:xfrm>
            <a:off x="1779905" y="244792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779905" y="281305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779905" y="320865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 noChangeAspect="1"/>
          </p:cNvSpPr>
          <p:nvPr/>
        </p:nvSpPr>
        <p:spPr>
          <a:xfrm>
            <a:off x="1779905" y="36283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776095" y="40182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502535" y="524510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712470" y="524129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TODO LIST 등록이 완료됨을 보여주는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 버튼을 누르면 메인 화면으로 돌아간다.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등록완료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OK등록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명TO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432435" y="373507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회원 가입 완료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알림 창을 표시하고,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메인 화면으로 이동한다.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X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버튼을 누르면 메인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확인은 텍스트 영역 아래에 OK버튼을 생성하고, 취소는 오른쪽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상단에 X버튼으로 구현한다.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55186"/>
              </p:ext>
            </p:extLst>
          </p:nvPr>
        </p:nvGraphicFramePr>
        <p:xfrm>
          <a:off x="281305" y="1025525"/>
          <a:ext cx="8582660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 내역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b="1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GUI 그림 작성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1.2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(Main, login 화면 정보 입력) 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박광석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설계서(To do 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손보경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1.4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설계서(회원가입, 과목등록 화면 정보 입력)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김기덕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2018/05/03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1.5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 (System process, map 작성)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박무성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2018/05/20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1.6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설계서 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(TODO</a:t>
                      </a: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숨기기</a:t>
                      </a:r>
                      <a:r>
                        <a:rPr lang="en-US" altLang="ko-KR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진경원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485" y="1348740"/>
            <a:ext cx="3578860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58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확인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3"/>
          <p:cNvSpPr>
            <a:spLocks noChangeAspect="1"/>
          </p:cNvSpPr>
          <p:nvPr/>
        </p:nvSpPr>
        <p:spPr>
          <a:xfrm>
            <a:off x="1888490" y="288353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numCol="1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 noChangeAspect="1"/>
          </p:cNvSpPr>
          <p:nvPr/>
        </p:nvSpPr>
        <p:spPr>
          <a:xfrm>
            <a:off x="1888490" y="352298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 noChangeAspect="1"/>
          </p:cNvSpPr>
          <p:nvPr/>
        </p:nvSpPr>
        <p:spPr>
          <a:xfrm>
            <a:off x="1888490" y="40798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2459990" y="49085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회원가입 창으로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실패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025" y="1348740"/>
            <a:ext cx="357441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128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OK버튼을 누르면 다시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메인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화면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48740"/>
            <a:ext cx="3556635" cy="4779645"/>
          </a:xfrm>
          <a:prstGeom prst="rect">
            <a:avLst/>
          </a:prstGeom>
          <a:noFill/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873760" y="397383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등록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등록확인 창을 표시한다.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 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등록버튼과 취소버튼은 텍스트 영역 아래에 나란히 생성한다.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259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과목명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담당 교수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강의 요일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 년도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학기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915" y="1361440"/>
            <a:ext cx="3556635" cy="4753610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 noChangeAspect="1"/>
          </p:cNvSpPr>
          <p:nvPr/>
        </p:nvSpPr>
        <p:spPr>
          <a:xfrm>
            <a:off x="1935480" y="24669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 noChangeAspect="1"/>
          </p:cNvSpPr>
          <p:nvPr/>
        </p:nvSpPr>
        <p:spPr>
          <a:xfrm>
            <a:off x="1935480" y="282702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atin typeface="맑은 고딕" charset="0"/>
                <a:ea typeface="맑은 고딕" charset="0"/>
              </a:rPr>
              <a:t>2	</a:t>
            </a:r>
            <a:endParaRPr lang="ko-KR" altLang="en-US" sz="1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 noChangeAspect="1"/>
          </p:cNvSpPr>
          <p:nvPr/>
        </p:nvSpPr>
        <p:spPr>
          <a:xfrm>
            <a:off x="1935480" y="31864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 noChangeAspect="1"/>
          </p:cNvSpPr>
          <p:nvPr/>
        </p:nvSpPr>
        <p:spPr>
          <a:xfrm>
            <a:off x="1931670" y="354647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 noChangeAspect="1"/>
          </p:cNvSpPr>
          <p:nvPr/>
        </p:nvSpPr>
        <p:spPr>
          <a:xfrm>
            <a:off x="1935480" y="3905885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 noChangeAspect="1"/>
          </p:cNvSpPr>
          <p:nvPr/>
        </p:nvSpPr>
        <p:spPr>
          <a:xfrm>
            <a:off x="1931670" y="4265930"/>
            <a:ext cx="210820" cy="210820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019175" y="51701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2484120" y="516636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OK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버튼을 누르면 다시 메인 화면으로 돌아간다.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과목등록 완료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OK버튼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UC004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" y="1361440"/>
            <a:ext cx="3528060" cy="4753610"/>
          </a:xfrm>
          <a:prstGeom prst="rect">
            <a:avLst/>
          </a:prstGeom>
          <a:noFill/>
        </p:spPr>
      </p:pic>
      <p:sp>
        <p:nvSpPr>
          <p:cNvPr id="28" name="도형 27"/>
          <p:cNvSpPr>
            <a:spLocks noChangeAspect="1"/>
          </p:cNvSpPr>
          <p:nvPr/>
        </p:nvSpPr>
        <p:spPr>
          <a:xfrm>
            <a:off x="720725" y="373570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사용자가 </a:t>
            </a:r>
            <a:r>
              <a:rPr lang="en-US" altLang="ko-KR" sz="1050" b="0" strike="noStrike" cap="none" dirty="0" err="1">
                <a:latin typeface="맑은 고딕" charset="0"/>
                <a:ea typeface="맑은 고딕" charset="0"/>
              </a:rPr>
              <a:t>todo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50" b="0" strike="noStrike" cap="none" dirty="0">
                <a:latin typeface="맑은 고딕" charset="0"/>
                <a:ea typeface="맑은 고딕" charset="0"/>
              </a:rPr>
              <a:t>완료항목을 숨기는 화면이다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651635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완료항목 숨기기 버튼을 누르면 완료항목이 숨겨진다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</a:t>
              </a:r>
              <a:endParaRPr lang="en-US" altLang="ko-KR" sz="1050" dirty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숨기기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창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우측상단으로한다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en-US" altLang="ko-KR" sz="1050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52176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BC9BE5-4FD3-4671-96FC-9143B7C3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0" y="1214437"/>
            <a:ext cx="3753101" cy="49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03705"/>
            <a:ext cx="7309485" cy="371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23FC38-7FDC-4002-A188-C4364BDC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" y="1223009"/>
            <a:ext cx="3778767" cy="5006059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66256"/>
              </p:ext>
            </p:extLst>
          </p:nvPr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숨기기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96536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숨기기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491916" y="234759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6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7446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 사용자가 과목을 등록하는 화면이다.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ko-KR" altLang="en-US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완료항목 보이기 버튼을 누르면 </a:t>
              </a:r>
              <a:r>
                <a:rPr lang="en-US" altLang="ko-KR" sz="1050" dirty="0" err="1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todo</a:t>
              </a:r>
              <a:r>
                <a:rPr lang="ko-KR" altLang="en-US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 완료항목이 보여진다</a:t>
              </a:r>
              <a:r>
                <a:rPr lang="en-US" altLang="ko-KR" sz="1050" dirty="0">
                  <a:ln w="9525" cap="flat" cmpd="sng">
                    <a:noFill/>
                    <a:prstDash/>
                  </a:ln>
                  <a:latin typeface="맑은 고딕" charset="0"/>
                  <a:ea typeface="맑은 고딕" charset="0"/>
                </a:rPr>
                <a:t>.</a:t>
              </a:r>
              <a:endPara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5345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완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료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항목 보이기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창의 </a:t>
              </a:r>
              <a:r>
                <a:rPr lang="en-US" altLang="ko-KR" sz="1050" b="0" strike="noStrike" cap="none" dirty="0" err="1">
                  <a:latin typeface="맑은 고딕" charset="0"/>
                  <a:ea typeface="맑은 고딕" charset="0"/>
                </a:rPr>
                <a:t>위치는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 </a:t>
              </a:r>
              <a:r>
                <a:rPr lang="ko-KR" altLang="en-US" sz="1050" b="0" strike="noStrike" cap="none" dirty="0">
                  <a:latin typeface="맑은 고딕" charset="0"/>
                  <a:ea typeface="맑은 고딕" charset="0"/>
                </a:rPr>
                <a:t>창 </a:t>
              </a:r>
              <a:r>
                <a:rPr lang="ko-KR" altLang="en-US" sz="1050" b="0" strike="noStrike" cap="none" dirty="0" err="1">
                  <a:latin typeface="맑은 고딕" charset="0"/>
                  <a:ea typeface="맑은 고딕" charset="0"/>
                </a:rPr>
                <a:t>우측상단으로한다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.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26471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BC2949C-3B8E-40AD-85FA-A2C8B3DC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4" y="1278355"/>
            <a:ext cx="3757613" cy="49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1CE197-C1DB-4F41-BCE5-1331CFBB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1" y="1200150"/>
            <a:ext cx="3746892" cy="4911892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lang="ko-KR" altLang="en-US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보이기 </a:t>
                      </a:r>
                      <a:r>
                        <a:rPr lang="en-US" altLang="ko-KR" sz="1050" b="0" strike="noStrike" kern="1200" cap="none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27989"/>
              </p:ext>
            </p:extLst>
          </p:nvPr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</a:t>
                      </a:r>
                      <a:r>
                        <a:rPr kumimoji="1" lang="ko-KR" altLang="en-US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완료항목 보이기</a:t>
                      </a: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UC012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754786" y="2165751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</p:spPr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05" y="1024890"/>
            <a:ext cx="8582660" cy="33248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>
                <a:tab pos="571500" algn="l"/>
              </a:tabLst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572895"/>
            <a:ext cx="8192770" cy="426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ID와 Passwd 정보를 입력하고 Sign in버튼을 누르면 메인화면으로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이동한다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Sign up 버튼을 누르면 회원가입 창이 나온다. 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회원가입, 로그인은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도형 47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입력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 Box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in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Sign up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명언 출력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SC001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UC002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도형 10"/>
          <p:cNvSpPr>
            <a:spLocks/>
          </p:cNvSpPr>
          <p:nvPr/>
        </p:nvSpPr>
        <p:spPr>
          <a:xfrm>
            <a:off x="252095" y="1210945"/>
            <a:ext cx="4274185" cy="5052060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 noChangeAspect="1"/>
          </p:cNvSpPr>
          <p:nvPr/>
        </p:nvSpPr>
        <p:spPr>
          <a:xfrm>
            <a:off x="1878330" y="282829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859280" y="353631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287270" y="407035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 noChangeAspect="1"/>
          </p:cNvSpPr>
          <p:nvPr/>
        </p:nvSpPr>
        <p:spPr>
          <a:xfrm>
            <a:off x="723900" y="408114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 noChangeAspect="1"/>
          </p:cNvSpPr>
          <p:nvPr/>
        </p:nvSpPr>
        <p:spPr>
          <a:xfrm>
            <a:off x="511810" y="5005070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</a:t>
            </a:r>
            <a:r>
              <a:rPr lang="en-US" altLang="ko-KR" sz="1050" b="0" strike="noStrike" cap="none" dirty="0">
                <a:latin typeface="맑은 고딕" charset="0"/>
                <a:ea typeface="맑은 고딕" charset="0"/>
              </a:rPr>
              <a:t>TODO LIST와 수강 과목을 확인/등록/삭제/수정하는 </a:t>
            </a:r>
            <a:endParaRPr lang="ko-KR" altLang="en-US" sz="1050" b="0" strike="noStrike" cap="none" dirty="0"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2164715"/>
            <a:chOff x="4613910" y="1732280"/>
            <a:chExt cx="4184650" cy="216471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81800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TODO LIST등록 버튼을 누르면,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해당 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수강과목 등록 버튼을 누르면, 해당 등록 화면으로 이동한다.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1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로그아웃 버튼을 누르면 , 로그아웃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삭제 버튼을 누르면, 삭제 확인 메시지가 나온다.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수정 버튼을 누르면, TODO LIST/과목 수정 화면으로 이동한다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 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endParaRPr lang="ko-KR" altLang="en-US" sz="105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613910" y="3824605"/>
            <a:ext cx="4184650" cy="2439035"/>
            <a:chOff x="4613910" y="3824605"/>
            <a:chExt cx="4184650" cy="2439035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>
              <a:off x="4613910" y="3824605"/>
              <a:ext cx="4184650" cy="3187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4613910" y="4142740"/>
              <a:ext cx="4184650" cy="21209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배경색은 연한 회색(RGB값) 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각 항목명은 직관적으로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TODO LIST/수강과목 등록, 로그아웃은 화면 하단에 개별 버튼으로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과목/마감일/실제마감일/완료여부/중요도 배열은 아이콘으로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수정/삭제는 아이콘으로 한다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5B7DD83-1C22-4F22-AF47-B7DF3B03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1" y="1224513"/>
            <a:ext cx="3825040" cy="50284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A73FB9-CF23-41ED-85AF-205F2753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5" y="1223010"/>
            <a:ext cx="3846223" cy="5056271"/>
          </a:xfrm>
          <a:prstGeom prst="rect">
            <a:avLst/>
          </a:prstGeom>
        </p:spPr>
      </p:pic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623435" y="1223010"/>
          <a:ext cx="4050030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입/출력 정보일람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 명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 속성</a:t>
                      </a:r>
                      <a:endParaRPr lang="ko-KR" altLang="en-US" sz="12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Todo list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수강과목 등록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I/O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로그아웃 버튼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Button</a:t>
                      </a:r>
                      <a:endParaRPr lang="ko-KR" altLang="en-US" sz="105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UC005, UC009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도형 27"/>
          <p:cNvSpPr>
            <a:spLocks noChangeAspect="1"/>
          </p:cNvSpPr>
          <p:nvPr/>
        </p:nvSpPr>
        <p:spPr>
          <a:xfrm>
            <a:off x="364490" y="528129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 noChangeAspect="1"/>
          </p:cNvSpPr>
          <p:nvPr/>
        </p:nvSpPr>
        <p:spPr>
          <a:xfrm>
            <a:off x="1560393" y="527748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 noChangeAspect="1"/>
          </p:cNvSpPr>
          <p:nvPr/>
        </p:nvSpPr>
        <p:spPr>
          <a:xfrm>
            <a:off x="2521892" y="5277485"/>
            <a:ext cx="211455" cy="211455"/>
          </a:xfrm>
          <a:prstGeom prst="ellipse">
            <a:avLst/>
          </a:prstGeom>
          <a:solidFill>
            <a:srgbClr val="0081E2"/>
          </a:solidFill>
          <a:ln w="31750" cap="flat" cmpd="dbl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ctr">
            <a:noAutofit/>
          </a:bodyPr>
          <a:lstStyle/>
          <a:p>
            <a:pPr mar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000" b="1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 txBox="1">
            <a:spLocks noGrp="1"/>
          </p:cNvSpPr>
          <p:nvPr>
            <p:ph type="ftr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strike="noStrike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strike="noStrike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613910" y="1210945"/>
            <a:ext cx="4184650" cy="4406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none" lIns="90170" tIns="46990" rIns="90170" bIns="46990" anchor="t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 사용자의 회원 가입을 처리하는 화면이다.</a:t>
            </a:r>
            <a:endParaRPr lang="ko-KR" altLang="en-US" sz="1050" b="0" strike="noStrike" cap="none" dirty="0">
              <a:ln w="9525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3910" y="1732280"/>
            <a:ext cx="4184650" cy="1583055"/>
            <a:chOff x="4613910" y="1732280"/>
            <a:chExt cx="4184650" cy="158305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>
              <a:off x="4613910" y="173228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화면 순서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9"/>
            <p:cNvSpPr>
              <a:spLocks/>
            </p:cNvSpPr>
            <p:nvPr/>
          </p:nvSpPr>
          <p:spPr>
            <a:xfrm>
              <a:off x="4613910" y="2078990"/>
              <a:ext cx="4184650" cy="123634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YES 버튼을 누르면, 창을 종료한다.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NO 버튼을 누르면, 메인 화면으로 </a:t>
              </a: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돌아간</a:t>
              </a:r>
              <a:r>
                <a:rPr lang="en-US" altLang="ko-KR" sz="1050" b="0" strike="noStrike" cap="none" dirty="0">
                  <a:ln w="9525" cap="flat" cmpd="sng">
                    <a:noFill/>
                    <a:prstDash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다.</a:t>
              </a:r>
              <a:endParaRPr lang="ko-KR" altLang="en-US" sz="105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3910" y="3394710"/>
            <a:ext cx="4184650" cy="2868295"/>
            <a:chOff x="4613910" y="3394710"/>
            <a:chExt cx="4184650" cy="2868295"/>
          </a:xfrm>
        </p:grpSpPr>
        <p:sp>
          <p:nvSpPr>
            <p:cNvPr id="31" name="도형 30"/>
            <p:cNvSpPr>
              <a:spLocks/>
            </p:cNvSpPr>
            <p:nvPr/>
          </p:nvSpPr>
          <p:spPr>
            <a:xfrm>
              <a:off x="4613910" y="3394710"/>
              <a:ext cx="4184650" cy="3473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46990" rIns="90170" bIns="46990" anchor="t">
              <a:noAutofit/>
            </a:bodyPr>
            <a:lstStyle/>
            <a:p>
              <a:pPr marL="0" indent="0" algn="l" defTabSz="914400" eaLnBrk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dirty="0">
                  <a:latin typeface="맑은 고딕" charset="0"/>
                  <a:ea typeface="맑은 고딕" charset="0"/>
                </a:rPr>
                <a:t>UI 요구사항</a:t>
              </a:r>
              <a:endParaRPr lang="ko-KR" altLang="en-US" sz="1200" b="1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>
              <a:off x="4613910" y="3742055"/>
              <a:ext cx="4184650" cy="252158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none" lIns="90170" tIns="144145" rIns="90170" bIns="46990" anchor="t">
              <a:noAutofit/>
            </a:bodyPr>
            <a:lstStyle/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폰트는 맑은 고딕을 사용한다.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로그아웃 확인 창의 위치는 화면 중앙으로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로그아웃 확인 창의 크기는 화면의 1/3으로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lang="en-US" altLang="ko-KR" sz="1050" b="0" strike="noStrike" cap="none" dirty="0">
                  <a:latin typeface="맑은 고딕" charset="0"/>
                  <a:ea typeface="맑은 고딕" charset="0"/>
                </a:rPr>
                <a:t> YES, NO은 버튼으로 한다.</a:t>
              </a: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ju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5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01600" y="107950"/>
          <a:ext cx="8933180" cy="894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To do list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설계서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명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SC005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Ver.1.6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관련 Use Case ID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900" b="0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UC003</a:t>
                      </a:r>
                      <a:endParaRPr kumimoji="1" lang="ko-KR" altLang="en-US" sz="900" b="0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17780" marB="1778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7E260-96BE-41BD-AC3B-34DF106A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210945"/>
            <a:ext cx="3878180" cy="5101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Pages>28</Pages>
  <Words>2382</Words>
  <Characters>0</Characters>
  <Application>Microsoft Office PowerPoint</Application>
  <DocSecurity>0</DocSecurity>
  <PresentationFormat>화면 슬라이드 쇼(4:3)</PresentationFormat>
  <Lines>0</Lines>
  <Paragraphs>936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±¼¸²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Office theme</vt:lpstr>
      <vt:lpstr>Office theme</vt:lpstr>
      <vt:lpstr>Office theme</vt:lpstr>
      <vt:lpstr>Office theme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진 경원</cp:lastModifiedBy>
  <cp:revision>11</cp:revision>
  <dcterms:modified xsi:type="dcterms:W3CDTF">2018-05-24T10:12:31Z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