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1152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12F6A0B-8C8D-420A-A67F-B808DA5A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9" y="1348532"/>
            <a:ext cx="3555735" cy="47789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976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5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423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과목을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등록확인 창을 표시한다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 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등록버튼과 취소버튼은 텍스트 영역 아래에 나란히 생성한다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122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E09F66F-381E-4851-BD73-E14543A5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9" y="1361534"/>
            <a:ext cx="3555735" cy="4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350461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545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455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677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168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A7849F0-721D-43A4-800A-47BFE5F18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9" y="1361534"/>
            <a:ext cx="3555735" cy="475295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26CD623-14BC-4F67-8AF4-E057DF3362E5}"/>
              </a:ext>
            </a:extLst>
          </p:cNvPr>
          <p:cNvSpPr>
            <a:spLocks noChangeAspect="1"/>
          </p:cNvSpPr>
          <p:nvPr/>
        </p:nvSpPr>
        <p:spPr bwMode="auto">
          <a:xfrm>
            <a:off x="1935744" y="2467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49E598-F7CE-40AA-8EA6-AEFFB8A652C2}"/>
              </a:ext>
            </a:extLst>
          </p:cNvPr>
          <p:cNvSpPr>
            <a:spLocks noChangeAspect="1"/>
          </p:cNvSpPr>
          <p:nvPr/>
        </p:nvSpPr>
        <p:spPr bwMode="auto">
          <a:xfrm>
            <a:off x="1935744" y="28268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5BB850-9A4B-43B9-972C-49266E932FF6}"/>
              </a:ext>
            </a:extLst>
          </p:cNvPr>
          <p:cNvSpPr>
            <a:spLocks noChangeAspect="1"/>
          </p:cNvSpPr>
          <p:nvPr/>
        </p:nvSpPr>
        <p:spPr bwMode="auto">
          <a:xfrm>
            <a:off x="1935744" y="3186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CC1352-D102-4360-8385-C615A2492D2E}"/>
              </a:ext>
            </a:extLst>
          </p:cNvPr>
          <p:cNvSpPr>
            <a:spLocks noChangeAspect="1"/>
          </p:cNvSpPr>
          <p:nvPr/>
        </p:nvSpPr>
        <p:spPr bwMode="auto">
          <a:xfrm>
            <a:off x="1931555" y="35463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AC0E5C-2D63-4C69-8C0D-397494218B7F}"/>
              </a:ext>
            </a:extLst>
          </p:cNvPr>
          <p:cNvSpPr>
            <a:spLocks noChangeAspect="1"/>
          </p:cNvSpPr>
          <p:nvPr/>
        </p:nvSpPr>
        <p:spPr bwMode="auto">
          <a:xfrm>
            <a:off x="1935744" y="39060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E24065-D965-4B90-A7D5-F965A8BAA3F6}"/>
              </a:ext>
            </a:extLst>
          </p:cNvPr>
          <p:cNvSpPr>
            <a:spLocks noChangeAspect="1"/>
          </p:cNvSpPr>
          <p:nvPr/>
        </p:nvSpPr>
        <p:spPr bwMode="auto">
          <a:xfrm>
            <a:off x="1931555" y="42658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2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423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과목을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다시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화면으로 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과목등록 완료 창의 위치는 화면 중앙으로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과목등록 완료 창의 크기는 화면의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1/3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030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과목등록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E09F66F-381E-4851-BD73-E14543A5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6" y="1361534"/>
            <a:ext cx="3527720" cy="4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342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과목등록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98CB619-21F9-4D70-8E1D-763A39F35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6" y="1361534"/>
            <a:ext cx="3527720" cy="4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767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423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창을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텍스트 영역 아래에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생성하고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오른쪽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상단에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442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E09F66F-381E-4851-BD73-E14543A5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0" y="1348532"/>
            <a:ext cx="3578213" cy="47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DE3B1C8E-CADC-477E-B67D-E93EEEEC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0" y="1348532"/>
            <a:ext cx="3578213" cy="47789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92300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762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888284" y="2868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888284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888284" y="40797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423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다시 회원가입 창으로 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실패 창의 위치는 화면 중앙으로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실패 창의 크기는 화면의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1/3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05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실패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E09F66F-381E-4851-BD73-E14543A5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5" y="1348532"/>
            <a:ext cx="3573723" cy="47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12F6A0B-8C8D-420A-A67F-B808DA5A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5" y="1348532"/>
            <a:ext cx="3573723" cy="47789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79245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001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실패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423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다시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완료 창의 위치는 화면 중앙으로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완료 창의 크기는 화면의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1/3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21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E09F66F-381E-4851-BD73-E14543A5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9" y="1348532"/>
            <a:ext cx="3555735" cy="47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6547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6586</TotalTime>
  <Words>691</Words>
  <Application>Microsoft Office PowerPoint</Application>
  <PresentationFormat>화면 슬라이드 쇼(4:3)</PresentationFormat>
  <Paragraphs>248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기덕</cp:lastModifiedBy>
  <cp:revision>561</cp:revision>
  <cp:lastPrinted>2001-07-23T08:42:52Z</cp:lastPrinted>
  <dcterms:created xsi:type="dcterms:W3CDTF">2011-02-22T01:37:12Z</dcterms:created>
  <dcterms:modified xsi:type="dcterms:W3CDTF">2018-05-03T04:06:20Z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