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0" r:id="rId1"/>
    <p:sldMasterId id="2147483701" r:id="rId2"/>
    <p:sldMasterId id="2147483702" r:id="rId3"/>
    <p:sldMasterId id="2147483703" r:id="rId4"/>
    <p:sldMasterId id="2147483704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60" r:id="rId8"/>
    <p:sldId id="261" r:id="rId9"/>
    <p:sldId id="284" r:id="rId10"/>
    <p:sldId id="285" r:id="rId11"/>
    <p:sldId id="272" r:id="rId12"/>
    <p:sldId id="273" r:id="rId13"/>
    <p:sldId id="274" r:id="rId14"/>
    <p:sldId id="275" r:id="rId15"/>
    <p:sldId id="280" r:id="rId16"/>
    <p:sldId id="28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6" r:id="rId28"/>
    <p:sldId id="277" r:id="rId29"/>
    <p:sldId id="278" r:id="rId30"/>
    <p:sldId id="279" r:id="rId31"/>
    <p:sldId id="286" r:id="rId32"/>
    <p:sldId id="287" r:id="rId33"/>
    <p:sldId id="288" r:id="rId34"/>
    <p:sldId id="289" r:id="rId35"/>
    <p:sldId id="282" r:id="rId36"/>
    <p:sldId id="283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78">
          <p15:clr>
            <a:srgbClr val="A4A3A4"/>
          </p15:clr>
        </p15:guide>
        <p15:guide id="3" pos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>
          <p15:clr>
            <a:srgbClr val="A4A3A4"/>
          </p15:clr>
        </p15:guide>
        <p15:guide id="4" pos="2878">
          <p15:clr>
            <a:srgbClr val="A4A3A4"/>
          </p15:clr>
        </p15:guide>
        <p15:guide id="5" pos="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9F9"/>
    <a:srgbClr val="616161"/>
    <a:srgbClr val="E0E0E0"/>
    <a:srgbClr val="0081E2"/>
    <a:srgbClr val="CFBFD3"/>
    <a:srgbClr val="C0BED4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7248" autoAdjust="0"/>
  </p:normalViewPr>
  <p:slideViewPr>
    <p:cSldViewPr snapToGrid="0" snapToObjects="1">
      <p:cViewPr varScale="1">
        <p:scale>
          <a:sx n="82" d="100"/>
          <a:sy n="82" d="100"/>
        </p:scale>
        <p:origin x="1349" y="67"/>
      </p:cViewPr>
      <p:guideLst>
        <p:guide orient="horz"/>
        <p:guide pos="2878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  <p:guide orient="horz"/>
        <p:guide pos="2878"/>
        <p:guide pos="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EXPERTS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EXPERTS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EXPERTS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454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54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33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407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620" y="4372610"/>
            <a:ext cx="1364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48740"/>
            <a:ext cx="3556635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873760" y="397383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TODO LIST와 수강 과목을 확인/등록/삭제/수정하는 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2164715"/>
            <a:chOff x="4613910" y="1732280"/>
            <a:chExt cx="4184650" cy="216471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81800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TODO LIST등록 버튼을 누르면,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해당 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등록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수강과목 등록 버튼을 누르면, 해당 등록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1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로그아웃 버튼을 누르면 , 로그아웃 확인 메시지가 나온다.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삭제 버튼을 누르면, 삭제 확인 메시지가 나온다.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수정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버튼을 누르면, TODO LIST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가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수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정된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다.</a:t>
              </a: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613910" y="3824605"/>
            <a:ext cx="4184650" cy="2439035"/>
            <a:chOff x="4613910" y="3824605"/>
            <a:chExt cx="4184650" cy="2439035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>
              <a:off x="4613910" y="3824605"/>
              <a:ext cx="4184650" cy="3187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4613910" y="4142740"/>
              <a:ext cx="4184650" cy="21209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LIST/수강과목 등록,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로그아웃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수정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,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삭제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,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50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todolist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숨기기 보이기</a:t>
              </a:r>
              <a:r>
                <a:rPr lang="ko-KR" altLang="en-US" sz="1050" dirty="0">
                  <a:latin typeface="맑은 고딕" charset="0"/>
                  <a:ea typeface="맑은 고딕" charset="0"/>
                </a:rPr>
                <a:t>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화면</a:t>
              </a:r>
              <a:r>
                <a:rPr lang="ko-KR" altLang="en-US" sz="1050" dirty="0">
                  <a:latin typeface="맑은 고딕" charset="0"/>
                  <a:ea typeface="맑은 고딕" charset="0"/>
                </a:rPr>
                <a:t>에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개별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버튼으로한다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과목/마감일/실제마감일/완료여부/중요도 배열은 아이콘으로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6702179-99B0-44F0-9D7D-F22C04F3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431290"/>
            <a:ext cx="4512310" cy="4419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AAEE390-D751-4E56-9E48-6D49FADDCCE2}"/>
              </a:ext>
            </a:extLst>
          </p:cNvPr>
          <p:cNvSpPr/>
          <p:nvPr/>
        </p:nvSpPr>
        <p:spPr>
          <a:xfrm>
            <a:off x="2332653" y="2836507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3B176E-7795-42E5-A987-8804F762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392820"/>
            <a:ext cx="4521835" cy="4419600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7761"/>
              </p:ext>
            </p:extLst>
          </p:nvPr>
        </p:nvGraphicFramePr>
        <p:xfrm>
          <a:off x="4623435" y="1223010"/>
          <a:ext cx="405003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</a:t>
                      </a:r>
                      <a:r>
                        <a:rPr lang="en-US" altLang="ko-KR" sz="1200" b="1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1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 list 등록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로그아웃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39149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8391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151962" y="3415982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07114" y="5106974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3147126" y="4895519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02B0A6-5959-4EE2-B892-B93812C5A096}"/>
              </a:ext>
            </a:extLst>
          </p:cNvPr>
          <p:cNvSpPr/>
          <p:nvPr/>
        </p:nvSpPr>
        <p:spPr>
          <a:xfrm>
            <a:off x="2360646" y="2789852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TODO LIST 삭제를</a:t>
            </a: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삭제를 원하는 </a:t>
              </a:r>
              <a:r>
                <a:rPr lang="en-US" altLang="ko-KR" sz="1050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todolist</a:t>
              </a:r>
              <a:r>
                <a:rPr lang="ko-KR" altLang="en-US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의 행을 선택한다</a:t>
              </a:r>
              <a:r>
                <a:rPr lang="en-US" altLang="ko-KR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Todolist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삭제 버튼을 누르면 원하는 </a:t>
              </a:r>
              <a:r>
                <a:rPr lang="en-US" altLang="ko-KR" sz="1050" b="0" strike="noStrike" cap="none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todolist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행이 삭제된다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69FA712-F225-45B8-AE6B-D22A5B52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05346"/>
            <a:ext cx="4521835" cy="4419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F0D566-E0D5-40DA-B190-668F496C9348}"/>
              </a:ext>
            </a:extLst>
          </p:cNvPr>
          <p:cNvSpPr/>
          <p:nvPr/>
        </p:nvSpPr>
        <p:spPr>
          <a:xfrm>
            <a:off x="2351315" y="2817845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827450-6047-41D6-9341-07E09D97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392820"/>
            <a:ext cx="4521835" cy="4419600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06692"/>
              </p:ext>
            </p:extLst>
          </p:nvPr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Todolist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행 선택버튼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Todolist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삭제 </a:t>
                      </a: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1426674" y="3407489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74074" y="2778407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52BC98-FA72-4A28-8A2E-95567153A768}"/>
              </a:ext>
            </a:extLst>
          </p:cNvPr>
          <p:cNvSpPr/>
          <p:nvPr/>
        </p:nvSpPr>
        <p:spPr>
          <a:xfrm>
            <a:off x="2351315" y="2817845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중요도의 별표를 누르면 별표가 하나씩 생성된다.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등록, 취소는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중요도 표시는 검은색 별로 표시한다.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24287C-F13F-455C-A084-5B582562CE72}"/>
              </a:ext>
            </a:extLst>
          </p:cNvPr>
          <p:cNvSpPr/>
          <p:nvPr/>
        </p:nvSpPr>
        <p:spPr>
          <a:xfrm>
            <a:off x="2071396" y="3993502"/>
            <a:ext cx="1240971" cy="3359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75690"/>
              </p:ext>
            </p:extLst>
          </p:nvPr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 기한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 여부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>
            <a:off x="1806575" y="24180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806575" y="280035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806575" y="317055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>
            <a:off x="1806575" y="35591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802765" y="39585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544445" y="52057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678180" y="52019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DADF3-2DD5-482B-9E6F-CC1B88BE3F4C}"/>
              </a:ext>
            </a:extLst>
          </p:cNvPr>
          <p:cNvSpPr/>
          <p:nvPr/>
        </p:nvSpPr>
        <p:spPr>
          <a:xfrm>
            <a:off x="2099388" y="3995914"/>
            <a:ext cx="1156996" cy="333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LIST의 수정을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ko-KR" altLang="en-US" sz="1050" dirty="0">
                  <a:latin typeface="맑은 고딕" charset="0"/>
                  <a:ea typeface="맑은 고딕" charset="0"/>
                </a:rPr>
                <a:t> 수정을 원하는 </a:t>
              </a:r>
              <a:r>
                <a:rPr lang="en-US" altLang="ko-KR" sz="1050" dirty="0">
                  <a:latin typeface="맑은 고딕" charset="0"/>
                  <a:ea typeface="맑은 고딕" charset="0"/>
                </a:rPr>
                <a:t>TODO LIST </a:t>
              </a:r>
              <a:r>
                <a:rPr lang="ko-KR" altLang="en-US" sz="1050" dirty="0">
                  <a:latin typeface="맑은 고딕" charset="0"/>
                  <a:ea typeface="맑은 고딕" charset="0"/>
                </a:rPr>
                <a:t>행을 클릭한다</a:t>
              </a:r>
              <a:r>
                <a:rPr lang="en-US" altLang="ko-KR" sz="1050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en-US" altLang="ko-KR" sz="1050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수정 배너 하단에 수정 될 값을 변경하여 입력한다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en-US" altLang="ko-KR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수정 버튼을 누른다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  <a:endParaRPr lang="en-US" altLang="ko-KR" sz="1050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en-US" altLang="ko-KR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TODOLIST 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수정배너와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TODOLIST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수정버튼은 </a:t>
              </a:r>
              <a:endParaRPr lang="en-US" altLang="ko-KR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50" dirty="0">
                  <a:latin typeface="맑은 고딕" charset="0"/>
                  <a:ea typeface="맑은 고딕" charset="0"/>
                </a:rPr>
                <a:t> 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화면 우측에 위치한다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94844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DC08363-01F6-45B5-A0FD-EB2A1FC3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82408"/>
            <a:ext cx="4512310" cy="4171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3C2C17-603E-4D92-B2F5-8B28257BA749}"/>
              </a:ext>
            </a:extLst>
          </p:cNvPr>
          <p:cNvSpPr/>
          <p:nvPr/>
        </p:nvSpPr>
        <p:spPr>
          <a:xfrm>
            <a:off x="2341984" y="2827176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7792FF-F7C6-4E9B-B75D-7D6014E5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1647190"/>
            <a:ext cx="4482465" cy="4171950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31461"/>
              </p:ext>
            </p:extLst>
          </p:nvPr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TODOLIST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행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727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마감기한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완료여부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TODOLIST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4003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3"/>
          <p:cNvSpPr>
            <a:spLocks noChangeAspect="1"/>
          </p:cNvSpPr>
          <p:nvPr/>
        </p:nvSpPr>
        <p:spPr>
          <a:xfrm>
            <a:off x="159703" y="2855204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2702038" y="24968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2717165" y="272799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>
            <a:off x="2717165" y="301244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2717165" y="32703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2912858" y="3776911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9">
            <a:extLst>
              <a:ext uri="{FF2B5EF4-FFF2-40B4-BE49-F238E27FC236}">
                <a16:creationId xmlns:a16="http://schemas.microsoft.com/office/drawing/2014/main" id="{820B4B51-25C4-49BC-906A-25B750F3C9FA}"/>
              </a:ext>
            </a:extLst>
          </p:cNvPr>
          <p:cNvSpPr>
            <a:spLocks noChangeAspect="1"/>
          </p:cNvSpPr>
          <p:nvPr/>
        </p:nvSpPr>
        <p:spPr>
          <a:xfrm>
            <a:off x="2713068" y="3537612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BAF18D-9F09-4008-886D-DBBED57682EA}"/>
              </a:ext>
            </a:extLst>
          </p:cNvPr>
          <p:cNvSpPr/>
          <p:nvPr/>
        </p:nvSpPr>
        <p:spPr>
          <a:xfrm>
            <a:off x="2369977" y="3004460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등록이 완료됨을 보여주는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 버튼을 누르면 메인 화면으로 돌아간다.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등록완료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등록완료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D3DFCE-5CFE-4650-B866-36BB12382E45}"/>
              </a:ext>
            </a:extLst>
          </p:cNvPr>
          <p:cNvSpPr/>
          <p:nvPr/>
        </p:nvSpPr>
        <p:spPr>
          <a:xfrm>
            <a:off x="2155371" y="4460032"/>
            <a:ext cx="942392" cy="11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41640"/>
              </p:ext>
            </p:extLst>
          </p:nvPr>
        </p:nvGraphicFramePr>
        <p:xfrm>
          <a:off x="281305" y="1025525"/>
          <a:ext cx="858266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2018/05/02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GUI 그림 작성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1.2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(Main, login 화면 정보 입력)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박광석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설계서(To do 등록 화면 정보 입력)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손보경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1.4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설계서(회원가입, 과목등록 화면 정보 입력)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김기덕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1.5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(System process, map 작성)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박무성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2018/05/20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1.6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설계서 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(TODO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숨기기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2018/05/24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1.7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설계서 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2018/05/29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1.8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설계서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최종본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5466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en-US" altLang="ko-KR" dirty="0"/>
              <a:t>EXPERTS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OK등록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명TO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432435" y="373507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회원 가입 완료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알림 창을 표시하고,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메인 화면으로 이동한다.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X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</a:t>
              </a:r>
              <a:r>
                <a:rPr lang="en-US" altLang="ko-KR" sz="1050" b="0" strike="noStrike" cap="none" dirty="0" err="1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누르면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로그인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확인은 텍스트 영역 아래에 OK버튼을 생성하고, 취소는 오른쪽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상단에 X버튼으로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348740"/>
            <a:ext cx="3578860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348740"/>
            <a:ext cx="3578860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58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확인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3"/>
          <p:cNvSpPr>
            <a:spLocks noChangeAspect="1"/>
          </p:cNvSpPr>
          <p:nvPr/>
        </p:nvSpPr>
        <p:spPr>
          <a:xfrm>
            <a:off x="1888490" y="288353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numCol="1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888490" y="35229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888490" y="40798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>
            <a:off x="2459990" y="490855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등록확인 창을 표시한다.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 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등록버튼과 취소버튼은 텍스트 영역 아래에 나란히 생성한다.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61440"/>
            <a:ext cx="3556635" cy="475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59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담당 교수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 요일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 년도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학기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61440"/>
            <a:ext cx="3556635" cy="4753610"/>
          </a:xfrm>
          <a:prstGeom prst="rect">
            <a:avLst/>
          </a:prstGeom>
          <a:noFill/>
        </p:spPr>
      </p:pic>
      <p:sp>
        <p:nvSpPr>
          <p:cNvPr id="8" name="도형 7"/>
          <p:cNvSpPr>
            <a:spLocks noChangeAspect="1"/>
          </p:cNvSpPr>
          <p:nvPr/>
        </p:nvSpPr>
        <p:spPr>
          <a:xfrm>
            <a:off x="1935480" y="24669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 noChangeAspect="1"/>
          </p:cNvSpPr>
          <p:nvPr/>
        </p:nvSpPr>
        <p:spPr>
          <a:xfrm>
            <a:off x="1935480" y="28270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	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 noChangeAspect="1"/>
          </p:cNvSpPr>
          <p:nvPr/>
        </p:nvSpPr>
        <p:spPr>
          <a:xfrm>
            <a:off x="1935480" y="31864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 noChangeAspect="1"/>
          </p:cNvSpPr>
          <p:nvPr/>
        </p:nvSpPr>
        <p:spPr>
          <a:xfrm>
            <a:off x="1931670" y="35464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 noChangeAspect="1"/>
          </p:cNvSpPr>
          <p:nvPr/>
        </p:nvSpPr>
        <p:spPr>
          <a:xfrm>
            <a:off x="1935480" y="390588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 noChangeAspect="1"/>
          </p:cNvSpPr>
          <p:nvPr/>
        </p:nvSpPr>
        <p:spPr>
          <a:xfrm>
            <a:off x="1931670" y="42659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019175" y="51701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484120" y="516636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메인 화면으로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과목등록 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과목등록 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" y="1361440"/>
            <a:ext cx="3528060" cy="475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" y="1361440"/>
            <a:ext cx="3528060" cy="4753610"/>
          </a:xfrm>
          <a:prstGeom prst="rect">
            <a:avLst/>
          </a:prstGeom>
          <a:noFill/>
        </p:spPr>
      </p:pic>
      <p:sp>
        <p:nvSpPr>
          <p:cNvPr id="28" name="도형 27"/>
          <p:cNvSpPr>
            <a:spLocks noChangeAspect="1"/>
          </p:cNvSpPr>
          <p:nvPr/>
        </p:nvSpPr>
        <p:spPr>
          <a:xfrm>
            <a:off x="720725" y="373570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사용자가 </a:t>
            </a:r>
            <a:r>
              <a:rPr lang="en-US" altLang="ko-KR" sz="1050" b="0" strike="noStrike" cap="none" dirty="0" err="1">
                <a:latin typeface="맑은 고딕" charset="0"/>
                <a:ea typeface="맑은 고딕" charset="0"/>
              </a:rPr>
              <a:t>todo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완료항목을 숨기는 화면이다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651635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Hide </a:t>
              </a:r>
              <a:r>
                <a:rPr lang="en-US" altLang="ko-KR" sz="1050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Todolist</a:t>
              </a:r>
              <a:r>
                <a:rPr lang="en-US" altLang="ko-KR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완료항목이 숨겨진다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</a:t>
              </a:r>
              <a:endParaRPr lang="en-US" altLang="ko-KR" sz="1050" dirty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5345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료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항목 숨기기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창의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위치는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수정 버튼 </a:t>
              </a:r>
              <a:r>
                <a:rPr lang="ko-KR" altLang="en-US" sz="1050" dirty="0" err="1">
                  <a:latin typeface="맑은 고딕" charset="0"/>
                  <a:ea typeface="맑은 고딕" charset="0"/>
                </a:rPr>
                <a:t>하단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en-US" altLang="ko-KR" sz="1050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70591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숨기기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054AD58-429B-42C8-A1F6-CB68B326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56715"/>
            <a:ext cx="4512310" cy="4171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91DF6-7A1E-49BF-B1D5-388BA79F259F}"/>
              </a:ext>
            </a:extLst>
          </p:cNvPr>
          <p:cNvSpPr/>
          <p:nvPr/>
        </p:nvSpPr>
        <p:spPr>
          <a:xfrm>
            <a:off x="2332653" y="3023119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092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8AA8108-3A64-47DF-B981-A580CE0E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56715"/>
            <a:ext cx="4512310" cy="4171950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66256"/>
              </p:ext>
            </p:extLst>
          </p:nvPr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74914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숨기기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2978349" y="4163869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9CC8FB-2067-4910-9CB8-B1114753BED3}"/>
              </a:ext>
            </a:extLst>
          </p:cNvPr>
          <p:cNvSpPr/>
          <p:nvPr/>
        </p:nvSpPr>
        <p:spPr>
          <a:xfrm>
            <a:off x="2351315" y="3004460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736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사용자가 </a:t>
            </a:r>
            <a:r>
              <a:rPr lang="en-US" altLang="ko-KR" sz="1050" b="0" strike="noStrike" cap="none" dirty="0" err="1">
                <a:latin typeface="맑은 고딕" charset="0"/>
                <a:ea typeface="맑은 고딕" charset="0"/>
              </a:rPr>
              <a:t>todo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항목을 보이는 화면이다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완료항목 보이기 버튼을 누르면 </a:t>
              </a:r>
              <a:r>
                <a:rPr lang="en-US" altLang="ko-KR" sz="1050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</a:t>
              </a:r>
              <a:r>
                <a:rPr lang="ko-KR" altLang="en-US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 완료항목이 보여진다</a:t>
              </a:r>
              <a:r>
                <a:rPr lang="en-US" altLang="ko-KR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.</a:t>
              </a:r>
              <a:endPara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5345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료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항목 보이기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창의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위치는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dirty="0">
                  <a:latin typeface="맑은 고딕" charset="0"/>
                  <a:ea typeface="맑은 고딕" charset="0"/>
                </a:rPr>
                <a:t>hide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TODO 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버튼</a:t>
              </a:r>
              <a:endParaRPr lang="en-US" altLang="ko-KR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en-US" altLang="ko-KR" sz="1050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하단으로한다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26471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보이기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3F2C54A-CB33-4B5F-A431-89276E2E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56715"/>
            <a:ext cx="4512310" cy="41719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5301CF-F2FF-4A2C-9739-858C01C9810D}"/>
              </a:ext>
            </a:extLst>
          </p:cNvPr>
          <p:cNvSpPr/>
          <p:nvPr/>
        </p:nvSpPr>
        <p:spPr>
          <a:xfrm>
            <a:off x="2341984" y="3013790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69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en-US" altLang="ko-KR" dirty="0"/>
              <a:t>EXPERTS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03705"/>
            <a:ext cx="7309485" cy="3717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C98E6AB-58EF-41A8-8795-954EAF27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56715"/>
            <a:ext cx="4512310" cy="4171950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보이기 </a:t>
                      </a:r>
                      <a:r>
                        <a:rPr lang="en-US" altLang="ko-KR" sz="105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27989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보이기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2953121" y="4533171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3B38D-9E25-44B1-965B-736A6822ACC5}"/>
              </a:ext>
            </a:extLst>
          </p:cNvPr>
          <p:cNvSpPr/>
          <p:nvPr/>
        </p:nvSpPr>
        <p:spPr>
          <a:xfrm>
            <a:off x="2341982" y="3023117"/>
            <a:ext cx="307910" cy="25192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3969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로그아웃을 처리하는 화면이다</a:t>
            </a: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YES 버튼을 누르면, 창을 종료한다.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NO 버튼을 누르면, 메인 화면으로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돌아간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로그아웃 확인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YES, NO은 버튼으로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2893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로그아웃 화면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8D07A9B-2203-4A8E-9C4A-28225090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9" y="2756473"/>
            <a:ext cx="3677629" cy="172835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F30FE4-31FC-476E-9408-3C4A592B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9" y="2604771"/>
            <a:ext cx="4096623" cy="1925268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16760"/>
              </p:ext>
            </p:extLst>
          </p:nvPr>
        </p:nvGraphicFramePr>
        <p:xfrm>
          <a:off x="4848903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Yes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58551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로그아웃 화면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569989" y="356740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493912" y="356740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en-US" altLang="ko-KR" dirty="0"/>
              <a:t>EXPERTS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1572895"/>
            <a:ext cx="8192770" cy="4265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ID와 Passwd 정보를 입력하고 Sign in버튼을 누르면 메인화면으로 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이동한다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Sign up 버튼을 누르면 회원가입 창이 나온다. 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회원가입, 로그인은 버튼으로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in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up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명언 출력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도형 10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878330" y="282829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859280" y="353631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2287270" y="407035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 noChangeAspect="1"/>
          </p:cNvSpPr>
          <p:nvPr/>
        </p:nvSpPr>
        <p:spPr>
          <a:xfrm>
            <a:off x="723900" y="408114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>
            <a:off x="511810" y="50050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회원가입 창으로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실패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실패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025" y="1348740"/>
            <a:ext cx="3574415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025" y="1348740"/>
            <a:ext cx="3574415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873760" y="39128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OK버튼을 누르면 다시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메인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화면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48740"/>
            <a:ext cx="3556635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Pages>28</Pages>
  <Words>2330</Words>
  <Characters>0</Characters>
  <Application>Microsoft Office PowerPoint</Application>
  <DocSecurity>0</DocSecurity>
  <PresentationFormat>화면 슬라이드 쇼(4:3)</PresentationFormat>
  <Lines>0</Lines>
  <Paragraphs>947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±¼¸²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Office theme</vt:lpstr>
      <vt:lpstr>Office theme</vt:lpstr>
      <vt:lpstr>Office theme</vt:lpstr>
      <vt:lpstr>Office theme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진 경원</cp:lastModifiedBy>
  <cp:revision>24</cp:revision>
  <dcterms:modified xsi:type="dcterms:W3CDTF">2018-05-29T07:21:30Z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