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2" r:id="rId4"/>
    <p:sldId id="273" r:id="rId5"/>
    <p:sldId id="264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475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446" y="4372844"/>
            <a:ext cx="138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96425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2018/05/02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와 수강 과목을 확인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수정하는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4077"/>
            <a:chOff x="4614126" y="1746882"/>
            <a:chExt cx="4183813" cy="216407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8170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이동한다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수강과목 등록 버튼을 누르면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해당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버튼을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확인 메시지가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확인 메시지가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TODO LIST/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수정 화면으로 이동한다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323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614123" y="3824576"/>
            <a:ext cx="4183812" cy="2438200"/>
            <a:chOff x="4614123" y="3898599"/>
            <a:chExt cx="4183812" cy="2364176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3" y="3898599"/>
              <a:ext cx="4183811" cy="30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4206997"/>
              <a:ext cx="4183811" cy="20557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TODO LIST/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로그아웃은 화면 하단에 개별 버튼으로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배열은 아이콘으로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아이콘으로 한다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211976"/>
            <a:ext cx="4273200" cy="505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6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96543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420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211976"/>
            <a:ext cx="4273200" cy="505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86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YES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NO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확인 창의 위치는 화면 중앙으로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확인 창의 크기는 화면의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1/3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YES, NO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707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213200"/>
            <a:ext cx="4273200" cy="505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43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47917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32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213200"/>
            <a:ext cx="4273200" cy="505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5854</TotalTime>
  <Words>306</Words>
  <Application>Microsoft Office PowerPoint</Application>
  <PresentationFormat>화면 슬라이드 쇼(4:3)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522</cp:revision>
  <cp:lastPrinted>2001-07-23T08:42:52Z</cp:lastPrinted>
  <dcterms:created xsi:type="dcterms:W3CDTF">2011-02-22T01:37:12Z</dcterms:created>
  <dcterms:modified xsi:type="dcterms:W3CDTF">2018-05-03T08:48:42Z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