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7" autoAdjust="0"/>
    <p:restoredTop sz="93632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648" y="17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1648" y="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4879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9669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292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3072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119801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 보시지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diagram</a:t>
                      </a:r>
                      <a:endParaRPr kumimoji="1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4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6123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4951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8162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8869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7943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610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759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101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6" descr="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807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8" r:id="rId13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CF746F-F02D-490B-AC0D-42FC7C8D9120}"/>
              </a:ext>
            </a:extLst>
          </p:cNvPr>
          <p:cNvSpPr/>
          <p:nvPr/>
        </p:nvSpPr>
        <p:spPr>
          <a:xfrm>
            <a:off x="6690358" y="5063272"/>
            <a:ext cx="1358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kern="100" dirty="0">
                <a:latin typeface="돋움" panose="020B0600000101010101" pitchFamily="50" charset="-127"/>
                <a:ea typeface="돋움" panose="020B0600000101010101" pitchFamily="50" charset="-127"/>
                <a:cs typeface="바탕" panose="02030600000101010101" pitchFamily="18" charset="-127"/>
              </a:rPr>
              <a:t>&lt;</a:t>
            </a:r>
            <a:r>
              <a:rPr lang="en-US" altLang="ko-KR" sz="2400" b="1" kern="100" dirty="0">
                <a:latin typeface="돋움" panose="020B0600000101010101" pitchFamily="50" charset="-127"/>
                <a:ea typeface="돋움" panose="020B0600000101010101" pitchFamily="50" charset="-127"/>
                <a:cs typeface="바탕" panose="02030600000101010101" pitchFamily="18" charset="-127"/>
              </a:rPr>
              <a:t>D. </a:t>
            </a:r>
            <a:r>
              <a:rPr lang="en-US" altLang="ko-KR" sz="2400" b="1" kern="100" dirty="0" err="1">
                <a:latin typeface="돋움" panose="020B0600000101010101" pitchFamily="50" charset="-127"/>
                <a:ea typeface="돋움" panose="020B0600000101010101" pitchFamily="50" charset="-127"/>
                <a:cs typeface="바탕" panose="02030600000101010101" pitchFamily="18" charset="-127"/>
              </a:rPr>
              <a:t>Va</a:t>
            </a:r>
            <a:r>
              <a:rPr lang="en-US" altLang="ko-KR" sz="2400" b="1" kern="100" dirty="0">
                <a:latin typeface="돋움" panose="020B0600000101010101" pitchFamily="50" charset="-127"/>
                <a:ea typeface="돋움" panose="020B0600000101010101" pitchFamily="50" charset="-127"/>
                <a:cs typeface="바탕" panose="02030600000101010101" pitchFamily="18" charset="-127"/>
              </a:rPr>
              <a:t>&gt;</a:t>
            </a:r>
            <a:endParaRPr lang="ko-KR" altLang="ko-KR" sz="2400" b="1" kern="100" dirty="0">
              <a:latin typeface="돋움" panose="020B0600000101010101" pitchFamily="50" charset="-127"/>
              <a:ea typeface="돋움" panose="020B0600000101010101" pitchFamily="50" charset="-127"/>
              <a:cs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2685DB-24DD-2340-964D-87D09AB8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374900"/>
            <a:ext cx="3543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2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D90299-5E2C-4848-A9B5-9EF9156B4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2470150"/>
            <a:ext cx="3556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3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F35115-CFE5-FB4C-A17B-A7FCF808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701800"/>
            <a:ext cx="35433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28D988-8597-0E4A-93C1-D91750AC7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387600"/>
            <a:ext cx="4470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4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B9775-E9D3-3B41-B5D9-10889AF24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2635250"/>
            <a:ext cx="35687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7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94E255-157D-CA4D-B9DF-0ED9910AA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2470150"/>
            <a:ext cx="35306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0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5DB296-9691-B54F-A393-91A0A1049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869981"/>
            <a:ext cx="8864600" cy="54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614477"/>
              </p:ext>
            </p:extLst>
          </p:nvPr>
        </p:nvGraphicFramePr>
        <p:xfrm>
          <a:off x="628650" y="1825625"/>
          <a:ext cx="78867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2018.04.27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작성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김대현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2016.05.08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김대현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한성필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원태희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2016.05.09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김대현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원태희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35951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859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9A127BF-3F3B-4307-8F84-A22B54C05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57675D-38F7-6741-A486-F12D205D9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52" y="2010833"/>
            <a:ext cx="514969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2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8F04410-A885-4692-A853-B8FDFE12E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664115-F4FE-494E-9943-06C2377BA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34" y="2840566"/>
            <a:ext cx="5418666" cy="15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5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3165BF-E101-E642-9E04-F55565D87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2527300"/>
            <a:ext cx="3606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072D9-5D33-5E4D-B0B6-3E40DA9DC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247900"/>
            <a:ext cx="5143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8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33C3E-08A1-A049-B9A9-2D8C6E67A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2254250"/>
            <a:ext cx="2692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F15EB6-4997-EC4D-B038-539FFF848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463800"/>
            <a:ext cx="5156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8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D2F2B5-A5D6-E540-87F8-A352F3FB1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2641600"/>
            <a:ext cx="3530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6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5725</TotalTime>
  <Words>66</Words>
  <Application>Microsoft Macintosh PowerPoint</Application>
  <PresentationFormat>화면 슬라이드 쇼(4:3)</PresentationFormat>
  <Paragraphs>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돋움</vt:lpstr>
      <vt:lpstr>맑은 고딕</vt:lpstr>
      <vt:lpstr>바탕</vt:lpstr>
      <vt:lpstr>HY울릉도M</vt:lpstr>
      <vt:lpstr>HY헤드라인M</vt:lpstr>
      <vt:lpstr>Arial</vt:lpstr>
      <vt:lpstr>Times New Roman</vt:lpstr>
      <vt:lpstr>Office 테마</vt:lpstr>
      <vt:lpstr> Class diagram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원태희</cp:lastModifiedBy>
  <cp:revision>527</cp:revision>
  <cp:lastPrinted>2001-07-23T08:42:52Z</cp:lastPrinted>
  <dcterms:created xsi:type="dcterms:W3CDTF">2011-02-22T01:37:12Z</dcterms:created>
  <dcterms:modified xsi:type="dcterms:W3CDTF">2018-05-09T10:14:10Z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