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4" r:id="rId1"/>
  </p:sldMasterIdLst>
  <p:notesMasterIdLst>
    <p:notesMasterId r:id="rId7"/>
  </p:notesMasterIdLst>
  <p:handoutMasterIdLst>
    <p:handoutMasterId r:id="rId8"/>
  </p:handoutMasterIdLst>
  <p:sldIdLst>
    <p:sldId id="256" r:id="rId2"/>
    <p:sldId id="278" r:id="rId3"/>
    <p:sldId id="277" r:id="rId4"/>
    <p:sldId id="279" r:id="rId5"/>
    <p:sldId id="280" r:id="rId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6" autoAdjust="0"/>
    <p:restoredTop sz="96622" autoAdjust="0"/>
  </p:normalViewPr>
  <p:slideViewPr>
    <p:cSldViewPr snapToGrid="0" snapToObjects="1" showGuides="1">
      <p:cViewPr varScale="1">
        <p:scale>
          <a:sx n="151" d="100"/>
          <a:sy n="151" d="100"/>
        </p:scale>
        <p:origin x="1784" y="19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1648" y="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48793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9669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62922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3072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53026379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이것도 찾아 보시지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diagram</a:t>
                      </a:r>
                      <a:endParaRPr kumimoji="1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41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761231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94951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8162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2018. 5. 9.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8869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2018. 5. 9.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7943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2018. 5. 9.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96102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67593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DE-E214-4EEC-B2C2-2DE22CC21AC9}" type="datetimeFigureOut">
              <a:rPr lang="ko-KR" altLang="en-US" smtClean="0"/>
              <a:t>2018. 5. 9.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1012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A77DE-E214-4EEC-B2C2-2DE22CC21AC9}" type="datetimeFigureOut">
              <a:rPr lang="ko-KR" altLang="en-US" smtClean="0"/>
              <a:t>2018. 5. 9.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17CFC-0913-40CE-B0F6-FE40DA44036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6" descr="logo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807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8" r:id="rId13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diagram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CF746F-F02D-490B-AC0D-42FC7C8D9120}"/>
              </a:ext>
            </a:extLst>
          </p:cNvPr>
          <p:cNvSpPr/>
          <p:nvPr/>
        </p:nvSpPr>
        <p:spPr>
          <a:xfrm>
            <a:off x="6690358" y="5063272"/>
            <a:ext cx="1358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kern="100" dirty="0">
                <a:latin typeface="돋움" panose="020B0600000101010101" pitchFamily="50" charset="-127"/>
                <a:ea typeface="돋움" panose="020B0600000101010101" pitchFamily="50" charset="-127"/>
                <a:cs typeface="바탕" panose="02030600000101010101" pitchFamily="18" charset="-127"/>
              </a:rPr>
              <a:t>&lt;</a:t>
            </a:r>
            <a:r>
              <a:rPr lang="en-US" altLang="ko-KR" sz="2400" b="1" kern="100" dirty="0">
                <a:latin typeface="돋움" panose="020B0600000101010101" pitchFamily="50" charset="-127"/>
                <a:ea typeface="돋움" panose="020B0600000101010101" pitchFamily="50" charset="-127"/>
                <a:cs typeface="바탕" panose="02030600000101010101" pitchFamily="18" charset="-127"/>
              </a:rPr>
              <a:t>D. </a:t>
            </a:r>
            <a:r>
              <a:rPr lang="en-US" altLang="ko-KR" sz="2400" b="1" kern="100" dirty="0" err="1">
                <a:latin typeface="돋움" panose="020B0600000101010101" pitchFamily="50" charset="-127"/>
                <a:ea typeface="돋움" panose="020B0600000101010101" pitchFamily="50" charset="-127"/>
                <a:cs typeface="바탕" panose="02030600000101010101" pitchFamily="18" charset="-127"/>
              </a:rPr>
              <a:t>Va</a:t>
            </a:r>
            <a:r>
              <a:rPr lang="en-US" altLang="ko-KR" sz="2400" b="1" kern="100" dirty="0">
                <a:latin typeface="돋움" panose="020B0600000101010101" pitchFamily="50" charset="-127"/>
                <a:ea typeface="돋움" panose="020B0600000101010101" pitchFamily="50" charset="-127"/>
                <a:cs typeface="바탕" panose="02030600000101010101" pitchFamily="18" charset="-127"/>
              </a:rPr>
              <a:t>&gt;</a:t>
            </a:r>
            <a:endParaRPr lang="ko-KR" altLang="ko-KR" sz="2400" b="1" kern="100" dirty="0">
              <a:latin typeface="돋움" panose="020B0600000101010101" pitchFamily="50" charset="-127"/>
              <a:ea typeface="돋움" panose="020B0600000101010101" pitchFamily="50" charset="-127"/>
              <a:cs typeface="바탕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570472"/>
              </p:ext>
            </p:extLst>
          </p:nvPr>
        </p:nvGraphicFramePr>
        <p:xfrm>
          <a:off x="628650" y="1825625"/>
          <a:ext cx="788670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1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2018.04.27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작성</a:t>
                      </a: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김대현</a:t>
                      </a: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2016.05.08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수정</a:t>
                      </a: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김대현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한성필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원태희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2016.05.09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수정</a:t>
                      </a: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김대현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원탷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031" marR="840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635951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859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9A127BF-3F3B-4307-8F84-A22B54C05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EC9DFB-39D8-42C2-976D-C28591845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40" y="1260778"/>
            <a:ext cx="4774833" cy="49165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6FF108-8555-4883-93EC-4618A768F16F}"/>
              </a:ext>
            </a:extLst>
          </p:cNvPr>
          <p:cNvSpPr txBox="1"/>
          <p:nvPr/>
        </p:nvSpPr>
        <p:spPr>
          <a:xfrm>
            <a:off x="223520" y="1118538"/>
            <a:ext cx="375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Check_join_or_login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702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8F04410-A885-4692-A853-B8FDFE12E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247EBF-86E7-46D4-A4DE-73A52FAA3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80" y="894080"/>
            <a:ext cx="6106160" cy="5344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D0AD55-F923-4113-B506-C22389F21FAF}"/>
              </a:ext>
            </a:extLst>
          </p:cNvPr>
          <p:cNvSpPr txBox="1"/>
          <p:nvPr/>
        </p:nvSpPr>
        <p:spPr>
          <a:xfrm>
            <a:off x="254000" y="1201727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getimage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1715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6425BF6-3703-4422-8D38-D73290BCF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1B324A-EC4E-4441-A273-20BEAC1A3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760" y="1066800"/>
            <a:ext cx="5019040" cy="5222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68E6E5-8564-48D6-9655-298A30F381CF}"/>
              </a:ext>
            </a:extLst>
          </p:cNvPr>
          <p:cNvSpPr txBox="1"/>
          <p:nvPr/>
        </p:nvSpPr>
        <p:spPr>
          <a:xfrm>
            <a:off x="294640" y="1364287"/>
            <a:ext cx="3810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Send_robot_ip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8181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5714</TotalTime>
  <Words>57</Words>
  <Application>Microsoft Macintosh PowerPoint</Application>
  <PresentationFormat>화면 슬라이드 쇼(4:3)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굴림</vt:lpstr>
      <vt:lpstr>돋움</vt:lpstr>
      <vt:lpstr>맑은 고딕</vt:lpstr>
      <vt:lpstr>바탕</vt:lpstr>
      <vt:lpstr>HY울릉도M</vt:lpstr>
      <vt:lpstr>HY헤드라인M</vt:lpstr>
      <vt:lpstr>Arial</vt:lpstr>
      <vt:lpstr>Times New Roman</vt:lpstr>
      <vt:lpstr>Office 테마</vt:lpstr>
      <vt:lpstr> Class diagram</vt:lpstr>
      <vt:lpstr>변경 이력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원태희</cp:lastModifiedBy>
  <cp:revision>525</cp:revision>
  <cp:lastPrinted>2001-07-23T08:42:52Z</cp:lastPrinted>
  <dcterms:created xsi:type="dcterms:W3CDTF">2011-02-22T01:37:12Z</dcterms:created>
  <dcterms:modified xsi:type="dcterms:W3CDTF">2018-05-09T09:58:38Z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