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79" r:id="rId18"/>
    <p:sldId id="276" r:id="rId19"/>
    <p:sldId id="277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73" d="100"/>
          <a:sy n="73" d="100"/>
        </p:scale>
        <p:origin x="1212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D.Va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6041C9B-37B9-4725-AA74-5A9CD556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F59FA-9115-4E53-975E-875A0337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8" y="1211580"/>
            <a:ext cx="3678242" cy="5016500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69D75AEA-1EF6-4CA4-B684-B4F81C368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183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리스트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UI001, UI002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8A0CFB8-ED90-4DEC-919B-E1BCFC53DAD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물건을 등록 요청하고 리스트에서 물건을 삭제한다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E7A129-DB6E-49D4-8FC3-6EF6C7E95C49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0B1D-62C2-4FA6-9842-9A97F9DC2866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24EFE5-E49C-46F6-AA7A-9C7249F68387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물건 등록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삭제를 요청한 물건이 물건리스트에서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53D2D3-D29C-46B0-9643-7066FEA12DF0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50F9E8-4C68-40A2-BE59-07E70C877E95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D8006E1-BA7C-4F3F-9B9F-97F66319FB43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리스트가 늘어나면 스크롤이 가능해진다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CD3B973-3644-49AA-B5D5-97ED94C9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974953-C926-46F4-9F60-235F0919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3" y="1211580"/>
            <a:ext cx="3746137" cy="5016500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40BF882F-BF63-4A0E-9A74-C27FD327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507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리스트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UI001, UI002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06AFC2-E540-48E4-859D-FD22FA27F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055315"/>
              </p:ext>
            </p:extLst>
          </p:nvPr>
        </p:nvGraphicFramePr>
        <p:xfrm>
          <a:off x="4568273" y="1249839"/>
          <a:ext cx="4037247" cy="2009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80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리스트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등록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 리스트 관리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59931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View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09935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A51C7DB-247B-4543-A795-C1EA8EDC17E0}"/>
              </a:ext>
            </a:extLst>
          </p:cNvPr>
          <p:cNvSpPr>
            <a:spLocks noChangeAspect="1"/>
          </p:cNvSpPr>
          <p:nvPr/>
        </p:nvSpPr>
        <p:spPr bwMode="auto">
          <a:xfrm>
            <a:off x="534661" y="22882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BD8C4F-5872-48FE-BC91-4071400FAD5F}"/>
              </a:ext>
            </a:extLst>
          </p:cNvPr>
          <p:cNvSpPr>
            <a:spLocks noChangeAspect="1"/>
          </p:cNvSpPr>
          <p:nvPr/>
        </p:nvSpPr>
        <p:spPr bwMode="auto">
          <a:xfrm>
            <a:off x="2028499" y="22882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3B906A-3B44-416F-966A-C9942F75CA0F}"/>
              </a:ext>
            </a:extLst>
          </p:cNvPr>
          <p:cNvSpPr>
            <a:spLocks noChangeAspect="1"/>
          </p:cNvSpPr>
          <p:nvPr/>
        </p:nvSpPr>
        <p:spPr bwMode="auto">
          <a:xfrm>
            <a:off x="965736" y="19415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AB306A-1DB6-478B-BC93-14B8CAA22A01}"/>
              </a:ext>
            </a:extLst>
          </p:cNvPr>
          <p:cNvSpPr>
            <a:spLocks noChangeAspect="1"/>
          </p:cNvSpPr>
          <p:nvPr/>
        </p:nvSpPr>
        <p:spPr bwMode="auto">
          <a:xfrm>
            <a:off x="226423" y="27889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8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DD17BF-1BB8-4F5F-BA86-DA581D75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4F64A-99B8-49BF-81A2-1E09D6CA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359218"/>
            <a:ext cx="3656275" cy="4868862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E1C50264-8832-40CB-AF68-02ED0FEDB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804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3597894-10CC-4918-A3D2-63BDF24990DC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물건을 등록한다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31D880-F803-4663-8F7B-1C42CFF628F2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D52A5E-0E0C-43AB-A5B3-877B66897BE4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C3CD9D-DD0A-4BAF-BDAA-046187A3599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물건 리스트 관리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물건 리스트 관리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2E5DE8-18FF-45F5-83F3-075BA259E3D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F75F1D7-8E26-4C00-A411-5A21687CBA8E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0F1E8F-9AD8-4CE2-8CA7-77091B00A12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2645C8-90BF-4E72-AA5F-08D39CC1B227}"/>
              </a:ext>
            </a:extLst>
          </p:cNvPr>
          <p:cNvSpPr/>
          <p:nvPr/>
        </p:nvSpPr>
        <p:spPr>
          <a:xfrm>
            <a:off x="4529877" y="3913549"/>
            <a:ext cx="4572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‘Input 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물건 이름＇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Input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들어올 시 사라짐</a:t>
            </a:r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글씨체는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글자 색은 검정색으로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배경은 연한 회색으로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선택한 사진을 보여준다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93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727715-8867-49CD-AEE0-248E981FD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5FE66C-B9B9-42C2-9FD8-261B3C19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359218"/>
            <a:ext cx="3656275" cy="4868862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A431394-97B9-4668-8FD9-DEBA6FCBE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92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AB20125B-8C7A-4BD2-B77C-FBE89E3CCD13}"/>
              </a:ext>
            </a:extLst>
          </p:cNvPr>
          <p:cNvSpPr>
            <a:spLocks noChangeAspect="1"/>
          </p:cNvSpPr>
          <p:nvPr/>
        </p:nvSpPr>
        <p:spPr bwMode="auto">
          <a:xfrm>
            <a:off x="1306821" y="42635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D844F2-F642-4436-A5C4-E1BB3284F4B3}"/>
              </a:ext>
            </a:extLst>
          </p:cNvPr>
          <p:cNvSpPr>
            <a:spLocks noChangeAspect="1"/>
          </p:cNvSpPr>
          <p:nvPr/>
        </p:nvSpPr>
        <p:spPr bwMode="auto">
          <a:xfrm>
            <a:off x="465177" y="42635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DB8D0B-C433-4C74-80AA-F62BFE2055F7}"/>
              </a:ext>
            </a:extLst>
          </p:cNvPr>
          <p:cNvSpPr>
            <a:spLocks noChangeAspect="1"/>
          </p:cNvSpPr>
          <p:nvPr/>
        </p:nvSpPr>
        <p:spPr bwMode="auto">
          <a:xfrm>
            <a:off x="638914" y="48308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FD8100-C1B4-46BE-8583-252C49C9E353}"/>
              </a:ext>
            </a:extLst>
          </p:cNvPr>
          <p:cNvSpPr>
            <a:spLocks noChangeAspect="1"/>
          </p:cNvSpPr>
          <p:nvPr/>
        </p:nvSpPr>
        <p:spPr bwMode="auto">
          <a:xfrm>
            <a:off x="2136497" y="48308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709EBA66-4B07-4CE8-B471-E111470347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16239"/>
              </p:ext>
            </p:extLst>
          </p:nvPr>
        </p:nvGraphicFramePr>
        <p:xfrm>
          <a:off x="4568273" y="1172602"/>
          <a:ext cx="3931919" cy="2624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사진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 관리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02520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 관리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6477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8F648811-C644-4248-9B9C-90EBD25CB4B2}"/>
              </a:ext>
            </a:extLst>
          </p:cNvPr>
          <p:cNvSpPr>
            <a:spLocks noChangeAspect="1"/>
          </p:cNvSpPr>
          <p:nvPr/>
        </p:nvSpPr>
        <p:spPr bwMode="auto">
          <a:xfrm>
            <a:off x="1459221" y="21240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93273D-EF9C-4317-B066-2A45657CE5D9}"/>
              </a:ext>
            </a:extLst>
          </p:cNvPr>
          <p:cNvSpPr>
            <a:spLocks noChangeAspect="1"/>
          </p:cNvSpPr>
          <p:nvPr/>
        </p:nvSpPr>
        <p:spPr bwMode="auto">
          <a:xfrm>
            <a:off x="2047588" y="31803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9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F8694CB-881A-438B-A5BE-3DEFEEA6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069E22-EE5B-482F-8AB8-522F416953EC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60156F-C70C-4237-B512-306779B4E2D2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127DC98-B355-4AD3-B643-09EDF61A5D2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5B32A9-AD92-4CC9-8F7F-43237749630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요청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8E3ACF-E636-4C63-BC26-9800A3927992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27CA5-1371-4F06-8D74-C9C080786248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2965CA-7DBB-4660-9749-72A268E4D98B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리스트가 늘어나면 스크롤이 가능해진다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0" name="Group 240">
            <a:extLst>
              <a:ext uri="{FF2B5EF4-FFF2-40B4-BE49-F238E27FC236}">
                <a16:creationId xmlns:a16="http://schemas.microsoft.com/office/drawing/2014/main" id="{C081AC3C-926E-4672-8DE4-1CB04F122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035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551EC30-A274-4B86-952F-B7CCC23B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2" y="1216215"/>
            <a:ext cx="4046598" cy="50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6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2A25B3E-F8E5-46C3-9303-015D3F81B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D37CECED-D8D9-47A0-9131-5E532142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954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E12EE0B-D6C6-4DC9-A3B2-401FC865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2" y="1216215"/>
            <a:ext cx="4046598" cy="5051517"/>
          </a:xfrm>
          <a:prstGeom prst="rect">
            <a:avLst/>
          </a:prstGeom>
        </p:spPr>
      </p:pic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77B3D810-4908-4A81-B8E3-51E4D6CFD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134244"/>
              </p:ext>
            </p:extLst>
          </p:nvPr>
        </p:nvGraphicFramePr>
        <p:xfrm>
          <a:off x="4568273" y="1172602"/>
          <a:ext cx="3931919" cy="181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화면으로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38420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view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9111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50D75F1F-3CBE-4F3E-8EED-79477CDA2368}"/>
              </a:ext>
            </a:extLst>
          </p:cNvPr>
          <p:cNvSpPr>
            <a:spLocks noChangeAspect="1"/>
          </p:cNvSpPr>
          <p:nvPr/>
        </p:nvSpPr>
        <p:spPr bwMode="auto">
          <a:xfrm>
            <a:off x="534661" y="22882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6C5AB1-12F7-4037-99A4-F3509FA62D0C}"/>
              </a:ext>
            </a:extLst>
          </p:cNvPr>
          <p:cNvSpPr>
            <a:spLocks noChangeAspect="1"/>
          </p:cNvSpPr>
          <p:nvPr/>
        </p:nvSpPr>
        <p:spPr bwMode="auto">
          <a:xfrm>
            <a:off x="2028499" y="22882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DDA0FC-3761-4516-8614-4755FF136BB0}"/>
              </a:ext>
            </a:extLst>
          </p:cNvPr>
          <p:cNvSpPr>
            <a:spLocks noChangeAspect="1"/>
          </p:cNvSpPr>
          <p:nvPr/>
        </p:nvSpPr>
        <p:spPr bwMode="auto">
          <a:xfrm>
            <a:off x="255394" y="28151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0C54CD-9F23-48B4-88D4-861214F55458}"/>
              </a:ext>
            </a:extLst>
          </p:cNvPr>
          <p:cNvSpPr>
            <a:spLocks noChangeAspect="1"/>
          </p:cNvSpPr>
          <p:nvPr/>
        </p:nvSpPr>
        <p:spPr bwMode="auto">
          <a:xfrm>
            <a:off x="1396810" y="19399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90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044FD89-1D3B-4AE5-A701-F716ED842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BEB85E-D081-41AC-BCC1-24B9ED7E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7" y="1292860"/>
            <a:ext cx="3017853" cy="49860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367364-9C75-49C0-A249-3AEF2BB70666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로봇을 찾은 물건을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E887E6-7620-40F0-AFC5-30057B36008D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BA45EE-946C-4963-A300-961C950E4C78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71C85B-E2D7-4A7B-A9B6-C747D74D2BC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물건 찾기 화면으로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다시 찾기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조작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7DEDE1-A079-43A3-9C33-33637CFF1286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BA987C-C5E3-4D7B-A2F9-944E8F4B4FCB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D82646-A761-4865-B831-B59176DF0EC0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찾은 물건 사진을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FF4758A7-011F-47D5-8CD5-184B5F668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806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찾은 물건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3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A053A0F-39A5-413F-ABF2-033C99A75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60352FE0-012E-44D2-9CA4-8DD78275C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772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찾은 물건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0C4DFE13-9999-4AE7-973C-D1BC1A5DA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164320"/>
              </p:ext>
            </p:extLst>
          </p:nvPr>
        </p:nvGraphicFramePr>
        <p:xfrm>
          <a:off x="4568273" y="1172602"/>
          <a:ext cx="3931919" cy="2002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61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찾은 물건 보여주기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찾기 화면으로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조작 화면으로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028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54439BA-768B-4C53-81EB-030D480A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1" y="1292860"/>
            <a:ext cx="2879099" cy="498602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C9E6164-2101-4002-BAF9-35DD6269C3CC}"/>
              </a:ext>
            </a:extLst>
          </p:cNvPr>
          <p:cNvSpPr>
            <a:spLocks noChangeAspect="1"/>
          </p:cNvSpPr>
          <p:nvPr/>
        </p:nvSpPr>
        <p:spPr bwMode="auto">
          <a:xfrm>
            <a:off x="639601" y="46860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6994D5-49C0-4A46-B562-DD2BF383C0E7}"/>
              </a:ext>
            </a:extLst>
          </p:cNvPr>
          <p:cNvSpPr>
            <a:spLocks noChangeAspect="1"/>
          </p:cNvSpPr>
          <p:nvPr/>
        </p:nvSpPr>
        <p:spPr bwMode="auto">
          <a:xfrm>
            <a:off x="1947486" y="46860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938197-194E-4BD5-8204-B622847B34B3}"/>
              </a:ext>
            </a:extLst>
          </p:cNvPr>
          <p:cNvSpPr>
            <a:spLocks noChangeAspect="1"/>
          </p:cNvSpPr>
          <p:nvPr/>
        </p:nvSpPr>
        <p:spPr bwMode="auto">
          <a:xfrm>
            <a:off x="1737606" y="30512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99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1FC4251-9E3D-4FDA-AFB1-72213CE7A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8EF7-A456-4E01-8949-1B29115303A3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로봇을 조작키로 조종하는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F7BB09-E4A2-404D-8572-8A922A926970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DABB53-C7B5-4760-8C06-B5D30FBFFB80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E8F428-010B-4A41-9A4A-5ED7E3E6B86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이동하고자 하는 방향의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34E802-ECEA-48B5-A302-E65B7CAAC745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E80DBD4-C849-428B-9E35-D0DFC89F985E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B98540-52FC-4B39-A41F-7961BDB83DA7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로봇이 찍고 있는 사진을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로봇이 움직일 방향 버튼을 화살표로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0" name="Group 240">
            <a:extLst>
              <a:ext uri="{FF2B5EF4-FFF2-40B4-BE49-F238E27FC236}">
                <a16:creationId xmlns:a16="http://schemas.microsoft.com/office/drawing/2014/main" id="{95F52367-41A5-41EF-B4B8-06ABD95D5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924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물건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4BFD23F-EEB3-4431-BC1B-8B704426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2" y="1211259"/>
            <a:ext cx="4127724" cy="50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1C85776-D008-418A-93A9-7E696EA65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31052FB5-27DC-4F3F-B524-ABDD27E93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410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물건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A6BE6A3-F25D-4520-974F-956A374B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2" y="1211259"/>
            <a:ext cx="4127724" cy="5051517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5269830-8A0D-4111-919E-3B9CB30BD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823667"/>
              </p:ext>
            </p:extLst>
          </p:nvPr>
        </p:nvGraphicFramePr>
        <p:xfrm>
          <a:off x="4568273" y="1172602"/>
          <a:ext cx="3931919" cy="2204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로봇이 찍고 있는 사진 보여주기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왼쪽으로 회전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오른쪽으로 회전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아래쪽으로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4529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D9C4CCB-ED73-4A73-B144-7CB5773A498F}"/>
              </a:ext>
            </a:extLst>
          </p:cNvPr>
          <p:cNvSpPr>
            <a:spLocks noChangeAspect="1"/>
          </p:cNvSpPr>
          <p:nvPr/>
        </p:nvSpPr>
        <p:spPr bwMode="auto">
          <a:xfrm>
            <a:off x="1516701" y="39180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9A9DE3-D281-4527-B583-509828A4A70E}"/>
              </a:ext>
            </a:extLst>
          </p:cNvPr>
          <p:cNvSpPr>
            <a:spLocks noChangeAspect="1"/>
          </p:cNvSpPr>
          <p:nvPr/>
        </p:nvSpPr>
        <p:spPr bwMode="auto">
          <a:xfrm>
            <a:off x="510314" y="45160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FAAC3D-CA2B-4E71-90EF-E43153F823FA}"/>
              </a:ext>
            </a:extLst>
          </p:cNvPr>
          <p:cNvSpPr>
            <a:spLocks noChangeAspect="1"/>
          </p:cNvSpPr>
          <p:nvPr/>
        </p:nvSpPr>
        <p:spPr bwMode="auto">
          <a:xfrm>
            <a:off x="3798674" y="45160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5BEF98-363F-4634-B5B7-B24EE23E54BC}"/>
              </a:ext>
            </a:extLst>
          </p:cNvPr>
          <p:cNvSpPr>
            <a:spLocks noChangeAspect="1"/>
          </p:cNvSpPr>
          <p:nvPr/>
        </p:nvSpPr>
        <p:spPr bwMode="auto">
          <a:xfrm>
            <a:off x="1516701" y="5267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4A22C9-1714-4963-877A-5B59994E742D}"/>
              </a:ext>
            </a:extLst>
          </p:cNvPr>
          <p:cNvSpPr>
            <a:spLocks noChangeAspect="1"/>
          </p:cNvSpPr>
          <p:nvPr/>
        </p:nvSpPr>
        <p:spPr bwMode="auto">
          <a:xfrm>
            <a:off x="2242414" y="26335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6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50514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 – 05 – 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 – 05 - 09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21823B-71AB-4E0D-8888-DCFF3063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29" y="1166948"/>
            <a:ext cx="5180142" cy="48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LOGIN’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“Login Success”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‘SIGN UP’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회원가입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‘Input ID’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‘Input Password’ Text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Input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들어올 시 사라짐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AF651CA-AE9E-4BE4-B1B0-C81F66D4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8" y="1203158"/>
            <a:ext cx="3071535" cy="5086762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C7016A4B-3D49-41C7-88B0-BF160CDB7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820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UI005,UI006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9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012591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003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16166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705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UI005,UI006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4388A41E-9BA9-4AF9-B957-757B1FCF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8" y="1203158"/>
            <a:ext cx="3071535" cy="5086762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91969AF-618B-449E-9DE1-E40A568254BD}"/>
              </a:ext>
            </a:extLst>
          </p:cNvPr>
          <p:cNvSpPr>
            <a:spLocks noChangeAspect="1"/>
          </p:cNvSpPr>
          <p:nvPr/>
        </p:nvSpPr>
        <p:spPr bwMode="auto">
          <a:xfrm>
            <a:off x="1651164" y="19506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05627E-FEEE-412E-9226-78EE6240AD87}"/>
              </a:ext>
            </a:extLst>
          </p:cNvPr>
          <p:cNvSpPr>
            <a:spLocks noChangeAspect="1"/>
          </p:cNvSpPr>
          <p:nvPr/>
        </p:nvSpPr>
        <p:spPr bwMode="auto">
          <a:xfrm>
            <a:off x="1654855" y="24078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51A14C-8A13-4415-A4EA-DCC5DB6B8736}"/>
              </a:ext>
            </a:extLst>
          </p:cNvPr>
          <p:cNvSpPr>
            <a:spLocks noChangeAspect="1"/>
          </p:cNvSpPr>
          <p:nvPr/>
        </p:nvSpPr>
        <p:spPr bwMode="auto">
          <a:xfrm>
            <a:off x="1069621" y="19506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0D108E5-D11C-4189-B58A-A3B6F4DB46C8}"/>
              </a:ext>
            </a:extLst>
          </p:cNvPr>
          <p:cNvSpPr>
            <a:spLocks noChangeAspect="1"/>
          </p:cNvSpPr>
          <p:nvPr/>
        </p:nvSpPr>
        <p:spPr bwMode="auto">
          <a:xfrm>
            <a:off x="946994" y="24078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67D54F7-079C-47BF-B873-CFADD327E7A9}"/>
              </a:ext>
            </a:extLst>
          </p:cNvPr>
          <p:cNvSpPr>
            <a:spLocks noChangeAspect="1"/>
          </p:cNvSpPr>
          <p:nvPr/>
        </p:nvSpPr>
        <p:spPr bwMode="auto">
          <a:xfrm>
            <a:off x="1557504" y="2995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429871-D130-4C4D-A653-2E88ADB21C7D}"/>
              </a:ext>
            </a:extLst>
          </p:cNvPr>
          <p:cNvSpPr>
            <a:spLocks noChangeAspect="1"/>
          </p:cNvSpPr>
          <p:nvPr/>
        </p:nvSpPr>
        <p:spPr bwMode="auto">
          <a:xfrm>
            <a:off x="2610333" y="2995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8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88D0F85-3FD9-4C4F-9F45-3218601C5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5ED93179-AD2E-47DD-A859-61FDAED15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414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UI005,UI006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2865DDB-56BA-4192-92F5-CF14F581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2" y="1172602"/>
            <a:ext cx="3105923" cy="51208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64AB-B29C-4114-B895-6214E0EF6260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회원가입을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0289A1-91E2-46BE-B56C-6D7A9FC0D5D8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148AD6-8C8E-4314-8BC6-5603A27E33F9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477477-381E-4437-8428-B4BE66E44DD0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‘SIGN UP’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로그인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8A2818-8F4E-4D2D-9082-DF4231166D57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F27FE0-A2AA-40C5-90D6-49FB849B46D0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D73149-EA19-4F54-9940-5282F86E0970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‘Input ID’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‘Input Password’ , ‘Input S/N’ Text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Input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들어올 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가운데 정렬한다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66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F407D3F-CC76-4C96-82D4-5FAF279F4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4D0C603A-76A6-475F-86AE-6FD32A8D3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50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UI005,UI006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9A65C01-0508-4D6A-B56E-D1B69BB4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2" y="1172602"/>
            <a:ext cx="3105923" cy="5120877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9295A45-C6DE-4E8B-BA55-585CC44C7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532374"/>
              </p:ext>
            </p:extLst>
          </p:nvPr>
        </p:nvGraphicFramePr>
        <p:xfrm>
          <a:off x="4568273" y="1172602"/>
          <a:ext cx="3931919" cy="2873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00340"/>
                  </a:ext>
                </a:extLst>
              </a:tr>
              <a:tr h="400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16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60844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E91CB1A-5A63-4256-A2AF-4B34C9CB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2" y="1172602"/>
            <a:ext cx="3105923" cy="512087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E07B03D-C53B-472B-88A7-763D05477E67}"/>
              </a:ext>
            </a:extLst>
          </p:cNvPr>
          <p:cNvSpPr>
            <a:spLocks noChangeAspect="1"/>
          </p:cNvSpPr>
          <p:nvPr/>
        </p:nvSpPr>
        <p:spPr bwMode="auto">
          <a:xfrm>
            <a:off x="1480906" y="202710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2585CA-FE4E-4EEE-9B4B-A63C7DCEFAD3}"/>
              </a:ext>
            </a:extLst>
          </p:cNvPr>
          <p:cNvSpPr>
            <a:spLocks noChangeAspect="1"/>
          </p:cNvSpPr>
          <p:nvPr/>
        </p:nvSpPr>
        <p:spPr bwMode="auto">
          <a:xfrm>
            <a:off x="1585846" y="24857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97A553-AFEF-458F-90C8-BABA807F364A}"/>
              </a:ext>
            </a:extLst>
          </p:cNvPr>
          <p:cNvSpPr>
            <a:spLocks noChangeAspect="1"/>
          </p:cNvSpPr>
          <p:nvPr/>
        </p:nvSpPr>
        <p:spPr bwMode="auto">
          <a:xfrm>
            <a:off x="1686221" y="29250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C2370E-648B-47EC-A805-9E0453080D73}"/>
              </a:ext>
            </a:extLst>
          </p:cNvPr>
          <p:cNvSpPr>
            <a:spLocks noChangeAspect="1"/>
          </p:cNvSpPr>
          <p:nvPr/>
        </p:nvSpPr>
        <p:spPr bwMode="auto">
          <a:xfrm>
            <a:off x="817265" y="20397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41EA0E-E328-4B29-81BD-C5415AEAF07A}"/>
              </a:ext>
            </a:extLst>
          </p:cNvPr>
          <p:cNvSpPr>
            <a:spLocks noChangeAspect="1"/>
          </p:cNvSpPr>
          <p:nvPr/>
        </p:nvSpPr>
        <p:spPr bwMode="auto">
          <a:xfrm>
            <a:off x="786787" y="24866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23EB03-D515-438C-8FB3-FF5F1DF80849}"/>
              </a:ext>
            </a:extLst>
          </p:cNvPr>
          <p:cNvSpPr>
            <a:spLocks noChangeAspect="1"/>
          </p:cNvSpPr>
          <p:nvPr/>
        </p:nvSpPr>
        <p:spPr bwMode="auto">
          <a:xfrm>
            <a:off x="761012" y="29069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19B1C-3434-4445-8FB1-E1492850534B}"/>
              </a:ext>
            </a:extLst>
          </p:cNvPr>
          <p:cNvSpPr>
            <a:spLocks noChangeAspect="1"/>
          </p:cNvSpPr>
          <p:nvPr/>
        </p:nvSpPr>
        <p:spPr bwMode="auto">
          <a:xfrm>
            <a:off x="1585846" y="3463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35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ED17F6-A29F-4C61-BB7A-FCF9B4FE5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7B565-9460-410F-B68C-31499223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5" y="1249839"/>
            <a:ext cx="3630656" cy="4978241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A67ECD4E-6AE1-4E55-BB65-17C37A7C1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9225"/>
              </p:ext>
            </p:extLst>
          </p:nvPr>
        </p:nvGraphicFramePr>
        <p:xfrm>
          <a:off x="101602" y="107950"/>
          <a:ext cx="8933342" cy="972927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ACFE-7791-4634-ABB9-46C3C3B4E0C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물건 리스트와 물건 찾기 및 로봇 조종을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5B53B9-AF12-4667-8126-C90C2AC39BEC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07F063-789C-45E1-8039-E1D235086634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3E7D25-6634-4E68-A142-5C2F260A560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물건 리스트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물건 리스트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물건 찾기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물건 찾기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로봇 조종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로봇 조종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4E2A51-C714-4603-B87E-6514A8158876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D83896-B7D7-43BF-B196-550593828EFF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D6DA77-C572-40D9-94AC-1D32964E162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기능 추가를 위해서 오른쪽에 공간을 남긴다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7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4FF9DDD-6E39-4E9D-8D70-F7FB5BE4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9ED23-D9D6-4D3A-8965-D96F07DA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5" y="1249839"/>
            <a:ext cx="3630656" cy="4978241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13E9907-5B85-4FD7-8058-8FC8918B2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948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5E08BEB7-49BA-4BDB-921D-9369949F4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046444"/>
              </p:ext>
            </p:extLst>
          </p:nvPr>
        </p:nvGraphicFramePr>
        <p:xfrm>
          <a:off x="4568273" y="1249839"/>
          <a:ext cx="4037247" cy="1832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80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찾기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로봇 조종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19832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EB91B8A2-C23A-4C7B-9D72-1AA88EA55201}"/>
              </a:ext>
            </a:extLst>
          </p:cNvPr>
          <p:cNvSpPr>
            <a:spLocks noChangeAspect="1"/>
          </p:cNvSpPr>
          <p:nvPr/>
        </p:nvSpPr>
        <p:spPr bwMode="auto">
          <a:xfrm>
            <a:off x="534661" y="2830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B01954-7628-4048-B959-DFA4D6EC50F2}"/>
              </a:ext>
            </a:extLst>
          </p:cNvPr>
          <p:cNvSpPr>
            <a:spLocks noChangeAspect="1"/>
          </p:cNvSpPr>
          <p:nvPr/>
        </p:nvSpPr>
        <p:spPr bwMode="auto">
          <a:xfrm>
            <a:off x="534661" y="3784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399C2F-D729-4DB7-BB9D-7CCEC7F5E5E1}"/>
              </a:ext>
            </a:extLst>
          </p:cNvPr>
          <p:cNvSpPr>
            <a:spLocks noChangeAspect="1"/>
          </p:cNvSpPr>
          <p:nvPr/>
        </p:nvSpPr>
        <p:spPr bwMode="auto">
          <a:xfrm>
            <a:off x="534661" y="45489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56E18F-E1C2-4A9D-9206-BE43D64560C3}"/>
              </a:ext>
            </a:extLst>
          </p:cNvPr>
          <p:cNvSpPr>
            <a:spLocks noChangeAspect="1"/>
          </p:cNvSpPr>
          <p:nvPr/>
        </p:nvSpPr>
        <p:spPr bwMode="auto">
          <a:xfrm>
            <a:off x="1470832" y="2166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40690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5726</TotalTime>
  <Words>1429</Words>
  <Application>Microsoft Office PowerPoint</Application>
  <PresentationFormat>화면 슬라이드 쇼(4:3)</PresentationFormat>
  <Paragraphs>578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kdh00328@naver.com</cp:lastModifiedBy>
  <cp:revision>530</cp:revision>
  <cp:lastPrinted>2001-07-23T08:42:52Z</cp:lastPrinted>
  <dcterms:created xsi:type="dcterms:W3CDTF">2011-02-22T01:37:12Z</dcterms:created>
  <dcterms:modified xsi:type="dcterms:W3CDTF">2018-05-09T10:11:46Z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