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24" r:id="rId4"/>
    <p:sldId id="323" r:id="rId5"/>
    <p:sldId id="309" r:id="rId6"/>
    <p:sldId id="312" r:id="rId7"/>
    <p:sldId id="313" r:id="rId8"/>
    <p:sldId id="314" r:id="rId9"/>
    <p:sldId id="25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5" d="100"/>
          <a:sy n="55" d="100"/>
        </p:scale>
        <p:origin x="980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9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1A79F677-E9FF-4540-94C0-723E2B1D0441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B79050BC-A5A0-4FDB-8333-8EDD4B058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1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JohnBer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273A8C9-ABE0-478D-96A4-9B1421E150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52" y="1345633"/>
            <a:ext cx="2519680" cy="4838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0699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8448DBD-DD0E-499C-9B12-3F16F29F4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157695"/>
              </p:ext>
            </p:extLst>
          </p:nvPr>
        </p:nvGraphicFramePr>
        <p:xfrm>
          <a:off x="4512622" y="2185059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주변 코스 알림이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006240" y="159489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3168400" y="155546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3063460" y="197517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3035287" y="486033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79EB43-3F05-4E0D-8772-509F94BF2F5C}"/>
              </a:ext>
            </a:extLst>
          </p:cNvPr>
          <p:cNvSpPr>
            <a:spLocks noChangeAspect="1"/>
          </p:cNvSpPr>
          <p:nvPr/>
        </p:nvSpPr>
        <p:spPr bwMode="auto">
          <a:xfrm>
            <a:off x="1986517" y="540742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8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운동기록을 통계를 내어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마이페이지로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통계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통계를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위의 통계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16dp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흰색으로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월별 글자를 선택할 수 있게 세 부분으로 나눠 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칼로리의 폰트는 검은색으로 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같은 크기로 가운데에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78708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DBAF3F9-81B0-4E74-9B9C-8A286852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9" y="1193946"/>
            <a:ext cx="2520000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2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C0B1C4-FF61-4B1C-82D8-A9AB87C8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9" y="1193946"/>
            <a:ext cx="2520000" cy="4839088"/>
          </a:xfrm>
          <a:prstGeom prst="rect">
            <a:avLst/>
          </a:prstGeom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95694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UC008,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D44FBA69-D970-47A2-B5CB-581D894C6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096973"/>
              </p:ext>
            </p:extLst>
          </p:nvPr>
        </p:nvGraphicFramePr>
        <p:xfrm>
          <a:off x="4512622" y="2185059"/>
          <a:ext cx="4452826" cy="216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PagerTitleStrip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4316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32460CF-5B56-4582-985A-AE336801E4DD}"/>
              </a:ext>
            </a:extLst>
          </p:cNvPr>
          <p:cNvSpPr>
            <a:spLocks noChangeAspect="1"/>
          </p:cNvSpPr>
          <p:nvPr/>
        </p:nvSpPr>
        <p:spPr bwMode="auto">
          <a:xfrm>
            <a:off x="709834" y="28783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A76933-D892-4C65-B892-C87B67905351}"/>
              </a:ext>
            </a:extLst>
          </p:cNvPr>
          <p:cNvSpPr>
            <a:spLocks noChangeAspect="1"/>
          </p:cNvSpPr>
          <p:nvPr/>
        </p:nvSpPr>
        <p:spPr bwMode="auto">
          <a:xfrm>
            <a:off x="1810335" y="28783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5201BB-A819-4A5E-BD0F-DEF8C9FE0F90}"/>
              </a:ext>
            </a:extLst>
          </p:cNvPr>
          <p:cNvSpPr>
            <a:spLocks noChangeAspect="1"/>
          </p:cNvSpPr>
          <p:nvPr/>
        </p:nvSpPr>
        <p:spPr bwMode="auto">
          <a:xfrm>
            <a:off x="2534847" y="287835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A7DDF4-2D99-4C1A-A7A4-2136E36E75E7}"/>
              </a:ext>
            </a:extLst>
          </p:cNvPr>
          <p:cNvSpPr>
            <a:spLocks noChangeAspect="1"/>
          </p:cNvSpPr>
          <p:nvPr/>
        </p:nvSpPr>
        <p:spPr bwMode="auto">
          <a:xfrm>
            <a:off x="1070070" y="336345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822123-4290-47BF-9F9C-E13888B8F7A3}"/>
              </a:ext>
            </a:extLst>
          </p:cNvPr>
          <p:cNvSpPr>
            <a:spLocks noChangeAspect="1"/>
          </p:cNvSpPr>
          <p:nvPr/>
        </p:nvSpPr>
        <p:spPr bwMode="auto">
          <a:xfrm>
            <a:off x="1789479" y="336345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32D9F0-4FAE-44B9-AC0F-6E39C6C40BFC}"/>
              </a:ext>
            </a:extLst>
          </p:cNvPr>
          <p:cNvSpPr>
            <a:spLocks noChangeAspect="1"/>
          </p:cNvSpPr>
          <p:nvPr/>
        </p:nvSpPr>
        <p:spPr bwMode="auto">
          <a:xfrm>
            <a:off x="3154435" y="340361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4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 근처의 추천코스를 보여준다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현재위치를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하단의 코스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산책로 코스 리스트를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코스를 누른 후 코스 상세정보를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추천코스 리스트가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중 마음에 드는 코스를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코스가 뜨게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흰색으로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코스가 어디서부터 어디까지 인지 코스 이름 밑에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간단히 표시해주는데 그 폰트는 옅은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코스정보 폰트는 검은색으로 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 부분에는 코스를 선택할 수 있게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4520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9588C4C-3929-4988-B142-49C2CA488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16" y="1222872"/>
            <a:ext cx="2520000" cy="483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1990FB-FCC0-43FD-9E38-A06898E6C7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696" y="1222873"/>
            <a:ext cx="2520000" cy="48390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7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403D2E7-F6E5-45D2-8420-EFDDD0EF43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16" y="1222872"/>
            <a:ext cx="2520000" cy="483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C09DD8-F5E7-4AAD-A541-A0104412B6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696" y="1222873"/>
            <a:ext cx="2520000" cy="48390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1123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 추천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A9D3BFF6-2D1A-4C84-B829-CB8A99AC3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188148"/>
              </p:ext>
            </p:extLst>
          </p:nvPr>
        </p:nvGraphicFramePr>
        <p:xfrm>
          <a:off x="4593264" y="2185059"/>
          <a:ext cx="4372184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 코스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예상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Run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ImageView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FBC66511-8958-430F-A2E5-9C0102CCE041}"/>
              </a:ext>
            </a:extLst>
          </p:cNvPr>
          <p:cNvSpPr>
            <a:spLocks noChangeAspect="1"/>
          </p:cNvSpPr>
          <p:nvPr/>
        </p:nvSpPr>
        <p:spPr bwMode="auto">
          <a:xfrm>
            <a:off x="2522413" y="315715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7F6005-9F46-4D1F-A576-77B0A64C2795}"/>
              </a:ext>
            </a:extLst>
          </p:cNvPr>
          <p:cNvSpPr>
            <a:spLocks noChangeAspect="1"/>
          </p:cNvSpPr>
          <p:nvPr/>
        </p:nvSpPr>
        <p:spPr bwMode="auto">
          <a:xfrm>
            <a:off x="2937756" y="38449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9CB819-2596-4430-B93D-A2590F92469A}"/>
              </a:ext>
            </a:extLst>
          </p:cNvPr>
          <p:cNvSpPr>
            <a:spLocks noChangeAspect="1"/>
          </p:cNvSpPr>
          <p:nvPr/>
        </p:nvSpPr>
        <p:spPr bwMode="auto">
          <a:xfrm>
            <a:off x="2312338" y="421511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00463C-7EBF-48C2-A67A-908593B58C3C}"/>
              </a:ext>
            </a:extLst>
          </p:cNvPr>
          <p:cNvSpPr>
            <a:spLocks noChangeAspect="1"/>
          </p:cNvSpPr>
          <p:nvPr/>
        </p:nvSpPr>
        <p:spPr bwMode="auto">
          <a:xfrm>
            <a:off x="2622936" y="53415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6299C1-5832-4370-AC8F-8021453EA1E3}"/>
              </a:ext>
            </a:extLst>
          </p:cNvPr>
          <p:cNvSpPr>
            <a:spLocks noChangeAspect="1"/>
          </p:cNvSpPr>
          <p:nvPr/>
        </p:nvSpPr>
        <p:spPr bwMode="auto">
          <a:xfrm>
            <a:off x="2622936" y="577684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67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코스추천 달리기를 실행한다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코스추천 페이지에 들어간다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실행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모드가 실행 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GPS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이용해 자신의 현재위치를 나타내는 지도를 배경으로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놓는다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달린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달린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칼로리는 파란색의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24sp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색은 기본적으로 흰색으로 맞춰준다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파란색으로 만들어 가장 하단에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4519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78A6524-0504-426F-88FF-53D83067B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94" y="1187956"/>
            <a:ext cx="2519680" cy="482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07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2B27466-5FED-4650-8524-F1FF49F4AD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94" y="1187956"/>
            <a:ext cx="2519680" cy="482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4570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코스추천 달리기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780"/>
              </p:ext>
            </p:extLst>
          </p:nvPr>
        </p:nvGraphicFramePr>
        <p:xfrm>
          <a:off x="4512622" y="2185059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EDF7EA3F-B72E-4DA7-B181-1AF62A6D8EF3}"/>
              </a:ext>
            </a:extLst>
          </p:cNvPr>
          <p:cNvSpPr>
            <a:spLocks noChangeAspect="1"/>
          </p:cNvSpPr>
          <p:nvPr/>
        </p:nvSpPr>
        <p:spPr bwMode="auto">
          <a:xfrm>
            <a:off x="1323770" y="151148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B945BF-95F4-4636-94B2-B2AD83C81E33}"/>
              </a:ext>
            </a:extLst>
          </p:cNvPr>
          <p:cNvSpPr>
            <a:spLocks noChangeAspect="1"/>
          </p:cNvSpPr>
          <p:nvPr/>
        </p:nvSpPr>
        <p:spPr bwMode="auto">
          <a:xfrm>
            <a:off x="1073429" y="498007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10BAD2-AAD5-4A41-BCD0-E05322273A24}"/>
              </a:ext>
            </a:extLst>
          </p:cNvPr>
          <p:cNvSpPr>
            <a:spLocks noChangeAspect="1"/>
          </p:cNvSpPr>
          <p:nvPr/>
        </p:nvSpPr>
        <p:spPr bwMode="auto">
          <a:xfrm>
            <a:off x="1825836" y="49815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94247-84ED-4ED5-9AB7-1E72BB0B4ADD}"/>
              </a:ext>
            </a:extLst>
          </p:cNvPr>
          <p:cNvSpPr>
            <a:spLocks noChangeAspect="1"/>
          </p:cNvSpPr>
          <p:nvPr/>
        </p:nvSpPr>
        <p:spPr bwMode="auto">
          <a:xfrm>
            <a:off x="2965523" y="498007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44B74E-4801-47AE-9B8A-6E8DB0956A94}"/>
              </a:ext>
            </a:extLst>
          </p:cNvPr>
          <p:cNvSpPr>
            <a:spLocks noChangeAspect="1"/>
          </p:cNvSpPr>
          <p:nvPr/>
        </p:nvSpPr>
        <p:spPr bwMode="auto">
          <a:xfrm>
            <a:off x="1914536" y="55651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26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6"/>
            <a:ext cx="4246380" cy="2495602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659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4614128" y="1196752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달리기 시작 화면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달리기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‘RUN’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x, y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일시 정지 버튼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눌러 달리기를 일시 중지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ED58657-C0B2-4A00-873B-858AE5EE3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94" y="1187956"/>
            <a:ext cx="2519680" cy="482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03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4C697AD-17EA-4C91-8FF0-23A6305E75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94" y="1187956"/>
            <a:ext cx="2519680" cy="482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2133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시작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UC003, UC013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313341"/>
              </p:ext>
            </p:extLst>
          </p:nvPr>
        </p:nvGraphicFramePr>
        <p:xfrm>
          <a:off x="4236397" y="2308884"/>
          <a:ext cx="4452826" cy="194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Pause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290230" y="13537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042754" y="49668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829272" y="49668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933854" y="496689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78346" y="55651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6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운동 경로를 지도에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하단에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실시간으로 계산하여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 하단에 달린 기록 이름을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맨 하단에는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RESUME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PAUSE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2467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달리기를 일시 중지했을 때 화면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‘PAUSE’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‘PAUSE’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달리기를 일시 정지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실시간 경로 추적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 계산 중지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9C2C4FD-A625-45E3-819F-7ACDC502D6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4" y="1275847"/>
            <a:ext cx="2519680" cy="4838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0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856004"/>
              </p:ext>
            </p:extLst>
          </p:nvPr>
        </p:nvGraphicFramePr>
        <p:xfrm>
          <a:off x="280988" y="1025525"/>
          <a:ext cx="858202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유즈케이스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구조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V.0.4.0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V.0.4.1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V.0.4.2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2018.03.20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V.0.4.3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2018.04.16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V.0.4.4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배세은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4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2018.09.14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사진 및 설명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심수현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47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128F4BC-ADB7-495E-B800-5F40EFF5EE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44" y="1275847"/>
            <a:ext cx="2519680" cy="4838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5779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일시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56353"/>
              </p:ext>
            </p:extLst>
          </p:nvPr>
        </p:nvGraphicFramePr>
        <p:xfrm>
          <a:off x="4236397" y="2308884"/>
          <a:ext cx="4452826" cy="247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기록 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Resume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Stop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0391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903663" y="430288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95540" y="46217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94062" y="46217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798723" y="52164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910058" y="46217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798723" y="567398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80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14128" y="3573015"/>
            <a:ext cx="4246380" cy="2567609"/>
            <a:chOff x="4614128" y="4036184"/>
            <a:chExt cx="4183811" cy="22050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1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사용자의 위치와 운동 경로가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하단에 운동 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실시간으로 계산 하여 표시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 하단에 달린 기록 이름을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기본값은 오늘 날짜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하단에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RETURN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배치한다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31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달리기를 중지했을 때 화면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14128" y="1614761"/>
            <a:ext cx="4246380" cy="1814239"/>
            <a:chOff x="4614128" y="1595573"/>
            <a:chExt cx="4246380" cy="1814239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일시 정지 후 종료를 누르면 측정이 종료된다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달린 경로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운동한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칼로리 소모량을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표시한다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0647B07-F5FF-4C7A-9854-99A58B7A1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70" y="1302559"/>
            <a:ext cx="2519680" cy="4838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5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F5AC64F-31FE-4CC6-80BD-E5C138F94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70" y="1302559"/>
            <a:ext cx="2519680" cy="4838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3825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 중지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1305420" y="161642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838314" y="48265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1063612" y="51398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16195" y="51398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91178"/>
              </p:ext>
            </p:extLst>
          </p:nvPr>
        </p:nvGraphicFramePr>
        <p:xfrm>
          <a:off x="4236397" y="2308884"/>
          <a:ext cx="4452826" cy="219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날짜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달린 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 칼로리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Return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816195" y="57432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799148" y="51398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16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076056" y="3789040"/>
            <a:ext cx="3774297" cy="2232248"/>
            <a:chOff x="4614128" y="4036184"/>
            <a:chExt cx="4183811" cy="220503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7708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운동 기록을 리스트로 화면에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리스트 요소에는 운동 경로 사진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위치 정보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기록을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요약하여 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하나의 요소를 클릭하면 코스 상세 정보를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2950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5076056" y="1173031"/>
            <a:ext cx="3774297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사용자가 달렸던 코스를 확인하는 화면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76056" y="1614761"/>
            <a:ext cx="3774297" cy="1814239"/>
            <a:chOff x="4614128" y="1595573"/>
            <a:chExt cx="4246380" cy="181423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통계 페이지 탭을 누른다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마이코스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리스트를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마이코스를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선택 시 경로 정보 및 운동 기록을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91BAF6B-04F7-4C25-B844-CF5D529FC5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5" y="1184140"/>
            <a:ext cx="2519014" cy="4837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8ACF2D-60A2-44A6-BFA9-1DD61ABBAF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1" y="1173031"/>
            <a:ext cx="2585841" cy="4965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27D930-BFA4-4A00-A41D-30770039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" y="1748153"/>
            <a:ext cx="1859288" cy="3570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A199FF-642F-48A0-BB07-32300CFCAD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1" y="1173031"/>
            <a:ext cx="2585841" cy="4965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3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 코스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1ECC1C2-E826-4AA7-B517-C5C04D11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622638"/>
              </p:ext>
            </p:extLst>
          </p:nvPr>
        </p:nvGraphicFramePr>
        <p:xfrm>
          <a:off x="5181600" y="2387365"/>
          <a:ext cx="3650498" cy="1989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4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 name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ViewPager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2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 코스 기록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RecycleView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931072D7-F68E-48F4-8E14-82D300561646}"/>
              </a:ext>
            </a:extLst>
          </p:cNvPr>
          <p:cNvSpPr>
            <a:spLocks noChangeAspect="1"/>
          </p:cNvSpPr>
          <p:nvPr/>
        </p:nvSpPr>
        <p:spPr bwMode="auto">
          <a:xfrm>
            <a:off x="864082" y="24985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60F090-719F-479C-9AF3-59C8784BF5AC}"/>
              </a:ext>
            </a:extLst>
          </p:cNvPr>
          <p:cNvSpPr>
            <a:spLocks noChangeAspect="1"/>
          </p:cNvSpPr>
          <p:nvPr/>
        </p:nvSpPr>
        <p:spPr bwMode="auto">
          <a:xfrm>
            <a:off x="113119" y="300368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ADA7DC-EFA5-4E66-9DE1-9F8A519D7A26}"/>
              </a:ext>
            </a:extLst>
          </p:cNvPr>
          <p:cNvSpPr>
            <a:spLocks noChangeAspect="1"/>
          </p:cNvSpPr>
          <p:nvPr/>
        </p:nvSpPr>
        <p:spPr bwMode="auto">
          <a:xfrm>
            <a:off x="864082" y="300368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1503364" y="300368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EF2808-80E2-44A3-A9EF-1F64DC57D8ED}"/>
              </a:ext>
            </a:extLst>
          </p:cNvPr>
          <p:cNvSpPr>
            <a:spLocks noChangeAspect="1"/>
          </p:cNvSpPr>
          <p:nvPr/>
        </p:nvSpPr>
        <p:spPr bwMode="auto">
          <a:xfrm>
            <a:off x="2218541" y="393089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5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18255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0469" y="214794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달리기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6331" y="214794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통계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5902" y="2813203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8387" y="3407562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일시정지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1074" y="3990789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재개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1074" y="4589365"/>
            <a:ext cx="10081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9048" y="284656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일별통계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9048" y="3440923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주별통계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9047" y="4024148"/>
            <a:ext cx="10231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월별통계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08" y="214794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마이코스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89942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7810" y="2147599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코스추천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7810" y="2760848"/>
            <a:ext cx="130848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코스추천</a:t>
            </a:r>
            <a:endParaRPr lang="en-US" altLang="ko-KR" sz="1400" dirty="0"/>
          </a:p>
          <a:p>
            <a:pPr algn="ctr"/>
            <a:r>
              <a:rPr lang="ko-KR" altLang="en-US" sz="1400" dirty="0"/>
              <a:t>달리기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20" y="2147598"/>
            <a:ext cx="129614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현재위치</a:t>
            </a:r>
          </a:p>
        </p:txBody>
      </p:sp>
      <p:cxnSp>
        <p:nvCxnSpPr>
          <p:cNvPr id="37" name="꺾인 연결선 36"/>
          <p:cNvCxnSpPr>
            <a:cxnSpLocks/>
          </p:cNvCxnSpPr>
          <p:nvPr/>
        </p:nvCxnSpPr>
        <p:spPr>
          <a:xfrm rot="10800000" flipV="1">
            <a:off x="4562088" y="2955516"/>
            <a:ext cx="7515" cy="594359"/>
          </a:xfrm>
          <a:prstGeom prst="bentConnector3">
            <a:avLst>
              <a:gd name="adj1" fmla="val 3141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cxnSpLocks/>
          </p:cNvCxnSpPr>
          <p:nvPr/>
        </p:nvCxnSpPr>
        <p:spPr>
          <a:xfrm rot="10800000" flipH="1" flipV="1">
            <a:off x="4562086" y="3549875"/>
            <a:ext cx="2687" cy="583227"/>
          </a:xfrm>
          <a:prstGeom prst="bentConnector3">
            <a:avLst>
              <a:gd name="adj1" fmla="val -85076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</p:cNvCxnSpPr>
          <p:nvPr/>
        </p:nvCxnSpPr>
        <p:spPr>
          <a:xfrm rot="10800000" flipV="1">
            <a:off x="4552074" y="4133103"/>
            <a:ext cx="12700" cy="59857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1"/>
            <a:endCxn id="16" idx="1"/>
          </p:cNvCxnSpPr>
          <p:nvPr/>
        </p:nvCxnSpPr>
        <p:spPr>
          <a:xfrm rot="10800000" flipV="1">
            <a:off x="2789048" y="3000452"/>
            <a:ext cx="12700" cy="59436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cxnSpLocks/>
          </p:cNvCxnSpPr>
          <p:nvPr/>
        </p:nvCxnSpPr>
        <p:spPr>
          <a:xfrm rot="10800000" flipV="1">
            <a:off x="2799919" y="3583675"/>
            <a:ext cx="1" cy="58322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8" idx="3"/>
            <a:endCxn id="6" idx="1"/>
          </p:cNvCxnSpPr>
          <p:nvPr/>
        </p:nvCxnSpPr>
        <p:spPr>
          <a:xfrm>
            <a:off x="2339752" y="2301837"/>
            <a:ext cx="286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6" idx="3"/>
          </p:cNvCxnSpPr>
          <p:nvPr/>
        </p:nvCxnSpPr>
        <p:spPr>
          <a:xfrm flipV="1">
            <a:off x="3922475" y="2301836"/>
            <a:ext cx="144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endCxn id="5" idx="1"/>
          </p:cNvCxnSpPr>
          <p:nvPr/>
        </p:nvCxnSpPr>
        <p:spPr>
          <a:xfrm>
            <a:off x="3970876" y="2301489"/>
            <a:ext cx="449593" cy="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" idx="3"/>
            <a:endCxn id="23" idx="1"/>
          </p:cNvCxnSpPr>
          <p:nvPr/>
        </p:nvCxnSpPr>
        <p:spPr>
          <a:xfrm flipV="1">
            <a:off x="5716613" y="2301488"/>
            <a:ext cx="211197" cy="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3" idx="3"/>
            <a:endCxn id="25" idx="1"/>
          </p:cNvCxnSpPr>
          <p:nvPr/>
        </p:nvCxnSpPr>
        <p:spPr>
          <a:xfrm flipV="1">
            <a:off x="7223954" y="2301487"/>
            <a:ext cx="2283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0" idx="2"/>
            <a:endCxn id="18" idx="0"/>
          </p:cNvCxnSpPr>
          <p:nvPr/>
        </p:nvCxnSpPr>
        <p:spPr>
          <a:xfrm rot="5400000">
            <a:off x="2553457" y="345428"/>
            <a:ext cx="940743" cy="2664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0" idx="2"/>
            <a:endCxn id="6" idx="0"/>
          </p:cNvCxnSpPr>
          <p:nvPr/>
        </p:nvCxnSpPr>
        <p:spPr>
          <a:xfrm rot="5400000">
            <a:off x="3344819" y="1136790"/>
            <a:ext cx="940743" cy="10815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0" idx="2"/>
            <a:endCxn id="5" idx="0"/>
          </p:cNvCxnSpPr>
          <p:nvPr/>
        </p:nvCxnSpPr>
        <p:spPr>
          <a:xfrm rot="16200000" flipH="1">
            <a:off x="4241887" y="1321293"/>
            <a:ext cx="940743" cy="7125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0" idx="2"/>
            <a:endCxn id="23" idx="0"/>
          </p:cNvCxnSpPr>
          <p:nvPr/>
        </p:nvCxnSpPr>
        <p:spPr>
          <a:xfrm rot="16200000" flipH="1">
            <a:off x="4995732" y="567449"/>
            <a:ext cx="940394" cy="22199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20" idx="2"/>
            <a:endCxn id="25" idx="0"/>
          </p:cNvCxnSpPr>
          <p:nvPr/>
        </p:nvCxnSpPr>
        <p:spPr>
          <a:xfrm rot="16200000" flipH="1">
            <a:off x="5757988" y="-194807"/>
            <a:ext cx="940393" cy="37444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" idx="2"/>
            <a:endCxn id="20" idx="0"/>
          </p:cNvCxnSpPr>
          <p:nvPr/>
        </p:nvCxnSpPr>
        <p:spPr>
          <a:xfrm>
            <a:off x="4355976" y="626032"/>
            <a:ext cx="0" cy="27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입</a:t>
            </a:r>
            <a:r>
              <a:rPr lang="en-US" altLang="ko-KR" dirty="0"/>
              <a:t>/</a:t>
            </a:r>
            <a:r>
              <a:rPr lang="ko-KR" altLang="en-US" dirty="0"/>
              <a:t>출력 정보 </a:t>
            </a:r>
            <a:r>
              <a:rPr lang="ko-KR" altLang="en-US" dirty="0" err="1"/>
              <a:t>알람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13722"/>
              </p:ext>
            </p:extLst>
          </p:nvPr>
        </p:nvGraphicFramePr>
        <p:xfrm>
          <a:off x="280988" y="1111248"/>
          <a:ext cx="8684460" cy="2846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6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Toolbar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BottomNavigationView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40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사용자에게 아이디와 비밀번호를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제시한 아이디와 비밀번호가 일치할 경우 메인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회원가입을 신청하면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밝은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로고는 사슴 일러스트 밑에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SMURUN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버튼과 회원가입 버튼을 만들고 회원가입은 파란색으로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87217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CA690E-C007-4D8B-A2AF-FFD272E97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25" y="1145042"/>
            <a:ext cx="3060000" cy="5144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1E21DCD-8789-4607-90EA-00722B64C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25" y="1145042"/>
            <a:ext cx="3060000" cy="51444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97512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386D7331-319D-436F-BAAA-FCD74F33C451}"/>
              </a:ext>
            </a:extLst>
          </p:cNvPr>
          <p:cNvSpPr>
            <a:spLocks noChangeAspect="1"/>
          </p:cNvSpPr>
          <p:nvPr/>
        </p:nvSpPr>
        <p:spPr bwMode="auto">
          <a:xfrm>
            <a:off x="878499" y="33240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11F719-72EB-46ED-ABF2-BE552480A205}"/>
              </a:ext>
            </a:extLst>
          </p:cNvPr>
          <p:cNvSpPr>
            <a:spLocks noChangeAspect="1"/>
          </p:cNvSpPr>
          <p:nvPr/>
        </p:nvSpPr>
        <p:spPr bwMode="auto">
          <a:xfrm>
            <a:off x="878499" y="399539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F36B01-9E2F-4162-A4BE-2141DD0AFF25}"/>
              </a:ext>
            </a:extLst>
          </p:cNvPr>
          <p:cNvSpPr>
            <a:spLocks noChangeAspect="1"/>
          </p:cNvSpPr>
          <p:nvPr/>
        </p:nvSpPr>
        <p:spPr bwMode="auto">
          <a:xfrm>
            <a:off x="1849422" y="4537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61395F4-9BEE-46B3-9076-E3C36A79E513}"/>
              </a:ext>
            </a:extLst>
          </p:cNvPr>
          <p:cNvSpPr>
            <a:spLocks noChangeAspect="1"/>
          </p:cNvSpPr>
          <p:nvPr/>
        </p:nvSpPr>
        <p:spPr bwMode="auto">
          <a:xfrm>
            <a:off x="1849422" y="50108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>
            <a:extLst>
              <a:ext uri="{FF2B5EF4-FFF2-40B4-BE49-F238E27FC236}">
                <a16:creationId xmlns:a16="http://schemas.microsoft.com/office/drawing/2014/main" id="{C7AEA2A0-52D9-4101-8539-35B461B9E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543962"/>
              </p:ext>
            </p:extLst>
          </p:nvPr>
        </p:nvGraphicFramePr>
        <p:xfrm>
          <a:off x="4512622" y="2185059"/>
          <a:ext cx="4452826" cy="1666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38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신장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몸무게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성별을 입력하는 화면을 보인다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완료되었으면 로그인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3394992"/>
            <a:ext cx="4246385" cy="2867784"/>
            <a:chOff x="4614123" y="3394992"/>
            <a:chExt cx="4183814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3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밝은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회원가입라는 글씨는 파란색으로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자신의 정보를 입력할 수 있는 빈칸을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만들고 누르면 회원가입이 완료되게끔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3946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B087784-4D0D-4766-86B4-6924DE4A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" b="9918"/>
          <a:stretch/>
        </p:blipFill>
        <p:spPr bwMode="auto">
          <a:xfrm>
            <a:off x="950923" y="1173031"/>
            <a:ext cx="3060000" cy="5089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32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7371619-B75E-4A17-9EDA-098405AF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" b="9918"/>
          <a:stretch/>
        </p:blipFill>
        <p:spPr bwMode="auto">
          <a:xfrm>
            <a:off x="950923" y="1173031"/>
            <a:ext cx="3060000" cy="50897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319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11A12DB0-411A-44C3-8282-B077AA88B4FF}"/>
              </a:ext>
            </a:extLst>
          </p:cNvPr>
          <p:cNvSpPr>
            <a:spLocks noChangeAspect="1"/>
          </p:cNvSpPr>
          <p:nvPr/>
        </p:nvSpPr>
        <p:spPr bwMode="auto">
          <a:xfrm>
            <a:off x="1946913" y="168569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792478-ADDD-45E7-8826-6184F555B522}"/>
              </a:ext>
            </a:extLst>
          </p:cNvPr>
          <p:cNvSpPr>
            <a:spLocks noChangeAspect="1"/>
          </p:cNvSpPr>
          <p:nvPr/>
        </p:nvSpPr>
        <p:spPr bwMode="auto">
          <a:xfrm>
            <a:off x="894676" y="239126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3123A9-EA4E-4566-B664-A9AEBC794176}"/>
              </a:ext>
            </a:extLst>
          </p:cNvPr>
          <p:cNvSpPr>
            <a:spLocks noChangeAspect="1"/>
          </p:cNvSpPr>
          <p:nvPr/>
        </p:nvSpPr>
        <p:spPr bwMode="auto">
          <a:xfrm>
            <a:off x="894676" y="31232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9A30CE-F0EA-48D9-885B-04216714FCFA}"/>
              </a:ext>
            </a:extLst>
          </p:cNvPr>
          <p:cNvSpPr>
            <a:spLocks noChangeAspect="1"/>
          </p:cNvSpPr>
          <p:nvPr/>
        </p:nvSpPr>
        <p:spPr bwMode="auto">
          <a:xfrm>
            <a:off x="894676" y="38757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5F215F-5D84-4D6F-AF95-3E68637B62CC}"/>
              </a:ext>
            </a:extLst>
          </p:cNvPr>
          <p:cNvSpPr>
            <a:spLocks noChangeAspect="1"/>
          </p:cNvSpPr>
          <p:nvPr/>
        </p:nvSpPr>
        <p:spPr bwMode="auto">
          <a:xfrm>
            <a:off x="1380725" y="470670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1B04DB-B880-46D5-907C-4E3A564D8009}"/>
              </a:ext>
            </a:extLst>
          </p:cNvPr>
          <p:cNvSpPr>
            <a:spLocks noChangeAspect="1"/>
          </p:cNvSpPr>
          <p:nvPr/>
        </p:nvSpPr>
        <p:spPr bwMode="auto">
          <a:xfrm>
            <a:off x="2230287" y="470670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599B02-DC40-4EAA-AE87-6735BE6CE3AD}"/>
              </a:ext>
            </a:extLst>
          </p:cNvPr>
          <p:cNvSpPr>
            <a:spLocks noChangeAspect="1"/>
          </p:cNvSpPr>
          <p:nvPr/>
        </p:nvSpPr>
        <p:spPr bwMode="auto">
          <a:xfrm>
            <a:off x="2836926" y="470670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>
            <a:extLst>
              <a:ext uri="{FF2B5EF4-FFF2-40B4-BE49-F238E27FC236}">
                <a16:creationId xmlns:a16="http://schemas.microsoft.com/office/drawing/2014/main" id="{6171A10D-17EF-433D-8FF0-CAA286B8A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002975"/>
              </p:ext>
            </p:extLst>
          </p:nvPr>
        </p:nvGraphicFramePr>
        <p:xfrm>
          <a:off x="4512622" y="2185059"/>
          <a:ext cx="4452826" cy="277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글씨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TextView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패스워드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몸무게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몸무게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17865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EditText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356988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0171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23173EEB-5BC3-465B-B4E1-0693BBEDD996}"/>
              </a:ext>
            </a:extLst>
          </p:cNvPr>
          <p:cNvSpPr>
            <a:spLocks noChangeAspect="1"/>
          </p:cNvSpPr>
          <p:nvPr/>
        </p:nvSpPr>
        <p:spPr bwMode="auto">
          <a:xfrm>
            <a:off x="1947896" y="586610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0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하면 지도와 함께 뜨는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재개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누른 후 달리기를 시작한다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 눌린 시점의 사용자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x,y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위치 좌표를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API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통해 알아낸다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지도에 실시간 경로를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시스템은 사용자의 위치 변화에 따른 위치 좌표 값을 계산하여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운동거리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운동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소모 칼로리를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레이아웃 배경색은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지도 움직이다가 오른쪽 상단 동그라미 버튼을 누르면 현재위치로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지도가 돌아온다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하단 위치 아이콘을 누르면 반경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2km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내의 추천코스를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보여준다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Run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지도를 바탕으로 화면 아래쪽에 만들어준다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02241"/>
              </p:ext>
            </p:extLst>
          </p:nvPr>
        </p:nvGraphicFramePr>
        <p:xfrm>
          <a:off x="101602" y="121191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JohnBer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달리기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(main)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V.0.5.0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CC08F30-5195-4298-8E91-B35D64231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45" y="1322940"/>
            <a:ext cx="2519680" cy="4838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7257</TotalTime>
  <Words>2013</Words>
  <Application>Microsoft Office PowerPoint</Application>
  <PresentationFormat>화면 슬라이드 쇼(4:3)</PresentationFormat>
  <Paragraphs>849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PowerPoint 프레젠테이션</vt:lpstr>
      <vt:lpstr>화면 입/출력 정보 알람 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Shim SooHyun</cp:lastModifiedBy>
  <cp:revision>545</cp:revision>
  <cp:lastPrinted>2001-07-23T08:42:52Z</cp:lastPrinted>
  <dcterms:created xsi:type="dcterms:W3CDTF">2011-02-22T01:37:12Z</dcterms:created>
  <dcterms:modified xsi:type="dcterms:W3CDTF">2018-09-14T09:42:39Z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