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7C116-1317-45E5-BCD0-ADB54FCF2E28}" v="57" dt="2023-06-07T12:20:19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5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채연" userId="3eda35b71e0f9f33" providerId="LiveId" clId="{B327C116-1317-45E5-BCD0-ADB54FCF2E28}"/>
    <pc:docChg chg="undo redo custSel addSld delSld modSld sldOrd modMainMaster">
      <pc:chgData name="김 채연" userId="3eda35b71e0f9f33" providerId="LiveId" clId="{B327C116-1317-45E5-BCD0-ADB54FCF2E28}" dt="2023-06-07T12:20:19.226" v="673"/>
      <pc:docMkLst>
        <pc:docMk/>
      </pc:docMkLst>
      <pc:sldChg chg="addSp modSp mod">
        <pc:chgData name="김 채연" userId="3eda35b71e0f9f33" providerId="LiveId" clId="{B327C116-1317-45E5-BCD0-ADB54FCF2E28}" dt="2023-06-07T10:50:51.134" v="579" actId="14100"/>
        <pc:sldMkLst>
          <pc:docMk/>
          <pc:sldMk cId="0" sldId="256"/>
        </pc:sldMkLst>
        <pc:spChg chg="add mod">
          <ac:chgData name="김 채연" userId="3eda35b71e0f9f33" providerId="LiveId" clId="{B327C116-1317-45E5-BCD0-ADB54FCF2E28}" dt="2023-06-07T10:44:40.338" v="243" actId="1076"/>
          <ac:spMkLst>
            <pc:docMk/>
            <pc:sldMk cId="0" sldId="256"/>
            <ac:spMk id="3" creationId="{C47690E3-311C-81B1-DF72-1124AA98F23D}"/>
          </ac:spMkLst>
        </pc:spChg>
        <pc:spChg chg="mod">
          <ac:chgData name="김 채연" userId="3eda35b71e0f9f33" providerId="LiveId" clId="{B327C116-1317-45E5-BCD0-ADB54FCF2E28}" dt="2023-06-07T10:50:51.134" v="579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김 채연" userId="3eda35b71e0f9f33" providerId="LiveId" clId="{B327C116-1317-45E5-BCD0-ADB54FCF2E28}" dt="2023-06-07T12:20:19.226" v="673"/>
        <pc:sldMkLst>
          <pc:docMk/>
          <pc:sldMk cId="0" sldId="257"/>
        </pc:sldMkLst>
        <pc:graphicFrameChg chg="mod modGraphic">
          <ac:chgData name="김 채연" userId="3eda35b71e0f9f33" providerId="LiveId" clId="{B327C116-1317-45E5-BCD0-ADB54FCF2E28}" dt="2023-06-07T12:20:19.226" v="673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addSp delSp modSp mod">
        <pc:chgData name="김 채연" userId="3eda35b71e0f9f33" providerId="LiveId" clId="{B327C116-1317-45E5-BCD0-ADB54FCF2E28}" dt="2023-06-07T12:07:42.987" v="636" actId="20577"/>
        <pc:sldMkLst>
          <pc:docMk/>
          <pc:sldMk cId="0" sldId="258"/>
        </pc:sldMkLst>
        <pc:spChg chg="del">
          <ac:chgData name="김 채연" userId="3eda35b71e0f9f33" providerId="LiveId" clId="{B327C116-1317-45E5-BCD0-ADB54FCF2E28}" dt="2023-06-07T10:47:41.807" v="284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김 채연" userId="3eda35b71e0f9f33" providerId="LiveId" clId="{B327C116-1317-45E5-BCD0-ADB54FCF2E28}" dt="2023-06-07T12:07:42.987" v="636" actId="20577"/>
          <ac:spMkLst>
            <pc:docMk/>
            <pc:sldMk cId="0" sldId="258"/>
            <ac:spMk id="7" creationId="{1EF91E31-D8E9-7DFF-388F-85B7BC23AC88}"/>
          </ac:spMkLst>
        </pc:spChg>
        <pc:picChg chg="add mod">
          <ac:chgData name="김 채연" userId="3eda35b71e0f9f33" providerId="LiveId" clId="{B327C116-1317-45E5-BCD0-ADB54FCF2E28}" dt="2023-06-07T10:41:23.110" v="50" actId="14100"/>
          <ac:picMkLst>
            <pc:docMk/>
            <pc:sldMk cId="0" sldId="258"/>
            <ac:picMk id="4" creationId="{131AA9E7-835C-0557-E946-55BE0E46A20B}"/>
          </ac:picMkLst>
        </pc:picChg>
        <pc:picChg chg="add del mod">
          <ac:chgData name="김 채연" userId="3eda35b71e0f9f33" providerId="LiveId" clId="{B327C116-1317-45E5-BCD0-ADB54FCF2E28}" dt="2023-06-07T10:46:22.698" v="257" actId="21"/>
          <ac:picMkLst>
            <pc:docMk/>
            <pc:sldMk cId="0" sldId="258"/>
            <ac:picMk id="6" creationId="{7CC7F2D9-68AA-D241-79E8-259133B86BF6}"/>
          </ac:picMkLst>
        </pc:picChg>
        <pc:picChg chg="del mod">
          <ac:chgData name="김 채연" userId="3eda35b71e0f9f33" providerId="LiveId" clId="{B327C116-1317-45E5-BCD0-ADB54FCF2E28}" dt="2023-06-07T10:41:06.089" v="46" actId="478"/>
          <ac:picMkLst>
            <pc:docMk/>
            <pc:sldMk cId="0" sldId="258"/>
            <ac:picMk id="25" creationId="{00000000-0000-0000-0000-000000000000}"/>
          </ac:picMkLst>
        </pc:picChg>
      </pc:sldChg>
      <pc:sldChg chg="addSp delSp modSp add mod ord">
        <pc:chgData name="김 채연" userId="3eda35b71e0f9f33" providerId="LiveId" clId="{B327C116-1317-45E5-BCD0-ADB54FCF2E28}" dt="2023-06-07T12:07:35.740" v="633" actId="1076"/>
        <pc:sldMkLst>
          <pc:docMk/>
          <pc:sldMk cId="1346008556" sldId="259"/>
        </pc:sldMkLst>
        <pc:spChg chg="del mod">
          <ac:chgData name="김 채연" userId="3eda35b71e0f9f33" providerId="LiveId" clId="{B327C116-1317-45E5-BCD0-ADB54FCF2E28}" dt="2023-06-07T10:47:44.716" v="285" actId="478"/>
          <ac:spMkLst>
            <pc:docMk/>
            <pc:sldMk cId="1346008556" sldId="259"/>
            <ac:spMk id="2" creationId="{00000000-0000-0000-0000-000000000000}"/>
          </ac:spMkLst>
        </pc:spChg>
        <pc:spChg chg="add mod">
          <ac:chgData name="김 채연" userId="3eda35b71e0f9f33" providerId="LiveId" clId="{B327C116-1317-45E5-BCD0-ADB54FCF2E28}" dt="2023-06-07T12:07:35.740" v="633" actId="1076"/>
          <ac:spMkLst>
            <pc:docMk/>
            <pc:sldMk cId="1346008556" sldId="259"/>
            <ac:spMk id="6" creationId="{AADD96A7-07D7-59EC-2585-0434FCD6784A}"/>
          </ac:spMkLst>
        </pc:spChg>
        <pc:picChg chg="add del">
          <ac:chgData name="김 채연" userId="3eda35b71e0f9f33" providerId="LiveId" clId="{B327C116-1317-45E5-BCD0-ADB54FCF2E28}" dt="2023-06-07T10:46:12.795" v="248" actId="22"/>
          <ac:picMkLst>
            <pc:docMk/>
            <pc:sldMk cId="1346008556" sldId="259"/>
            <ac:picMk id="4" creationId="{3BFE3A8B-0260-E775-C82C-759478428F95}"/>
          </ac:picMkLst>
        </pc:picChg>
        <pc:picChg chg="add mod">
          <ac:chgData name="김 채연" userId="3eda35b71e0f9f33" providerId="LiveId" clId="{B327C116-1317-45E5-BCD0-ADB54FCF2E28}" dt="2023-06-07T10:49:55.847" v="557" actId="14100"/>
          <ac:picMkLst>
            <pc:docMk/>
            <pc:sldMk cId="1346008556" sldId="259"/>
            <ac:picMk id="5" creationId="{5012F3C8-7F20-1245-6A14-C9D3BB05E8E2}"/>
          </ac:picMkLst>
        </pc:picChg>
        <pc:picChg chg="del">
          <ac:chgData name="김 채연" userId="3eda35b71e0f9f33" providerId="LiveId" clId="{B327C116-1317-45E5-BCD0-ADB54FCF2E28}" dt="2023-06-07T10:46:10.098" v="246" actId="478"/>
          <ac:picMkLst>
            <pc:docMk/>
            <pc:sldMk cId="1346008556" sldId="259"/>
            <ac:picMk id="25" creationId="{00000000-0000-0000-0000-000000000000}"/>
          </ac:picMkLst>
        </pc:picChg>
      </pc:sldChg>
      <pc:sldChg chg="addSp delSp modSp add mod">
        <pc:chgData name="김 채연" userId="3eda35b71e0f9f33" providerId="LiveId" clId="{B327C116-1317-45E5-BCD0-ADB54FCF2E28}" dt="2023-06-07T12:07:48.970" v="643" actId="20577"/>
        <pc:sldMkLst>
          <pc:docMk/>
          <pc:sldMk cId="712572841" sldId="260"/>
        </pc:sldMkLst>
        <pc:spChg chg="del mod">
          <ac:chgData name="김 채연" userId="3eda35b71e0f9f33" providerId="LiveId" clId="{B327C116-1317-45E5-BCD0-ADB54FCF2E28}" dt="2023-06-07T10:47:23.540" v="268" actId="478"/>
          <ac:spMkLst>
            <pc:docMk/>
            <pc:sldMk cId="712572841" sldId="260"/>
            <ac:spMk id="2" creationId="{00000000-0000-0000-0000-000000000000}"/>
          </ac:spMkLst>
        </pc:spChg>
        <pc:spChg chg="add mod">
          <ac:chgData name="김 채연" userId="3eda35b71e0f9f33" providerId="LiveId" clId="{B327C116-1317-45E5-BCD0-ADB54FCF2E28}" dt="2023-06-07T12:07:48.970" v="643" actId="20577"/>
          <ac:spMkLst>
            <pc:docMk/>
            <pc:sldMk cId="712572841" sldId="260"/>
            <ac:spMk id="11" creationId="{60B3E38A-7C47-3F08-AC20-42F8FA8CB5AB}"/>
          </ac:spMkLst>
        </pc:spChg>
        <pc:picChg chg="add del mod">
          <ac:chgData name="김 채연" userId="3eda35b71e0f9f33" providerId="LiveId" clId="{B327C116-1317-45E5-BCD0-ADB54FCF2E28}" dt="2023-06-07T10:47:27.108" v="274"/>
          <ac:picMkLst>
            <pc:docMk/>
            <pc:sldMk cId="712572841" sldId="260"/>
            <ac:picMk id="3" creationId="{6CBF63FA-70E2-B9D9-80D1-94A14F874251}"/>
          </ac:picMkLst>
        </pc:picChg>
        <pc:picChg chg="add del mod">
          <ac:chgData name="김 채연" userId="3eda35b71e0f9f33" providerId="LiveId" clId="{B327C116-1317-45E5-BCD0-ADB54FCF2E28}" dt="2023-06-07T10:47:26.882" v="273"/>
          <ac:picMkLst>
            <pc:docMk/>
            <pc:sldMk cId="712572841" sldId="260"/>
            <ac:picMk id="4" creationId="{58BADB1F-C856-1F25-D898-80BEBCD864A6}"/>
          </ac:picMkLst>
        </pc:picChg>
        <pc:picChg chg="add del mod">
          <ac:chgData name="김 채연" userId="3eda35b71e0f9f33" providerId="LiveId" clId="{B327C116-1317-45E5-BCD0-ADB54FCF2E28}" dt="2023-06-07T10:47:26.672" v="272"/>
          <ac:picMkLst>
            <pc:docMk/>
            <pc:sldMk cId="712572841" sldId="260"/>
            <ac:picMk id="5" creationId="{130EB235-5D63-EF93-0226-DACFD583FC97}"/>
          </ac:picMkLst>
        </pc:picChg>
        <pc:picChg chg="add del mod">
          <ac:chgData name="김 채연" userId="3eda35b71e0f9f33" providerId="LiveId" clId="{B327C116-1317-45E5-BCD0-ADB54FCF2E28}" dt="2023-06-07T10:47:29.313" v="276"/>
          <ac:picMkLst>
            <pc:docMk/>
            <pc:sldMk cId="712572841" sldId="260"/>
            <ac:picMk id="6" creationId="{7EFA8BE9-278B-142A-4F86-414D5DD4F902}"/>
          </ac:picMkLst>
        </pc:picChg>
        <pc:picChg chg="add del mod">
          <ac:chgData name="김 채연" userId="3eda35b71e0f9f33" providerId="LiveId" clId="{B327C116-1317-45E5-BCD0-ADB54FCF2E28}" dt="2023-06-07T10:47:32.555" v="280"/>
          <ac:picMkLst>
            <pc:docMk/>
            <pc:sldMk cId="712572841" sldId="260"/>
            <ac:picMk id="7" creationId="{651793D6-9A6E-D640-C2A8-C1105E602934}"/>
          </ac:picMkLst>
        </pc:picChg>
        <pc:picChg chg="add del mod">
          <ac:chgData name="김 채연" userId="3eda35b71e0f9f33" providerId="LiveId" clId="{B327C116-1317-45E5-BCD0-ADB54FCF2E28}" dt="2023-06-07T10:47:32.256" v="279"/>
          <ac:picMkLst>
            <pc:docMk/>
            <pc:sldMk cId="712572841" sldId="260"/>
            <ac:picMk id="8" creationId="{EE51134C-9A5A-DC9F-4855-E2B1F61ED0AE}"/>
          </ac:picMkLst>
        </pc:picChg>
        <pc:picChg chg="add mod">
          <ac:chgData name="김 채연" userId="3eda35b71e0f9f33" providerId="LiveId" clId="{B327C116-1317-45E5-BCD0-ADB54FCF2E28}" dt="2023-06-07T10:50:28.673" v="561" actId="14100"/>
          <ac:picMkLst>
            <pc:docMk/>
            <pc:sldMk cId="712572841" sldId="260"/>
            <ac:picMk id="10" creationId="{01DED5F9-9066-1C09-AE55-750C2098DA92}"/>
          </ac:picMkLst>
        </pc:picChg>
      </pc:sldChg>
      <pc:sldChg chg="addSp delSp modSp add mod">
        <pc:chgData name="김 채연" userId="3eda35b71e0f9f33" providerId="LiveId" clId="{B327C116-1317-45E5-BCD0-ADB54FCF2E28}" dt="2023-06-07T12:19:59.655" v="656" actId="14100"/>
        <pc:sldMkLst>
          <pc:docMk/>
          <pc:sldMk cId="1530902742" sldId="261"/>
        </pc:sldMkLst>
        <pc:spChg chg="add mod">
          <ac:chgData name="김 채연" userId="3eda35b71e0f9f33" providerId="LiveId" clId="{B327C116-1317-45E5-BCD0-ADB54FCF2E28}" dt="2023-06-07T12:07:53.964" v="650" actId="20577"/>
          <ac:spMkLst>
            <pc:docMk/>
            <pc:sldMk cId="1530902742" sldId="261"/>
            <ac:spMk id="2" creationId="{F3C58D5F-37DC-0D58-5105-B79BDBFBA65B}"/>
          </ac:spMkLst>
        </pc:spChg>
        <pc:spChg chg="add del mod">
          <ac:chgData name="김 채연" userId="3eda35b71e0f9f33" providerId="LiveId" clId="{B327C116-1317-45E5-BCD0-ADB54FCF2E28}" dt="2023-06-07T12:19:43.564" v="653" actId="478"/>
          <ac:spMkLst>
            <pc:docMk/>
            <pc:sldMk cId="1530902742" sldId="261"/>
            <ac:spMk id="4" creationId="{CA84CF5D-1980-02F6-3ABB-32F785008E80}"/>
          </ac:spMkLst>
        </pc:spChg>
        <pc:picChg chg="add mod">
          <ac:chgData name="김 채연" userId="3eda35b71e0f9f33" providerId="LiveId" clId="{B327C116-1317-45E5-BCD0-ADB54FCF2E28}" dt="2023-06-07T12:19:59.655" v="656" actId="14100"/>
          <ac:picMkLst>
            <pc:docMk/>
            <pc:sldMk cId="1530902742" sldId="261"/>
            <ac:picMk id="6" creationId="{FDD98D2D-48D4-45E1-6C30-1841BAB3AFE8}"/>
          </ac:picMkLst>
        </pc:picChg>
      </pc:sldChg>
      <pc:sldChg chg="add del">
        <pc:chgData name="김 채연" userId="3eda35b71e0f9f33" providerId="LiveId" clId="{B327C116-1317-45E5-BCD0-ADB54FCF2E28}" dt="2023-06-07T10:47:18.451" v="265" actId="47"/>
        <pc:sldMkLst>
          <pc:docMk/>
          <pc:sldMk cId="3751268040" sldId="261"/>
        </pc:sldMkLst>
      </pc:sldChg>
      <pc:sldChg chg="delSp add del mod">
        <pc:chgData name="김 채연" userId="3eda35b71e0f9f33" providerId="LiveId" clId="{B327C116-1317-45E5-BCD0-ADB54FCF2E28}" dt="2023-06-07T10:47:18.971" v="266" actId="47"/>
        <pc:sldMkLst>
          <pc:docMk/>
          <pc:sldMk cId="2203880413" sldId="262"/>
        </pc:sldMkLst>
        <pc:spChg chg="del">
          <ac:chgData name="김 채연" userId="3eda35b71e0f9f33" providerId="LiveId" clId="{B327C116-1317-45E5-BCD0-ADB54FCF2E28}" dt="2023-06-07T10:47:15.453" v="264" actId="478"/>
          <ac:spMkLst>
            <pc:docMk/>
            <pc:sldMk cId="2203880413" sldId="262"/>
            <ac:spMk id="2" creationId="{00000000-0000-0000-0000-000000000000}"/>
          </ac:spMkLst>
        </pc:spChg>
      </pc:sldChg>
      <pc:sldChg chg="add del">
        <pc:chgData name="김 채연" userId="3eda35b71e0f9f33" providerId="LiveId" clId="{B327C116-1317-45E5-BCD0-ADB54FCF2E28}" dt="2023-06-07T12:20:02.974" v="657" actId="47"/>
        <pc:sldMkLst>
          <pc:docMk/>
          <pc:sldMk cId="3663347447" sldId="262"/>
        </pc:sldMkLst>
      </pc:sldChg>
      <pc:sldChg chg="add del">
        <pc:chgData name="김 채연" userId="3eda35b71e0f9f33" providerId="LiveId" clId="{B327C116-1317-45E5-BCD0-ADB54FCF2E28}" dt="2023-06-07T12:20:04.200" v="658" actId="47"/>
        <pc:sldMkLst>
          <pc:docMk/>
          <pc:sldMk cId="789888797" sldId="263"/>
        </pc:sldMkLst>
      </pc:sldChg>
      <pc:sldMasterChg chg="modSldLayout">
        <pc:chgData name="김 채연" userId="3eda35b71e0f9f33" providerId="LiveId" clId="{B327C116-1317-45E5-BCD0-ADB54FCF2E28}" dt="2023-06-07T10:41:44.859" v="74" actId="20577"/>
        <pc:sldMasterMkLst>
          <pc:docMk/>
          <pc:sldMasterMk cId="0" sldId="2147483655"/>
        </pc:sldMasterMkLst>
        <pc:sldLayoutChg chg="modSp mod">
          <pc:chgData name="김 채연" userId="3eda35b71e0f9f33" providerId="LiveId" clId="{B327C116-1317-45E5-BCD0-ADB54FCF2E28}" dt="2023-06-07T10:41:44.859" v="74" actId="20577"/>
          <pc:sldLayoutMkLst>
            <pc:docMk/>
            <pc:sldMasterMk cId="0" sldId="2147483655"/>
            <pc:sldLayoutMk cId="0" sldId="2147483657"/>
          </pc:sldLayoutMkLst>
          <pc:spChg chg="mod">
            <ac:chgData name="김 채연" userId="3eda35b71e0f9f33" providerId="LiveId" clId="{B327C116-1317-45E5-BCD0-ADB54FCF2E28}" dt="2023-06-07T10:41:44.859" v="74" actId="20577"/>
            <ac:spMkLst>
              <pc:docMk/>
              <pc:sldMasterMk cId="0" sldId="2147483655"/>
              <pc:sldLayoutMk cId="0" sldId="2147483657"/>
              <ac:spMk id="8" creationId="{00000000-0000-0000-0000-000000000000}"/>
            </ac:spMkLst>
          </pc:spChg>
          <pc:graphicFrameChg chg="modGraphic">
            <ac:chgData name="김 채연" userId="3eda35b71e0f9f33" providerId="LiveId" clId="{B327C116-1317-45E5-BCD0-ADB54FCF2E28}" dt="2023-06-07T10:40:40.114" v="40" actId="20577"/>
            <ac:graphicFrameMkLst>
              <pc:docMk/>
              <pc:sldMasterMk cId="0" sldId="2147483655"/>
              <pc:sldLayoutMk cId="0" sldId="2147483657"/>
              <ac:graphicFrameMk id="6" creationId="{00000000-0000-0000-0000-000000000000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4179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팀명</a:t>
            </a:r>
            <a:r>
              <a:rPr lang="en-US" altLang="ko-KR" dirty="0"/>
              <a:t>: </a:t>
            </a:r>
            <a:r>
              <a:rPr lang="ko-KR" altLang="en-US" dirty="0"/>
              <a:t>에 </a:t>
            </a:r>
            <a:r>
              <a:rPr lang="ko-KR" altLang="en-US" dirty="0" err="1"/>
              <a:t>잇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3295" y="4572899"/>
            <a:ext cx="267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팀     명</a:t>
            </a:r>
            <a:r>
              <a:rPr lang="en-US" altLang="ko-KR" sz="2000" dirty="0"/>
              <a:t>:  </a:t>
            </a:r>
            <a:r>
              <a:rPr lang="ko-KR" altLang="en-US" sz="2000" dirty="0"/>
              <a:t>에            </a:t>
            </a:r>
            <a:r>
              <a:rPr lang="ko-KR" altLang="en-US" sz="2000" dirty="0" err="1"/>
              <a:t>잇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690E3-311C-81B1-DF72-1124AA98F23D}"/>
              </a:ext>
            </a:extLst>
          </p:cNvPr>
          <p:cNvSpPr txBox="1"/>
          <p:nvPr/>
        </p:nvSpPr>
        <p:spPr>
          <a:xfrm>
            <a:off x="6065134" y="5153970"/>
            <a:ext cx="2673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     원</a:t>
            </a:r>
            <a:r>
              <a:rPr lang="en-US" altLang="ko-KR" dirty="0"/>
              <a:t>: 	201910955 </a:t>
            </a:r>
            <a:r>
              <a:rPr lang="ko-KR" altLang="en-US" dirty="0"/>
              <a:t>박세준</a:t>
            </a:r>
            <a:endParaRPr lang="en-US" altLang="ko-KR" dirty="0"/>
          </a:p>
          <a:p>
            <a:r>
              <a:rPr lang="en-US" altLang="ko-KR" dirty="0"/>
              <a:t>	201810987 </a:t>
            </a:r>
            <a:r>
              <a:rPr lang="ko-KR" altLang="en-US" dirty="0"/>
              <a:t>임지호</a:t>
            </a:r>
            <a:endParaRPr lang="en-US" altLang="ko-KR" dirty="0"/>
          </a:p>
          <a:p>
            <a:r>
              <a:rPr lang="en-US" altLang="ko-KR" dirty="0"/>
              <a:t>	201911001 </a:t>
            </a:r>
            <a:r>
              <a:rPr lang="ko-KR" altLang="en-US" dirty="0"/>
              <a:t>이주환</a:t>
            </a:r>
            <a:endParaRPr lang="en-US" altLang="ko-KR" dirty="0"/>
          </a:p>
          <a:p>
            <a:r>
              <a:rPr lang="en-US" altLang="ko-KR" dirty="0"/>
              <a:t>	201911018 </a:t>
            </a:r>
            <a:r>
              <a:rPr lang="ko-KR" altLang="en-US" dirty="0"/>
              <a:t>최정현</a:t>
            </a:r>
            <a:endParaRPr lang="en-US" altLang="ko-KR" dirty="0"/>
          </a:p>
          <a:p>
            <a:r>
              <a:rPr lang="en-US" altLang="ko-KR" dirty="0"/>
              <a:t>	202010768 </a:t>
            </a:r>
            <a:r>
              <a:rPr lang="ko-KR" altLang="en-US" dirty="0"/>
              <a:t>김채연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60205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임지호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필드 추가구현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김채연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김채연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2F3C8-7F20-1245-6A14-C9D3BB05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3" y="931659"/>
            <a:ext cx="7981231" cy="531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D96A7-07D7-59EC-2585-0434FCD6784A}"/>
              </a:ext>
            </a:extLst>
          </p:cNvPr>
          <p:cNvSpPr txBox="1"/>
          <p:nvPr/>
        </p:nvSpPr>
        <p:spPr>
          <a:xfrm>
            <a:off x="6951406" y="394027"/>
            <a:ext cx="86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00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AA9E7-835C-0557-E946-55BE0E46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3" y="855978"/>
            <a:ext cx="8913589" cy="5426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91E31-D8E9-7DFF-388F-85B7BC23AC88}"/>
              </a:ext>
            </a:extLst>
          </p:cNvPr>
          <p:cNvSpPr txBox="1"/>
          <p:nvPr/>
        </p:nvSpPr>
        <p:spPr>
          <a:xfrm>
            <a:off x="6951406" y="394027"/>
            <a:ext cx="86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1.1.0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DED5F9-9066-1C09-AE55-750C2098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" y="861599"/>
            <a:ext cx="8672051" cy="5311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E38A-7C47-3F08-AC20-42F8FA8CB5AB}"/>
              </a:ext>
            </a:extLst>
          </p:cNvPr>
          <p:cNvSpPr txBox="1"/>
          <p:nvPr/>
        </p:nvSpPr>
        <p:spPr>
          <a:xfrm>
            <a:off x="6951406" y="394027"/>
            <a:ext cx="86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5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58D5F-37DC-0D58-5105-B79BDBFBA65B}"/>
              </a:ext>
            </a:extLst>
          </p:cNvPr>
          <p:cNvSpPr txBox="1"/>
          <p:nvPr/>
        </p:nvSpPr>
        <p:spPr>
          <a:xfrm>
            <a:off x="6951406" y="394027"/>
            <a:ext cx="86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1.1.2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D98D2D-48D4-45E1-6C30-1841BAB3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931659"/>
            <a:ext cx="8645318" cy="52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0274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5769</TotalTime>
  <Words>75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채연</cp:lastModifiedBy>
  <cp:revision>497</cp:revision>
  <cp:lastPrinted>2001-07-23T08:42:52Z</cp:lastPrinted>
  <dcterms:created xsi:type="dcterms:W3CDTF">2011-02-22T01:37:12Z</dcterms:created>
  <dcterms:modified xsi:type="dcterms:W3CDTF">2023-06-07T12:20:24Z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