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" y="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Kimbark" userId="a5b13f7c410866c1" providerId="LiveId" clId="{DF77A541-16E3-4716-9EFB-72DFEE104125}"/>
    <pc:docChg chg="undo custSel addSld delSld modSld">
      <pc:chgData name="Bruce Kimbark" userId="a5b13f7c410866c1" providerId="LiveId" clId="{DF77A541-16E3-4716-9EFB-72DFEE104125}" dt="2018-04-09T02:46:17.647" v="2349" actId="20577"/>
      <pc:docMkLst>
        <pc:docMk/>
      </pc:docMkLst>
      <pc:sldChg chg="addSp delSp modSp mod">
        <pc:chgData name="Bruce Kimbark" userId="a5b13f7c410866c1" providerId="LiveId" clId="{DF77A541-16E3-4716-9EFB-72DFEE104125}" dt="2018-04-09T02:44:13.069" v="2230" actId="403"/>
        <pc:sldMkLst>
          <pc:docMk/>
          <pc:sldMk cId="4016739069" sldId="257"/>
        </pc:sldMkLst>
        <pc:spChg chg="mod">
          <ac:chgData name="Bruce Kimbark" userId="a5b13f7c410866c1" providerId="LiveId" clId="{DF77A541-16E3-4716-9EFB-72DFEE104125}" dt="2018-04-09T02:44:13.069" v="2230" actId="403"/>
          <ac:spMkLst>
            <pc:docMk/>
            <pc:sldMk cId="4016739069" sldId="257"/>
            <ac:spMk id="6" creationId="{DEA01705-04C1-4314-BC7E-732CBD7807D7}"/>
          </ac:spMkLst>
        </pc:spChg>
        <pc:graphicFrameChg chg="del">
          <ac:chgData name="Bruce Kimbark" userId="a5b13f7c410866c1" providerId="LiveId" clId="{DF77A541-16E3-4716-9EFB-72DFEE104125}" dt="2018-04-08T23:29:29.865" v="3" actId="478"/>
          <ac:graphicFrameMkLst>
            <pc:docMk/>
            <pc:sldMk cId="4016739069" sldId="257"/>
            <ac:graphicFrameMk id="9" creationId="{4932115A-FC3A-44F1-8F48-426EFBCFAB23}"/>
          </ac:graphicFrameMkLst>
        </pc:graphicFrameChg>
        <pc:graphicFrameChg chg="add del mod">
          <ac:chgData name="Bruce Kimbark" userId="a5b13f7c410866c1" providerId="LiveId" clId="{DF77A541-16E3-4716-9EFB-72DFEE104125}" dt="2018-04-09T00:00:43.918" v="89" actId="478"/>
          <ac:graphicFrameMkLst>
            <pc:docMk/>
            <pc:sldMk cId="4016739069" sldId="257"/>
            <ac:graphicFrameMk id="10" creationId="{A4AABC76-1431-42B8-9ADB-78018AFC3CFC}"/>
          </ac:graphicFrameMkLst>
        </pc:graphicFrameChg>
        <pc:graphicFrameChg chg="add del mod">
          <ac:chgData name="Bruce Kimbark" userId="a5b13f7c410866c1" providerId="LiveId" clId="{DF77A541-16E3-4716-9EFB-72DFEE104125}" dt="2018-04-09T02:19:39.487" v="1442" actId="478"/>
          <ac:graphicFrameMkLst>
            <pc:docMk/>
            <pc:sldMk cId="4016739069" sldId="257"/>
            <ac:graphicFrameMk id="11" creationId="{A4AABC76-1431-42B8-9ADB-78018AFC3CFC}"/>
          </ac:graphicFrameMkLst>
        </pc:graphicFrameChg>
        <pc:graphicFrameChg chg="add del mod">
          <ac:chgData name="Bruce Kimbark" userId="a5b13f7c410866c1" providerId="LiveId" clId="{DF77A541-16E3-4716-9EFB-72DFEE104125}" dt="2018-04-09T02:24:18.117" v="1529" actId="478"/>
          <ac:graphicFrameMkLst>
            <pc:docMk/>
            <pc:sldMk cId="4016739069" sldId="257"/>
            <ac:graphicFrameMk id="12" creationId="{C5758A3A-7686-42C0-B51E-8146677EF80B}"/>
          </ac:graphicFrameMkLst>
        </pc:graphicFrameChg>
        <pc:picChg chg="add mod">
          <ac:chgData name="Bruce Kimbark" userId="a5b13f7c410866c1" providerId="LiveId" clId="{DF77A541-16E3-4716-9EFB-72DFEE104125}" dt="2018-04-09T02:24:37.342" v="1553" actId="1037"/>
          <ac:picMkLst>
            <pc:docMk/>
            <pc:sldMk cId="4016739069" sldId="257"/>
            <ac:picMk id="13" creationId="{BA8F35D3-89E1-45B4-AECF-78E8896196AE}"/>
          </ac:picMkLst>
        </pc:picChg>
      </pc:sldChg>
      <pc:sldChg chg="addSp delSp modSp add">
        <pc:chgData name="Bruce Kimbark" userId="a5b13f7c410866c1" providerId="LiveId" clId="{DF77A541-16E3-4716-9EFB-72DFEE104125}" dt="2018-04-09T02:44:19.368" v="2231" actId="403"/>
        <pc:sldMkLst>
          <pc:docMk/>
          <pc:sldMk cId="2930692298" sldId="259"/>
        </pc:sldMkLst>
        <pc:spChg chg="mod">
          <ac:chgData name="Bruce Kimbark" userId="a5b13f7c410866c1" providerId="LiveId" clId="{DF77A541-16E3-4716-9EFB-72DFEE104125}" dt="2018-04-09T01:21:55.314" v="258" actId="20577"/>
          <ac:spMkLst>
            <pc:docMk/>
            <pc:sldMk cId="2930692298" sldId="259"/>
            <ac:spMk id="2" creationId="{B8B12283-2503-485B-98AD-9E1FB6529688}"/>
          </ac:spMkLst>
        </pc:spChg>
        <pc:spChg chg="del">
          <ac:chgData name="Bruce Kimbark" userId="a5b13f7c410866c1" providerId="LiveId" clId="{DF77A541-16E3-4716-9EFB-72DFEE104125}" dt="2018-04-09T01:20:48.959" v="104" actId="478"/>
          <ac:spMkLst>
            <pc:docMk/>
            <pc:sldMk cId="2930692298" sldId="259"/>
            <ac:spMk id="3" creationId="{BE4F5147-EEDC-4F98-B506-AB326D8A5BFA}"/>
          </ac:spMkLst>
        </pc:spChg>
        <pc:spChg chg="mod">
          <ac:chgData name="Bruce Kimbark" userId="a5b13f7c410866c1" providerId="LiveId" clId="{DF77A541-16E3-4716-9EFB-72DFEE104125}" dt="2018-04-09T02:44:19.368" v="2231" actId="403"/>
          <ac:spMkLst>
            <pc:docMk/>
            <pc:sldMk cId="2930692298" sldId="259"/>
            <ac:spMk id="4" creationId="{5471B84B-1F45-452C-B8C1-FFD66178B76F}"/>
          </ac:spMkLst>
        </pc:spChg>
        <pc:picChg chg="add mod">
          <ac:chgData name="Bruce Kimbark" userId="a5b13f7c410866c1" providerId="LiveId" clId="{DF77A541-16E3-4716-9EFB-72DFEE104125}" dt="2018-04-09T01:20:58.411" v="108" actId="14100"/>
          <ac:picMkLst>
            <pc:docMk/>
            <pc:sldMk cId="2930692298" sldId="259"/>
            <ac:picMk id="5" creationId="{DD3E849D-450D-482B-A4F3-F7B87A53B545}"/>
          </ac:picMkLst>
        </pc:picChg>
      </pc:sldChg>
      <pc:sldChg chg="addSp delSp modSp add mod">
        <pc:chgData name="Bruce Kimbark" userId="a5b13f7c410866c1" providerId="LiveId" clId="{DF77A541-16E3-4716-9EFB-72DFEE104125}" dt="2018-04-09T02:31:08.668" v="1932" actId="20577"/>
        <pc:sldMkLst>
          <pc:docMk/>
          <pc:sldMk cId="303213065" sldId="260"/>
        </pc:sldMkLst>
        <pc:spChg chg="del">
          <ac:chgData name="Bruce Kimbark" userId="a5b13f7c410866c1" providerId="LiveId" clId="{DF77A541-16E3-4716-9EFB-72DFEE104125}" dt="2018-04-09T01:57:42.472" v="638"/>
          <ac:spMkLst>
            <pc:docMk/>
            <pc:sldMk cId="303213065" sldId="260"/>
            <ac:spMk id="2" creationId="{F7D07E1E-B416-49C0-8B97-FDF34194DF5A}"/>
          </ac:spMkLst>
        </pc:spChg>
        <pc:spChg chg="del">
          <ac:chgData name="Bruce Kimbark" userId="a5b13f7c410866c1" providerId="LiveId" clId="{DF77A541-16E3-4716-9EFB-72DFEE104125}" dt="2018-04-09T01:57:42.472" v="638"/>
          <ac:spMkLst>
            <pc:docMk/>
            <pc:sldMk cId="303213065" sldId="260"/>
            <ac:spMk id="3" creationId="{D81370C1-83A7-4D6A-BBD1-BC8A7466A7D0}"/>
          </ac:spMkLst>
        </pc:spChg>
        <pc:spChg chg="del">
          <ac:chgData name="Bruce Kimbark" userId="a5b13f7c410866c1" providerId="LiveId" clId="{DF77A541-16E3-4716-9EFB-72DFEE104125}" dt="2018-04-09T01:57:42.472" v="638"/>
          <ac:spMkLst>
            <pc:docMk/>
            <pc:sldMk cId="303213065" sldId="260"/>
            <ac:spMk id="4" creationId="{888E3248-3C6A-4169-A435-ABFB3896BF59}"/>
          </ac:spMkLst>
        </pc:spChg>
        <pc:spChg chg="add mod">
          <ac:chgData name="Bruce Kimbark" userId="a5b13f7c410866c1" providerId="LiveId" clId="{DF77A541-16E3-4716-9EFB-72DFEE104125}" dt="2018-04-09T02:07:09.626" v="751" actId="1076"/>
          <ac:spMkLst>
            <pc:docMk/>
            <pc:sldMk cId="303213065" sldId="260"/>
            <ac:spMk id="5" creationId="{80129758-8B48-460E-A9BA-1AF81D5F609A}"/>
          </ac:spMkLst>
        </pc:spChg>
        <pc:spChg chg="add del mod">
          <ac:chgData name="Bruce Kimbark" userId="a5b13f7c410866c1" providerId="LiveId" clId="{DF77A541-16E3-4716-9EFB-72DFEE104125}" dt="2018-04-09T01:57:45.369" v="640"/>
          <ac:spMkLst>
            <pc:docMk/>
            <pc:sldMk cId="303213065" sldId="260"/>
            <ac:spMk id="6" creationId="{C293F476-2A70-4BF2-B9EA-6117D70A40F4}"/>
          </ac:spMkLst>
        </pc:spChg>
        <pc:spChg chg="add mod">
          <ac:chgData name="Bruce Kimbark" userId="a5b13f7c410866c1" providerId="LiveId" clId="{DF77A541-16E3-4716-9EFB-72DFEE104125}" dt="2018-04-09T02:31:08.668" v="1932" actId="20577"/>
          <ac:spMkLst>
            <pc:docMk/>
            <pc:sldMk cId="303213065" sldId="260"/>
            <ac:spMk id="7" creationId="{26C80EE8-1EFD-4AB8-B8FE-49709F098D67}"/>
          </ac:spMkLst>
        </pc:spChg>
        <pc:spChg chg="add del mod">
          <ac:chgData name="Bruce Kimbark" userId="a5b13f7c410866c1" providerId="LiveId" clId="{DF77A541-16E3-4716-9EFB-72DFEE104125}" dt="2018-04-09T01:59:13.250" v="650" actId="478"/>
          <ac:spMkLst>
            <pc:docMk/>
            <pc:sldMk cId="303213065" sldId="260"/>
            <ac:spMk id="9" creationId="{32B9E72A-B81E-4E3B-AF08-4DF476FDB495}"/>
          </ac:spMkLst>
        </pc:spChg>
        <pc:graphicFrameChg chg="add del mod">
          <ac:chgData name="Bruce Kimbark" userId="a5b13f7c410866c1" providerId="LiveId" clId="{DF77A541-16E3-4716-9EFB-72DFEE104125}" dt="2018-04-09T01:59:11.173" v="649" actId="478"/>
          <ac:graphicFrameMkLst>
            <pc:docMk/>
            <pc:sldMk cId="303213065" sldId="260"/>
            <ac:graphicFrameMk id="8" creationId="{C5758A3A-7686-42C0-B51E-8146677EF80B}"/>
          </ac:graphicFrameMkLst>
        </pc:graphicFrameChg>
        <pc:graphicFrameChg chg="add del mod">
          <ac:chgData name="Bruce Kimbark" userId="a5b13f7c410866c1" providerId="LiveId" clId="{DF77A541-16E3-4716-9EFB-72DFEE104125}" dt="2018-04-09T02:20:40.010" v="1457" actId="478"/>
          <ac:graphicFrameMkLst>
            <pc:docMk/>
            <pc:sldMk cId="303213065" sldId="260"/>
            <ac:graphicFrameMk id="10" creationId="{C5758A3A-7686-42C0-B51E-8146677EF80B}"/>
          </ac:graphicFrameMkLst>
        </pc:graphicFrameChg>
        <pc:picChg chg="add mod">
          <ac:chgData name="Bruce Kimbark" userId="a5b13f7c410866c1" providerId="LiveId" clId="{DF77A541-16E3-4716-9EFB-72DFEE104125}" dt="2018-04-09T02:20:57.443" v="1478" actId="1036"/>
          <ac:picMkLst>
            <pc:docMk/>
            <pc:sldMk cId="303213065" sldId="260"/>
            <ac:picMk id="11" creationId="{EA3BBAF4-7802-44B4-B631-4D309FCBCF3C}"/>
          </ac:picMkLst>
        </pc:picChg>
      </pc:sldChg>
      <pc:sldChg chg="addSp delSp modSp add mod">
        <pc:chgData name="Bruce Kimbark" userId="a5b13f7c410866c1" providerId="LiveId" clId="{DF77A541-16E3-4716-9EFB-72DFEE104125}" dt="2018-04-09T02:42:58.903" v="2078" actId="1036"/>
        <pc:sldMkLst>
          <pc:docMk/>
          <pc:sldMk cId="1468190309" sldId="261"/>
        </pc:sldMkLst>
        <pc:spChg chg="del">
          <ac:chgData name="Bruce Kimbark" userId="a5b13f7c410866c1" providerId="LiveId" clId="{DF77A541-16E3-4716-9EFB-72DFEE104125}" dt="2018-04-09T02:26:07.225" v="1557"/>
          <ac:spMkLst>
            <pc:docMk/>
            <pc:sldMk cId="1468190309" sldId="261"/>
            <ac:spMk id="2" creationId="{418EA214-0E6A-46B2-A00C-00340123D045}"/>
          </ac:spMkLst>
        </pc:spChg>
        <pc:spChg chg="del">
          <ac:chgData name="Bruce Kimbark" userId="a5b13f7c410866c1" providerId="LiveId" clId="{DF77A541-16E3-4716-9EFB-72DFEE104125}" dt="2018-04-09T02:26:07.225" v="1557"/>
          <ac:spMkLst>
            <pc:docMk/>
            <pc:sldMk cId="1468190309" sldId="261"/>
            <ac:spMk id="3" creationId="{D4899896-67C6-49F7-8BB4-DDF28547F49F}"/>
          </ac:spMkLst>
        </pc:spChg>
        <pc:spChg chg="del">
          <ac:chgData name="Bruce Kimbark" userId="a5b13f7c410866c1" providerId="LiveId" clId="{DF77A541-16E3-4716-9EFB-72DFEE104125}" dt="2018-04-09T02:26:07.225" v="1557"/>
          <ac:spMkLst>
            <pc:docMk/>
            <pc:sldMk cId="1468190309" sldId="261"/>
            <ac:spMk id="4" creationId="{C018D9D0-FF6A-4B2C-AF2F-5DD2407F0925}"/>
          </ac:spMkLst>
        </pc:spChg>
        <pc:spChg chg="add mod">
          <ac:chgData name="Bruce Kimbark" userId="a5b13f7c410866c1" providerId="LiveId" clId="{DF77A541-16E3-4716-9EFB-72DFEE104125}" dt="2018-04-09T02:26:19.303" v="1591" actId="20577"/>
          <ac:spMkLst>
            <pc:docMk/>
            <pc:sldMk cId="1468190309" sldId="261"/>
            <ac:spMk id="5" creationId="{921C1339-A3C2-4F3A-91FB-4E3C6771DC57}"/>
          </ac:spMkLst>
        </pc:spChg>
        <pc:spChg chg="add mod">
          <ac:chgData name="Bruce Kimbark" userId="a5b13f7c410866c1" providerId="LiveId" clId="{DF77A541-16E3-4716-9EFB-72DFEE104125}" dt="2018-04-09T02:42:39.200" v="2051" actId="1076"/>
          <ac:spMkLst>
            <pc:docMk/>
            <pc:sldMk cId="1468190309" sldId="261"/>
            <ac:spMk id="6" creationId="{9699731F-8F75-41BB-99AE-488A46713169}"/>
          </ac:spMkLst>
        </pc:spChg>
        <pc:graphicFrameChg chg="add del mod">
          <ac:chgData name="Bruce Kimbark" userId="a5b13f7c410866c1" providerId="LiveId" clId="{DF77A541-16E3-4716-9EFB-72DFEE104125}" dt="2018-04-09T02:42:54.060" v="2054" actId="478"/>
          <ac:graphicFrameMkLst>
            <pc:docMk/>
            <pc:sldMk cId="1468190309" sldId="261"/>
            <ac:graphicFrameMk id="7" creationId="{C5758A3A-7686-42C0-B51E-8146677EF80B}"/>
          </ac:graphicFrameMkLst>
        </pc:graphicFrameChg>
        <pc:picChg chg="add mod">
          <ac:chgData name="Bruce Kimbark" userId="a5b13f7c410866c1" providerId="LiveId" clId="{DF77A541-16E3-4716-9EFB-72DFEE104125}" dt="2018-04-09T02:42:58.903" v="2078" actId="1036"/>
          <ac:picMkLst>
            <pc:docMk/>
            <pc:sldMk cId="1468190309" sldId="261"/>
            <ac:picMk id="8" creationId="{E184DC1F-32D7-411B-8E78-3125612EA3FB}"/>
          </ac:picMkLst>
        </pc:picChg>
      </pc:sldChg>
      <pc:sldChg chg="addSp delSp modSp add del mod">
        <pc:chgData name="Bruce Kimbark" userId="a5b13f7c410866c1" providerId="LiveId" clId="{DF77A541-16E3-4716-9EFB-72DFEE104125}" dt="2018-04-09T02:19:05.677" v="1426"/>
        <pc:sldMkLst>
          <pc:docMk/>
          <pc:sldMk cId="3847993538" sldId="261"/>
        </pc:sldMkLst>
        <pc:spChg chg="add del">
          <ac:chgData name="Bruce Kimbark" userId="a5b13f7c410866c1" providerId="LiveId" clId="{DF77A541-16E3-4716-9EFB-72DFEE104125}" dt="2018-04-09T02:19:05.106" v="1425"/>
          <ac:spMkLst>
            <pc:docMk/>
            <pc:sldMk cId="3847993538" sldId="261"/>
            <ac:spMk id="2" creationId="{4F063AF5-EA70-4ADE-AAC6-353F4E199B44}"/>
          </ac:spMkLst>
        </pc:spChg>
        <pc:spChg chg="add del">
          <ac:chgData name="Bruce Kimbark" userId="a5b13f7c410866c1" providerId="LiveId" clId="{DF77A541-16E3-4716-9EFB-72DFEE104125}" dt="2018-04-09T02:19:05.106" v="1425"/>
          <ac:spMkLst>
            <pc:docMk/>
            <pc:sldMk cId="3847993538" sldId="261"/>
            <ac:spMk id="3" creationId="{ABEA249F-3E31-4E5B-A481-7C9849203D14}"/>
          </ac:spMkLst>
        </pc:spChg>
        <pc:spChg chg="add del">
          <ac:chgData name="Bruce Kimbark" userId="a5b13f7c410866c1" providerId="LiveId" clId="{DF77A541-16E3-4716-9EFB-72DFEE104125}" dt="2018-04-09T02:19:05.106" v="1425"/>
          <ac:spMkLst>
            <pc:docMk/>
            <pc:sldMk cId="3847993538" sldId="261"/>
            <ac:spMk id="4" creationId="{1314AAB1-2B2F-4939-A95B-7000AA05D53A}"/>
          </ac:spMkLst>
        </pc:spChg>
        <pc:spChg chg="add del mod">
          <ac:chgData name="Bruce Kimbark" userId="a5b13f7c410866c1" providerId="LiveId" clId="{DF77A541-16E3-4716-9EFB-72DFEE104125}" dt="2018-04-09T02:19:05.106" v="1425"/>
          <ac:spMkLst>
            <pc:docMk/>
            <pc:sldMk cId="3847993538" sldId="261"/>
            <ac:spMk id="5" creationId="{501E985D-C12F-42C8-8689-7637404E18E2}"/>
          </ac:spMkLst>
        </pc:spChg>
        <pc:spChg chg="add del mod">
          <ac:chgData name="Bruce Kimbark" userId="a5b13f7c410866c1" providerId="LiveId" clId="{DF77A541-16E3-4716-9EFB-72DFEE104125}" dt="2018-04-09T02:19:05.106" v="1425"/>
          <ac:spMkLst>
            <pc:docMk/>
            <pc:sldMk cId="3847993538" sldId="261"/>
            <ac:spMk id="6" creationId="{3DAC7B4B-2974-4271-8A0E-FDEF334E0421}"/>
          </ac:spMkLst>
        </pc:spChg>
        <pc:graphicFrameChg chg="add mod">
          <ac:chgData name="Bruce Kimbark" userId="a5b13f7c410866c1" providerId="LiveId" clId="{DF77A541-16E3-4716-9EFB-72DFEE104125}" dt="2018-04-09T02:19:00.184" v="1421" actId="1076"/>
          <ac:graphicFrameMkLst>
            <pc:docMk/>
            <pc:sldMk cId="3847993538" sldId="261"/>
            <ac:graphicFrameMk id="7" creationId="{C5758A3A-7686-42C0-B51E-8146677EF80B}"/>
          </ac:graphicFrameMkLst>
        </pc:graphicFrameChg>
      </pc:sldChg>
      <pc:sldChg chg="addSp delSp modSp add">
        <pc:chgData name="Bruce Kimbark" userId="a5b13f7c410866c1" providerId="LiveId" clId="{DF77A541-16E3-4716-9EFB-72DFEE104125}" dt="2018-04-09T02:46:17.647" v="2349" actId="20577"/>
        <pc:sldMkLst>
          <pc:docMk/>
          <pc:sldMk cId="3939683700" sldId="262"/>
        </pc:sldMkLst>
        <pc:spChg chg="del">
          <ac:chgData name="Bruce Kimbark" userId="a5b13f7c410866c1" providerId="LiveId" clId="{DF77A541-16E3-4716-9EFB-72DFEE104125}" dt="2018-04-09T02:41:12.941" v="2039"/>
          <ac:spMkLst>
            <pc:docMk/>
            <pc:sldMk cId="3939683700" sldId="262"/>
            <ac:spMk id="2" creationId="{7B32AF59-0F69-4858-AB77-248BA20610EA}"/>
          </ac:spMkLst>
        </pc:spChg>
        <pc:spChg chg="del">
          <ac:chgData name="Bruce Kimbark" userId="a5b13f7c410866c1" providerId="LiveId" clId="{DF77A541-16E3-4716-9EFB-72DFEE104125}" dt="2018-04-09T02:41:12.941" v="2039"/>
          <ac:spMkLst>
            <pc:docMk/>
            <pc:sldMk cId="3939683700" sldId="262"/>
            <ac:spMk id="3" creationId="{9452AFD3-D5DE-4DE7-986A-19D715C63794}"/>
          </ac:spMkLst>
        </pc:spChg>
        <pc:spChg chg="add mod">
          <ac:chgData name="Bruce Kimbark" userId="a5b13f7c410866c1" providerId="LiveId" clId="{DF77A541-16E3-4716-9EFB-72DFEE104125}" dt="2018-04-09T02:43:36.560" v="2133" actId="20577"/>
          <ac:spMkLst>
            <pc:docMk/>
            <pc:sldMk cId="3939683700" sldId="262"/>
            <ac:spMk id="4" creationId="{2378D429-0529-49E6-9AD9-C4C287768A8E}"/>
          </ac:spMkLst>
        </pc:spChg>
        <pc:spChg chg="add del mod">
          <ac:chgData name="Bruce Kimbark" userId="a5b13f7c410866c1" providerId="LiveId" clId="{DF77A541-16E3-4716-9EFB-72DFEE104125}" dt="2018-04-09T02:41:17.891" v="2040" actId="478"/>
          <ac:spMkLst>
            <pc:docMk/>
            <pc:sldMk cId="3939683700" sldId="262"/>
            <ac:spMk id="5" creationId="{ADC6AC2A-B2C8-41CE-BC40-43D795A09CE6}"/>
          </ac:spMkLst>
        </pc:spChg>
        <pc:spChg chg="add mod">
          <ac:chgData name="Bruce Kimbark" userId="a5b13f7c410866c1" providerId="LiveId" clId="{DF77A541-16E3-4716-9EFB-72DFEE104125}" dt="2018-04-09T02:46:17.647" v="2349" actId="20577"/>
          <ac:spMkLst>
            <pc:docMk/>
            <pc:sldMk cId="3939683700" sldId="262"/>
            <ac:spMk id="6" creationId="{8E8B74A4-FEE7-4155-A551-BAC4E32D8471}"/>
          </ac:spMkLst>
        </pc:spChg>
        <pc:picChg chg="add mod">
          <ac:chgData name="Bruce Kimbark" userId="a5b13f7c410866c1" providerId="LiveId" clId="{DF77A541-16E3-4716-9EFB-72DFEE104125}" dt="2018-04-09T02:41:31.657" v="2049" actId="1076"/>
          <ac:picMkLst>
            <pc:docMk/>
            <pc:sldMk cId="3939683700" sldId="262"/>
            <ac:picMk id="7" creationId="{5B8EB29E-44F9-49FF-86DF-DFDF2A010F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5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7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90D200-37CB-4CBF-8B9A-E68637F4970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743B70-F38B-41D6-A0B8-A2031D48AD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8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E233-B03F-4132-B2EE-5D3E9A4C0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Improve Our Company’s Attrition Rate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8BEB-FF30-4E97-AFC9-80DB7F30C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Through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4781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45A699-5CCF-4174-A093-F432DB0C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5999" cy="6888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CA22C-87E0-41D5-8AEA-ABEB79FB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36"/>
            <a:ext cx="6136103" cy="68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0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6F698-0666-41D1-91AE-CED25A08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Employees Total Working Years and When They Left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01705-04C1-4314-BC7E-732CBD78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 overall view of our employee base.</a:t>
            </a:r>
          </a:p>
          <a:p>
            <a:r>
              <a:rPr lang="en-US" dirty="0"/>
              <a:t>Our attrition rates are around 50% for employees under 2 years experience but this is expected.</a:t>
            </a:r>
          </a:p>
          <a:p>
            <a:r>
              <a:rPr lang="en-US" dirty="0"/>
              <a:t>The attrition rate is also expectedly low for those later in their career.</a:t>
            </a:r>
          </a:p>
          <a:p>
            <a:endParaRPr lang="en-US" dirty="0"/>
          </a:p>
          <a:p>
            <a:r>
              <a:rPr lang="en-US" dirty="0"/>
              <a:t>We are concerned with those between 2 and 11 years of experience.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8F35D3-89E1-45B4-AECF-78E88961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16" y="-6624"/>
            <a:ext cx="8101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2283-2503-485B-98AD-9E1FB652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1B84B-1F45-452C-B8C1-FFD66178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/>
              <a:t>Attrition spikes between the ages of 26 and 35.</a:t>
            </a:r>
          </a:p>
          <a:p>
            <a:r>
              <a:rPr lang="en-US" sz="1600" dirty="0"/>
              <a:t>The 26 to 35 age group represents 41.22% of our total employee base.</a:t>
            </a:r>
          </a:p>
          <a:p>
            <a:r>
              <a:rPr lang="en-US" sz="1600" dirty="0"/>
              <a:t>86.73% of our employees are between the ages of 24 and 51.</a:t>
            </a:r>
          </a:p>
          <a:p>
            <a:endParaRPr lang="en-US" sz="1600" dirty="0"/>
          </a:p>
          <a:p>
            <a:r>
              <a:rPr lang="en-US" sz="1600" dirty="0"/>
              <a:t>We want to hold onto as many of these employees as possible especially since these are their most productive years in the workforce.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E849D-450D-482B-A4F3-F7B87A53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49" y="0"/>
            <a:ext cx="8090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129758-8B48-460E-A9BA-1AF81D5F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/>
          <a:lstStyle/>
          <a:p>
            <a:r>
              <a:rPr lang="en-US" dirty="0"/>
              <a:t>Who Left or Stayed vs Job Satisfaction Survey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C80EE8-1EFD-4AB8-B8FE-49709F09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907022"/>
            <a:ext cx="10113264" cy="822959"/>
          </a:xfrm>
        </p:spPr>
        <p:txBody>
          <a:bodyPr/>
          <a:lstStyle/>
          <a:p>
            <a:r>
              <a:rPr lang="en-US" dirty="0"/>
              <a:t>Those with entry level jobs and lower titles leave at a very high rate.</a:t>
            </a:r>
          </a:p>
          <a:p>
            <a:r>
              <a:rPr lang="en-US" dirty="0"/>
              <a:t>Whereas those who we have in leadership and management positions have stayed with the company.</a:t>
            </a:r>
          </a:p>
          <a:p>
            <a:r>
              <a:rPr lang="en-US" dirty="0"/>
              <a:t>We should promote those who are the best employees as quickly as possible for the best chance to hold onto them.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3BBAF4-7802-44B4-B631-4D309FCB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1C1339-A3C2-4F3A-91FB-4E3C6771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41049"/>
          </a:xfrm>
        </p:spPr>
        <p:txBody>
          <a:bodyPr>
            <a:normAutofit fontScale="90000"/>
          </a:bodyPr>
          <a:lstStyle/>
          <a:p>
            <a:r>
              <a:rPr lang="en-US" dirty="0"/>
              <a:t>Turnover by Marital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9731F-8F75-41BB-99AE-488A467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27652"/>
            <a:ext cx="10058400" cy="1093305"/>
          </a:xfrm>
        </p:spPr>
        <p:txBody>
          <a:bodyPr>
            <a:normAutofit/>
          </a:bodyPr>
          <a:lstStyle/>
          <a:p>
            <a:r>
              <a:rPr lang="en-US" sz="1800" dirty="0"/>
              <a:t>Those Divorced and Married have very low attrition rates but those Single have incredibly high turnover.</a:t>
            </a:r>
          </a:p>
          <a:p>
            <a:r>
              <a:rPr lang="en-US" sz="1800" dirty="0"/>
              <a:t>This is obviously out of our control but a data point we can use to identify chance of leaving.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4DC1F-32D7-411B-8E78-3125612E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21"/>
            <a:ext cx="12192000" cy="45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8D429-0529-49E6-9AD9-C4C28776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Unhappiness Regarding Overtime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B74A4-FEE7-4155-A551-BAC4E32D8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 the chart to the right shows, those employees who work overtime are likely to leave.</a:t>
            </a:r>
          </a:p>
          <a:p>
            <a:endParaRPr lang="en-US" sz="1800" dirty="0"/>
          </a:p>
          <a:p>
            <a:r>
              <a:rPr lang="en-US" sz="1800" dirty="0"/>
              <a:t>We will explore further if this can be explained further by job level </a:t>
            </a:r>
            <a:r>
              <a:rPr lang="en-US" sz="1800"/>
              <a:t>and compensation.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EB29E-44F9-49FF-86DF-DFDF2A01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94" y="0"/>
            <a:ext cx="669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83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276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How to Improve Our Company’s Attrition Rate </vt:lpstr>
      <vt:lpstr>PowerPoint Presentation</vt:lpstr>
      <vt:lpstr>Employees Total Working Years and When They Left</vt:lpstr>
      <vt:lpstr>Attrition by Age</vt:lpstr>
      <vt:lpstr>Who Left or Stayed vs Job Satisfaction Survey</vt:lpstr>
      <vt:lpstr>Turnover by Marital Status</vt:lpstr>
      <vt:lpstr>Unhappiness Regarding Overtime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Improve Our Company’s Attrition Rate</dc:title>
  <dc:creator>Bruce Kimbark</dc:creator>
  <cp:lastModifiedBy>Bruce Kimbark</cp:lastModifiedBy>
  <cp:revision>5</cp:revision>
  <dcterms:created xsi:type="dcterms:W3CDTF">2018-04-08T22:30:04Z</dcterms:created>
  <dcterms:modified xsi:type="dcterms:W3CDTF">2018-04-09T02:46:20Z</dcterms:modified>
</cp:coreProperties>
</file>