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B902-8161-4CC8-9BB3-8745BF447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88A3D-6227-49B9-A050-D73502D05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E172B-957B-4649-939E-D998ADCC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94F00-F76B-40BD-9F10-F0A8A444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A39B-9511-407D-817C-5E74E9AB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9401-9875-4730-A624-6E864D0F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F3E6E-2F74-4FA2-8435-FE44E7DD0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569A-9D3E-43BD-B2B0-B2C13B57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EFFD8-E125-4684-B580-1689734F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DEDD-2059-4933-8555-F68ED815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3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CF310-B15F-42B3-89C3-2AEA5BD05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0D61A-AAAA-45B7-9937-518E5FEE0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911E-9F04-4BC8-97AE-FC98CB30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99FA-B365-4915-91FB-2D3D9F2B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F6BB-2AB7-4A5E-AE94-F254240A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E8EF-746E-4E66-8198-4E2FCD51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4E0B-2D47-44C7-BDCC-83BFBB26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65D0-994A-4E2D-AA4B-8B911CA4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D096-5225-441A-B2D1-1213433A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B29FC-5C0C-4B97-8EBA-285723DD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FF80-C474-481F-8AC4-506A11C4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AD483-7697-4EA2-9272-6437D088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ABD9-2CCB-433A-B963-63B3E6EA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9C15-06C8-44F3-BD22-9E22462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98A8-8433-499F-8480-BB31B4CC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02FA-EABC-471D-A45F-EB280F9D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1F78-D07C-4175-95BB-465F904F5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5A164-1676-44BD-A7D1-2CD53A9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25C71-5A46-4CED-A545-63D79EE6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9D84A-41B9-488B-A0D8-34678265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2B4B3-601A-4588-B284-13FC32FE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ED5A-D50B-41D7-8658-32AD065A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5AA60-9344-4133-AE6B-0A9BF9832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8715A-A0A7-4172-95D9-0345C97BC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5F174-8985-4EE2-8D09-B0C5C4B09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18E51-3B2A-428B-A859-0BA045C39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B2A34-EC9F-429B-B276-14B19FE2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C53BE-3C72-4942-B93A-4DCEA4FA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B8D6C-98A7-4B9B-A198-1DF1F6B8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8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A27E-EEBD-47CA-8A9C-17C9C56F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6A6A5-034D-440D-A086-0D65318A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D0917-1F96-4F06-B0EC-7FB7E9A4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DBC7A-D249-42B0-A5A9-CEF3AF44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CACC1-B5E6-4498-A265-43BE1543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F2891-1B06-4459-9EF1-202AA282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B1CCE-AE6F-42BC-AAF1-B924E093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0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B1A4-C7BE-43AC-9B0D-D1A59485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C4FF-883D-4F11-937F-F158E684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016ED-4E9F-49BD-B5AE-9DAA0503A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3B807-6D47-4E8B-86D4-90DBB1B4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B2D15-74F0-4449-AD22-B4950AFE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CFB9E-F175-4EE9-8983-81CE191E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010A-69AA-45B9-B887-75A26D27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9BE1B-F494-40F3-8061-CD797DA9E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05CFF-280D-46D3-B9FB-79474298A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8DF00-1375-458E-8A60-80523B69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EEF6-C9B2-42EE-8295-4B383BCC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B418-4A2F-4AA0-AE2E-14DE321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98C96-FD0D-4FA4-BC22-E7852A94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4836-D6D2-442A-A2FB-8CA4FD4C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832E-792D-4E91-8618-9B295FEA5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E306-7163-4998-B8D2-ABA0A8BB88D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0F39-F0E5-44F2-AE6F-AFCC88542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F24B-606C-44DE-9BDB-D63D05D9F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AA4B0-28BC-4F7B-AB51-2EFBD9461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58" t="17561" r="20190" b="22439"/>
          <a:stretch/>
        </p:blipFill>
        <p:spPr>
          <a:xfrm>
            <a:off x="715535" y="439177"/>
            <a:ext cx="7502914" cy="59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C27861-F7A6-4434-814B-85F18ECE0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0" t="25467" r="19784" b="26829"/>
          <a:stretch/>
        </p:blipFill>
        <p:spPr>
          <a:xfrm>
            <a:off x="1920240" y="1168130"/>
            <a:ext cx="7619405" cy="4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4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73BD11-00F8-4A92-BBBD-30A7BE32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05" y="1140293"/>
            <a:ext cx="7619645" cy="5174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15124-3B53-4F87-ABBB-6721B8917729}"/>
              </a:ext>
            </a:extLst>
          </p:cNvPr>
          <p:cNvSpPr txBox="1"/>
          <p:nvPr/>
        </p:nvSpPr>
        <p:spPr>
          <a:xfrm>
            <a:off x="9277350" y="4498328"/>
            <a:ext cx="2084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1-5</a:t>
            </a:r>
          </a:p>
          <a:p>
            <a:r>
              <a:rPr lang="en-US" sz="1400" dirty="0"/>
              <a:t>6-15</a:t>
            </a:r>
          </a:p>
          <a:p>
            <a:r>
              <a:rPr lang="en-US" sz="1400" dirty="0"/>
              <a:t>16-25</a:t>
            </a:r>
          </a:p>
          <a:p>
            <a:r>
              <a:rPr lang="en-US" sz="1400" dirty="0"/>
              <a:t>26+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A1E50-B763-4269-8893-7C4BB34BEE10}"/>
              </a:ext>
            </a:extLst>
          </p:cNvPr>
          <p:cNvSpPr/>
          <p:nvPr/>
        </p:nvSpPr>
        <p:spPr>
          <a:xfrm>
            <a:off x="3672163" y="453509"/>
            <a:ext cx="359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Craft Breweries Per State</a:t>
            </a:r>
          </a:p>
        </p:txBody>
      </p:sp>
    </p:spTree>
    <p:extLst>
      <p:ext uri="{BB962C8B-B14F-4D97-AF65-F5344CB8AC3E}">
        <p14:creationId xmlns:p14="http://schemas.microsoft.com/office/powerpoint/2010/main" val="130572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</dc:creator>
  <cp:lastModifiedBy>Bruce</cp:lastModifiedBy>
  <cp:revision>4</cp:revision>
  <dcterms:created xsi:type="dcterms:W3CDTF">2018-02-15T02:54:40Z</dcterms:created>
  <dcterms:modified xsi:type="dcterms:W3CDTF">2018-02-15T03:48:55Z</dcterms:modified>
</cp:coreProperties>
</file>