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6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3AE1E-4D6F-49F6-8A4D-BE7B4D76E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2457EE-1E70-44F5-97FE-F4E4662DB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A607C-5C23-4725-8988-5A1DB44C7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8A142-CA8C-4685-9593-7614CE015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95CCD-817A-46C9-8F7C-1D39E97C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88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6021C-3150-4530-8D92-8715D4A4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338E3C-2DD9-48B5-B8AB-912CD883E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7E0B2-3963-4EF4-AED1-8A98F23C8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46BE6-4682-4435-B34B-E435ECB7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4762DE-1432-4B3E-B6BB-5EEEFA53D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43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B96AA6-BD54-4666-96E0-B8B0DDC00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229212-E491-4CBB-87F6-976F5BC82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2C915-8751-49D8-AE05-81CF2194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E6254-C1D6-44DF-9E9D-B213BC9C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B2F2A-E9F2-4349-B53D-3571764A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06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2098-76BA-479B-B447-4479F679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F0214-9FEF-4EC3-BC2F-88D1F6F27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BA5E4F-6F52-4F82-9176-D808FD6D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C86D1-B9A2-4CC2-9E33-4FCB9EFB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9B3B9F-CBF6-46A5-925D-5400F4D6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3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FC1E5-C49F-4F51-933D-98CE5F43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2925E3-07D1-4FFF-940B-FA73B8370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3AF2E-36B2-4642-830B-EF734075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8B5E8-31E0-4546-8504-9AC616087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14EAE-3B54-4992-864D-B9209346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B057E-3047-44CD-BC87-03162445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551A43-2EC8-4461-BE83-9B07E41D8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4A02E0-7F2E-4EF8-8411-5659015EF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1C81F-3CB2-4713-871A-8C440008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B7C92-A16A-4C3D-8FFE-1D4CF379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9ACCD6-56F8-467E-9617-FECDA74A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74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8F4F7-90E0-4F9A-A4C8-88A22558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7DE1B6-D967-415F-9C64-887330CB3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1B0BB-A0B9-414A-BD20-B7F7ADED84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C2A355-49D6-468D-8A54-FC5CC8683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C1C0CD-8173-4115-8277-23E89B9DC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0E6F55-B94F-4021-B713-1FB4FE8A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0B3771-6A85-435F-AE65-9F671F72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AACF0-F817-49B5-9109-5887EF71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5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B8A09-134B-4594-9500-C4CD95C8E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4B1953-0B50-4C4B-96DD-F1C0C4F6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1C0E5C-5110-43AF-A3BD-9B7071D3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422A05-39F7-42DD-A84C-6AF9BD05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0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431F2D-CBB7-47CB-BC82-95E8BC4D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283BD5-0789-466C-B8ED-C4C8FE2E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F9C75-4294-4554-B6C2-8CA0A5C2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70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E7A3C-6E67-47E4-9D49-4F8143F4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C850E6-4AFA-4A63-9698-885C71FE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3F8B0C-9543-4CC7-8314-D451229AA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0E648-9AAC-4C59-B72A-AB78934D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0FF41D-67D5-4204-9D5E-A37F597A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1B92A0-1778-4C09-AEF8-92DBE819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99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721CF-49BB-4826-8F18-EC707ABEE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3BE6C1-D92C-4ED8-A11A-E7663849B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663D3A-BCE9-4B72-A35E-815382A19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FB98CD-EA5C-44F1-8043-95174C86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6C888-B773-4217-9CDF-76F0BC2A35DD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10BEDB-D441-41C1-A342-68C8BFB1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A36087-A80B-4C68-B698-7F09B10E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3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026687-A53E-4BF3-83F9-A8C853F4F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671005-F4B0-4827-A686-881DB1232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B2E214-4B89-4E36-B307-864A46F4C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B6C888-B773-4217-9CDF-76F0BC2A35DD}" type="datetimeFigureOut">
              <a:rPr lang="ko-KR" altLang="en-US" smtClean="0"/>
              <a:t>2019-04-29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E1ACE-4391-4A2A-8115-ECF8F6666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551B36-4FDB-4DAD-A429-1A0C7E8E2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82172-4387-4002-87AE-A6FC4958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YEOPHUomSwI" TargetMode="External"/><Relationship Id="rId5" Type="http://schemas.openxmlformats.org/officeDocument/2006/relationships/hyperlink" Target="https://www.instiz.net/pt/4255017" TargetMode="External"/><Relationship Id="rId4" Type="http://schemas.openxmlformats.org/officeDocument/2006/relationships/hyperlink" Target="https://svgsilh.com/ko/image/2463926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673C23-7E50-424E-BB1C-262966AA38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r="7504" b="1"/>
          <a:stretch/>
        </p:blipFill>
        <p:spPr>
          <a:xfrm>
            <a:off x="1883117" y="-1"/>
            <a:ext cx="7948193" cy="44797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AA3AD12-945A-4AC5-B5F2-D3C6D731B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049" y="0"/>
            <a:ext cx="12307416" cy="68629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CA412AA-68BB-4096-B5F9-361FA89B7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959" y="2064470"/>
            <a:ext cx="1152944" cy="1298958"/>
          </a:xfrm>
          <a:prstGeom prst="rect">
            <a:avLst/>
          </a:prstGeom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AD8F1D93-3EC6-4CD5-B966-DFD51E452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9413" y="1372668"/>
            <a:ext cx="3498230" cy="867191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20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조이름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: </a:t>
            </a:r>
            <a:r>
              <a:rPr lang="ko-KR" altLang="en-US" sz="20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청정실랴</a:t>
            </a:r>
            <a:endParaRPr lang="en-US" altLang="ko-KR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algn="l"/>
            <a:r>
              <a:rPr lang="ko-KR" altLang="en-US" sz="20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김리아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</a:t>
            </a:r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/ 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박성준 </a:t>
            </a:r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/ 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이정훈 </a:t>
            </a:r>
            <a:r>
              <a:rPr lang="en-US" altLang="ko-KR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/ </a:t>
            </a:r>
            <a:r>
              <a:rPr lang="ko-KR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최용성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1C3E2E-94DB-40F2-BB7E-741ECABB7CED}"/>
              </a:ext>
            </a:extLst>
          </p:cNvPr>
          <p:cNvSpPr txBox="1"/>
          <p:nvPr/>
        </p:nvSpPr>
        <p:spPr>
          <a:xfrm>
            <a:off x="2360690" y="704675"/>
            <a:ext cx="2896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DORI BEAR</a:t>
            </a:r>
            <a:endParaRPr lang="ko-KR" altLang="en-US" sz="4000" b="1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849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E194BC0-604D-4069-90E5-99E87F8F5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424A1FB-EC02-4108-B3AD-7F53CCC6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925" y="287730"/>
            <a:ext cx="10515600" cy="1325563"/>
          </a:xfrm>
        </p:spPr>
        <p:txBody>
          <a:bodyPr/>
          <a:lstStyle/>
          <a:p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97672-9371-42F2-A036-3A5433564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925" y="1993595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시나리오 </a:t>
            </a: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게임 개요</a:t>
            </a: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게임 플레이 방식</a:t>
            </a: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marL="514350" indent="-514350">
              <a:buAutoNum type="arabicPeriod"/>
            </a:pP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시퀀스 다이어그램</a:t>
            </a: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endParaRPr lang="ko-KR" altLang="en-US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E5ADF3-C3F9-4C34-955B-5717539F8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4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601DA-6619-420A-A892-4E17991C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534" y="483409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공주님이 </a:t>
            </a:r>
            <a:r>
              <a:rPr lang="ko-KR" altLang="en-US" dirty="0" err="1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도리베어의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팔을 변기에 버려서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, </a:t>
            </a:r>
            <a:r>
              <a:rPr lang="ko-KR" altLang="en-US" dirty="0" err="1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도리베어가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자신의 팔을</a:t>
            </a: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marL="0" indent="0" algn="ctr">
              <a:buNone/>
            </a:pP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찾으러 하수구를 탐험하는 이야기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3D7B3F-2255-402D-BDE4-F0D12992E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92" y="1351169"/>
            <a:ext cx="2699552" cy="3041435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D264EE1-501D-42E7-AC7F-7FD3E8DE985B}"/>
              </a:ext>
            </a:extLst>
          </p:cNvPr>
          <p:cNvSpPr/>
          <p:nvPr/>
        </p:nvSpPr>
        <p:spPr>
          <a:xfrm>
            <a:off x="5064807" y="2871886"/>
            <a:ext cx="1293091" cy="781014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21602D8C-AE40-4FCC-90F8-E82BFC9F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11F424-85CB-4558-9E42-658CAF7AD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59F7F47-7BDC-42B1-827F-E2DB1884E95F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시나리오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A033A7-6533-4305-87D9-0EB3B92A0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7FF87B1-692D-4E3F-892F-4CBBA831CF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5007">
            <a:off x="969521" y="1385063"/>
            <a:ext cx="5136461" cy="385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F37963-8F48-4291-BF0F-87DBBDD5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02" y="21263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개발 언어 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: C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언어</a:t>
            </a: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플랫폼 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: PC</a:t>
            </a:r>
          </a:p>
          <a:p>
            <a:pPr marL="0" indent="0">
              <a:buNone/>
            </a:pP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게임 장르 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: 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텍스트 </a:t>
            </a:r>
            <a:r>
              <a:rPr lang="ko-KR" altLang="en-US" dirty="0" err="1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로그라이크</a:t>
            </a: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게임 컨셉 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: 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도리 </a:t>
            </a:r>
            <a:r>
              <a:rPr lang="ko-KR" altLang="en-US" dirty="0" err="1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베어의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팔을 찾아서 공주를 물리치자</a:t>
            </a:r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  <a:endParaRPr lang="ko-KR" altLang="en-US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6CA1A37-AEE2-4CE3-9186-91ED665EB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7D702BB7-3995-461A-8889-F9F26FED1A58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게임 개요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05B8BAC-9E26-425C-87B7-968094633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40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738BB0E0-40AB-49C0-94CC-0F5B666ED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0"/>
          <a:stretch/>
        </p:blipFill>
        <p:spPr>
          <a:xfrm>
            <a:off x="4668709" y="1042820"/>
            <a:ext cx="2487751" cy="210113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3255A26C-CE63-48A8-B41D-29BA15F5B9AF}"/>
              </a:ext>
            </a:extLst>
          </p:cNvPr>
          <p:cNvSpPr/>
          <p:nvPr/>
        </p:nvSpPr>
        <p:spPr>
          <a:xfrm>
            <a:off x="4822015" y="3255302"/>
            <a:ext cx="2181137" cy="13255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56EF68-604D-4DDD-AF90-3E9B459C0F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79" y="1687713"/>
            <a:ext cx="1370513" cy="1544081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B1BD02E-20FC-4F00-B097-86CC037FE488}"/>
              </a:ext>
            </a:extLst>
          </p:cNvPr>
          <p:cNvCxnSpPr>
            <a:cxnSpLocks/>
          </p:cNvCxnSpPr>
          <p:nvPr/>
        </p:nvCxnSpPr>
        <p:spPr>
          <a:xfrm flipH="1">
            <a:off x="4822015" y="2600587"/>
            <a:ext cx="740528" cy="38987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0A8EAEA-1F73-4630-B2E6-61C90D397BFD}"/>
              </a:ext>
            </a:extLst>
          </p:cNvPr>
          <p:cNvCxnSpPr>
            <a:cxnSpLocks/>
          </p:cNvCxnSpPr>
          <p:nvPr/>
        </p:nvCxnSpPr>
        <p:spPr>
          <a:xfrm flipH="1">
            <a:off x="5838233" y="2863018"/>
            <a:ext cx="1" cy="59916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26A7F06-9FA0-44B1-BE23-3D6A55CB75B1}"/>
              </a:ext>
            </a:extLst>
          </p:cNvPr>
          <p:cNvCxnSpPr>
            <a:cxnSpLocks/>
          </p:cNvCxnSpPr>
          <p:nvPr/>
        </p:nvCxnSpPr>
        <p:spPr>
          <a:xfrm>
            <a:off x="6046170" y="2600588"/>
            <a:ext cx="759318" cy="36911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327A436E-76D3-4FF5-9522-3AF354EB6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2482">
            <a:off x="4501178" y="2938880"/>
            <a:ext cx="1853188" cy="208788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42ADC28-BB22-4456-BF1F-A7846CA62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736" y="3051550"/>
            <a:ext cx="1853188" cy="208788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865D4B7-53E7-45B5-A9B2-B57874A19B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368" y="3242673"/>
            <a:ext cx="1853188" cy="208788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461D8CF-B62E-4588-942C-97F50653A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84094">
            <a:off x="5888760" y="3385280"/>
            <a:ext cx="1675233" cy="1887392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85F751A-998D-45B7-9C85-F589AD7F49A9}"/>
              </a:ext>
            </a:extLst>
          </p:cNvPr>
          <p:cNvCxnSpPr>
            <a:cxnSpLocks/>
          </p:cNvCxnSpPr>
          <p:nvPr/>
        </p:nvCxnSpPr>
        <p:spPr>
          <a:xfrm flipH="1">
            <a:off x="5839138" y="4418497"/>
            <a:ext cx="1" cy="59916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7036483-5BD9-449A-9913-9DA5ADF60B23}"/>
              </a:ext>
            </a:extLst>
          </p:cNvPr>
          <p:cNvSpPr txBox="1"/>
          <p:nvPr/>
        </p:nvSpPr>
        <p:spPr>
          <a:xfrm>
            <a:off x="454872" y="3724196"/>
            <a:ext cx="4075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“</a:t>
            </a:r>
            <a:r>
              <a:rPr lang="ko-KR" altLang="en-US" sz="24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어떤 팔과 스킬을 </a:t>
            </a:r>
            <a:r>
              <a:rPr lang="ko-KR" altLang="en-US" sz="2400" dirty="0" err="1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고르냐에</a:t>
            </a:r>
            <a:r>
              <a:rPr lang="ko-KR" altLang="en-US" sz="24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따라</a:t>
            </a:r>
            <a:endParaRPr lang="en-US" altLang="ko-KR" sz="2400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pPr algn="ctr"/>
            <a:r>
              <a:rPr lang="ko-KR" altLang="en-US" sz="24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결말이 달라지게 된다 </a:t>
            </a:r>
            <a:r>
              <a:rPr lang="en-US" altLang="ko-KR" sz="24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-!”</a:t>
            </a:r>
          </a:p>
          <a:p>
            <a:pPr algn="ctr"/>
            <a:endParaRPr lang="ko-KR" altLang="en-US" sz="2400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A7E8F3-C0C7-4C83-9347-E7619CF5F4CF}"/>
              </a:ext>
            </a:extLst>
          </p:cNvPr>
          <p:cNvSpPr txBox="1"/>
          <p:nvPr/>
        </p:nvSpPr>
        <p:spPr>
          <a:xfrm>
            <a:off x="7094374" y="2666060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1. 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하수구 탐험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4594EF-F783-4345-B7E1-4E65CFFEE8D0}"/>
              </a:ext>
            </a:extLst>
          </p:cNvPr>
          <p:cNvSpPr txBox="1"/>
          <p:nvPr/>
        </p:nvSpPr>
        <p:spPr>
          <a:xfrm>
            <a:off x="7121893" y="3856003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2. 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다양한 팔과 스킬 획득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54F4A-D5C4-4858-994B-B33187D609A7}"/>
              </a:ext>
            </a:extLst>
          </p:cNvPr>
          <p:cNvSpPr txBox="1"/>
          <p:nvPr/>
        </p:nvSpPr>
        <p:spPr>
          <a:xfrm>
            <a:off x="7150875" y="5415279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3. </a:t>
            </a:r>
            <a:r>
              <a:rPr lang="ko-KR" altLang="en-US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최종보스와의 전투</a:t>
            </a:r>
          </a:p>
        </p:txBody>
      </p:sp>
      <p:sp>
        <p:nvSpPr>
          <p:cNvPr id="35" name="제목 34">
            <a:extLst>
              <a:ext uri="{FF2B5EF4-FFF2-40B4-BE49-F238E27FC236}">
                <a16:creationId xmlns:a16="http://schemas.microsoft.com/office/drawing/2014/main" id="{143D50AB-08FF-4723-AE44-607EB02C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702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72109E0-2F05-45FF-A26D-A52DA6BCC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357BAB53-A993-471D-B321-0C6CEB44900B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게임 플레이 방식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A68FADA-98AF-48E3-8DA6-41C80F3C0B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AD43BB1-3069-43DE-83AA-4E9D1BF413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496" y="5181272"/>
            <a:ext cx="1886697" cy="152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0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ADA409-4FB5-4C04-BE82-69DE529D2CA7}"/>
              </a:ext>
            </a:extLst>
          </p:cNvPr>
          <p:cNvSpPr txBox="1"/>
          <p:nvPr/>
        </p:nvSpPr>
        <p:spPr>
          <a:xfrm>
            <a:off x="6867561" y="4658366"/>
            <a:ext cx="42258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전투 시스템을 활용하여</a:t>
            </a:r>
            <a:endParaRPr lang="en-US" altLang="ko-KR" sz="2800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r>
              <a:rPr lang="ko-KR" altLang="en-US" sz="28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최종보스와 결판을 짓게 된다</a:t>
            </a:r>
            <a:r>
              <a:rPr lang="en-US" altLang="ko-KR" sz="28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6C41FF7-B555-431B-9888-06744F97FC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BA16F64B-329C-4BF3-A8F4-DBCD177D764B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게임 플레이 방식 </a:t>
            </a:r>
            <a:r>
              <a:rPr lang="en-US" altLang="ko-KR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- </a:t>
            </a:r>
            <a:r>
              <a:rPr lang="ko-KR" altLang="en-US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보스전</a:t>
            </a:r>
            <a:endParaRPr lang="ko-KR" altLang="en-US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CBAAD02-309C-45AA-B74A-149193A37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B30D1C9-6579-4D9A-BC9E-8C374497C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42" y="1993595"/>
            <a:ext cx="60960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2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EB6BB2C-F13D-4502-90DC-60D8BE2C0AD2}"/>
              </a:ext>
            </a:extLst>
          </p:cNvPr>
          <p:cNvSpPr/>
          <p:nvPr/>
        </p:nvSpPr>
        <p:spPr>
          <a:xfrm>
            <a:off x="947955" y="1690688"/>
            <a:ext cx="2024293" cy="633062"/>
          </a:xfrm>
          <a:prstGeom prst="roundRect">
            <a:avLst/>
          </a:prstGeom>
          <a:solidFill>
            <a:srgbClr val="EDE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플레이어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B8DC64C-18CB-4B86-BA32-22F46D5407CF}"/>
              </a:ext>
            </a:extLst>
          </p:cNvPr>
          <p:cNvSpPr/>
          <p:nvPr/>
        </p:nvSpPr>
        <p:spPr>
          <a:xfrm>
            <a:off x="4632656" y="1644752"/>
            <a:ext cx="2024293" cy="633062"/>
          </a:xfrm>
          <a:prstGeom prst="roundRect">
            <a:avLst/>
          </a:prstGeom>
          <a:solidFill>
            <a:srgbClr val="EDE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메인 함수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91F8943-51BC-450B-8BA7-CA1DAA1AD828}"/>
              </a:ext>
            </a:extLst>
          </p:cNvPr>
          <p:cNvSpPr/>
          <p:nvPr/>
        </p:nvSpPr>
        <p:spPr>
          <a:xfrm>
            <a:off x="8317358" y="1644752"/>
            <a:ext cx="2024293" cy="633062"/>
          </a:xfrm>
          <a:prstGeom prst="roundRect">
            <a:avLst/>
          </a:prstGeom>
          <a:solidFill>
            <a:srgbClr val="EDE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하수구 탐험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6DD573F-F9E3-46F9-98C3-856CE54DEBAC}"/>
              </a:ext>
            </a:extLst>
          </p:cNvPr>
          <p:cNvCxnSpPr>
            <a:stCxn id="7" idx="2"/>
          </p:cNvCxnSpPr>
          <p:nvPr/>
        </p:nvCxnSpPr>
        <p:spPr>
          <a:xfrm flipH="1">
            <a:off x="1954635" y="2323750"/>
            <a:ext cx="5467" cy="42783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982D81-9290-4162-8567-8DB080AADF18}"/>
              </a:ext>
            </a:extLst>
          </p:cNvPr>
          <p:cNvCxnSpPr>
            <a:stCxn id="8" idx="2"/>
          </p:cNvCxnSpPr>
          <p:nvPr/>
        </p:nvCxnSpPr>
        <p:spPr>
          <a:xfrm>
            <a:off x="5644803" y="2277814"/>
            <a:ext cx="17766" cy="43243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D283F39-CF19-497E-AA36-813A237A3168}"/>
              </a:ext>
            </a:extLst>
          </p:cNvPr>
          <p:cNvCxnSpPr>
            <a:stCxn id="9" idx="2"/>
          </p:cNvCxnSpPr>
          <p:nvPr/>
        </p:nvCxnSpPr>
        <p:spPr>
          <a:xfrm flipH="1">
            <a:off x="9320169" y="2277814"/>
            <a:ext cx="9336" cy="42150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36F163A-4508-45D3-A752-6627D1FD14BC}"/>
              </a:ext>
            </a:extLst>
          </p:cNvPr>
          <p:cNvCxnSpPr>
            <a:cxnSpLocks/>
          </p:cNvCxnSpPr>
          <p:nvPr/>
        </p:nvCxnSpPr>
        <p:spPr>
          <a:xfrm flipH="1">
            <a:off x="2097248" y="2709644"/>
            <a:ext cx="339754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A68E33-3806-4A87-B8F8-AC5D940E4641}"/>
              </a:ext>
            </a:extLst>
          </p:cNvPr>
          <p:cNvSpPr txBox="1"/>
          <p:nvPr/>
        </p:nvSpPr>
        <p:spPr>
          <a:xfrm>
            <a:off x="2625295" y="2328566"/>
            <a:ext cx="13099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시작화면 출력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BCA4020-30D3-4707-A8F0-97E15D07BD57}"/>
              </a:ext>
            </a:extLst>
          </p:cNvPr>
          <p:cNvCxnSpPr>
            <a:cxnSpLocks/>
          </p:cNvCxnSpPr>
          <p:nvPr/>
        </p:nvCxnSpPr>
        <p:spPr>
          <a:xfrm>
            <a:off x="2097248" y="3196206"/>
            <a:ext cx="347304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15E0AA-1D50-4A04-816D-07EE79ED5602}"/>
              </a:ext>
            </a:extLst>
          </p:cNvPr>
          <p:cNvSpPr txBox="1"/>
          <p:nvPr/>
        </p:nvSpPr>
        <p:spPr>
          <a:xfrm>
            <a:off x="3833769" y="2859494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선택입력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B44D681-5563-4424-B530-EF956B5F2B6C}"/>
              </a:ext>
            </a:extLst>
          </p:cNvPr>
          <p:cNvCxnSpPr>
            <a:cxnSpLocks/>
          </p:cNvCxnSpPr>
          <p:nvPr/>
        </p:nvCxnSpPr>
        <p:spPr>
          <a:xfrm flipH="1">
            <a:off x="2097248" y="3977779"/>
            <a:ext cx="339754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742EFBC-4F9D-43AE-8855-6E767F923DF7}"/>
              </a:ext>
            </a:extLst>
          </p:cNvPr>
          <p:cNvCxnSpPr>
            <a:cxnSpLocks/>
          </p:cNvCxnSpPr>
          <p:nvPr/>
        </p:nvCxnSpPr>
        <p:spPr>
          <a:xfrm>
            <a:off x="2097248" y="4464341"/>
            <a:ext cx="347304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F41A9A6-A0DD-4299-BFDC-703AB0C715F0}"/>
              </a:ext>
            </a:extLst>
          </p:cNvPr>
          <p:cNvSpPr txBox="1"/>
          <p:nvPr/>
        </p:nvSpPr>
        <p:spPr>
          <a:xfrm>
            <a:off x="2339107" y="3641554"/>
            <a:ext cx="2327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메인메뉴</a:t>
            </a:r>
            <a:r>
              <a:rPr lang="ko-KR" altLang="en-US" sz="16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출력 및 입력 요구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A38D7C-806E-4898-912E-3585091D5938}"/>
              </a:ext>
            </a:extLst>
          </p:cNvPr>
          <p:cNvSpPr txBox="1"/>
          <p:nvPr/>
        </p:nvSpPr>
        <p:spPr>
          <a:xfrm>
            <a:off x="3845933" y="4095822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선택입력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CEC8823-60CD-40A5-BF00-AD70119FD4FE}"/>
              </a:ext>
            </a:extLst>
          </p:cNvPr>
          <p:cNvCxnSpPr>
            <a:cxnSpLocks/>
          </p:cNvCxnSpPr>
          <p:nvPr/>
        </p:nvCxnSpPr>
        <p:spPr>
          <a:xfrm>
            <a:off x="5756246" y="4790114"/>
            <a:ext cx="347304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A3FE44D-4ED6-4905-8E97-C7820D2D3552}"/>
              </a:ext>
            </a:extLst>
          </p:cNvPr>
          <p:cNvSpPr txBox="1"/>
          <p:nvPr/>
        </p:nvSpPr>
        <p:spPr>
          <a:xfrm>
            <a:off x="7551897" y="4482337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하수구 탐험 실행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37966F32-2291-4771-9E57-32344DA6A88F}"/>
              </a:ext>
            </a:extLst>
          </p:cNvPr>
          <p:cNvCxnSpPr>
            <a:cxnSpLocks/>
          </p:cNvCxnSpPr>
          <p:nvPr/>
        </p:nvCxnSpPr>
        <p:spPr>
          <a:xfrm>
            <a:off x="5756246" y="4462943"/>
            <a:ext cx="22510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1103788-481D-4E44-9ED6-79F39CD5953F}"/>
              </a:ext>
            </a:extLst>
          </p:cNvPr>
          <p:cNvCxnSpPr>
            <a:cxnSpLocks/>
          </p:cNvCxnSpPr>
          <p:nvPr/>
        </p:nvCxnSpPr>
        <p:spPr>
          <a:xfrm>
            <a:off x="5762538" y="4615341"/>
            <a:ext cx="22510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4C43B289-A723-4923-8CBD-9803DF7883E5}"/>
              </a:ext>
            </a:extLst>
          </p:cNvPr>
          <p:cNvCxnSpPr/>
          <p:nvPr/>
        </p:nvCxnSpPr>
        <p:spPr>
          <a:xfrm>
            <a:off x="5979253" y="4454554"/>
            <a:ext cx="0" cy="15239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98BA6DFC-3475-4026-99BB-E53E0AEA3463}"/>
              </a:ext>
            </a:extLst>
          </p:cNvPr>
          <p:cNvSpPr/>
          <p:nvPr/>
        </p:nvSpPr>
        <p:spPr>
          <a:xfrm rot="16200000">
            <a:off x="5744646" y="4556891"/>
            <a:ext cx="152384" cy="11660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A1C7F8-C4C8-4A56-8C9D-479059A8099A}"/>
              </a:ext>
            </a:extLst>
          </p:cNvPr>
          <p:cNvSpPr txBox="1"/>
          <p:nvPr/>
        </p:nvSpPr>
        <p:spPr>
          <a:xfrm>
            <a:off x="5737082" y="4163162"/>
            <a:ext cx="1822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‘</a:t>
            </a:r>
            <a:r>
              <a:rPr lang="ko-KR" altLang="en-US" sz="12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종료</a:t>
            </a:r>
            <a:r>
              <a:rPr lang="en-US" altLang="ko-KR" sz="12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’ </a:t>
            </a:r>
            <a:r>
              <a:rPr lang="ko-KR" altLang="en-US" sz="12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선택 시 프로그램 종료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DF25CFD-8FB9-4461-A03B-D906EE3B7057}"/>
              </a:ext>
            </a:extLst>
          </p:cNvPr>
          <p:cNvCxnSpPr>
            <a:cxnSpLocks/>
          </p:cNvCxnSpPr>
          <p:nvPr/>
        </p:nvCxnSpPr>
        <p:spPr>
          <a:xfrm flipH="1">
            <a:off x="5756246" y="5447250"/>
            <a:ext cx="339754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8A940E4-8356-4D08-9BBB-387C0E1FCC1C}"/>
              </a:ext>
            </a:extLst>
          </p:cNvPr>
          <p:cNvCxnSpPr>
            <a:cxnSpLocks/>
          </p:cNvCxnSpPr>
          <p:nvPr/>
        </p:nvCxnSpPr>
        <p:spPr>
          <a:xfrm flipH="1">
            <a:off x="5756246" y="5866701"/>
            <a:ext cx="3397542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B90C857-F732-443C-B19A-9A000CF003DC}"/>
              </a:ext>
            </a:extLst>
          </p:cNvPr>
          <p:cNvSpPr txBox="1"/>
          <p:nvPr/>
        </p:nvSpPr>
        <p:spPr>
          <a:xfrm>
            <a:off x="7019768" y="5089318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‘</a:t>
            </a:r>
            <a:r>
              <a:rPr lang="ko-KR" altLang="en-US" sz="16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팔</a:t>
            </a:r>
            <a:r>
              <a:rPr lang="en-US" altLang="ko-KR" sz="16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’</a:t>
            </a:r>
            <a:r>
              <a:rPr lang="ko-KR" altLang="en-US" sz="16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획득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749112-7B93-4482-9294-36C154DDD21C}"/>
              </a:ext>
            </a:extLst>
          </p:cNvPr>
          <p:cNvSpPr txBox="1"/>
          <p:nvPr/>
        </p:nvSpPr>
        <p:spPr>
          <a:xfrm>
            <a:off x="5828950" y="5508590"/>
            <a:ext cx="2381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‘</a:t>
            </a:r>
            <a:r>
              <a:rPr lang="ko-KR" altLang="en-US" sz="16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스킬</a:t>
            </a:r>
            <a:r>
              <a:rPr lang="en-US" altLang="ko-KR" sz="16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’ </a:t>
            </a:r>
            <a:r>
              <a:rPr lang="ko-KR" altLang="en-US" sz="16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획득 이벤트 발생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7AF55B9-9769-4017-8B4B-02FFC2108D64}"/>
              </a:ext>
            </a:extLst>
          </p:cNvPr>
          <p:cNvCxnSpPr>
            <a:cxnSpLocks/>
          </p:cNvCxnSpPr>
          <p:nvPr/>
        </p:nvCxnSpPr>
        <p:spPr>
          <a:xfrm>
            <a:off x="9438561" y="6108583"/>
            <a:ext cx="2381527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BCDA959-85EF-40D7-AD92-DB11DB3459F3}"/>
              </a:ext>
            </a:extLst>
          </p:cNvPr>
          <p:cNvSpPr txBox="1"/>
          <p:nvPr/>
        </p:nvSpPr>
        <p:spPr>
          <a:xfrm>
            <a:off x="9406007" y="5800806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보스전</a:t>
            </a:r>
            <a:r>
              <a:rPr lang="ko-KR" altLang="en-US" sz="16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시작 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EEA678A-6C41-4416-8E31-24673476D327}"/>
              </a:ext>
            </a:extLst>
          </p:cNvPr>
          <p:cNvSpPr/>
          <p:nvPr/>
        </p:nvSpPr>
        <p:spPr>
          <a:xfrm>
            <a:off x="1909835" y="2715936"/>
            <a:ext cx="110912" cy="20741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6F7520-C831-47B9-9876-5789BE46D039}"/>
              </a:ext>
            </a:extLst>
          </p:cNvPr>
          <p:cNvSpPr/>
          <p:nvPr/>
        </p:nvSpPr>
        <p:spPr>
          <a:xfrm>
            <a:off x="5617600" y="4763718"/>
            <a:ext cx="110912" cy="13448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44A2DA4-E6C3-4A56-937F-0914B946D92D}"/>
              </a:ext>
            </a:extLst>
          </p:cNvPr>
          <p:cNvSpPr/>
          <p:nvPr/>
        </p:nvSpPr>
        <p:spPr>
          <a:xfrm>
            <a:off x="9286216" y="4763718"/>
            <a:ext cx="126997" cy="10526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7D6EF39-479C-4C36-9D40-36B177C57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C3A7EA53-D731-47C4-815C-885E81A0F902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시퀀스 다이어그램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0F3D45BC-3516-44B2-A672-3E747DB7F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6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EB6BB2C-F13D-4502-90DC-60D8BE2C0AD2}"/>
              </a:ext>
            </a:extLst>
          </p:cNvPr>
          <p:cNvSpPr/>
          <p:nvPr/>
        </p:nvSpPr>
        <p:spPr>
          <a:xfrm>
            <a:off x="947955" y="1690688"/>
            <a:ext cx="2024293" cy="633062"/>
          </a:xfrm>
          <a:prstGeom prst="roundRect">
            <a:avLst/>
          </a:prstGeom>
          <a:solidFill>
            <a:srgbClr val="EDE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플레이어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B8DC64C-18CB-4B86-BA32-22F46D5407CF}"/>
              </a:ext>
            </a:extLst>
          </p:cNvPr>
          <p:cNvSpPr/>
          <p:nvPr/>
        </p:nvSpPr>
        <p:spPr>
          <a:xfrm>
            <a:off x="4632656" y="1644752"/>
            <a:ext cx="2024293" cy="633062"/>
          </a:xfrm>
          <a:prstGeom prst="roundRect">
            <a:avLst/>
          </a:prstGeom>
          <a:solidFill>
            <a:srgbClr val="EDE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메인 함수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91F8943-51BC-450B-8BA7-CA1DAA1AD828}"/>
              </a:ext>
            </a:extLst>
          </p:cNvPr>
          <p:cNvSpPr/>
          <p:nvPr/>
        </p:nvSpPr>
        <p:spPr>
          <a:xfrm>
            <a:off x="8317358" y="1644752"/>
            <a:ext cx="2024293" cy="633062"/>
          </a:xfrm>
          <a:prstGeom prst="roundRect">
            <a:avLst/>
          </a:prstGeom>
          <a:solidFill>
            <a:srgbClr val="EDE7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보스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6DD573F-F9E3-46F9-98C3-856CE54DEBAC}"/>
              </a:ext>
            </a:extLst>
          </p:cNvPr>
          <p:cNvCxnSpPr>
            <a:stCxn id="7" idx="2"/>
          </p:cNvCxnSpPr>
          <p:nvPr/>
        </p:nvCxnSpPr>
        <p:spPr>
          <a:xfrm flipH="1">
            <a:off x="1954635" y="2323750"/>
            <a:ext cx="5467" cy="427838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D982D81-9290-4162-8567-8DB080AADF18}"/>
              </a:ext>
            </a:extLst>
          </p:cNvPr>
          <p:cNvCxnSpPr>
            <a:stCxn id="8" idx="2"/>
          </p:cNvCxnSpPr>
          <p:nvPr/>
        </p:nvCxnSpPr>
        <p:spPr>
          <a:xfrm>
            <a:off x="5644803" y="2277814"/>
            <a:ext cx="17766" cy="43243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D283F39-CF19-497E-AA36-813A237A3168}"/>
              </a:ext>
            </a:extLst>
          </p:cNvPr>
          <p:cNvCxnSpPr>
            <a:stCxn id="9" idx="2"/>
          </p:cNvCxnSpPr>
          <p:nvPr/>
        </p:nvCxnSpPr>
        <p:spPr>
          <a:xfrm flipH="1">
            <a:off x="9320169" y="2277814"/>
            <a:ext cx="9336" cy="42150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BCA4020-30D3-4707-A8F0-97E15D07BD57}"/>
              </a:ext>
            </a:extLst>
          </p:cNvPr>
          <p:cNvCxnSpPr>
            <a:cxnSpLocks/>
          </p:cNvCxnSpPr>
          <p:nvPr/>
        </p:nvCxnSpPr>
        <p:spPr>
          <a:xfrm>
            <a:off x="5756246" y="3355597"/>
            <a:ext cx="347304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15E0AA-1D50-4A04-816D-07EE79ED5602}"/>
              </a:ext>
            </a:extLst>
          </p:cNvPr>
          <p:cNvSpPr txBox="1"/>
          <p:nvPr/>
        </p:nvSpPr>
        <p:spPr>
          <a:xfrm>
            <a:off x="6889573" y="2981906"/>
            <a:ext cx="1991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플레이어의 행동가지 출력</a:t>
            </a:r>
            <a:endParaRPr lang="ko-KR" altLang="en-US" sz="1400" dirty="0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41A9A6-A0DD-4299-BFDC-703AB0C715F0}"/>
              </a:ext>
            </a:extLst>
          </p:cNvPr>
          <p:cNvSpPr txBox="1"/>
          <p:nvPr/>
        </p:nvSpPr>
        <p:spPr>
          <a:xfrm>
            <a:off x="3480304" y="3426113"/>
            <a:ext cx="16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플레이어의 행동 입력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A38D7C-806E-4898-912E-3585091D5938}"/>
              </a:ext>
            </a:extLst>
          </p:cNvPr>
          <p:cNvSpPr txBox="1"/>
          <p:nvPr/>
        </p:nvSpPr>
        <p:spPr>
          <a:xfrm>
            <a:off x="5982754" y="3695996"/>
            <a:ext cx="1527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행동에 따른 결과값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CEC8823-60CD-40A5-BF00-AD70119FD4FE}"/>
              </a:ext>
            </a:extLst>
          </p:cNvPr>
          <p:cNvCxnSpPr>
            <a:cxnSpLocks/>
          </p:cNvCxnSpPr>
          <p:nvPr/>
        </p:nvCxnSpPr>
        <p:spPr>
          <a:xfrm>
            <a:off x="5756246" y="4003773"/>
            <a:ext cx="347304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99BC33D-5710-4D1C-A2ED-EBAF5F15B7F1}"/>
              </a:ext>
            </a:extLst>
          </p:cNvPr>
          <p:cNvCxnSpPr>
            <a:cxnSpLocks/>
          </p:cNvCxnSpPr>
          <p:nvPr/>
        </p:nvCxnSpPr>
        <p:spPr>
          <a:xfrm>
            <a:off x="469783" y="2709644"/>
            <a:ext cx="875950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EF360A-90D8-48D1-A755-73FD1BE5FA9E}"/>
              </a:ext>
            </a:extLst>
          </p:cNvPr>
          <p:cNvSpPr txBox="1"/>
          <p:nvPr/>
        </p:nvSpPr>
        <p:spPr>
          <a:xfrm>
            <a:off x="6887008" y="2362809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보스전</a:t>
            </a:r>
            <a:r>
              <a:rPr lang="ko-KR" altLang="en-US" sz="1400" dirty="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시작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DA8D95B-D8B7-4EDD-BE10-2BCC047BC5E8}"/>
              </a:ext>
            </a:extLst>
          </p:cNvPr>
          <p:cNvCxnSpPr>
            <a:cxnSpLocks/>
          </p:cNvCxnSpPr>
          <p:nvPr/>
        </p:nvCxnSpPr>
        <p:spPr>
          <a:xfrm flipH="1">
            <a:off x="2046914" y="3793422"/>
            <a:ext cx="339754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3850E79-4980-42DD-A7CC-C1B9B2869B20}"/>
              </a:ext>
            </a:extLst>
          </p:cNvPr>
          <p:cNvCxnSpPr>
            <a:cxnSpLocks/>
          </p:cNvCxnSpPr>
          <p:nvPr/>
        </p:nvCxnSpPr>
        <p:spPr>
          <a:xfrm flipH="1">
            <a:off x="2046914" y="4514674"/>
            <a:ext cx="339754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7D21F0-0ADF-478A-B280-759EC41EEC6B}"/>
              </a:ext>
            </a:extLst>
          </p:cNvPr>
          <p:cNvSpPr txBox="1"/>
          <p:nvPr/>
        </p:nvSpPr>
        <p:spPr>
          <a:xfrm>
            <a:off x="3466922" y="4145467"/>
            <a:ext cx="997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결과값 출력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DC8F6A-6591-4E15-915B-68254833691F}"/>
              </a:ext>
            </a:extLst>
          </p:cNvPr>
          <p:cNvSpPr/>
          <p:nvPr/>
        </p:nvSpPr>
        <p:spPr>
          <a:xfrm>
            <a:off x="9276540" y="2670587"/>
            <a:ext cx="117562" cy="13331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9ED85BE-37EE-4669-8C8F-ED8D2E9C1129}"/>
              </a:ext>
            </a:extLst>
          </p:cNvPr>
          <p:cNvSpPr/>
          <p:nvPr/>
        </p:nvSpPr>
        <p:spPr>
          <a:xfrm>
            <a:off x="1903326" y="2759520"/>
            <a:ext cx="122037" cy="10338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6E3D3B-1430-41B1-942C-BDA2B8845432}"/>
              </a:ext>
            </a:extLst>
          </p:cNvPr>
          <p:cNvSpPr/>
          <p:nvPr/>
        </p:nvSpPr>
        <p:spPr>
          <a:xfrm>
            <a:off x="1903326" y="4068661"/>
            <a:ext cx="125570" cy="4520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DDF7BB0-EC4C-4E86-8389-133EB2D1F1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95" y="0"/>
            <a:ext cx="12198795" cy="1400961"/>
          </a:xfrm>
          <a:prstGeom prst="rect">
            <a:avLst/>
          </a:prstGeom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5121DA12-572B-453F-90F0-F99BB1E87C82}"/>
              </a:ext>
            </a:extLst>
          </p:cNvPr>
          <p:cNvSpPr txBox="1">
            <a:spLocks/>
          </p:cNvSpPr>
          <p:nvPr/>
        </p:nvSpPr>
        <p:spPr>
          <a:xfrm>
            <a:off x="1047925" y="2877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시퀀스 다이어그램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0A9036A-8A0D-46C5-966B-DC37438F8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961" y="380302"/>
            <a:ext cx="2000321" cy="225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4836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41F8250-8B96-45D7-B954-A4362B266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08" r="7504" b="1"/>
          <a:stretch/>
        </p:blipFill>
        <p:spPr>
          <a:xfrm>
            <a:off x="1883117" y="-1"/>
            <a:ext cx="7948193" cy="44797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44EA70-7E54-43A6-BF47-B68FE47E0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5049" y="0"/>
            <a:ext cx="12307416" cy="686297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A317CF8-9C75-432A-A330-AE20F71FF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3" y="234737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F48C4-39DC-43CC-B5CE-AFFED8C86D76}"/>
              </a:ext>
            </a:extLst>
          </p:cNvPr>
          <p:cNvSpPr txBox="1"/>
          <p:nvPr/>
        </p:nvSpPr>
        <p:spPr>
          <a:xfrm>
            <a:off x="2105635" y="1392305"/>
            <a:ext cx="7300717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사진 출처</a:t>
            </a:r>
            <a:r>
              <a:rPr lang="en-US" altLang="ko-KR" sz="24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: </a:t>
            </a:r>
          </a:p>
          <a:p>
            <a:endParaRPr lang="en-US" altLang="ko-KR" sz="24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  <a:p>
            <a:r>
              <a:rPr lang="en-US" altLang="ko-KR" sz="2400" dirty="0">
                <a:hlinkClick r:id="rId4"/>
              </a:rPr>
              <a:t>https://svgsilh.com/ko/image/2463926.html</a:t>
            </a:r>
            <a:r>
              <a:rPr lang="en-US" altLang="ko-KR" sz="24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메이플스토리 OTF" panose="02000300000000000000" pitchFamily="50" charset="-127"/>
                <a:ea typeface="메이플스토리 OTF" panose="02000300000000000000" pitchFamily="50" charset="-127"/>
              </a:rPr>
              <a:t> </a:t>
            </a:r>
          </a:p>
          <a:p>
            <a:r>
              <a:rPr lang="en-US" altLang="ko-KR" sz="2400" dirty="0">
                <a:hlinkClick r:id="rId5"/>
              </a:rPr>
              <a:t>https://www.instiz.net/pt/4255017</a:t>
            </a:r>
            <a:endParaRPr lang="en-US" altLang="ko-KR" sz="2400" dirty="0"/>
          </a:p>
          <a:p>
            <a:r>
              <a:rPr lang="en-US" altLang="ko-KR" sz="2400" dirty="0">
                <a:hlinkClick r:id="rId6"/>
              </a:rPr>
              <a:t>https://www.youtube.com/watch?v=YEOPHUomSwI</a:t>
            </a:r>
            <a:endParaRPr lang="ko-KR" altLang="en-US" sz="24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메이플스토리 OTF" panose="02000300000000000000" pitchFamily="50" charset="-127"/>
              <a:ea typeface="메이플스토리 OTF" panose="02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435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TM10001106[[fn=배지]]</Template>
  <TotalTime>313</TotalTime>
  <Words>199</Words>
  <Application>Microsoft Office PowerPoint</Application>
  <PresentationFormat>와이드스크린</PresentationFormat>
  <Paragraphs>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메이플스토리 OTF</vt:lpstr>
      <vt:lpstr>Arial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Dori Bear</dc:title>
  <dc:creator>최용성</dc:creator>
  <cp:lastModifiedBy>김 리아</cp:lastModifiedBy>
  <cp:revision>39</cp:revision>
  <dcterms:created xsi:type="dcterms:W3CDTF">2019-04-29T04:00:26Z</dcterms:created>
  <dcterms:modified xsi:type="dcterms:W3CDTF">2019-04-29T15:49:00Z</dcterms:modified>
</cp:coreProperties>
</file>