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89" r:id="rId7"/>
    <p:sldId id="266" r:id="rId8"/>
    <p:sldId id="269" r:id="rId9"/>
    <p:sldId id="271" r:id="rId10"/>
    <p:sldId id="270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6" r:id="rId23"/>
    <p:sldId id="283" r:id="rId24"/>
    <p:sldId id="287" r:id="rId25"/>
    <p:sldId id="268" r:id="rId26"/>
    <p:sldId id="285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3AE1E-4D6F-49F6-8A4D-BE7B4D76E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457EE-1E70-44F5-97FE-F4E4662D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A607C-5C23-4725-8988-5A1DB44C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8A142-CA8C-4685-9593-7614CE01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95CCD-817A-46C9-8F7C-1D39E97C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8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6021C-3150-4530-8D92-8715D4A4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38E3C-2DD9-48B5-B8AB-912CD883E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7E0B2-3963-4EF4-AED1-8A98F23C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46BE6-4682-4435-B34B-E435ECB7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762DE-1432-4B3E-B6BB-5EEEFA53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3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96AA6-BD54-4666-96E0-B8B0DDC00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29212-E491-4CBB-87F6-976F5BC8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2C915-8751-49D8-AE05-81CF2194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E6254-C1D6-44DF-9E9D-B213BC9C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B2F2A-E9F2-4349-B53D-3571764A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6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2098-76BA-479B-B447-4479F679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F0214-9FEF-4EC3-BC2F-88D1F6F2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A5E4F-6F52-4F82-9176-D808FD6D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C86D1-B9A2-4CC2-9E33-4FCB9EFB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B3B9F-CBF6-46A5-925D-5400F4D6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3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FC1E5-C49F-4F51-933D-98CE5F43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2925E3-07D1-4FFF-940B-FA73B837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3AF2E-36B2-4642-830B-EF734075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8B5E8-31E0-4546-8504-9AC61608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14EAE-3B54-4992-864D-B9209346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B057E-3047-44CD-BC87-03162445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1A43-2EC8-4461-BE83-9B07E41D8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4A02E0-7F2E-4EF8-8411-5659015EF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1C81F-3CB2-4713-871A-8C440008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B7C92-A16A-4C3D-8FFE-1D4CF379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ACCD6-56F8-467E-9617-FECDA74A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F4F7-90E0-4F9A-A4C8-88A22558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DE1B6-D967-415F-9C64-887330CB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1B0BB-A0B9-414A-BD20-B7F7ADED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C2A355-49D6-468D-8A54-FC5CC8683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C1C0CD-8173-4115-8277-23E89B9DC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0E6F55-B94F-4021-B713-1FB4FE8A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0B3771-6A85-435F-AE65-9F671F72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AACF0-F817-49B5-9109-5887EF71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B8A09-134B-4594-9500-C4CD95C8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4B1953-0B50-4C4B-96DD-F1C0C4F6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1C0E5C-5110-43AF-A3BD-9B7071D3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422A05-39F7-42DD-A84C-6AF9BD05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31F2D-CBB7-47CB-BC82-95E8BC4D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283BD5-0789-466C-B8ED-C4C8FE2E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F9C75-4294-4554-B6C2-8CA0A5C2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0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E7A3C-6E67-47E4-9D49-4F8143F4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850E6-4AFA-4A63-9698-885C71FE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F8B0C-9543-4CC7-8314-D451229AA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0E648-9AAC-4C59-B72A-AB78934D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FF41D-67D5-4204-9D5E-A37F597A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B92A0-1778-4C09-AEF8-92DBE819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721CF-49BB-4826-8F18-EC707ABE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3BE6C1-D92C-4ED8-A11A-E7663849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63D3A-BCE9-4B72-A35E-815382A19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B98CD-EA5C-44F1-8043-95174C86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0BEDB-D441-41C1-A342-68C8BFB1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36087-A80B-4C68-B698-7F09B10E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3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026687-A53E-4BF3-83F9-A8C853F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71005-F4B0-4827-A686-881DB1232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2E214-4B89-4E36-B307-864A46F4C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C888-B773-4217-9CDF-76F0BC2A35D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E1ACE-4391-4A2A-8115-ECF8F6666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51B36-4FDB-4DAD-A429-1A0C7E8E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673C23-7E50-424E-BB1C-262966AA3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r="7504" b="1"/>
          <a:stretch/>
        </p:blipFill>
        <p:spPr>
          <a:xfrm>
            <a:off x="1883117" y="-1"/>
            <a:ext cx="7948193" cy="44797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A3AD12-945A-4AC5-B5F2-D3C6D731B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49" y="0"/>
            <a:ext cx="12307416" cy="68629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A412AA-68BB-4096-B5F9-361FA89B7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59" y="2064470"/>
            <a:ext cx="1152944" cy="1298958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AD8F1D93-3EC6-4CD5-B966-DFD51E452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413" y="1372668"/>
            <a:ext cx="4340202" cy="867191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20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조이름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: </a:t>
            </a:r>
            <a:r>
              <a:rPr lang="ko-KR" altLang="en-US" sz="20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준성준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algn="l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박성준 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/ 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윤재형 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/ 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최용성 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이준엽</a:t>
            </a:r>
            <a:endParaRPr lang="ko-KR" alt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C3E2E-94DB-40F2-BB7E-741ECABB7CED}"/>
              </a:ext>
            </a:extLst>
          </p:cNvPr>
          <p:cNvSpPr txBox="1"/>
          <p:nvPr/>
        </p:nvSpPr>
        <p:spPr>
          <a:xfrm>
            <a:off x="2360690" y="704675"/>
            <a:ext cx="494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DORI BEAR IN C++</a:t>
            </a:r>
            <a:endParaRPr lang="ko-KR" altLang="en-US" sz="4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49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Bag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725" y="2478443"/>
            <a:ext cx="5041231" cy="3573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 Item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가방 안 아이템 삽입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Bag Open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가방 열기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Bag List Print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가방을 열지 않고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어떤 내용물이 있는지 확인하기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FFD06-FC9E-4F5C-0307-47EC04FE3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46" y="2070990"/>
            <a:ext cx="48863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9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Item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725" y="2478443"/>
            <a:ext cx="5364907" cy="3573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 item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초기화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 item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사용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 item name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이름 받기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 item effect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효과 받기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FFD06-FC9E-4F5C-0307-47EC04FE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754" y="2070990"/>
            <a:ext cx="4650508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Enum header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68316D-2C1E-B949-16A8-0BC29C087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085" y="1507127"/>
            <a:ext cx="3524250" cy="51685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6DE12C-7A21-5D64-0250-ED50DF8A8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88" y="1507126"/>
            <a:ext cx="3981450" cy="51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4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Scene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725" y="2478443"/>
            <a:ext cx="5364907" cy="3573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 item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초기화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 item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사용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 item name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이름 받기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 item effect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효과 받기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FFD06-FC9E-4F5C-0307-47EC04FE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737" y="2055813"/>
            <a:ext cx="4905525" cy="41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2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Ending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937" y="3741821"/>
            <a:ext cx="6442445" cy="2298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Scene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상속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text color change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이용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FFD06-FC9E-4F5C-0307-47EC04FE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925" y="2055813"/>
            <a:ext cx="3367664" cy="41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1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Room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543" y="2416760"/>
            <a:ext cx="2687982" cy="3984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Sewer in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어느 하수구에 들어갔는지 체크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Cross in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어느 갈림길에 들어갔는지 체크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729AFC-D400-7D00-9087-CB20A9FB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93" y="1766086"/>
            <a:ext cx="4419600" cy="4514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F3FD4E-FD6A-819E-0C90-3C3B101F2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123" y="1766086"/>
            <a:ext cx="3266090" cy="454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1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Ending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963" y="2055814"/>
            <a:ext cx="5137742" cy="4437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Pot, Box, NPC…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방에 있는 오브젝트들 이벤트 내용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 -&gt; C++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라이브러리인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&lt;Random&gt;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랜덤 값을 얻음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64BE6-FCC2-BEC8-C506-59EC7AF4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43" y="1555751"/>
            <a:ext cx="5327916" cy="50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9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– Character</a:t>
            </a:r>
            <a:r>
              <a:rPr lang="en-US" altLang="ko-KR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(Base, Abstract Class)</a:t>
            </a:r>
            <a:endParaRPr lang="en-US" altLang="ko-KR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426" y="1942608"/>
            <a:ext cx="4669300" cy="4437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 -&gt; private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변수 바꾸기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 -&gt; private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변수값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가져오기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Skill Attack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순수 가상 함수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77A212-7A27-462B-F48E-032F27753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33" y="1613292"/>
            <a:ext cx="5622270" cy="50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8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– Character(Player)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67C6B4-2AEF-2E9F-58F2-48889CF8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913" y="2055813"/>
            <a:ext cx="7132174" cy="42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4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– Character(Boss)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54A810-1D3C-7939-055A-5D2452B02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193" y="2322095"/>
            <a:ext cx="7060817" cy="37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7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E194BC0-604D-4069-90E5-99E87F8F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24A1FB-EC02-4108-B3AD-7F53CCC6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25" y="287730"/>
            <a:ext cx="10515600" cy="1325563"/>
          </a:xfrm>
        </p:spPr>
        <p:txBody>
          <a:bodyPr/>
          <a:lstStyle/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97672-9371-42F2-A036-3A5433564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925" y="199359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시나리오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개요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과정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 to C++</a:t>
            </a:r>
          </a:p>
          <a:p>
            <a:pPr marL="514350" indent="-514350">
              <a:buAutoNum type="arabicPeriod"/>
            </a:pP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QnA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E5ADF3-C3F9-4C34-955B-5717539F8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4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Control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062" y="365125"/>
            <a:ext cx="2000321" cy="22536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AD8A3B-CD33-9160-2BA3-CA434CE6E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044" y="2055813"/>
            <a:ext cx="6061912" cy="39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0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Game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F5F5DC-FDE8-482F-E7A5-D78772313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23" y="2293367"/>
            <a:ext cx="5133975" cy="3362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1082A3-A6F8-16DE-754F-35DA4CFB1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546" y="2293367"/>
            <a:ext cx="5740044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2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Main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3B3F49-EFED-1635-5AAB-D6E24CD4C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364" y="2055813"/>
            <a:ext cx="60864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5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How to Game Class Works?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543415-FAFB-144A-3162-68CC04CA4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76" y="1688691"/>
            <a:ext cx="3888259" cy="4782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6A7D7C-68FF-41A6-9471-8E41F3391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674" y="2031737"/>
            <a:ext cx="7181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3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How to Game Class Works?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DCB21-E293-1E18-7643-BD631028B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27" y="1819875"/>
            <a:ext cx="5876925" cy="483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7EB392-A421-6205-BBC8-3D4A84CF6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738" y="1826575"/>
            <a:ext cx="4158647" cy="48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9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시연 영상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1CEACAD-2B9C-BF1D-7BD1-E82B700B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800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41F8250-8B96-45D7-B954-A4362B266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r="7504" b="1"/>
          <a:stretch/>
        </p:blipFill>
        <p:spPr>
          <a:xfrm>
            <a:off x="1883117" y="-1"/>
            <a:ext cx="7948193" cy="44797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44EA70-7E54-43A6-BF47-B68FE47E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49" y="0"/>
            <a:ext cx="12307416" cy="68629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317CF8-9C75-432A-A330-AE20F71F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3" y="1694363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QnA</a:t>
            </a:r>
            <a:endParaRPr lang="ko-KR" altLang="en-US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57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41F8250-8B96-45D7-B954-A4362B266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r="7504" b="1"/>
          <a:stretch/>
        </p:blipFill>
        <p:spPr>
          <a:xfrm>
            <a:off x="1883117" y="-1"/>
            <a:ext cx="7948193" cy="44797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44EA70-7E54-43A6-BF47-B68FE47E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49" y="0"/>
            <a:ext cx="12307416" cy="68629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317CF8-9C75-432A-A330-AE20F71F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3" y="169055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8435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601DA-6619-420A-A892-4E17991C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34" y="483409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공주님이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도리베어의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팔을 변기에 버려서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도리베어가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자신의 팔을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찾으러 하수구를 탐험하는 이야기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3D7B3F-2255-402D-BDE4-F0D12992E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92" y="1351169"/>
            <a:ext cx="2699552" cy="304143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D264EE1-501D-42E7-AC7F-7FD3E8DE985B}"/>
              </a:ext>
            </a:extLst>
          </p:cNvPr>
          <p:cNvSpPr/>
          <p:nvPr/>
        </p:nvSpPr>
        <p:spPr>
          <a:xfrm>
            <a:off x="5064807" y="2871886"/>
            <a:ext cx="1293091" cy="78101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시나리오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FF87B1-692D-4E3F-892F-4CBBA831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007">
            <a:off x="969521" y="1385063"/>
            <a:ext cx="5136461" cy="38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37963-8F48-4291-BF0F-87DBBDD5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02" y="21263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언어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C++</a:t>
            </a: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플랫폼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PC</a:t>
            </a: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장르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로그라이크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컨셉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도리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베어의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팔을 찾아서 공주를 물리치자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CA1A37-AEE2-4CE3-9186-91ED665E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D702BB7-3995-461A-8889-F9F26FED1A58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게임 개요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5B8BAC-9E26-425C-87B7-968094633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4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개발과정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E4EFDF0-1756-AB00-016B-4B51E5091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195" y="1507127"/>
            <a:ext cx="8612813" cy="520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41F8250-8B96-45D7-B954-A4362B266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r="7504" b="1"/>
          <a:stretch/>
        </p:blipFill>
        <p:spPr>
          <a:xfrm>
            <a:off x="1883117" y="-1"/>
            <a:ext cx="7948193" cy="44797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44EA70-7E54-43A6-BF47-B68FE47E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49" y="0"/>
            <a:ext cx="12307416" cy="68629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317CF8-9C75-432A-A330-AE20F71F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3" y="1694363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C to C++</a:t>
            </a:r>
            <a:endParaRPr lang="ko-KR" altLang="en-US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58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개발 계획 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– 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중간 발표 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(3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캡슐화를 통하여 전투</a:t>
            </a:r>
            <a:r>
              <a:rPr lang="en-US" altLang="ko-KR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배낭 시스템</a:t>
            </a:r>
            <a:r>
              <a:rPr lang="en-US" altLang="ko-KR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출력을 각각의 클래스로 구현할 예정</a:t>
            </a:r>
            <a:endParaRPr lang="en-US" altLang="ko-KR" sz="2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ko-KR" altLang="en-US" sz="2100" dirty="0"/>
          </a:p>
        </p:txBody>
      </p:sp>
      <p:pic>
        <p:nvPicPr>
          <p:cNvPr id="3" name="그래픽 2" descr="텔레비전 단색으로 채워진">
            <a:extLst>
              <a:ext uri="{FF2B5EF4-FFF2-40B4-BE49-F238E27FC236}">
                <a16:creationId xmlns:a16="http://schemas.microsoft.com/office/drawing/2014/main" id="{20907F9F-F03A-D791-A6D5-98FCAFD41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2232" y="2633953"/>
            <a:ext cx="2236237" cy="2236237"/>
          </a:xfrm>
          <a:prstGeom prst="rect">
            <a:avLst/>
          </a:prstGeom>
        </p:spPr>
      </p:pic>
      <p:pic>
        <p:nvPicPr>
          <p:cNvPr id="6" name="그래픽 5" descr="서류가방 단색으로 채워진">
            <a:extLst>
              <a:ext uri="{FF2B5EF4-FFF2-40B4-BE49-F238E27FC236}">
                <a16:creationId xmlns:a16="http://schemas.microsoft.com/office/drawing/2014/main" id="{D5442594-F9D1-E2D2-91D3-22A4EF690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7881" y="4075664"/>
            <a:ext cx="2236236" cy="2236236"/>
          </a:xfrm>
          <a:prstGeom prst="rect">
            <a:avLst/>
          </a:prstGeom>
        </p:spPr>
      </p:pic>
      <p:pic>
        <p:nvPicPr>
          <p:cNvPr id="12" name="그래픽 11" descr="검 단색으로 채워진">
            <a:extLst>
              <a:ext uri="{FF2B5EF4-FFF2-40B4-BE49-F238E27FC236}">
                <a16:creationId xmlns:a16="http://schemas.microsoft.com/office/drawing/2014/main" id="{BA6B170A-F57B-AE62-08B0-9006F2F67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03530" y="2633953"/>
            <a:ext cx="2236236" cy="22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개발 결과 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– 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실제 구현 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(9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52547" cy="487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가방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Bag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Item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출력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Scene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엔딩 출력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Ending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방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Room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방 안에 있는 상호작용 할 수 있는 오브젝트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Event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도리 베어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보스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Character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키보드로 커서를 움직일 수 있게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Control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총괄 및 보스 전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Game Class</a:t>
            </a:r>
          </a:p>
        </p:txBody>
      </p:sp>
    </p:spTree>
    <p:extLst>
      <p:ext uri="{BB962C8B-B14F-4D97-AF65-F5344CB8AC3E}">
        <p14:creationId xmlns:p14="http://schemas.microsoft.com/office/powerpoint/2010/main" val="216642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 OTF" panose="02000300000000000000" pitchFamily="50" charset="-127"/>
                <a:ea typeface="메이플스토리 OTF" panose="02000300000000000000" pitchFamily="50" charset="-127"/>
                <a:cs typeface="+mj-cs"/>
              </a:rPr>
              <a:t> Before </a:t>
            </a:r>
            <a:r>
              <a:rPr lang="en-US" altLang="ko-KR" b="1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Changes</a:t>
            </a:r>
            <a:r>
              <a:rPr kumimoji="0" lang="ko-KR" altLang="en-US" sz="44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 OTF" panose="02000300000000000000" pitchFamily="50" charset="-127"/>
                <a:ea typeface="메이플스토리 OTF" panose="02000300000000000000" pitchFamily="50" charset="-127"/>
                <a:cs typeface="+mj-cs"/>
              </a:rPr>
              <a:t> </a:t>
            </a:r>
            <a:r>
              <a:rPr kumimoji="0" lang="en-US" altLang="ko-KR" sz="44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 OTF" panose="02000300000000000000" pitchFamily="50" charset="-127"/>
                <a:ea typeface="메이플스토리 OTF" panose="02000300000000000000" pitchFamily="50" charset="-127"/>
                <a:cs typeface="+mj-cs"/>
              </a:rPr>
              <a:t>- </a:t>
            </a:r>
            <a:r>
              <a:rPr lang="en-US" altLang="ko-KR" b="1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C</a:t>
            </a:r>
            <a:endParaRPr kumimoji="0" lang="en-US" altLang="ko-KR" sz="4400" b="1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메이플스토리 OTF" panose="02000300000000000000" pitchFamily="50" charset="-127"/>
              <a:ea typeface="메이플스토리 OTF" panose="02000300000000000000" pitchFamily="50" charset="-127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43" y="3042385"/>
            <a:ext cx="6051884" cy="2093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절차지향으로 구현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따로 헤더파일이나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파일로 분리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08148E-CD81-76FF-F318-85F1502B8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73" y="1766086"/>
            <a:ext cx="5939808" cy="487856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6992FF52-E87B-A340-E398-D2B7A40566C8}"/>
              </a:ext>
            </a:extLst>
          </p:cNvPr>
          <p:cNvSpPr/>
          <p:nvPr/>
        </p:nvSpPr>
        <p:spPr>
          <a:xfrm>
            <a:off x="470409" y="6160168"/>
            <a:ext cx="625643" cy="31753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532</TotalTime>
  <Words>427</Words>
  <Application>Microsoft Office PowerPoint</Application>
  <PresentationFormat>와이드스크린</PresentationFormat>
  <Paragraphs>88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메이플스토리 OTF</vt:lpstr>
      <vt:lpstr>배달의민족 주아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C to C++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QnA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 Bear</dc:title>
  <dc:creator>최용성</dc:creator>
  <cp:lastModifiedBy>최 용성</cp:lastModifiedBy>
  <cp:revision>72</cp:revision>
  <dcterms:created xsi:type="dcterms:W3CDTF">2019-04-29T04:00:26Z</dcterms:created>
  <dcterms:modified xsi:type="dcterms:W3CDTF">2022-12-11T11:33:00Z</dcterms:modified>
</cp:coreProperties>
</file>