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notesMasterIdLst>
    <p:notesMasterId r:id="rId28"/>
  </p:notesMasterIdLst>
  <p:sldIdLst>
    <p:sldId id="256" r:id="rId4"/>
    <p:sldId id="266" r:id="rId5"/>
    <p:sldId id="272" r:id="rId6"/>
    <p:sldId id="287" r:id="rId7"/>
    <p:sldId id="277" r:id="rId8"/>
    <p:sldId id="278" r:id="rId9"/>
    <p:sldId id="284" r:id="rId10"/>
    <p:sldId id="279" r:id="rId11"/>
    <p:sldId id="283" r:id="rId12"/>
    <p:sldId id="280" r:id="rId13"/>
    <p:sldId id="286" r:id="rId14"/>
    <p:sldId id="281" r:id="rId15"/>
    <p:sldId id="288" r:id="rId16"/>
    <p:sldId id="291" r:id="rId17"/>
    <p:sldId id="290" r:id="rId18"/>
    <p:sldId id="293" r:id="rId19"/>
    <p:sldId id="292" r:id="rId20"/>
    <p:sldId id="294" r:id="rId21"/>
    <p:sldId id="295" r:id="rId22"/>
    <p:sldId id="296" r:id="rId23"/>
    <p:sldId id="297" r:id="rId24"/>
    <p:sldId id="298" r:id="rId25"/>
    <p:sldId id="289" r:id="rId26"/>
    <p:sldId id="263" r:id="rId27"/>
  </p:sldIdLst>
  <p:sldSz cx="12192000" cy="6858000"/>
  <p:notesSz cx="6858000" cy="9144000"/>
  <p:embeddedFontLst>
    <p:embeddedFont>
      <p:font typeface="나눔고딕" panose="020B0600000101010101" charset="-127"/>
      <p:regular r:id="rId29"/>
      <p:bold r:id="rId30"/>
    </p:embeddedFont>
    <p:embeddedFont>
      <p:font typeface="나눔고딕 ExtraBold" panose="020B0600000101010101" charset="-127"/>
      <p:bold r:id="rId31"/>
    </p:embeddedFont>
    <p:embeddedFont>
      <p:font typeface="더페이스샵 잉크립퀴드체" panose="03050503000000000000" pitchFamily="66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BC02"/>
    <a:srgbClr val="B72609"/>
    <a:srgbClr val="0075C8"/>
    <a:srgbClr val="41272B"/>
    <a:srgbClr val="2C2021"/>
    <a:srgbClr val="EA0000"/>
    <a:srgbClr val="FFA401"/>
    <a:srgbClr val="A200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 autoAdjust="0"/>
    <p:restoredTop sz="92014" autoAdjust="0"/>
  </p:normalViewPr>
  <p:slideViewPr>
    <p:cSldViewPr snapToGrid="0">
      <p:cViewPr varScale="1">
        <p:scale>
          <a:sx n="66" d="100"/>
          <a:sy n="66" d="100"/>
        </p:scale>
        <p:origin x="11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E3FB-C441-4545-871E-A6156C426B9F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B33D-6B6A-4C35-8207-F6B307AB72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2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4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3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4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0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32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1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3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7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5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2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1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6ECD-F689-4C54-8BE1-0EDF502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5FA03-DD9F-4957-88C8-568DFEA4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7F5B-5C9F-4962-A7F5-9144A3E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6550-FBCD-4C1A-B3A7-7D65BA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D96E-3752-497A-BC96-A13B5CB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5B39-44DD-4465-874C-1EC31ED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0AC9C-5891-45E3-8894-9A11DD15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5438-6526-4985-9CAA-5800960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220F1-1531-4EE3-9489-DF6A08B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6851B-AA00-45FB-BDEE-30ACA10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AC46D-5405-41A6-9683-AE1409F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02D3-A6EC-47D2-BC74-64EEC348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68A7E-5B4A-48FB-A6DB-FE95DD7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45FC6-5EC6-469F-9B31-B2AD4C2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6126E-7CB8-42F3-8F2B-A632FA7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6C2C-6FF1-49E1-827E-1136D657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38C8F-A634-422F-804A-29F4A85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04C7-7706-4FB4-926E-253847B4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7D8F6-D2BA-4939-889F-57CF327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4D1B-7F75-442D-8104-7B3DCC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A776F-3320-4D72-8160-D78DE38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25EB1-FB07-416B-B13A-A1760994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1FCC2-22DB-48DF-8F15-69FF731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2FE80-5CCC-4563-8361-1CF1834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ECC4D-58AD-42CA-B5E2-3D37E3F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0D1D-53F7-429A-9B3A-FE34EE13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86A6-1735-4667-968E-2D193EC6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F4B0-38D7-4D0D-84F2-3EAD7866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5A3BD-F4BE-41CD-B71D-FBA1DAA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F68DD-8614-451E-B2C6-F2AE712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D8BA-5CB5-47A6-868F-F029522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A43F-70A7-4DCE-A36E-34BB17D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ABD7F-4ABB-4675-93F5-62EBBCD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574C2-F790-4266-ABA8-7E4F5D6A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2E9E9-9BD7-43A1-B664-8DF6FC1A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7DBB8-6481-4FE6-AD9B-91C5896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0C5A6-32EF-4A4A-83C7-B9CC3EE9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211B1-30A5-4A79-ABC6-FFC6854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EC0BB-A6DA-4E00-B336-CBD67C0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8DC8-CF1B-4A2D-B876-2777DFF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8A8FC-3282-4EA8-A4D0-649189B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EA5D3-56A5-4F62-94A2-043B029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9B3C7-0E5F-4BDB-BCB6-C95227E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62FD0-1DDF-446C-9B0E-26E31EF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CA27A-7385-43CF-9423-E78FD65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3EC55-AC32-4740-9995-942CD9B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031F-15B0-4761-B1B0-0C2E37C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E043-6538-4F81-9867-D62C470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C4DF1-73CA-4393-9D2B-0E2CD3C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3371A-0301-494D-BA1E-50E9E0C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1C0C6-D2A0-4CED-8233-E334C3A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8B4C-A28E-4776-BE37-277C2CC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CBEA-BCFA-41E8-84FB-AFCAF3C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680BB-730A-43E0-AA27-1D4D226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78945-7B4E-4D3A-AEE4-E9F518A1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9A19B-DC32-405A-A2EA-855EFFC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D35F1-86C9-42C1-B7C9-D44B10D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44AF-CD58-4BC6-ABCB-54778B1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0DEF5-A3A4-4A88-998C-2D5F3A7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B2A0D-4F31-49D9-BE89-A0F4E207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9B45E-9903-4BB9-8CE4-0714AE35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31E-BEDB-4963-BCE5-7B95CB9FA686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BE7B-1A91-4A6F-A6EB-F6569C4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CF80-EE98-451C-8210-6143DC2E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5E1E5-A3B8-46DF-847D-213C67CFA8DD}"/>
              </a:ext>
            </a:extLst>
          </p:cNvPr>
          <p:cNvSpPr txBox="1"/>
          <p:nvPr/>
        </p:nvSpPr>
        <p:spPr>
          <a:xfrm>
            <a:off x="11135563" y="5288340"/>
            <a:ext cx="9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문소희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이주혁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최용성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3BC07-1386-4135-9F6A-EE1D780B532D}"/>
              </a:ext>
            </a:extLst>
          </p:cNvPr>
          <p:cNvSpPr txBox="1"/>
          <p:nvPr/>
        </p:nvSpPr>
        <p:spPr>
          <a:xfrm>
            <a:off x="1661538" y="3573118"/>
            <a:ext cx="950132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코지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 차트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거주인들만의 커뮤니티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도시">
            <a:extLst>
              <a:ext uri="{FF2B5EF4-FFF2-40B4-BE49-F238E27FC236}">
                <a16:creationId xmlns:a16="http://schemas.microsoft.com/office/drawing/2014/main" id="{6B40DD7A-8D38-4A97-830A-FD166743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611" y="731649"/>
            <a:ext cx="3588980" cy="3457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D29391-882D-4F09-9D9A-4B841894BC88}"/>
              </a:ext>
            </a:extLst>
          </p:cNvPr>
          <p:cNvSpPr txBox="1"/>
          <p:nvPr/>
        </p:nvSpPr>
        <p:spPr>
          <a:xfrm>
            <a:off x="1800787" y="995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콘텐츠 서비스 디자인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7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3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61" y="646331"/>
            <a:ext cx="6402932" cy="621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705862" y="0"/>
            <a:ext cx="732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직거래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무료 나눔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9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78" y="0"/>
            <a:ext cx="6193154" cy="6858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574157" y="77820"/>
            <a:ext cx="2190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공동 구매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04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200634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84664-2C8B-4859-BA3A-5763AA1D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06" y="1161241"/>
            <a:ext cx="3848785" cy="56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BEB57D-801F-469C-B9AE-61239A36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" y="732641"/>
            <a:ext cx="10960334" cy="61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5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FF7DBE-2CB8-43C5-8055-B2E9C920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2207503"/>
            <a:ext cx="12211089" cy="32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57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C14AA2-9FE8-4CF0-9332-B80EA636D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70" y="743307"/>
            <a:ext cx="9398736" cy="61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69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8" y="615735"/>
            <a:ext cx="10120437" cy="62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26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8" y="732641"/>
            <a:ext cx="10215687" cy="60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16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81" y="632104"/>
            <a:ext cx="10322238" cy="6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70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8" y="742820"/>
            <a:ext cx="10484183" cy="61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79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961" y="1464569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	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시작 화면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초기 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)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메인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로그인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쪽지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개인 정보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서비스 플로우 차트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7E2CD-1480-4A6D-8C00-1ABF3953C36A}"/>
              </a:ext>
            </a:extLst>
          </p:cNvPr>
          <p:cNvSpPr txBox="1"/>
          <p:nvPr/>
        </p:nvSpPr>
        <p:spPr>
          <a:xfrm>
            <a:off x="1703215" y="17194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904"/>
            <a:ext cx="12180369" cy="36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02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2259241"/>
            <a:ext cx="12180369" cy="37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07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5" y="1101948"/>
            <a:ext cx="10530775" cy="56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665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ED479-9AF9-4FD4-A556-AAC7D300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82" y="1760030"/>
            <a:ext cx="6082870" cy="41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70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0" y="-561372"/>
            <a:ext cx="1574157" cy="741937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991E04-5DCC-4BF2-A436-EECB7671607F}"/>
              </a:ext>
            </a:extLst>
          </p:cNvPr>
          <p:cNvSpPr/>
          <p:nvPr/>
        </p:nvSpPr>
        <p:spPr>
          <a:xfrm>
            <a:off x="3626190" y="1326094"/>
            <a:ext cx="5706319" cy="3644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B1295-48F8-4600-9D6D-952BF76CEF8B}"/>
              </a:ext>
            </a:extLst>
          </p:cNvPr>
          <p:cNvSpPr txBox="1"/>
          <p:nvPr/>
        </p:nvSpPr>
        <p:spPr>
          <a:xfrm>
            <a:off x="4403301" y="1922984"/>
            <a:ext cx="41520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3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13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069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화면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화면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74" y="1753523"/>
            <a:ext cx="9679239" cy="4208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58" y="1137455"/>
            <a:ext cx="10533817" cy="56834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42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389105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01534-04F3-4619-9359-BFAEB790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87" y="767130"/>
            <a:ext cx="6467094" cy="609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8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쪽지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4904-EEE6-48CF-A439-757EC58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12" y="1"/>
            <a:ext cx="46359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10">
            <a:extLst>
              <a:ext uri="{FF2B5EF4-FFF2-40B4-BE49-F238E27FC236}">
                <a16:creationId xmlns:a16="http://schemas.microsoft.com/office/drawing/2014/main" id="{6E5546EA-51F3-40DB-9C34-D75A34F66ADE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3018972" y="171945"/>
            <a:ext cx="783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공지사항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09" y="912410"/>
            <a:ext cx="5512982" cy="5945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670049" y="171945"/>
            <a:ext cx="832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자유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동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공유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911B9-FE9E-4B1D-9456-97513F861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" y="1569180"/>
            <a:ext cx="4052325" cy="527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99ECDD-4531-4688-8D60-FBD79401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81" y="1574452"/>
            <a:ext cx="3848062" cy="5283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2B3EF5-D2D5-44E2-87E6-7FAE4F13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11" y="1575955"/>
            <a:ext cx="4127189" cy="5282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489704" y="171945"/>
            <a:ext cx="530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91" y="739792"/>
            <a:ext cx="8132969" cy="6093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322465" y="1142864"/>
            <a:ext cx="2735060" cy="29441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358F2-7DD2-4DC7-B728-F2B6CD5B9806}"/>
              </a:ext>
            </a:extLst>
          </p:cNvPr>
          <p:cNvSpPr txBox="1"/>
          <p:nvPr/>
        </p:nvSpPr>
        <p:spPr>
          <a:xfrm>
            <a:off x="472439" y="1788018"/>
            <a:ext cx="2435111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정보 입력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제목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키워드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설명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이미지 삽입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2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Props1.xml><?xml version="1.0" encoding="utf-8"?>
<ds:datastoreItem xmlns:ds="http://schemas.openxmlformats.org/officeDocument/2006/customXml" ds:itemID="{1021C338-F274-4E82-A966-BB2D8CA269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A5F6BE-2059-45E6-8FAF-90C204D646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159</Words>
  <Application>Microsoft Office PowerPoint</Application>
  <PresentationFormat>와이드스크린</PresentationFormat>
  <Paragraphs>73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나눔고딕</vt:lpstr>
      <vt:lpstr>Arial</vt:lpstr>
      <vt:lpstr>나눔고딕 ExtraBold</vt:lpstr>
      <vt:lpstr>더페이스샵 잉크립퀴드체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최 용성</cp:lastModifiedBy>
  <cp:revision>288</cp:revision>
  <dcterms:created xsi:type="dcterms:W3CDTF">2019-09-22T07:53:58Z</dcterms:created>
  <dcterms:modified xsi:type="dcterms:W3CDTF">2019-12-17T13:11:07Z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