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notesMasterIdLst>
    <p:notesMasterId r:id="rId29"/>
  </p:notesMasterIdLst>
  <p:sldIdLst>
    <p:sldId id="256" r:id="rId4"/>
    <p:sldId id="266" r:id="rId5"/>
    <p:sldId id="272" r:id="rId6"/>
    <p:sldId id="287" r:id="rId7"/>
    <p:sldId id="277" r:id="rId8"/>
    <p:sldId id="278" r:id="rId9"/>
    <p:sldId id="284" r:id="rId10"/>
    <p:sldId id="279" r:id="rId11"/>
    <p:sldId id="283" r:id="rId12"/>
    <p:sldId id="280" r:id="rId13"/>
    <p:sldId id="286" r:id="rId14"/>
    <p:sldId id="281" r:id="rId15"/>
    <p:sldId id="288" r:id="rId16"/>
    <p:sldId id="291" r:id="rId17"/>
    <p:sldId id="290" r:id="rId18"/>
    <p:sldId id="293" r:id="rId19"/>
    <p:sldId id="292" r:id="rId20"/>
    <p:sldId id="294" r:id="rId21"/>
    <p:sldId id="295" r:id="rId22"/>
    <p:sldId id="296" r:id="rId23"/>
    <p:sldId id="297" r:id="rId24"/>
    <p:sldId id="298" r:id="rId25"/>
    <p:sldId id="289" r:id="rId26"/>
    <p:sldId id="282" r:id="rId27"/>
    <p:sldId id="263" r:id="rId28"/>
  </p:sldIdLst>
  <p:sldSz cx="12192000" cy="6858000"/>
  <p:notesSz cx="6858000" cy="9144000"/>
  <p:embeddedFontLst>
    <p:embeddedFont>
      <p:font typeface="나눔고딕" panose="020B0600000101010101" charset="-127"/>
      <p:regular r:id="rId30"/>
      <p:bold r:id="rId31"/>
    </p:embeddedFont>
    <p:embeddedFont>
      <p:font typeface="나눔고딕 ExtraBold" panose="020B0600000101010101" charset="-127"/>
      <p:bold r:id="rId32"/>
    </p:embeddedFont>
    <p:embeddedFont>
      <p:font typeface="더페이스샵 잉크립퀴드체" panose="03050503000000000000" pitchFamily="66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BC02"/>
    <a:srgbClr val="B72609"/>
    <a:srgbClr val="0075C8"/>
    <a:srgbClr val="41272B"/>
    <a:srgbClr val="2C2021"/>
    <a:srgbClr val="EA0000"/>
    <a:srgbClr val="FFA401"/>
    <a:srgbClr val="A20000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4" autoAdjust="0"/>
    <p:restoredTop sz="92014" autoAdjust="0"/>
  </p:normalViewPr>
  <p:slideViewPr>
    <p:cSldViewPr snapToGrid="0">
      <p:cViewPr varScale="1">
        <p:scale>
          <a:sx n="101" d="100"/>
          <a:sy n="101" d="100"/>
        </p:scale>
        <p:origin x="112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E3FB-C441-4545-871E-A6156C426B9F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B33D-6B6A-4C35-8207-F6B307AB72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4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31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4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0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32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10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3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0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5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2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1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1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3B33D-6B6A-4C35-8207-F6B307AB72E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2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56ECD-F689-4C54-8BE1-0EDF5029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5FA03-DD9F-4957-88C8-568DFEA4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57F5B-5C9F-4962-A7F5-9144A3E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6550-FBCD-4C1A-B3A7-7D65BAF5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2D96E-3752-497A-BC96-A13B5CB1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75B39-44DD-4465-874C-1EC31ED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0AC9C-5891-45E3-8894-9A11DD15A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5438-6526-4985-9CAA-5800960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220F1-1531-4EE3-9489-DF6A08BD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6851B-AA00-45FB-BDEE-30ACA10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1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AC46D-5405-41A6-9683-AE1409F8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02D3-A6EC-47D2-BC74-64EEC348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68A7E-5B4A-48FB-A6DB-FE95DD7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45FC6-5EC6-469F-9B31-B2AD4C27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6126E-7CB8-42F3-8F2B-A632FA7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6C2C-6FF1-49E1-827E-1136D657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38C8F-A634-422F-804A-29F4A85A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504C7-7706-4FB4-926E-253847B4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7D8F6-D2BA-4939-889F-57CF327C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04D1B-7F75-442D-8104-7B3DCCE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A776F-3320-4D72-8160-D78DE380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25EB1-FB07-416B-B13A-A1760994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1FCC2-22DB-48DF-8F15-69FF731E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2FE80-5CCC-4563-8361-1CF1834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ECC4D-58AD-42CA-B5E2-3D37E3F8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8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A0D1D-53F7-429A-9B3A-FE34EE13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86A6-1735-4667-968E-2D193EC6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F4B0-38D7-4D0D-84F2-3EAD7866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5A3BD-F4BE-41CD-B71D-FBA1DAAF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F68DD-8614-451E-B2C6-F2AE7121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D8BA-5CB5-47A6-868F-F029522A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A43F-70A7-4DCE-A36E-34BB17DA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ABD7F-4ABB-4675-93F5-62EBBCDB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574C2-F790-4266-ABA8-7E4F5D6A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2E9E9-9BD7-43A1-B664-8DF6FC1A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67DBB8-6481-4FE6-AD9B-91C58965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0C5A6-32EF-4A4A-83C7-B9CC3EE9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211B1-30A5-4A79-ABC6-FFC6854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EC0BB-A6DA-4E00-B336-CBD67C0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8DC8-CF1B-4A2D-B876-2777DFF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8A8FC-3282-4EA8-A4D0-649189BF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EA5D3-56A5-4F62-94A2-043B029A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9B3C7-0E5F-4BDB-BCB6-C95227E3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62FD0-1DDF-446C-9B0E-26E31EF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BCA27A-7385-43CF-9423-E78FD65E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3EC55-AC32-4740-9995-942CD9B5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5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031F-15B0-4761-B1B0-0C2E37C3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E043-6538-4F81-9867-D62C470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C4DF1-73CA-4393-9D2B-0E2CD3C8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3371A-0301-494D-BA1E-50E9E0C8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1C0C6-D2A0-4CED-8233-E334C3A3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8B4C-A28E-4776-BE37-277C2CC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CBEA-BCFA-41E8-84FB-AFCAF3C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680BB-730A-43E0-AA27-1D4D226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78945-7B4E-4D3A-AEE4-E9F518A1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9A19B-DC32-405A-A2EA-855EFFC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D35F1-86C9-42C1-B7C9-D44B10D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44AF-CD58-4BC6-ABCB-54778B1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5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D0DEF5-A3A4-4A88-998C-2D5F3A71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B2A0D-4F31-49D9-BE89-A0F4E207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9B45E-9903-4BB9-8CE4-0714AE35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C31E-BEDB-4963-BCE5-7B95CB9FA686}" type="datetimeFigureOut">
              <a:rPr lang="ko-KR" altLang="en-US" smtClean="0"/>
              <a:pPr/>
              <a:t>2019-11-18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EBE7B-1A91-4A6F-A6EB-F6569C4C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7CF80-EE98-451C-8210-6143DC2E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822B-FB56-4B51-A2F9-4CCC73883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7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5E1E5-A3B8-46DF-847D-213C67CFA8DD}"/>
              </a:ext>
            </a:extLst>
          </p:cNvPr>
          <p:cNvSpPr txBox="1"/>
          <p:nvPr/>
        </p:nvSpPr>
        <p:spPr>
          <a:xfrm>
            <a:off x="11135563" y="5288340"/>
            <a:ext cx="91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문소희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이주혁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  <a:p>
            <a:pPr algn="r"/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최용성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3BC07-1386-4135-9F6A-EE1D780B532D}"/>
              </a:ext>
            </a:extLst>
          </p:cNvPr>
          <p:cNvSpPr txBox="1"/>
          <p:nvPr/>
        </p:nvSpPr>
        <p:spPr>
          <a:xfrm>
            <a:off x="1661538" y="3573118"/>
            <a:ext cx="9501320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코지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아파트 </a:t>
            </a:r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플로우 차트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아파트 거주인들만의 커뮤니티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도시">
            <a:extLst>
              <a:ext uri="{FF2B5EF4-FFF2-40B4-BE49-F238E27FC236}">
                <a16:creationId xmlns:a16="http://schemas.microsoft.com/office/drawing/2014/main" id="{6B40DD7A-8D38-4A97-830A-FD166743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611" y="731649"/>
            <a:ext cx="3588980" cy="3457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D29391-882D-4F09-9D9A-4B841894BC88}"/>
              </a:ext>
            </a:extLst>
          </p:cNvPr>
          <p:cNvSpPr txBox="1"/>
          <p:nvPr/>
        </p:nvSpPr>
        <p:spPr>
          <a:xfrm>
            <a:off x="1800787" y="99556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콘텐츠 서비스 디자인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7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조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35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20" y="758459"/>
            <a:ext cx="6993846" cy="6111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705862" y="0"/>
            <a:ext cx="732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직거래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무료 나눔 게시판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94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9BEA83-A3E2-4CDB-8425-A87E0A053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t="11176"/>
          <a:stretch/>
        </p:blipFill>
        <p:spPr>
          <a:xfrm>
            <a:off x="2428122" y="895349"/>
            <a:ext cx="9763878" cy="5962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3813048" y="0"/>
            <a:ext cx="6118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공동 구매 게시판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65820" y="1543049"/>
            <a:ext cx="2296482" cy="3352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E591D-17DD-43E8-85FE-E8DE68771165}"/>
              </a:ext>
            </a:extLst>
          </p:cNvPr>
          <p:cNvSpPr txBox="1"/>
          <p:nvPr/>
        </p:nvSpPr>
        <p:spPr>
          <a:xfrm>
            <a:off x="187031" y="1788018"/>
            <a:ext cx="205406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유효성 </a:t>
            </a:r>
            <a:endParaRPr lang="en-US" altLang="ko-KR" dirty="0"/>
          </a:p>
          <a:p>
            <a:r>
              <a:rPr lang="ko-KR" altLang="en-US" dirty="0"/>
              <a:t>검사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계좌 정보 입력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약관 동의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정보 입력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결제 확인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743B18-B5F3-41CC-801F-FE260026A44B}"/>
              </a:ext>
            </a:extLst>
          </p:cNvPr>
          <p:cNvCxnSpPr>
            <a:cxnSpLocks/>
          </p:cNvCxnSpPr>
          <p:nvPr/>
        </p:nvCxnSpPr>
        <p:spPr>
          <a:xfrm flipH="1" flipV="1">
            <a:off x="3813048" y="4095750"/>
            <a:ext cx="663703" cy="148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040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200634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정보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84664-2C8B-4859-BA3A-5763AA1D8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48" y="1161241"/>
            <a:ext cx="7639502" cy="56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6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BEB57D-801F-469C-B9AE-61239A36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7" y="732641"/>
            <a:ext cx="11143665" cy="612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9B1001-21C1-4398-B2F0-7D4BA3A94054}"/>
              </a:ext>
            </a:extLst>
          </p:cNvPr>
          <p:cNvSpPr txBox="1"/>
          <p:nvPr/>
        </p:nvSpPr>
        <p:spPr>
          <a:xfrm>
            <a:off x="9530258" y="4368800"/>
            <a:ext cx="20633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이벤트</a:t>
            </a:r>
            <a:endParaRPr lang="en-US" altLang="ko-KR" sz="1400" dirty="0"/>
          </a:p>
          <a:p>
            <a:r>
              <a:rPr lang="ko-KR" altLang="en-US" sz="1400" dirty="0"/>
              <a:t>주변 상가 할인 소식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협찬 받은 물품 소식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75345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FF7DBE-2CB8-43C5-8055-B2E9C920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1378972"/>
            <a:ext cx="12211089" cy="48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57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C14AA2-9FE8-4CF0-9332-B80EA636D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76" y="743307"/>
            <a:ext cx="9906124" cy="61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69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56" y="732642"/>
            <a:ext cx="9835233" cy="60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264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32" y="732642"/>
            <a:ext cx="10160681" cy="60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16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56" y="732642"/>
            <a:ext cx="9974683" cy="61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70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742821"/>
            <a:ext cx="11704119" cy="61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79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0961" y="1464569"/>
            <a:ext cx="10515600" cy="4351338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 	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시작 화면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초기 화면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)</a:t>
            </a: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메인 화면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로그인 화면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쪽지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게시판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  <a:p>
            <a:pPr lvl="2">
              <a:buNone/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	-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개인 정보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  <p:sp>
        <p:nvSpPr>
          <p:cNvPr id="5" name="사각형: 둥근 모서리 10">
            <a:extLst>
              <a:ext uri="{FF2B5EF4-FFF2-40B4-BE49-F238E27FC236}">
                <a16:creationId xmlns:a16="http://schemas.microsoft.com/office/drawing/2014/main" id="{7823F983-6A05-4793-B044-523F0E2CA135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7E2CD-1480-4A6D-8C00-1ABF3953C36A}"/>
              </a:ext>
            </a:extLst>
          </p:cNvPr>
          <p:cNvSpPr txBox="1"/>
          <p:nvPr/>
        </p:nvSpPr>
        <p:spPr>
          <a:xfrm>
            <a:off x="1703215" y="17194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: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10X10" panose="020D0604000000000000" pitchFamily="50" charset="-127"/>
              </a:rPr>
              <a:t>목차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ea typeface="10X10" panose="020D0604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765"/>
            <a:ext cx="12180369" cy="5958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F218D-BC0C-4765-B28B-0BCE918E8D7E}"/>
              </a:ext>
            </a:extLst>
          </p:cNvPr>
          <p:cNvSpPr txBox="1"/>
          <p:nvPr/>
        </p:nvSpPr>
        <p:spPr>
          <a:xfrm>
            <a:off x="7680346" y="3298195"/>
            <a:ext cx="5822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판매 </a:t>
            </a:r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40341-1C13-49A7-8FA3-437ACAE388B8}"/>
              </a:ext>
            </a:extLst>
          </p:cNvPr>
          <p:cNvSpPr txBox="1"/>
          <p:nvPr/>
        </p:nvSpPr>
        <p:spPr>
          <a:xfrm>
            <a:off x="8329735" y="2664592"/>
            <a:ext cx="58862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판매자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227C3-C053-4DDF-AC2D-5040F1DD0598}"/>
              </a:ext>
            </a:extLst>
          </p:cNvPr>
          <p:cNvSpPr txBox="1"/>
          <p:nvPr/>
        </p:nvSpPr>
        <p:spPr>
          <a:xfrm>
            <a:off x="8329734" y="4911384"/>
            <a:ext cx="58862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구매자</a:t>
            </a:r>
          </a:p>
        </p:txBody>
      </p:sp>
    </p:spTree>
    <p:extLst>
      <p:ext uri="{BB962C8B-B14F-4D97-AF65-F5344CB8AC3E}">
        <p14:creationId xmlns:p14="http://schemas.microsoft.com/office/powerpoint/2010/main" val="11090802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" y="1935658"/>
            <a:ext cx="12180369" cy="4189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F5140-00BC-477F-B93C-B455C7C2F106}"/>
              </a:ext>
            </a:extLst>
          </p:cNvPr>
          <p:cNvSpPr txBox="1"/>
          <p:nvPr/>
        </p:nvSpPr>
        <p:spPr>
          <a:xfrm>
            <a:off x="7756546" y="4030508"/>
            <a:ext cx="5822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판매 </a:t>
            </a:r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1C67D-A53F-4D01-807D-40564169E25D}"/>
              </a:ext>
            </a:extLst>
          </p:cNvPr>
          <p:cNvSpPr txBox="1"/>
          <p:nvPr/>
        </p:nvSpPr>
        <p:spPr>
          <a:xfrm>
            <a:off x="8164110" y="2940626"/>
            <a:ext cx="58862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판매자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C9F16-34DA-4D66-9420-E054382CA0BC}"/>
              </a:ext>
            </a:extLst>
          </p:cNvPr>
          <p:cNvSpPr txBox="1"/>
          <p:nvPr/>
        </p:nvSpPr>
        <p:spPr>
          <a:xfrm>
            <a:off x="8164110" y="4697817"/>
            <a:ext cx="58862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구매자</a:t>
            </a:r>
          </a:p>
        </p:txBody>
      </p:sp>
    </p:spTree>
    <p:extLst>
      <p:ext uri="{BB962C8B-B14F-4D97-AF65-F5344CB8AC3E}">
        <p14:creationId xmlns:p14="http://schemas.microsoft.com/office/powerpoint/2010/main" val="34516807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9C178C-808F-4613-83C7-D3A22058F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68" y="695322"/>
            <a:ext cx="9983863" cy="61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665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0BAC6-D616-4E81-8F04-0F144EE7F4F9}"/>
              </a:ext>
            </a:extLst>
          </p:cNvPr>
          <p:cNvSpPr/>
          <p:nvPr/>
        </p:nvSpPr>
        <p:spPr>
          <a:xfrm>
            <a:off x="11631" y="732641"/>
            <a:ext cx="5056094" cy="603972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1889007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 플로우 차트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ED479-9AF9-4FD4-A556-AAC7D300E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82" y="1474221"/>
            <a:ext cx="6082870" cy="4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670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AECE99-3315-4ED2-AD32-245A30D1B8A2}"/>
              </a:ext>
            </a:extLst>
          </p:cNvPr>
          <p:cNvSpPr txBox="1"/>
          <p:nvPr/>
        </p:nvSpPr>
        <p:spPr>
          <a:xfrm>
            <a:off x="1613235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아파트 거주민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FCD89-CCB2-4EDA-9715-FE364BE3EC2E}"/>
              </a:ext>
            </a:extLst>
          </p:cNvPr>
          <p:cNvSpPr txBox="1"/>
          <p:nvPr/>
        </p:nvSpPr>
        <p:spPr>
          <a:xfrm>
            <a:off x="4997614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친목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E20A8-AA00-4E9D-8C7A-6A15CBA60509}"/>
              </a:ext>
            </a:extLst>
          </p:cNvPr>
          <p:cNvSpPr txBox="1"/>
          <p:nvPr/>
        </p:nvSpPr>
        <p:spPr>
          <a:xfrm>
            <a:off x="4997614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Revenue Streams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7772F-F3B5-417F-BC88-CD568206437C}"/>
              </a:ext>
            </a:extLst>
          </p:cNvPr>
          <p:cNvSpPr txBox="1"/>
          <p:nvPr/>
        </p:nvSpPr>
        <p:spPr>
          <a:xfrm>
            <a:off x="1613235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 – MAIL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모바일 앱 </a:t>
            </a:r>
            <a:r>
              <a:rPr lang="en-US" altLang="ko-KR" dirty="0"/>
              <a:t>–&gt;</a:t>
            </a:r>
            <a:r>
              <a:rPr lang="ko-KR" altLang="en-US" dirty="0"/>
              <a:t>고객 센터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58C0B-0C35-42C0-BFBA-D58ECBB16735}"/>
              </a:ext>
            </a:extLst>
          </p:cNvPr>
          <p:cNvSpPr txBox="1">
            <a:spLocks/>
          </p:cNvSpPr>
          <p:nvPr/>
        </p:nvSpPr>
        <p:spPr>
          <a:xfrm>
            <a:off x="8381993" y="815537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어플리케이션 </a:t>
            </a:r>
            <a:r>
              <a:rPr lang="en-US" altLang="ko-KR" dirty="0"/>
              <a:t>(</a:t>
            </a:r>
            <a:r>
              <a:rPr lang="ko-KR" altLang="en-US" dirty="0"/>
              <a:t>모바일 앱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B8AC9-0FD6-4713-8C7C-0B6B4B28675F}"/>
              </a:ext>
            </a:extLst>
          </p:cNvPr>
          <p:cNvSpPr txBox="1"/>
          <p:nvPr/>
        </p:nvSpPr>
        <p:spPr>
          <a:xfrm>
            <a:off x="8381993" y="2902465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KR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쪽지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A2153-87D2-4923-8ED2-BA77C458F455}"/>
              </a:ext>
            </a:extLst>
          </p:cNvPr>
          <p:cNvSpPr txBox="1"/>
          <p:nvPr/>
        </p:nvSpPr>
        <p:spPr>
          <a:xfrm>
            <a:off x="4997614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KP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광고주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협찬 </a:t>
            </a:r>
            <a:r>
              <a:rPr lang="en-US" altLang="ko-KR" dirty="0"/>
              <a:t>or</a:t>
            </a:r>
            <a:r>
              <a:rPr lang="ko-KR" altLang="en-US" dirty="0"/>
              <a:t> 주변 상가 </a:t>
            </a:r>
            <a:r>
              <a:rPr lang="en-US" altLang="ko-KR" dirty="0"/>
              <a:t>(Ex. </a:t>
            </a:r>
            <a:r>
              <a:rPr lang="ko-KR" altLang="en-US" dirty="0" err="1"/>
              <a:t>하기스</a:t>
            </a:r>
            <a:r>
              <a:rPr lang="en-US" altLang="ko-KR" dirty="0"/>
              <a:t>, </a:t>
            </a:r>
            <a:r>
              <a:rPr lang="ko-KR" altLang="en-US" dirty="0"/>
              <a:t>주변 음식점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E5776-C419-4430-8D62-BB582CDAE869}"/>
              </a:ext>
            </a:extLst>
          </p:cNvPr>
          <p:cNvSpPr txBox="1"/>
          <p:nvPr/>
        </p:nvSpPr>
        <p:spPr>
          <a:xfrm>
            <a:off x="1613235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KA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게시판 구축을 위한 서버 구축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82341-B7FE-4849-93A3-6EC524BD81F6}"/>
              </a:ext>
            </a:extLst>
          </p:cNvPr>
          <p:cNvSpPr txBox="1"/>
          <p:nvPr/>
        </p:nvSpPr>
        <p:spPr>
          <a:xfrm>
            <a:off x="8381993" y="4989393"/>
            <a:ext cx="298924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C$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인건비 </a:t>
            </a:r>
            <a:r>
              <a:rPr lang="en-US" altLang="ko-KR" dirty="0"/>
              <a:t>(</a:t>
            </a:r>
            <a:r>
              <a:rPr lang="ko-KR" altLang="en-US" dirty="0"/>
              <a:t>알바 고용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앱 유지비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마케팅 비용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4C29E-39DF-4560-AE37-2EFCE836B435}"/>
              </a:ext>
            </a:extLst>
          </p:cNvPr>
          <p:cNvSpPr txBox="1"/>
          <p:nvPr/>
        </p:nvSpPr>
        <p:spPr>
          <a:xfrm>
            <a:off x="395713" y="68113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258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0" y="-561372"/>
            <a:ext cx="1574157" cy="741937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991E04-5DCC-4BF2-A436-EECB7671607F}"/>
              </a:ext>
            </a:extLst>
          </p:cNvPr>
          <p:cNvSpPr/>
          <p:nvPr/>
        </p:nvSpPr>
        <p:spPr>
          <a:xfrm>
            <a:off x="3626190" y="1326094"/>
            <a:ext cx="5706319" cy="36444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B1295-48F8-4600-9D6D-952BF76CEF8B}"/>
              </a:ext>
            </a:extLst>
          </p:cNvPr>
          <p:cNvSpPr txBox="1"/>
          <p:nvPr/>
        </p:nvSpPr>
        <p:spPr>
          <a:xfrm>
            <a:off x="4403301" y="1922984"/>
            <a:ext cx="41520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en-US" altLang="ko-KR" sz="138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3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13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6069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시작 화면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 화면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74" y="1753523"/>
            <a:ext cx="9679239" cy="42083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7FC54F-54E9-440A-A21C-6FA422F337B1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65" y="1493844"/>
            <a:ext cx="10704197" cy="4921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423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E6D10851-AEE0-4253-909D-258C3FF9B529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389105" y="0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화면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001534-04F3-4619-9359-BFAEB790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767130"/>
            <a:ext cx="6467094" cy="6090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8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270233" y="171945"/>
            <a:ext cx="490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쪽지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4904-EEE6-48CF-A439-757EC580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12" y="1"/>
            <a:ext cx="46359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사각형: 둥근 모서리 10">
            <a:extLst>
              <a:ext uri="{FF2B5EF4-FFF2-40B4-BE49-F238E27FC236}">
                <a16:creationId xmlns:a16="http://schemas.microsoft.com/office/drawing/2014/main" id="{6E5546EA-51F3-40DB-9C34-D75A34F66ADE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4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3018972" y="171945"/>
            <a:ext cx="783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공지사항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6" y="960322"/>
            <a:ext cx="5272167" cy="5897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2670049" y="171945"/>
            <a:ext cx="832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자유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동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공유 게시판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5" y="1608709"/>
            <a:ext cx="11889645" cy="5249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40EB2-477A-40EF-8B47-B21BE23C1E9D}"/>
              </a:ext>
            </a:extLst>
          </p:cNvPr>
          <p:cNvSpPr txBox="1"/>
          <p:nvPr/>
        </p:nvSpPr>
        <p:spPr>
          <a:xfrm>
            <a:off x="4489704" y="171945"/>
            <a:ext cx="530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게시판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나만의 게시판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2111-E37C-4B9E-8270-451CC7C5F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90" y="827341"/>
            <a:ext cx="8812010" cy="6030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사각형: 둥근 모서리 10">
            <a:extLst>
              <a:ext uri="{FF2B5EF4-FFF2-40B4-BE49-F238E27FC236}">
                <a16:creationId xmlns:a16="http://schemas.microsoft.com/office/drawing/2014/main" id="{C830D242-FC77-4018-A86F-2ED4791E9C34}"/>
              </a:ext>
            </a:extLst>
          </p:cNvPr>
          <p:cNvSpPr/>
          <p:nvPr/>
        </p:nvSpPr>
        <p:spPr>
          <a:xfrm>
            <a:off x="0" y="0"/>
            <a:ext cx="1574157" cy="728047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id="{CD670E96-2771-4C00-A9EE-40C6DEEFEE1F}"/>
              </a:ext>
            </a:extLst>
          </p:cNvPr>
          <p:cNvSpPr/>
          <p:nvPr/>
        </p:nvSpPr>
        <p:spPr>
          <a:xfrm>
            <a:off x="322465" y="1142864"/>
            <a:ext cx="2735060" cy="294411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358F2-7DD2-4DC7-B728-F2B6CD5B9806}"/>
              </a:ext>
            </a:extLst>
          </p:cNvPr>
          <p:cNvSpPr txBox="1"/>
          <p:nvPr/>
        </p:nvSpPr>
        <p:spPr>
          <a:xfrm>
            <a:off x="472439" y="1788018"/>
            <a:ext cx="2435111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정보 입력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제목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키워드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설명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게시판 이미지 삽입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200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2.xml><?xml version="1.0" encoding="utf-8"?>
<Control xmlns="http://schemas.microsoft.com/VisualStudio/2011/storyboarding/control">
  <Id Name="14f9fb4c-ca61-4707-83b9-c2fa7eca3710" Revision="1" Stencil="System.MyShapes" StencilVersion="1.0"/>
</Control>
</file>

<file path=customXml/itemProps1.xml><?xml version="1.0" encoding="utf-8"?>
<ds:datastoreItem xmlns:ds="http://schemas.openxmlformats.org/officeDocument/2006/customXml" ds:itemID="{8EA5F6BE-2059-45E6-8FAF-90C204D646A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021C338-F274-4E82-A966-BB2D8CA269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256</Words>
  <Application>Microsoft Office PowerPoint</Application>
  <PresentationFormat>와이드스크린</PresentationFormat>
  <Paragraphs>133</Paragraphs>
  <Slides>25</Slides>
  <Notes>16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나눔고딕 ExtraBold</vt:lpstr>
      <vt:lpstr>더페이스샵 잉크립퀴드체</vt:lpstr>
      <vt:lpstr>맑은 고딕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muram388@gmail.com</dc:creator>
  <cp:lastModifiedBy>최 용성</cp:lastModifiedBy>
  <cp:revision>268</cp:revision>
  <dcterms:created xsi:type="dcterms:W3CDTF">2019-09-22T07:53:58Z</dcterms:created>
  <dcterms:modified xsi:type="dcterms:W3CDTF">2019-11-18T16:46:11Z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