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2"/>
  </p:sldMasterIdLst>
  <p:notesMasterIdLst>
    <p:notesMasterId r:id="rId13"/>
  </p:notesMasterIdLst>
  <p:sldIdLst>
    <p:sldId id="256" r:id="rId3"/>
    <p:sldId id="266" r:id="rId4"/>
    <p:sldId id="272" r:id="rId5"/>
    <p:sldId id="277" r:id="rId6"/>
    <p:sldId id="278" r:id="rId7"/>
    <p:sldId id="279" r:id="rId8"/>
    <p:sldId id="280" r:id="rId9"/>
    <p:sldId id="281" r:id="rId10"/>
    <p:sldId id="282" r:id="rId11"/>
    <p:sldId id="263" r:id="rId12"/>
  </p:sldIdLst>
  <p:sldSz cx="12192000" cy="6858000"/>
  <p:notesSz cx="6858000" cy="9144000"/>
  <p:embeddedFontLst>
    <p:embeddedFont>
      <p:font typeface="더페이스샵 잉크립퀴드체" pitchFamily="66" charset="-127"/>
      <p:regular r:id="rId14"/>
    </p:embeddedFont>
    <p:embeddedFont>
      <p:font typeface="맑은 고딕" pitchFamily="50" charset="-127"/>
      <p:regular r:id="rId15"/>
      <p:bold r:id="rId16"/>
    </p:embeddedFont>
    <p:embeddedFont>
      <p:font typeface="10X10" pitchFamily="50" charset="-127"/>
      <p:regular r:id="rId17"/>
    </p:embeddedFont>
    <p:embeddedFont>
      <p:font typeface="나눔고딕 ExtraBold" charset="-127"/>
      <p:bold r:id="rId18"/>
    </p:embeddedFont>
    <p:embeddedFont>
      <p:font typeface="나눔고딕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EBC02"/>
    <a:srgbClr val="B72609"/>
    <a:srgbClr val="0075C8"/>
    <a:srgbClr val="41272B"/>
    <a:srgbClr val="2C2021"/>
    <a:srgbClr val="EA0000"/>
    <a:srgbClr val="FFA401"/>
    <a:srgbClr val="A20000"/>
    <a:srgbClr val="FFB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2014" autoAdjust="0"/>
  </p:normalViewPr>
  <p:slideViewPr>
    <p:cSldViewPr snapToGrid="0">
      <p:cViewPr>
        <p:scale>
          <a:sx n="66" d="100"/>
          <a:sy n="66" d="100"/>
        </p:scale>
        <p:origin x="-1752" y="-9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4E3FB-C441-4545-871E-A6156C426B9F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3B33D-6B6A-4C35-8207-F6B307AB72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69300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1770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175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A56ECD-F689-4C54-8BE1-0EDF50299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7D5FA03-DD9F-4957-88C8-568DFEA44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8557F5B-5C9F-4962-A7F5-9144A3ED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5A96550-FBCD-4C1A-B3A7-7D65BAF5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652D96E-3752-497A-BC96-A13B5CB1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3309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575B39-44DD-4465-874C-1EC31ED9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510AC9C-5891-45E3-8894-9A11DD15A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6C55438-6526-4985-9CAA-58009602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D220F1-1531-4EE3-9489-DF6A08BD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AA6851B-AA00-45FB-BDEE-30ACA10A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8901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A7AC46D-5405-41A6-9683-AE1409F88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A8402D3-A6EC-47D2-BC74-64EEC348B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0268A7E-5B4A-48FB-A6DB-FE95DD76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6C45FC6-5EC6-469F-9B31-B2AD4C27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986126E-7CB8-42F3-8F2B-A632FA79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4817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906C2C-6FF1-49E1-827E-1136D657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8538C8F-A634-422F-804A-29F4A85A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1504C7-7706-4FB4-926E-253847B4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407D8F6-D2BA-4939-889F-57CF327C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AC04D1B-7F75-442D-8104-7B3DCCE2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0242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AA776F-3320-4D72-8160-D78DE3802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C25EB1-FB07-416B-B13A-A1760994B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711FCC2-22DB-48DF-8F15-69FF731E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792FE80-5CCC-4563-8361-1CF1834C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ACECC4D-58AD-42CA-B5E2-3D37E3F8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628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8A0D1D-53F7-429A-9B3A-FE34EE13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EF186A6-1735-4667-968E-2D193EC6F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18CF4B0-38D7-4D0D-84F2-3EAD7866D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0B5A3BD-F4BE-41CD-B71D-FBA1DAAF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5BF68DD-8614-451E-B2C6-F2AE7121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9ADD8BA-5CB5-47A6-868F-F029522A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1768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EF3A43F-70A7-4DCE-A36E-34BB17DA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ABABD7F-4ABB-4675-93F5-62EBBCDBE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FA574C2-F790-4266-ABA8-7E4F5D6A7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7A2E9E9-9BD7-43A1-B664-8DF6FC1A1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867DBB8-6481-4FE6-AD9B-91C58965C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830C5A6-32EF-4A4A-83C7-B9CC3EE9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46211B1-30A5-4A79-ABC6-FFC68542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B5EC0BB-A6DA-4E00-B336-CBD67C0A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9353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96F8DC8-CF1B-4A2D-B876-2777DFF8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EE8A8FC-3282-4EA8-A4D0-649189BF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01EA5D3-56A5-4F62-94A2-043B029A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899B3C7-0E5F-4BDB-BCB6-C95227E3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512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8B62FD0-1DDF-446C-9B0E-26E31EF3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1ABCA27A-7385-43CF-9423-E78FD65E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163EC55-AC32-4740-9995-942CD9B5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3465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BFB031F-15B0-4761-B1B0-0C2E37C3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20BE043-6538-4F81-9867-D62C4707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BCC4DF1-73CA-4393-9D2B-0E2CD3C8A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DF3371A-0301-494D-BA1E-50E9E0C8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BB1C0C6-D2A0-4CED-8233-E334C3A3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2DC8B4C-A28E-4776-BE37-277C2CCD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4398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94CBEA-BCFA-41E8-84FB-AFCAF3C7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59680BB-730A-43E0-AA27-1D4D22635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2178945-7B4E-4D3A-AEE4-E9F518A1E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229A19B-DC32-405A-A2EA-855EFFC4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39D35F1-86C9-42C1-B7C9-D44B10D2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6F744AF-CD58-4BC6-ABCB-54778B14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5135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8D0DEF5-A3A4-4A88-998C-2D5F3A71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35B2A0D-4F31-49D9-BE89-A0F4E2074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7D9B45E-9903-4BB9-8CE4-0714AE357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4C31E-BEDB-4963-BCE5-7B95CB9FA686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1DEBE7B-1A91-4A6F-A6EB-F6569C4C3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7CF80-EE98-451C-8210-6143DC2E8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747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9B5E1E5-A3B8-46DF-847D-213C67CFA8DD}"/>
              </a:ext>
            </a:extLst>
          </p:cNvPr>
          <p:cNvSpPr txBox="1"/>
          <p:nvPr/>
        </p:nvSpPr>
        <p:spPr>
          <a:xfrm>
            <a:off x="11135563" y="5288340"/>
            <a:ext cx="910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문소희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  <a:p>
            <a:pPr algn="r"/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이주혁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  <a:p>
            <a:pPr algn="r"/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최용성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7823F983-6A05-4793-B044-523F0E2CA135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C33BC07-1386-4135-9F6A-EE1D780B532D}"/>
              </a:ext>
            </a:extLst>
          </p:cNvPr>
          <p:cNvSpPr txBox="1"/>
          <p:nvPr/>
        </p:nvSpPr>
        <p:spPr>
          <a:xfrm>
            <a:off x="1661538" y="3573118"/>
            <a:ext cx="9501320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코지</a:t>
            </a:r>
            <a:r>
              <a:rPr lang="ko-KR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아파트 </a:t>
            </a:r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플로우 차트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아파트 거주인들만의 커뮤니티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래픽 9" descr="도시">
            <a:extLst>
              <a:ext uri="{FF2B5EF4-FFF2-40B4-BE49-F238E27FC236}">
                <a16:creationId xmlns:a16="http://schemas.microsoft.com/office/drawing/2014/main" xmlns="" id="{6B40DD7A-8D38-4A97-830A-FD1667438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50611" y="731649"/>
            <a:ext cx="3588980" cy="34570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FD29391-882D-4F09-9D9A-4B841894BC88}"/>
              </a:ext>
            </a:extLst>
          </p:cNvPr>
          <p:cNvSpPr txBox="1"/>
          <p:nvPr/>
        </p:nvSpPr>
        <p:spPr>
          <a:xfrm>
            <a:off x="1800787" y="99556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콘텐츠 서비스 디자인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7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조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6352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CD670E96-2771-4C00-A9EE-40C6DEEFEE1F}"/>
              </a:ext>
            </a:extLst>
          </p:cNvPr>
          <p:cNvSpPr/>
          <p:nvPr/>
        </p:nvSpPr>
        <p:spPr>
          <a:xfrm>
            <a:off x="0" y="-561372"/>
            <a:ext cx="1574157" cy="7419372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89991E04-5DCC-4BF2-A436-EECB7671607F}"/>
              </a:ext>
            </a:extLst>
          </p:cNvPr>
          <p:cNvSpPr/>
          <p:nvPr/>
        </p:nvSpPr>
        <p:spPr>
          <a:xfrm>
            <a:off x="3626190" y="1326094"/>
            <a:ext cx="5706319" cy="364443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E9B1295-48F8-4600-9D6D-952BF76CEF8B}"/>
              </a:ext>
            </a:extLst>
          </p:cNvPr>
          <p:cNvSpPr txBox="1"/>
          <p:nvPr/>
        </p:nvSpPr>
        <p:spPr>
          <a:xfrm>
            <a:off x="4403301" y="1922984"/>
            <a:ext cx="415209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</a:t>
            </a:r>
            <a:r>
              <a:rPr lang="en-US" altLang="ko-KR" sz="138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en-US" altLang="ko-KR" sz="13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endParaRPr lang="ko-KR" altLang="en-US" sz="13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9606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0961" y="1464569"/>
            <a:ext cx="10515600" cy="4351338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 	</a:t>
            </a:r>
          </a:p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	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메인 화면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 </a:t>
            </a:r>
          </a:p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	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로그인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/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회원가입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ea typeface="10X10" panose="020D0604000000000000" pitchFamily="50" charset="-127"/>
            </a:endParaRPr>
          </a:p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	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쪽지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ea typeface="10X10" panose="020D0604000000000000" pitchFamily="50" charset="-127"/>
            </a:endParaRPr>
          </a:p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	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게시판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- 1</a:t>
            </a:r>
          </a:p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	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게시판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- 2</a:t>
            </a:r>
          </a:p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	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개인 정보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ea typeface="10X10" panose="020D0604000000000000" pitchFamily="50" charset="-127"/>
            </a:endParaRPr>
          </a:p>
        </p:txBody>
      </p:sp>
      <p:sp>
        <p:nvSpPr>
          <p:cNvPr id="5" name="사각형: 둥근 모서리 10">
            <a:extLst>
              <a:ext uri="{FF2B5EF4-FFF2-40B4-BE49-F238E27FC236}">
                <a16:creationId xmlns:a16="http://schemas.microsoft.com/office/drawing/2014/main" xmlns="" id="{7823F983-6A05-4793-B044-523F0E2CA135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77E2CD-1480-4A6D-8C00-1ABF3953C36A}"/>
              </a:ext>
            </a:extLst>
          </p:cNvPr>
          <p:cNvSpPr txBox="1"/>
          <p:nvPr/>
        </p:nvSpPr>
        <p:spPr>
          <a:xfrm>
            <a:off x="1703215" y="171945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: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목차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ea typeface="10X10" panose="020D0604000000000000" pitchFamily="50" charset="-127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xmlns="" id="{C830D242-FC77-4018-A86F-2ED4791E9C34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340EB2-477A-40EF-8B47-B21BE23C1E9D}"/>
              </a:ext>
            </a:extLst>
          </p:cNvPr>
          <p:cNvSpPr txBox="1"/>
          <p:nvPr/>
        </p:nvSpPr>
        <p:spPr>
          <a:xfrm>
            <a:off x="2270233" y="171945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초기 화면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77FC54F-54E9-440A-A21C-6FA422F337B1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15623" y="1600957"/>
            <a:ext cx="9922936" cy="38282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xmlns="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340EB2-477A-40EF-8B47-B21BE23C1E9D}"/>
              </a:ext>
            </a:extLst>
          </p:cNvPr>
          <p:cNvSpPr txBox="1"/>
          <p:nvPr/>
        </p:nvSpPr>
        <p:spPr>
          <a:xfrm>
            <a:off x="4184758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사각형: 둥근 모서리 1">
            <a:extLst>
              <a:ext uri="{FF2B5EF4-FFF2-40B4-BE49-F238E27FC236}">
                <a16:creationId xmlns:a16="http://schemas.microsoft.com/office/drawing/2014/main" xmlns="" id="{CD670E96-2771-4C00-A9EE-40C6DEEFEE1F}"/>
              </a:ext>
            </a:extLst>
          </p:cNvPr>
          <p:cNvSpPr/>
          <p:nvPr/>
        </p:nvSpPr>
        <p:spPr>
          <a:xfrm>
            <a:off x="284793" y="426720"/>
            <a:ext cx="2706057" cy="609087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A001534-04F3-4619-9359-BFAEB790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0" y="752476"/>
            <a:ext cx="5954322" cy="6105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9E47BCC-F07C-4B53-A016-02EDDC563739}"/>
              </a:ext>
            </a:extLst>
          </p:cNvPr>
          <p:cNvSpPr txBox="1"/>
          <p:nvPr/>
        </p:nvSpPr>
        <p:spPr>
          <a:xfrm>
            <a:off x="515955" y="1108660"/>
            <a:ext cx="229241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유효성 검사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ID / PW </a:t>
            </a:r>
            <a:r>
              <a:rPr lang="ko-KR" altLang="en-US" dirty="0"/>
              <a:t>입력 여부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아파트 입력 여부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ID </a:t>
            </a:r>
            <a:r>
              <a:rPr lang="ko-KR" altLang="en-US" dirty="0"/>
              <a:t>중복 여부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BE686A8-49A6-40E5-BC1B-E4573768E950}"/>
              </a:ext>
            </a:extLst>
          </p:cNvPr>
          <p:cNvSpPr txBox="1"/>
          <p:nvPr/>
        </p:nvSpPr>
        <p:spPr>
          <a:xfrm>
            <a:off x="515956" y="3544926"/>
            <a:ext cx="22924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아파트 거주 인증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주민등록증 캡쳐 인증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아파트 등본 파일 업로드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ID </a:t>
            </a:r>
            <a:r>
              <a:rPr lang="ko-KR" altLang="en-US" dirty="0"/>
              <a:t>중복 여부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793582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340EB2-477A-40EF-8B47-B21BE23C1E9D}"/>
              </a:ext>
            </a:extLst>
          </p:cNvPr>
          <p:cNvSpPr txBox="1"/>
          <p:nvPr/>
        </p:nvSpPr>
        <p:spPr>
          <a:xfrm>
            <a:off x="2270233" y="171945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쪽지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9264904-EEE6-48CF-A439-757EC580A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312" y="1"/>
            <a:ext cx="4635938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사각형: 둥근 모서리 10">
            <a:extLst>
              <a:ext uri="{FF2B5EF4-FFF2-40B4-BE49-F238E27FC236}">
                <a16:creationId xmlns:a16="http://schemas.microsoft.com/office/drawing/2014/main" xmlns="" id="{6E5546EA-51F3-40DB-9C34-D75A34F66ADE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14444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340EB2-477A-40EF-8B47-B21BE23C1E9D}"/>
              </a:ext>
            </a:extLst>
          </p:cNvPr>
          <p:cNvSpPr txBox="1"/>
          <p:nvPr/>
        </p:nvSpPr>
        <p:spPr>
          <a:xfrm>
            <a:off x="4203808" y="171945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게시판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9D12111-E37C-4B9E-8270-451CC7C5F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78" y="802822"/>
            <a:ext cx="9797757" cy="60551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DEA62E2-D629-4602-8B39-9C95EEB47635}"/>
              </a:ext>
            </a:extLst>
          </p:cNvPr>
          <p:cNvSpPr/>
          <p:nvPr/>
        </p:nvSpPr>
        <p:spPr>
          <a:xfrm>
            <a:off x="-749531" y="624114"/>
            <a:ext cx="5056094" cy="623388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xmlns="" id="{C830D242-FC77-4018-A86F-2ED4791E9C34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1">
            <a:extLst>
              <a:ext uri="{FF2B5EF4-FFF2-40B4-BE49-F238E27FC236}">
                <a16:creationId xmlns:a16="http://schemas.microsoft.com/office/drawing/2014/main" xmlns="" id="{CD670E96-2771-4C00-A9EE-40C6DEEFEE1F}"/>
              </a:ext>
            </a:extLst>
          </p:cNvPr>
          <p:cNvSpPr/>
          <p:nvPr/>
        </p:nvSpPr>
        <p:spPr>
          <a:xfrm>
            <a:off x="322465" y="484889"/>
            <a:ext cx="2735060" cy="609087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F8B16CB-0AE1-4CEB-BA79-D6D99F298C17}"/>
              </a:ext>
            </a:extLst>
          </p:cNvPr>
          <p:cNvSpPr txBox="1"/>
          <p:nvPr/>
        </p:nvSpPr>
        <p:spPr>
          <a:xfrm>
            <a:off x="3302699" y="1108660"/>
            <a:ext cx="242727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권환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아파트 관리자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아파트 동 대표인지 확인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2857297-31D0-4285-9F50-462EA76CFC9B}"/>
              </a:ext>
            </a:extLst>
          </p:cNvPr>
          <p:cNvSpPr txBox="1"/>
          <p:nvPr/>
        </p:nvSpPr>
        <p:spPr>
          <a:xfrm>
            <a:off x="3317211" y="4292779"/>
            <a:ext cx="24272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글 검색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제목으로 검색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1F9BE37-5A0C-4370-A474-9FDACD5E227B}"/>
              </a:ext>
            </a:extLst>
          </p:cNvPr>
          <p:cNvSpPr txBox="1"/>
          <p:nvPr/>
        </p:nvSpPr>
        <p:spPr>
          <a:xfrm>
            <a:off x="6260105" y="2513425"/>
            <a:ext cx="2427270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게시물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추천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신고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댓글 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작성자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글 내용 수정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글 삭제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댓글 삭제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46B3D0D-76F3-4973-9EA5-B3BABE46F894}"/>
              </a:ext>
            </a:extLst>
          </p:cNvPr>
          <p:cNvSpPr txBox="1"/>
          <p:nvPr/>
        </p:nvSpPr>
        <p:spPr>
          <a:xfrm>
            <a:off x="6241923" y="1134471"/>
            <a:ext cx="242727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글 작성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제목 입력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9C358F2-7DD2-4DC7-B728-F2B6CD5B9806}"/>
              </a:ext>
            </a:extLst>
          </p:cNvPr>
          <p:cNvSpPr txBox="1"/>
          <p:nvPr/>
        </p:nvSpPr>
        <p:spPr>
          <a:xfrm>
            <a:off x="9164785" y="756088"/>
            <a:ext cx="2435111" cy="3693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제목 및 정보 입력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게시판 제목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게시판 컨셉 핵심 키워드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게시판 간략 설명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게시판 이미지 삽입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중복 여부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제목 중복 체크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3043DD4-3ED4-4D43-9A71-B46B30373935}"/>
              </a:ext>
            </a:extLst>
          </p:cNvPr>
          <p:cNvSpPr txBox="1"/>
          <p:nvPr/>
        </p:nvSpPr>
        <p:spPr>
          <a:xfrm>
            <a:off x="9179500" y="4668297"/>
            <a:ext cx="242727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검색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게시판 제목으로 검색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게시판 컨셉 핵심 키워드로 검색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B12D51B-8F62-4469-A980-E9819260BDDC}"/>
              </a:ext>
            </a:extLst>
          </p:cNvPr>
          <p:cNvSpPr txBox="1"/>
          <p:nvPr/>
        </p:nvSpPr>
        <p:spPr>
          <a:xfrm>
            <a:off x="12383975" y="1090677"/>
            <a:ext cx="2435111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일반 이용자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글 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제목 </a:t>
            </a:r>
            <a:r>
              <a:rPr lang="en-US" altLang="ko-KR" dirty="0"/>
              <a:t>, </a:t>
            </a:r>
            <a:r>
              <a:rPr lang="ko-KR" altLang="en-US" dirty="0"/>
              <a:t>내용 입력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글 검색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제목으로 </a:t>
            </a:r>
            <a:r>
              <a:rPr lang="ko-KR" altLang="en-US" dirty="0" smtClean="0"/>
              <a:t>검색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AF588E4-322B-466C-9758-9A0FFD2894C1}"/>
              </a:ext>
            </a:extLst>
          </p:cNvPr>
          <p:cNvSpPr txBox="1"/>
          <p:nvPr/>
        </p:nvSpPr>
        <p:spPr>
          <a:xfrm>
            <a:off x="12360594" y="3675631"/>
            <a:ext cx="243511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이용자 차단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게시물</a:t>
            </a:r>
            <a:r>
              <a:rPr lang="en-US" altLang="ko-KR" dirty="0"/>
              <a:t>, </a:t>
            </a:r>
            <a:r>
              <a:rPr lang="ko-KR" altLang="en-US" dirty="0"/>
              <a:t>댓글 관리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핫 게시물을 일반 게시물로 내리거나</a:t>
            </a:r>
            <a:r>
              <a:rPr lang="en-US" altLang="ko-KR" dirty="0"/>
              <a:t>, </a:t>
            </a:r>
            <a:r>
              <a:rPr lang="ko-KR" altLang="en-US" dirty="0"/>
              <a:t>핫 게시물로 설정 가능</a:t>
            </a:r>
            <a:endParaRPr lang="en-US" altLang="ko-KR" dirty="0"/>
          </a:p>
          <a:p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4052200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9.24855E-7 L -0.45495 0.00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4" grpId="1" animBg="1"/>
      <p:bldP spid="20" grpId="0" animBg="1"/>
      <p:bldP spid="20" grpId="1" animBg="1"/>
      <p:bldP spid="21" grpId="0" animBg="1"/>
      <p:bldP spid="21" grpId="1" animBg="1"/>
      <p:bldP spid="16" grpId="0" animBg="1"/>
      <p:bldP spid="16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99BEA83-A3E2-4CDB-8425-A87E0A053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247" y="899885"/>
            <a:ext cx="15780304" cy="55589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C10BAC6-D616-4E81-8F04-0F144EE7F4F9}"/>
              </a:ext>
            </a:extLst>
          </p:cNvPr>
          <p:cNvSpPr/>
          <p:nvPr/>
        </p:nvSpPr>
        <p:spPr>
          <a:xfrm>
            <a:off x="-2074031" y="732641"/>
            <a:ext cx="5056094" cy="60397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xmlns="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340EB2-477A-40EF-8B47-B21BE23C1E9D}"/>
              </a:ext>
            </a:extLst>
          </p:cNvPr>
          <p:cNvSpPr txBox="1"/>
          <p:nvPr/>
        </p:nvSpPr>
        <p:spPr>
          <a:xfrm>
            <a:off x="4308583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게시판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- 2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사각형: 둥근 모서리 1">
            <a:extLst>
              <a:ext uri="{FF2B5EF4-FFF2-40B4-BE49-F238E27FC236}">
                <a16:creationId xmlns:a16="http://schemas.microsoft.com/office/drawing/2014/main" xmlns="" id="{CD670E96-2771-4C00-A9EE-40C6DEEFEE1F}"/>
              </a:ext>
            </a:extLst>
          </p:cNvPr>
          <p:cNvSpPr/>
          <p:nvPr/>
        </p:nvSpPr>
        <p:spPr>
          <a:xfrm>
            <a:off x="284793" y="426720"/>
            <a:ext cx="2296482" cy="609087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B12D51B-8F62-4469-A980-E9819260BDDC}"/>
              </a:ext>
            </a:extLst>
          </p:cNvPr>
          <p:cNvSpPr txBox="1"/>
          <p:nvPr/>
        </p:nvSpPr>
        <p:spPr>
          <a:xfrm>
            <a:off x="3483430" y="1090677"/>
            <a:ext cx="1992086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거래 게시판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글 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어떤 물품인지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판매 가격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대량 판매이면 언제까지 판매할거인지</a:t>
            </a:r>
            <a:r>
              <a:rPr lang="en-US" altLang="ko-KR" sz="1400" dirty="0" smtClean="0"/>
              <a:t>.</a:t>
            </a:r>
          </a:p>
          <a:p>
            <a:pPr marL="285750" indent="-285750"/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B12D51B-8F62-4469-A980-E9819260BDDC}"/>
              </a:ext>
            </a:extLst>
          </p:cNvPr>
          <p:cNvSpPr txBox="1"/>
          <p:nvPr/>
        </p:nvSpPr>
        <p:spPr>
          <a:xfrm>
            <a:off x="3476173" y="3507306"/>
            <a:ext cx="1992086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무료 나눔 게시판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글 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어떤 물품인지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설명</a:t>
            </a:r>
            <a:r>
              <a:rPr lang="en-US" altLang="ko-KR" sz="1400" dirty="0" smtClean="0"/>
              <a:t>.</a:t>
            </a:r>
          </a:p>
          <a:p>
            <a:pPr marL="285750" indent="-285750"/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B12D51B-8F62-4469-A980-E9819260BDDC}"/>
              </a:ext>
            </a:extLst>
          </p:cNvPr>
          <p:cNvSpPr txBox="1"/>
          <p:nvPr/>
        </p:nvSpPr>
        <p:spPr>
          <a:xfrm>
            <a:off x="6117773" y="894734"/>
            <a:ext cx="1992086" cy="2769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공동 구매 게시판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글 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어떤 물품인지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판매 가격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대량 판매이면 언제까지 판매할거인지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ko-KR" altLang="en-US" dirty="0" smtClean="0"/>
              <a:t>세부 정보 작성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계좌 정보</a:t>
            </a:r>
            <a:endParaRPr lang="en-US" altLang="ko-KR" sz="1400" dirty="0" smtClean="0"/>
          </a:p>
          <a:p>
            <a:pPr marL="285750" indent="-285750"/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B12D51B-8F62-4469-A980-E9819260BDDC}"/>
              </a:ext>
            </a:extLst>
          </p:cNvPr>
          <p:cNvSpPr txBox="1"/>
          <p:nvPr/>
        </p:nvSpPr>
        <p:spPr>
          <a:xfrm>
            <a:off x="6125030" y="3918857"/>
            <a:ext cx="1992086" cy="22159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공동 구매 게시판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공동 구매 현황</a:t>
            </a:r>
          </a:p>
          <a:p>
            <a:pPr marL="285750" indent="-285750"/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공동 구매를 주체하는 구매자가 지금 구매 상황이 어떤지 적어놓는 게시판</a:t>
            </a:r>
            <a:r>
              <a:rPr lang="en-US" altLang="ko-KR" sz="1400" dirty="0" smtClean="0"/>
              <a:t>.</a:t>
            </a:r>
          </a:p>
          <a:p>
            <a:pPr marL="285750" indent="-28575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252944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5723E-6 L -0.66784 -3.75723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C10BAC6-D616-4E81-8F04-0F144EE7F4F9}"/>
              </a:ext>
            </a:extLst>
          </p:cNvPr>
          <p:cNvSpPr/>
          <p:nvPr/>
        </p:nvSpPr>
        <p:spPr>
          <a:xfrm>
            <a:off x="11631" y="732641"/>
            <a:ext cx="5056094" cy="60397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xmlns="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340EB2-477A-40EF-8B47-B21BE23C1E9D}"/>
              </a:ext>
            </a:extLst>
          </p:cNvPr>
          <p:cNvSpPr txBox="1"/>
          <p:nvPr/>
        </p:nvSpPr>
        <p:spPr>
          <a:xfrm>
            <a:off x="4200634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개인 정보 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사각형: 둥근 모서리 1">
            <a:extLst>
              <a:ext uri="{FF2B5EF4-FFF2-40B4-BE49-F238E27FC236}">
                <a16:creationId xmlns:a16="http://schemas.microsoft.com/office/drawing/2014/main" xmlns="" id="{CD670E96-2771-4C00-A9EE-40C6DEEFEE1F}"/>
              </a:ext>
            </a:extLst>
          </p:cNvPr>
          <p:cNvSpPr/>
          <p:nvPr/>
        </p:nvSpPr>
        <p:spPr>
          <a:xfrm>
            <a:off x="284793" y="426720"/>
            <a:ext cx="3528622" cy="609087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4C84664-2C8B-4859-BA3A-5763AA1D8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1058"/>
          <a:stretch>
            <a:fillRect/>
          </a:stretch>
        </p:blipFill>
        <p:spPr>
          <a:xfrm>
            <a:off x="4847773" y="1074058"/>
            <a:ext cx="5047556" cy="51726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E7C11CF-E8E0-4DE5-B8D8-C0281F1EFBCF}"/>
              </a:ext>
            </a:extLst>
          </p:cNvPr>
          <p:cNvSpPr txBox="1"/>
          <p:nvPr/>
        </p:nvSpPr>
        <p:spPr>
          <a:xfrm>
            <a:off x="515955" y="2110937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개인 정보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ID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PW </a:t>
            </a:r>
            <a:r>
              <a:rPr lang="ko-KR" altLang="en-US" dirty="0"/>
              <a:t>수정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아파트 거주지  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873361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CAECE99-3315-4ED2-AD32-245A30D1B8A2}"/>
              </a:ext>
            </a:extLst>
          </p:cNvPr>
          <p:cNvSpPr txBox="1"/>
          <p:nvPr/>
        </p:nvSpPr>
        <p:spPr>
          <a:xfrm>
            <a:off x="1613235" y="815537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CS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아파트 거주민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BFFCD89-CCB2-4EDA-9715-FE364BE3EC2E}"/>
              </a:ext>
            </a:extLst>
          </p:cNvPr>
          <p:cNvSpPr txBox="1"/>
          <p:nvPr/>
        </p:nvSpPr>
        <p:spPr>
          <a:xfrm>
            <a:off x="4997614" y="815537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VP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소통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친목 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74E20A8-AA00-4E9D-8C7A-6A15CBA60509}"/>
              </a:ext>
            </a:extLst>
          </p:cNvPr>
          <p:cNvSpPr txBox="1"/>
          <p:nvPr/>
        </p:nvSpPr>
        <p:spPr>
          <a:xfrm>
            <a:off x="4997614" y="2902465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Revenue Streams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광고비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협찬 비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6E7772F-F3B5-417F-BC88-CD568206437C}"/>
              </a:ext>
            </a:extLst>
          </p:cNvPr>
          <p:cNvSpPr txBox="1"/>
          <p:nvPr/>
        </p:nvSpPr>
        <p:spPr>
          <a:xfrm>
            <a:off x="1613235" y="2902465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CR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 – MAIL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모바일 앱 </a:t>
            </a:r>
            <a:r>
              <a:rPr lang="en-US" altLang="ko-KR" dirty="0"/>
              <a:t>–&gt;</a:t>
            </a:r>
            <a:r>
              <a:rPr lang="ko-KR" altLang="en-US" dirty="0"/>
              <a:t>고객 센터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4F58C0B-0C35-42C0-BFBA-D58ECBB16735}"/>
              </a:ext>
            </a:extLst>
          </p:cNvPr>
          <p:cNvSpPr txBox="1">
            <a:spLocks/>
          </p:cNvSpPr>
          <p:nvPr/>
        </p:nvSpPr>
        <p:spPr>
          <a:xfrm>
            <a:off x="8381993" y="815537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CH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어플리케이션 </a:t>
            </a:r>
            <a:r>
              <a:rPr lang="en-US" altLang="ko-KR" dirty="0"/>
              <a:t>(</a:t>
            </a:r>
            <a:r>
              <a:rPr lang="ko-KR" altLang="en-US" dirty="0"/>
              <a:t>모바일 앱</a:t>
            </a:r>
            <a:r>
              <a:rPr lang="en-US" altLang="ko-KR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48B8AC9-0FD6-4713-8C7C-0B6B4B28675F}"/>
              </a:ext>
            </a:extLst>
          </p:cNvPr>
          <p:cNvSpPr txBox="1"/>
          <p:nvPr/>
        </p:nvSpPr>
        <p:spPr>
          <a:xfrm>
            <a:off x="8381993" y="2902465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KR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다양한 게시판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쪽지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20A2153-87D2-4923-8ED2-BA77C458F455}"/>
              </a:ext>
            </a:extLst>
          </p:cNvPr>
          <p:cNvSpPr txBox="1"/>
          <p:nvPr/>
        </p:nvSpPr>
        <p:spPr>
          <a:xfrm>
            <a:off x="4997614" y="4989393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KP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광고주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협찬 </a:t>
            </a:r>
            <a:r>
              <a:rPr lang="en-US" altLang="ko-KR" dirty="0"/>
              <a:t>or</a:t>
            </a:r>
            <a:r>
              <a:rPr lang="ko-KR" altLang="en-US" dirty="0"/>
              <a:t> 주변 상가 </a:t>
            </a:r>
            <a:r>
              <a:rPr lang="en-US" altLang="ko-KR" dirty="0"/>
              <a:t>(Ex. </a:t>
            </a:r>
            <a:r>
              <a:rPr lang="ko-KR" altLang="en-US" dirty="0" err="1"/>
              <a:t>하기스</a:t>
            </a:r>
            <a:r>
              <a:rPr lang="en-US" altLang="ko-KR" dirty="0"/>
              <a:t>, </a:t>
            </a:r>
            <a:r>
              <a:rPr lang="ko-KR" altLang="en-US" dirty="0"/>
              <a:t>주변 음식점</a:t>
            </a:r>
            <a:r>
              <a:rPr lang="en-US" altLang="ko-KR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1CE5776-C419-4430-8D62-BB582CDAE869}"/>
              </a:ext>
            </a:extLst>
          </p:cNvPr>
          <p:cNvSpPr txBox="1"/>
          <p:nvPr/>
        </p:nvSpPr>
        <p:spPr>
          <a:xfrm>
            <a:off x="1613235" y="4989393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KA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마케팅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게시판 구축을 위한 서버 구축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BF82341-B7FE-4849-93A3-6EC524BD81F6}"/>
              </a:ext>
            </a:extLst>
          </p:cNvPr>
          <p:cNvSpPr txBox="1"/>
          <p:nvPr/>
        </p:nvSpPr>
        <p:spPr>
          <a:xfrm>
            <a:off x="8381993" y="4989393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C$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인건비 </a:t>
            </a:r>
            <a:r>
              <a:rPr lang="en-US" altLang="ko-KR" dirty="0"/>
              <a:t>(</a:t>
            </a:r>
            <a:r>
              <a:rPr lang="ko-KR" altLang="en-US" dirty="0"/>
              <a:t>알바 고용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앱 유지비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마케팅 비용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F44C29E-39DF-4560-AE37-2EFCE836B435}"/>
              </a:ext>
            </a:extLst>
          </p:cNvPr>
          <p:cNvSpPr txBox="1"/>
          <p:nvPr/>
        </p:nvSpPr>
        <p:spPr>
          <a:xfrm>
            <a:off x="395713" y="68113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Building Block</a:t>
            </a:r>
          </a:p>
        </p:txBody>
      </p:sp>
    </p:spTree>
    <p:extLst>
      <p:ext uri="{BB962C8B-B14F-4D97-AF65-F5344CB8AC3E}">
        <p14:creationId xmlns:p14="http://schemas.microsoft.com/office/powerpoint/2010/main" xmlns="" val="322585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14f9fb4c-ca61-4707-83b9-c2fa7eca3710" Revision="1" Stencil="System.MyShapes" StencilVersion="1.0"/>
</Control>
</file>

<file path=customXml/itemProps1.xml><?xml version="1.0" encoding="utf-8"?>
<ds:datastoreItem xmlns:ds="http://schemas.openxmlformats.org/officeDocument/2006/customXml" ds:itemID="{1021C338-F274-4E82-A966-BB2D8CA2698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304</Words>
  <Application>Microsoft Office PowerPoint</Application>
  <PresentationFormat>사용자 지정</PresentationFormat>
  <Paragraphs>151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굴림</vt:lpstr>
      <vt:lpstr>Arial</vt:lpstr>
      <vt:lpstr>더페이스샵 잉크립퀴드체</vt:lpstr>
      <vt:lpstr>맑은 고딕</vt:lpstr>
      <vt:lpstr>10X10</vt:lpstr>
      <vt:lpstr>나눔고딕 ExtraBold</vt:lpstr>
      <vt:lpstr>나눔고딕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muram388@gmail.com</dc:creator>
  <cp:lastModifiedBy>최용성</cp:lastModifiedBy>
  <cp:revision>240</cp:revision>
  <dcterms:created xsi:type="dcterms:W3CDTF">2019-09-22T07:53:58Z</dcterms:created>
  <dcterms:modified xsi:type="dcterms:W3CDTF">2019-11-10T16:01:36Z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