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61" r:id="rId7"/>
    <p:sldId id="266" r:id="rId8"/>
    <p:sldId id="267" r:id="rId9"/>
    <p:sldId id="268" r:id="rId10"/>
    <p:sldId id="263" r:id="rId11"/>
    <p:sldId id="264" r:id="rId12"/>
  </p:sldIdLst>
  <p:sldSz cx="12192000" cy="6858000"/>
  <p:notesSz cx="6858000" cy="9144000"/>
  <p:embeddedFontLst>
    <p:embeddedFont>
      <p:font typeface="나눔고딕" panose="020D0604000000000000" pitchFamily="50" charset="-127"/>
      <p:regular r:id="rId13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BAE4"/>
    <a:srgbClr val="65A0D1"/>
    <a:srgbClr val="4F9EDF"/>
    <a:srgbClr val="8FC0E1"/>
    <a:srgbClr val="EAF2FA"/>
    <a:srgbClr val="F5FAFD"/>
    <a:srgbClr val="67ABE3"/>
    <a:srgbClr val="3992DB"/>
    <a:srgbClr val="748CDA"/>
    <a:srgbClr val="597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9E5FF-57C3-40C9-A558-9A88F45C9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8442A5-3E22-44DC-89DD-0C139FCD9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6443FA-A5B6-4214-AE98-FE160A6A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F607-9A07-4FB3-AA2C-384B69393F20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3EAAA-920A-4751-98A9-F5BCBF07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42FB85-D006-4A66-A4D2-5FA52145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1B39-3961-4CCC-AA55-0DDA37B78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97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8F76E-0F41-4087-B7A9-55088A5D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212C04-02B3-4352-8D65-B709A8A73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65B4F2-7A58-4970-B974-FC7885F6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F607-9A07-4FB3-AA2C-384B69393F20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010B02-D966-4C4D-9B85-7B950A74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32126F-4116-40D3-ADE5-6525B2F6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1B39-3961-4CCC-AA55-0DDA37B78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51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0341B6-3777-4736-BC0D-8B1DE3A00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CCB2C4-997E-4E4D-B1F8-519EAA491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1958AC-F14A-4E52-B90F-1B8B2B2D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F607-9A07-4FB3-AA2C-384B69393F20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9B0D5-201A-42AD-8CEB-72C6B892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30983-6418-40F5-85CE-DF069246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1B39-3961-4CCC-AA55-0DDA37B78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92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9FAD2-399E-487F-A3DB-668E875B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5345E3-B136-441C-8F64-12C763312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53B527-94D1-4E31-AC96-1B9D2DEF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F607-9A07-4FB3-AA2C-384B69393F20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4EEA07-E3DF-43EE-89B3-EA8C3E9D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B22FF-879A-484F-B6A2-EAA6C997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1B39-3961-4CCC-AA55-0DDA37B78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41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95CA6-6CBF-42B4-B47E-3A85A298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77B97D-D26F-495E-AB4A-3DD03C36F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E03B07-BB28-4B1A-8B92-51922417B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F607-9A07-4FB3-AA2C-384B69393F20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125843-1705-49B2-A6A5-423C5C79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4A282-614B-47A7-8BBA-D5D856D9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1B39-3961-4CCC-AA55-0DDA37B78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62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8749C-CFBA-4A8E-837A-C4D6691E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59224-C97E-402F-B978-5CA73FC27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FED587-AE2A-4264-B1AE-8A78EBBBC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877230-92E8-4BA1-AB7D-B9662810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F607-9A07-4FB3-AA2C-384B69393F20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13E952-E64A-42F6-B188-CC4C7E6E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D06E9C-5E1D-49B8-A027-81486792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1B39-3961-4CCC-AA55-0DDA37B78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72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62299-5694-4678-AD90-46AF50F51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EC0FE-9720-4726-B224-EB1F22AFD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A8F3EC-9D2C-4C34-8C13-420C6834A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46EB61-7AC1-4CE7-809F-6B83293C4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0ABB14-E4FE-4162-B734-EB1A7E82B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97241A-9810-48AD-9B25-A5882009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F607-9A07-4FB3-AA2C-384B69393F20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5AE940-1662-41FA-BFA9-CE87ECA1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6BC517-055D-4368-BB73-5C549F91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1B39-3961-4CCC-AA55-0DDA37B78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80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B08B4-C7AD-4B6D-9616-A8B7D922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67B87A-5947-40C6-B373-31AAE262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F607-9A07-4FB3-AA2C-384B69393F20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E589CD-E049-47FE-B179-42AB82E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97B95-7688-4470-BF30-7A8CA4EE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1B39-3961-4CCC-AA55-0DDA37B78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9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1745F9-C696-4F8A-A369-FB18C65C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F607-9A07-4FB3-AA2C-384B69393F20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3563D3-F409-40E4-9DE4-AC9ADA0A0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D6CA4C-D149-44F8-A96D-9BE14507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1B39-3961-4CCC-AA55-0DDA37B78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0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A1058-CB15-4648-8D2A-D8EC631D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00C77-8F93-4975-87AC-3022D0EE6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7E10F-F3FB-49EC-A6B7-DD41BCC09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2440E5-121B-48AD-A554-EC0B4855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F607-9A07-4FB3-AA2C-384B69393F20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EC5912-CDFD-4D8C-A82A-2A21DC1E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A15FDA-EC27-47D8-9FDC-474D676F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1B39-3961-4CCC-AA55-0DDA37B78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16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8E125-5B65-43BC-BA7C-2CAEBBF69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56A277-59E5-4B74-9BBC-DD5EDB4D2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023E9E-C050-41F9-AA3D-A35B2D26E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BF349C-8127-4662-8BDA-43810B773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F607-9A07-4FB3-AA2C-384B69393F20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9F7342-FE77-4910-9CBA-3793FB2D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30862F-72CB-4411-B5FB-7C0DAEDC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1B39-3961-4CCC-AA55-0DDA37B78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33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2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CC9769-7691-4715-97EC-FF7A46AC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9DC317-B7C4-4CA2-A726-5E953133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4270C-2E55-4C4B-A948-ACB8AFCBB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7F607-9A07-4FB3-AA2C-384B69393F20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D311B-F0F8-45FC-9AFF-CE2C66BF9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88DAA-0D7F-4BCF-802B-DF543DB71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71B39-3961-4CCC-AA55-0DDA37B78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84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C0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3B9AC1-219A-41A2-A09C-19267C573271}"/>
              </a:ext>
            </a:extLst>
          </p:cNvPr>
          <p:cNvSpPr txBox="1"/>
          <p:nvPr/>
        </p:nvSpPr>
        <p:spPr>
          <a:xfrm>
            <a:off x="550376" y="1224076"/>
            <a:ext cx="5668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rgbClr val="F1F8F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 </a:t>
            </a:r>
            <a:r>
              <a:rPr lang="ko-KR" altLang="en-US" sz="4400" b="1" dirty="0">
                <a:solidFill>
                  <a:srgbClr val="F1F8F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 프로젝트 발표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6CEF5F-C797-41A6-9549-90F4F5371AE3}"/>
              </a:ext>
            </a:extLst>
          </p:cNvPr>
          <p:cNvSpPr txBox="1"/>
          <p:nvPr/>
        </p:nvSpPr>
        <p:spPr>
          <a:xfrm>
            <a:off x="8072662" y="4605861"/>
            <a:ext cx="10695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1F8F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문소희</a:t>
            </a:r>
            <a:endParaRPr lang="en-US" altLang="ko-KR" sz="2400" dirty="0">
              <a:solidFill>
                <a:srgbClr val="F1F8F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 err="1">
                <a:solidFill>
                  <a:srgbClr val="F1F8F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이주혁</a:t>
            </a:r>
            <a:endParaRPr lang="en-US" altLang="ko-KR" sz="2400" dirty="0">
              <a:solidFill>
                <a:srgbClr val="F1F8F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solidFill>
                  <a:srgbClr val="F1F8F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최용성</a:t>
            </a:r>
            <a:endParaRPr lang="en-US" altLang="ko-KR" sz="2400" dirty="0">
              <a:solidFill>
                <a:srgbClr val="F1F8F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래픽 10" descr="성 장면">
            <a:extLst>
              <a:ext uri="{FF2B5EF4-FFF2-40B4-BE49-F238E27FC236}">
                <a16:creationId xmlns:a16="http://schemas.microsoft.com/office/drawing/2014/main" id="{4BEE8194-5274-4616-BD1A-0D9256EF2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1596" y="3429000"/>
            <a:ext cx="3602855" cy="36028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46E99D-F431-4F01-8023-A957D19A1368}"/>
              </a:ext>
            </a:extLst>
          </p:cNvPr>
          <p:cNvSpPr txBox="1"/>
          <p:nvPr/>
        </p:nvSpPr>
        <p:spPr>
          <a:xfrm>
            <a:off x="2758929" y="2159851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1F8F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dirty="0">
                <a:solidFill>
                  <a:srgbClr val="F1F8F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이름</a:t>
            </a:r>
            <a:endParaRPr lang="en-US" altLang="ko-KR" sz="2400" dirty="0">
              <a:solidFill>
                <a:srgbClr val="F1F8F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75D08C-19C4-4B11-ACEA-70A1947F60C1}"/>
              </a:ext>
            </a:extLst>
          </p:cNvPr>
          <p:cNvSpPr txBox="1"/>
          <p:nvPr/>
        </p:nvSpPr>
        <p:spPr>
          <a:xfrm>
            <a:off x="7514592" y="4082641"/>
            <a:ext cx="209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1F8F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Team - SOB</a:t>
            </a:r>
          </a:p>
        </p:txBody>
      </p:sp>
    </p:spTree>
    <p:extLst>
      <p:ext uri="{BB962C8B-B14F-4D97-AF65-F5344CB8AC3E}">
        <p14:creationId xmlns:p14="http://schemas.microsoft.com/office/powerpoint/2010/main" val="1397615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1701C7-8FC5-4665-97A3-7024BB482AFA}"/>
              </a:ext>
            </a:extLst>
          </p:cNvPr>
          <p:cNvSpPr txBox="1"/>
          <p:nvPr/>
        </p:nvSpPr>
        <p:spPr>
          <a:xfrm>
            <a:off x="1719556" y="1386496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역할 담당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8C16C-53F8-4F01-BF1D-563A8129E1AC}"/>
              </a:ext>
            </a:extLst>
          </p:cNvPr>
          <p:cNvSpPr txBox="1"/>
          <p:nvPr/>
        </p:nvSpPr>
        <p:spPr>
          <a:xfrm>
            <a:off x="1719556" y="4907769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4F9ED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문소희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62403-F9CC-4395-877C-C18E122E3E9D}"/>
              </a:ext>
            </a:extLst>
          </p:cNvPr>
          <p:cNvSpPr txBox="1"/>
          <p:nvPr/>
        </p:nvSpPr>
        <p:spPr>
          <a:xfrm>
            <a:off x="1719556" y="3639972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4F9ED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최용성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AC466D-DB6B-4C18-8746-47457DD76DB9}"/>
              </a:ext>
            </a:extLst>
          </p:cNvPr>
          <p:cNvSpPr txBox="1"/>
          <p:nvPr/>
        </p:nvSpPr>
        <p:spPr>
          <a:xfrm>
            <a:off x="1719556" y="2482854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rgbClr val="4F9ED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이주혁</a:t>
            </a:r>
            <a:endParaRPr lang="ko-KR" altLang="en-US" sz="2800" dirty="0">
              <a:solidFill>
                <a:srgbClr val="4F9ED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91787-80A9-4332-B9E7-E41A525515FC}"/>
              </a:ext>
            </a:extLst>
          </p:cNvPr>
          <p:cNvSpPr txBox="1"/>
          <p:nvPr/>
        </p:nvSpPr>
        <p:spPr>
          <a:xfrm>
            <a:off x="3243556" y="254894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 프로그래머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BAC25-395E-4835-B51C-E50D0ABFECF9}"/>
              </a:ext>
            </a:extLst>
          </p:cNvPr>
          <p:cNvSpPr txBox="1"/>
          <p:nvPr/>
        </p:nvSpPr>
        <p:spPr>
          <a:xfrm>
            <a:off x="3243556" y="3669968"/>
            <a:ext cx="3113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기획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서브 프로그래머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C25766-71B4-48F6-A110-D617E4A8C542}"/>
              </a:ext>
            </a:extLst>
          </p:cNvPr>
          <p:cNvSpPr txBox="1"/>
          <p:nvPr/>
        </p:nvSpPr>
        <p:spPr>
          <a:xfrm>
            <a:off x="3243556" y="4938546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그래픽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</a:p>
        </p:txBody>
      </p:sp>
      <p:pic>
        <p:nvPicPr>
          <p:cNvPr id="3074" name="Picture 2" descr="프로그래머 png에 대한 이미지 검색결과">
            <a:extLst>
              <a:ext uri="{FF2B5EF4-FFF2-40B4-BE49-F238E27FC236}">
                <a16:creationId xmlns:a16="http://schemas.microsoft.com/office/drawing/2014/main" id="{F15C398B-A0B5-4D49-BB3A-00994CFAB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332" y="1755828"/>
            <a:ext cx="1633296" cy="178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관련 이미지">
            <a:extLst>
              <a:ext uri="{FF2B5EF4-FFF2-40B4-BE49-F238E27FC236}">
                <a16:creationId xmlns:a16="http://schemas.microsoft.com/office/drawing/2014/main" id="{51774D9F-C3DA-4CB2-91BB-FD9C7A4FD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349" y="3256281"/>
            <a:ext cx="1483360" cy="148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rt pictogram png에 대한 이미지 검색결과">
            <a:extLst>
              <a:ext uri="{FF2B5EF4-FFF2-40B4-BE49-F238E27FC236}">
                <a16:creationId xmlns:a16="http://schemas.microsoft.com/office/drawing/2014/main" id="{C9A2B946-D76D-47D2-9E9F-3B2803636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463" y="4888453"/>
            <a:ext cx="1715547" cy="171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80F93A-37EF-48A8-B3A9-23B3673D0733}"/>
              </a:ext>
            </a:extLst>
          </p:cNvPr>
          <p:cNvSpPr txBox="1"/>
          <p:nvPr/>
        </p:nvSpPr>
        <p:spPr>
          <a:xfrm>
            <a:off x="1526959" y="533844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69A4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소개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6029A9-5C71-4696-B94E-B8FBF171ABBF}"/>
              </a:ext>
            </a:extLst>
          </p:cNvPr>
          <p:cNvCxnSpPr>
            <a:cxnSpLocks/>
          </p:cNvCxnSpPr>
          <p:nvPr/>
        </p:nvCxnSpPr>
        <p:spPr>
          <a:xfrm>
            <a:off x="1526959" y="1280160"/>
            <a:ext cx="8114881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102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1701C7-8FC5-4665-97A3-7024BB482AFA}"/>
              </a:ext>
            </a:extLst>
          </p:cNvPr>
          <p:cNvSpPr txBox="1"/>
          <p:nvPr/>
        </p:nvSpPr>
        <p:spPr>
          <a:xfrm>
            <a:off x="530431" y="1169637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일정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4E06C77-A1F2-4504-AFF9-45276F3D40EF}"/>
              </a:ext>
            </a:extLst>
          </p:cNvPr>
          <p:cNvCxnSpPr>
            <a:cxnSpLocks/>
          </p:cNvCxnSpPr>
          <p:nvPr/>
        </p:nvCxnSpPr>
        <p:spPr>
          <a:xfrm>
            <a:off x="2498494" y="2389659"/>
            <a:ext cx="92831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F231BC-B87E-4CAC-97AD-1BB2C88C8539}"/>
              </a:ext>
            </a:extLst>
          </p:cNvPr>
          <p:cNvSpPr txBox="1"/>
          <p:nvPr/>
        </p:nvSpPr>
        <p:spPr>
          <a:xfrm>
            <a:off x="2335769" y="1905143"/>
            <a:ext cx="971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280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B68B96-6CA3-49BE-BAEB-5A6420B8A2E1}"/>
              </a:ext>
            </a:extLst>
          </p:cNvPr>
          <p:cNvSpPr txBox="1"/>
          <p:nvPr/>
        </p:nvSpPr>
        <p:spPr>
          <a:xfrm>
            <a:off x="7050314" y="1866439"/>
            <a:ext cx="971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280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6234BD-F077-420D-AA11-4C7569B4C695}"/>
              </a:ext>
            </a:extLst>
          </p:cNvPr>
          <p:cNvSpPr txBox="1"/>
          <p:nvPr/>
        </p:nvSpPr>
        <p:spPr>
          <a:xfrm>
            <a:off x="10912852" y="1845295"/>
            <a:ext cx="857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  <a:r>
              <a:rPr lang="ko-KR" altLang="en-US" sz="24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en-US" altLang="ko-KR" sz="24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4E7E5-EDBE-4E30-A4A5-05CA080C5998}"/>
              </a:ext>
            </a:extLst>
          </p:cNvPr>
          <p:cNvSpPr txBox="1"/>
          <p:nvPr/>
        </p:nvSpPr>
        <p:spPr>
          <a:xfrm>
            <a:off x="622529" y="2772651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고딕" panose="020D0604000000000000" pitchFamily="50" charset="-127"/>
                <a:ea typeface="나눔고딕" panose="020D0604000000000000" pitchFamily="50" charset="-127"/>
              </a:rPr>
              <a:t>이주혁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B95DF-592E-46DF-90AB-0627F02A5D9A}"/>
              </a:ext>
            </a:extLst>
          </p:cNvPr>
          <p:cNvSpPr txBox="1"/>
          <p:nvPr/>
        </p:nvSpPr>
        <p:spPr>
          <a:xfrm>
            <a:off x="622529" y="4228439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최용성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1DD85B-3ACA-4E3D-BDB6-D5214141F79F}"/>
              </a:ext>
            </a:extLst>
          </p:cNvPr>
          <p:cNvSpPr txBox="1"/>
          <p:nvPr/>
        </p:nvSpPr>
        <p:spPr>
          <a:xfrm>
            <a:off x="622529" y="5660692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문소희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E583BA-F91E-4E24-9A91-2610915F0A0C}"/>
              </a:ext>
            </a:extLst>
          </p:cNvPr>
          <p:cNvCxnSpPr/>
          <p:nvPr/>
        </p:nvCxnSpPr>
        <p:spPr>
          <a:xfrm>
            <a:off x="2511282" y="3152896"/>
            <a:ext cx="2813539" cy="0"/>
          </a:xfrm>
          <a:prstGeom prst="straightConnector1">
            <a:avLst/>
          </a:prstGeom>
          <a:ln w="57150">
            <a:solidFill>
              <a:srgbClr val="66B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763F761-7A67-4208-B2BD-FCFFE7F842B0}"/>
              </a:ext>
            </a:extLst>
          </p:cNvPr>
          <p:cNvCxnSpPr>
            <a:cxnSpLocks/>
          </p:cNvCxnSpPr>
          <p:nvPr/>
        </p:nvCxnSpPr>
        <p:spPr>
          <a:xfrm>
            <a:off x="2497015" y="5994657"/>
            <a:ext cx="4736123" cy="0"/>
          </a:xfrm>
          <a:prstGeom prst="straightConnector1">
            <a:avLst/>
          </a:prstGeom>
          <a:ln w="57150">
            <a:solidFill>
              <a:srgbClr val="66B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DA6ED5-A006-4C80-9633-5B6BF45F6CB0}"/>
              </a:ext>
            </a:extLst>
          </p:cNvPr>
          <p:cNvCxnSpPr>
            <a:cxnSpLocks/>
          </p:cNvCxnSpPr>
          <p:nvPr/>
        </p:nvCxnSpPr>
        <p:spPr>
          <a:xfrm>
            <a:off x="5462953" y="3152896"/>
            <a:ext cx="2672862" cy="0"/>
          </a:xfrm>
          <a:prstGeom prst="straightConnector1">
            <a:avLst/>
          </a:prstGeom>
          <a:ln w="57150">
            <a:solidFill>
              <a:srgbClr val="66B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D2E499F-17EC-4753-BC0B-423C6F348CD6}"/>
              </a:ext>
            </a:extLst>
          </p:cNvPr>
          <p:cNvCxnSpPr>
            <a:cxnSpLocks/>
          </p:cNvCxnSpPr>
          <p:nvPr/>
        </p:nvCxnSpPr>
        <p:spPr>
          <a:xfrm>
            <a:off x="8264769" y="3152896"/>
            <a:ext cx="3399693" cy="0"/>
          </a:xfrm>
          <a:prstGeom prst="straightConnector1">
            <a:avLst/>
          </a:prstGeom>
          <a:ln w="57150">
            <a:solidFill>
              <a:srgbClr val="66B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2ABE56C-9CFF-41DB-9518-F917B55C2386}"/>
              </a:ext>
            </a:extLst>
          </p:cNvPr>
          <p:cNvSpPr txBox="1"/>
          <p:nvPr/>
        </p:nvSpPr>
        <p:spPr>
          <a:xfrm>
            <a:off x="2619464" y="2609926"/>
            <a:ext cx="2705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sprite animation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8644AB-DA81-4AFB-98A5-B5900D763A14}"/>
              </a:ext>
            </a:extLst>
          </p:cNvPr>
          <p:cNvSpPr txBox="1"/>
          <p:nvPr/>
        </p:nvSpPr>
        <p:spPr>
          <a:xfrm>
            <a:off x="5670429" y="2647359"/>
            <a:ext cx="2063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전투 시스템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CFC1FB-A5E5-453C-B637-05A52DCE52D0}"/>
              </a:ext>
            </a:extLst>
          </p:cNvPr>
          <p:cNvSpPr txBox="1"/>
          <p:nvPr/>
        </p:nvSpPr>
        <p:spPr>
          <a:xfrm>
            <a:off x="8645312" y="2634151"/>
            <a:ext cx="19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디버깅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다듬기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11D914-F92D-4DC9-8FAC-0A46A419CC09}"/>
              </a:ext>
            </a:extLst>
          </p:cNvPr>
          <p:cNvSpPr txBox="1"/>
          <p:nvPr/>
        </p:nvSpPr>
        <p:spPr>
          <a:xfrm>
            <a:off x="2564940" y="5278383"/>
            <a:ext cx="3695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캐릭터 기본자세 도트 완성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초안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64DBF7D-2644-4710-B60C-E2782BFF4FD7}"/>
              </a:ext>
            </a:extLst>
          </p:cNvPr>
          <p:cNvCxnSpPr>
            <a:cxnSpLocks/>
          </p:cNvCxnSpPr>
          <p:nvPr/>
        </p:nvCxnSpPr>
        <p:spPr>
          <a:xfrm>
            <a:off x="7350369" y="5986269"/>
            <a:ext cx="2227385" cy="0"/>
          </a:xfrm>
          <a:prstGeom prst="straightConnector1">
            <a:avLst/>
          </a:prstGeom>
          <a:ln w="57150">
            <a:solidFill>
              <a:srgbClr val="66B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6DA2C2E-0351-4362-B614-7BE42F5DDD7A}"/>
              </a:ext>
            </a:extLst>
          </p:cNvPr>
          <p:cNvCxnSpPr>
            <a:cxnSpLocks/>
          </p:cNvCxnSpPr>
          <p:nvPr/>
        </p:nvCxnSpPr>
        <p:spPr>
          <a:xfrm>
            <a:off x="9671538" y="5994657"/>
            <a:ext cx="1992924" cy="0"/>
          </a:xfrm>
          <a:prstGeom prst="straightConnector1">
            <a:avLst/>
          </a:prstGeom>
          <a:ln w="57150">
            <a:solidFill>
              <a:srgbClr val="66B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55A879D-2E5B-4744-95BC-C6FF110F58A6}"/>
              </a:ext>
            </a:extLst>
          </p:cNvPr>
          <p:cNvSpPr txBox="1"/>
          <p:nvPr/>
        </p:nvSpPr>
        <p:spPr>
          <a:xfrm>
            <a:off x="7043120" y="5284233"/>
            <a:ext cx="2443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도트 애니메이션 완성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디테일 추가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완성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650F8A-BDCA-4835-94F5-1B5074CD1D64}"/>
              </a:ext>
            </a:extLst>
          </p:cNvPr>
          <p:cNvSpPr txBox="1"/>
          <p:nvPr/>
        </p:nvSpPr>
        <p:spPr>
          <a:xfrm>
            <a:off x="9790684" y="5309160"/>
            <a:ext cx="126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스토리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F1E4BA-FB6E-4338-997E-2DC88B24C240}"/>
              </a:ext>
            </a:extLst>
          </p:cNvPr>
          <p:cNvSpPr txBox="1"/>
          <p:nvPr/>
        </p:nvSpPr>
        <p:spPr>
          <a:xfrm>
            <a:off x="10524153" y="1418371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오름 스타트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547688-7DB6-4086-A75D-1D2850C8715A}"/>
              </a:ext>
            </a:extLst>
          </p:cNvPr>
          <p:cNvSpPr txBox="1"/>
          <p:nvPr/>
        </p:nvSpPr>
        <p:spPr>
          <a:xfrm>
            <a:off x="530431" y="257653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69A4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소개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8652264-087B-4767-A70C-BCAD55FE4865}"/>
              </a:ext>
            </a:extLst>
          </p:cNvPr>
          <p:cNvCxnSpPr>
            <a:cxnSpLocks/>
          </p:cNvCxnSpPr>
          <p:nvPr/>
        </p:nvCxnSpPr>
        <p:spPr>
          <a:xfrm>
            <a:off x="530431" y="1003969"/>
            <a:ext cx="8114881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0FD0E4-9FD1-4B6D-B1BC-DBB8D7459B6C}"/>
              </a:ext>
            </a:extLst>
          </p:cNvPr>
          <p:cNvCxnSpPr>
            <a:cxnSpLocks/>
          </p:cNvCxnSpPr>
          <p:nvPr/>
        </p:nvCxnSpPr>
        <p:spPr>
          <a:xfrm>
            <a:off x="2497015" y="4494570"/>
            <a:ext cx="2827806" cy="0"/>
          </a:xfrm>
          <a:prstGeom prst="straightConnector1">
            <a:avLst/>
          </a:prstGeom>
          <a:ln w="57150">
            <a:solidFill>
              <a:srgbClr val="66B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A3ADFF7-E446-404E-BE77-983C718A8962}"/>
              </a:ext>
            </a:extLst>
          </p:cNvPr>
          <p:cNvSpPr txBox="1"/>
          <p:nvPr/>
        </p:nvSpPr>
        <p:spPr>
          <a:xfrm>
            <a:off x="2879225" y="3712583"/>
            <a:ext cx="2063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캐릭터 스킬 설정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밸런스 조절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6053E34-5B0E-4792-B16D-D4D8B96C73B9}"/>
              </a:ext>
            </a:extLst>
          </p:cNvPr>
          <p:cNvCxnSpPr>
            <a:cxnSpLocks/>
          </p:cNvCxnSpPr>
          <p:nvPr/>
        </p:nvCxnSpPr>
        <p:spPr>
          <a:xfrm>
            <a:off x="5462953" y="4494570"/>
            <a:ext cx="2827806" cy="0"/>
          </a:xfrm>
          <a:prstGeom prst="straightConnector1">
            <a:avLst/>
          </a:prstGeom>
          <a:ln w="57150">
            <a:solidFill>
              <a:srgbClr val="66B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6A87409-04A6-40E4-87C2-559B801E87B3}"/>
              </a:ext>
            </a:extLst>
          </p:cNvPr>
          <p:cNvSpPr txBox="1"/>
          <p:nvPr/>
        </p:nvSpPr>
        <p:spPr>
          <a:xfrm>
            <a:off x="5999716" y="4010716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레벨 디자인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D6A5EBF-8F43-4E2C-938C-735E5404504E}"/>
              </a:ext>
            </a:extLst>
          </p:cNvPr>
          <p:cNvCxnSpPr>
            <a:cxnSpLocks/>
          </p:cNvCxnSpPr>
          <p:nvPr/>
        </p:nvCxnSpPr>
        <p:spPr>
          <a:xfrm>
            <a:off x="5462953" y="4747006"/>
            <a:ext cx="6201509" cy="0"/>
          </a:xfrm>
          <a:prstGeom prst="straightConnector1">
            <a:avLst/>
          </a:prstGeom>
          <a:ln w="57150">
            <a:solidFill>
              <a:srgbClr val="66B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7710352-CA8B-4AB8-A793-6BCFE208A956}"/>
              </a:ext>
            </a:extLst>
          </p:cNvPr>
          <p:cNvSpPr txBox="1"/>
          <p:nvPr/>
        </p:nvSpPr>
        <p:spPr>
          <a:xfrm>
            <a:off x="8847161" y="4228260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프로그래밍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서포팅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15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9ECB3E-4CFE-43B0-9482-910AC62CFFD1}"/>
              </a:ext>
            </a:extLst>
          </p:cNvPr>
          <p:cNvSpPr txBox="1"/>
          <p:nvPr/>
        </p:nvSpPr>
        <p:spPr>
          <a:xfrm>
            <a:off x="1526959" y="533844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69A4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ED683B1-E50B-47FA-B4CA-C9280A115DDE}"/>
              </a:ext>
            </a:extLst>
          </p:cNvPr>
          <p:cNvCxnSpPr>
            <a:cxnSpLocks/>
          </p:cNvCxnSpPr>
          <p:nvPr/>
        </p:nvCxnSpPr>
        <p:spPr>
          <a:xfrm>
            <a:off x="1526959" y="1280160"/>
            <a:ext cx="8114881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103E2D3-67B7-4BE1-ADD9-50B5E9AF9E6D}"/>
              </a:ext>
            </a:extLst>
          </p:cNvPr>
          <p:cNvSpPr/>
          <p:nvPr/>
        </p:nvSpPr>
        <p:spPr>
          <a:xfrm>
            <a:off x="1526959" y="2170952"/>
            <a:ext cx="1585387" cy="3872609"/>
          </a:xfrm>
          <a:prstGeom prst="roundRect">
            <a:avLst/>
          </a:prstGeom>
          <a:solidFill>
            <a:srgbClr val="7CA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F2215-D70D-44C0-B564-407C27D88E0A}"/>
              </a:ext>
            </a:extLst>
          </p:cNvPr>
          <p:cNvSpPr txBox="1"/>
          <p:nvPr/>
        </p:nvSpPr>
        <p:spPr>
          <a:xfrm>
            <a:off x="1938819" y="2798638"/>
            <a:ext cx="861774" cy="27858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4400" dirty="0">
                <a:solidFill>
                  <a:srgbClr val="F1F8F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소개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10986CF-070D-4D4E-A096-3E1686AE9C50}"/>
              </a:ext>
            </a:extLst>
          </p:cNvPr>
          <p:cNvSpPr/>
          <p:nvPr/>
        </p:nvSpPr>
        <p:spPr>
          <a:xfrm>
            <a:off x="3938862" y="2170952"/>
            <a:ext cx="1585387" cy="3872609"/>
          </a:xfrm>
          <a:prstGeom prst="roundRect">
            <a:avLst/>
          </a:prstGeom>
          <a:solidFill>
            <a:srgbClr val="748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3D5E09-2DCB-49A2-9056-F4BCE3853AA0}"/>
              </a:ext>
            </a:extLst>
          </p:cNvPr>
          <p:cNvSpPr txBox="1"/>
          <p:nvPr/>
        </p:nvSpPr>
        <p:spPr>
          <a:xfrm>
            <a:off x="4331445" y="2692430"/>
            <a:ext cx="800219" cy="32868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4000" dirty="0">
                <a:solidFill>
                  <a:srgbClr val="F1F8F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캐릭터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433A8B3-4250-430F-AF64-96F1596E41CE}"/>
              </a:ext>
            </a:extLst>
          </p:cNvPr>
          <p:cNvSpPr/>
          <p:nvPr/>
        </p:nvSpPr>
        <p:spPr>
          <a:xfrm>
            <a:off x="6651475" y="2170952"/>
            <a:ext cx="1585387" cy="3872609"/>
          </a:xfrm>
          <a:prstGeom prst="roundRect">
            <a:avLst/>
          </a:prstGeom>
          <a:solidFill>
            <a:srgbClr val="4F9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B25C99-5214-45D0-9C64-CDCB4FA62A11}"/>
              </a:ext>
            </a:extLst>
          </p:cNvPr>
          <p:cNvSpPr txBox="1"/>
          <p:nvPr/>
        </p:nvSpPr>
        <p:spPr>
          <a:xfrm>
            <a:off x="6800522" y="2692430"/>
            <a:ext cx="1292662" cy="2713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1F8F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시퀀스</a:t>
            </a:r>
            <a:endParaRPr lang="en-US" altLang="ko-KR" sz="3600" dirty="0">
              <a:solidFill>
                <a:srgbClr val="F1F8F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3600" dirty="0">
                <a:solidFill>
                  <a:srgbClr val="F1F8F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다이어그램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3B39127-C132-4E64-8C32-7D1E37ADD577}"/>
              </a:ext>
            </a:extLst>
          </p:cNvPr>
          <p:cNvSpPr/>
          <p:nvPr/>
        </p:nvSpPr>
        <p:spPr>
          <a:xfrm>
            <a:off x="9242168" y="2170952"/>
            <a:ext cx="1585387" cy="3872609"/>
          </a:xfrm>
          <a:prstGeom prst="roundRect">
            <a:avLst/>
          </a:prstGeom>
          <a:solidFill>
            <a:srgbClr val="66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E9F049-BA03-454C-BA18-2607EBECF3E4}"/>
              </a:ext>
            </a:extLst>
          </p:cNvPr>
          <p:cNvSpPr txBox="1"/>
          <p:nvPr/>
        </p:nvSpPr>
        <p:spPr>
          <a:xfrm>
            <a:off x="9603974" y="2656411"/>
            <a:ext cx="861774" cy="27858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F1F8F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4D2346-93E3-42E6-90CE-A53953880061}"/>
              </a:ext>
            </a:extLst>
          </p:cNvPr>
          <p:cNvSpPr txBox="1"/>
          <p:nvPr/>
        </p:nvSpPr>
        <p:spPr>
          <a:xfrm>
            <a:off x="4308200" y="4261085"/>
            <a:ext cx="8467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F1F8F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&amp; </a:t>
            </a:r>
          </a:p>
          <a:p>
            <a:pPr algn="ctr"/>
            <a:r>
              <a:rPr lang="en-US" altLang="ko-KR" sz="4000" dirty="0">
                <a:solidFill>
                  <a:srgbClr val="F1F8F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223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B203A0-DD07-448E-B00B-FA3B6DA78FC1}"/>
              </a:ext>
            </a:extLst>
          </p:cNvPr>
          <p:cNvSpPr txBox="1"/>
          <p:nvPr/>
        </p:nvSpPr>
        <p:spPr>
          <a:xfrm>
            <a:off x="1642965" y="4319202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16FDB6-0894-489D-85F5-B9A0B4D4FEA5}"/>
              </a:ext>
            </a:extLst>
          </p:cNvPr>
          <p:cNvSpPr txBox="1"/>
          <p:nvPr/>
        </p:nvSpPr>
        <p:spPr>
          <a:xfrm>
            <a:off x="3123809" y="4288424"/>
            <a:ext cx="3599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전략 </a:t>
            </a:r>
            <a:r>
              <a:rPr lang="ko-KR" alt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턴제형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전투 게임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BF9CB7-85DB-4B6A-BE58-B6A302BAD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6" y="4028532"/>
            <a:ext cx="2453989" cy="24539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7D4C23-E19A-49D4-94F3-20F577C0D2CB}"/>
              </a:ext>
            </a:extLst>
          </p:cNvPr>
          <p:cNvSpPr txBox="1"/>
          <p:nvPr/>
        </p:nvSpPr>
        <p:spPr>
          <a:xfrm>
            <a:off x="1642964" y="1906191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6981C2-BF90-4CE2-8AB5-211D876D9E32}"/>
              </a:ext>
            </a:extLst>
          </p:cNvPr>
          <p:cNvSpPr txBox="1"/>
          <p:nvPr/>
        </p:nvSpPr>
        <p:spPr>
          <a:xfrm>
            <a:off x="1526959" y="533844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69A4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소개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C49C8C5-BD64-43AD-97E1-98AFBD5E0545}"/>
              </a:ext>
            </a:extLst>
          </p:cNvPr>
          <p:cNvCxnSpPr>
            <a:cxnSpLocks/>
          </p:cNvCxnSpPr>
          <p:nvPr/>
        </p:nvCxnSpPr>
        <p:spPr>
          <a:xfrm>
            <a:off x="1526959" y="1280160"/>
            <a:ext cx="8114881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71F738A-D815-4AF5-BC5D-02912A6FE397}"/>
              </a:ext>
            </a:extLst>
          </p:cNvPr>
          <p:cNvSpPr txBox="1"/>
          <p:nvPr/>
        </p:nvSpPr>
        <p:spPr>
          <a:xfrm>
            <a:off x="3228706" y="1906190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미정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599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B6981C2-BF90-4CE2-8AB5-211D876D9E32}"/>
              </a:ext>
            </a:extLst>
          </p:cNvPr>
          <p:cNvSpPr txBox="1"/>
          <p:nvPr/>
        </p:nvSpPr>
        <p:spPr>
          <a:xfrm>
            <a:off x="1526959" y="533844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69A4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소개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C49C8C5-BD64-43AD-97E1-98AFBD5E0545}"/>
              </a:ext>
            </a:extLst>
          </p:cNvPr>
          <p:cNvCxnSpPr>
            <a:cxnSpLocks/>
          </p:cNvCxnSpPr>
          <p:nvPr/>
        </p:nvCxnSpPr>
        <p:spPr>
          <a:xfrm>
            <a:off x="1526959" y="1280160"/>
            <a:ext cx="8114881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C382CA-3960-4C8C-A31E-D3ED10EEA103}"/>
              </a:ext>
            </a:extLst>
          </p:cNvPr>
          <p:cNvSpPr txBox="1"/>
          <p:nvPr/>
        </p:nvSpPr>
        <p:spPr>
          <a:xfrm>
            <a:off x="2683250" y="2147784"/>
            <a:ext cx="1443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65A0D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플랫폼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31F7F7-E8EA-4E9E-9EE9-83D35BA45B9D}"/>
              </a:ext>
            </a:extLst>
          </p:cNvPr>
          <p:cNvSpPr txBox="1"/>
          <p:nvPr/>
        </p:nvSpPr>
        <p:spPr>
          <a:xfrm>
            <a:off x="2657085" y="5054620"/>
            <a:ext cx="1870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65A0D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언어</a:t>
            </a:r>
          </a:p>
        </p:txBody>
      </p:sp>
      <p:pic>
        <p:nvPicPr>
          <p:cNvPr id="14" name="Picture 2" descr="java png에 대한 이미지 검색결과">
            <a:extLst>
              <a:ext uri="{FF2B5EF4-FFF2-40B4-BE49-F238E27FC236}">
                <a16:creationId xmlns:a16="http://schemas.microsoft.com/office/drawing/2014/main" id="{C02881DF-464D-467B-B4DD-0B78CC15E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124" y="3683200"/>
            <a:ext cx="2856065" cy="285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래픽 14" descr="컴퓨터">
            <a:extLst>
              <a:ext uri="{FF2B5EF4-FFF2-40B4-BE49-F238E27FC236}">
                <a16:creationId xmlns:a16="http://schemas.microsoft.com/office/drawing/2014/main" id="{B4FF9EAA-C6F1-4CA7-AA70-E965AC058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1113" y="1326616"/>
            <a:ext cx="2686088" cy="268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7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B203A0-DD07-448E-B00B-FA3B6DA78FC1}"/>
              </a:ext>
            </a:extLst>
          </p:cNvPr>
          <p:cNvSpPr txBox="1"/>
          <p:nvPr/>
        </p:nvSpPr>
        <p:spPr>
          <a:xfrm>
            <a:off x="1526959" y="1420933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스토리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7CE3EE-36DD-44CA-BAB4-95C9708AB358}"/>
              </a:ext>
            </a:extLst>
          </p:cNvPr>
          <p:cNvSpPr txBox="1"/>
          <p:nvPr/>
        </p:nvSpPr>
        <p:spPr>
          <a:xfrm>
            <a:off x="1854293" y="1917496"/>
            <a:ext cx="848341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u="sng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마왕이 공주를 납치했다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!?</a:t>
            </a:r>
          </a:p>
          <a:p>
            <a:pPr algn="ctr"/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탑에 갇혀버린 공주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,,,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그녀를 구하기 위해 나선 주인공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주인공은 탑으로 가서 여러 적들을 물리치고 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공주를 구해내야 한다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D00FC5-841C-419A-A364-51AE1CECBF12}"/>
              </a:ext>
            </a:extLst>
          </p:cNvPr>
          <p:cNvSpPr txBox="1"/>
          <p:nvPr/>
        </p:nvSpPr>
        <p:spPr>
          <a:xfrm>
            <a:off x="1526959" y="533844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69A4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소개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AA2C7D4-A444-4EC2-B180-43A82F7DBE10}"/>
              </a:ext>
            </a:extLst>
          </p:cNvPr>
          <p:cNvCxnSpPr>
            <a:cxnSpLocks/>
          </p:cNvCxnSpPr>
          <p:nvPr/>
        </p:nvCxnSpPr>
        <p:spPr>
          <a:xfrm>
            <a:off x="1526959" y="1280160"/>
            <a:ext cx="8114881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B2B4152-293D-4EC1-BCA1-F836F5282607}"/>
              </a:ext>
            </a:extLst>
          </p:cNvPr>
          <p:cNvGrpSpPr/>
          <p:nvPr/>
        </p:nvGrpSpPr>
        <p:grpSpPr>
          <a:xfrm flipH="1">
            <a:off x="1526959" y="3504374"/>
            <a:ext cx="2512270" cy="3089724"/>
            <a:chOff x="3324342" y="3412627"/>
            <a:chExt cx="2581808" cy="3380821"/>
          </a:xfrm>
        </p:grpSpPr>
        <p:pic>
          <p:nvPicPr>
            <p:cNvPr id="3" name="그래픽 2" descr="왕관">
              <a:extLst>
                <a:ext uri="{FF2B5EF4-FFF2-40B4-BE49-F238E27FC236}">
                  <a16:creationId xmlns:a16="http://schemas.microsoft.com/office/drawing/2014/main" id="{117D46E9-04E5-445D-AC0D-08AACC9CB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83188">
              <a:off x="4710994" y="4410117"/>
              <a:ext cx="693380" cy="69338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B23520F-1A9C-4AFE-974B-A5B5FA1AE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85691">
              <a:off x="3324342" y="3412627"/>
              <a:ext cx="2581808" cy="3380821"/>
            </a:xfrm>
            <a:prstGeom prst="rect">
              <a:avLst/>
            </a:prstGeom>
          </p:spPr>
        </p:pic>
      </p:grpSp>
      <p:pic>
        <p:nvPicPr>
          <p:cNvPr id="13" name="그래픽 12" descr="성 장면">
            <a:extLst>
              <a:ext uri="{FF2B5EF4-FFF2-40B4-BE49-F238E27FC236}">
                <a16:creationId xmlns:a16="http://schemas.microsoft.com/office/drawing/2014/main" id="{0D85A0FC-D6E8-4541-BD41-D0572403BF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50991" y="3848413"/>
            <a:ext cx="3041009" cy="304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59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2FA3A-2730-4860-8B6E-9226B105858D}"/>
              </a:ext>
            </a:extLst>
          </p:cNvPr>
          <p:cNvSpPr txBox="1"/>
          <p:nvPr/>
        </p:nvSpPr>
        <p:spPr>
          <a:xfrm>
            <a:off x="1526959" y="1445568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캐릭터 디자인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02AA8-32D7-43FB-B9C9-C4FF06C0E283}"/>
              </a:ext>
            </a:extLst>
          </p:cNvPr>
          <p:cNvSpPr txBox="1"/>
          <p:nvPr/>
        </p:nvSpPr>
        <p:spPr>
          <a:xfrm>
            <a:off x="1526959" y="533844"/>
            <a:ext cx="5707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69A4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3600" dirty="0">
                <a:solidFill>
                  <a:srgbClr val="69A4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진행 상황</a:t>
            </a:r>
            <a:r>
              <a:rPr lang="en-US" altLang="ko-KR" sz="3600" dirty="0">
                <a:solidFill>
                  <a:srgbClr val="69A4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3600" dirty="0">
                <a:solidFill>
                  <a:srgbClr val="69A4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캐릭터</a:t>
            </a:r>
            <a:r>
              <a:rPr lang="en-US" altLang="ko-KR" sz="3600" dirty="0">
                <a:solidFill>
                  <a:srgbClr val="69A4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UI</a:t>
            </a:r>
            <a:endParaRPr lang="ko-KR" altLang="en-US" sz="3600" dirty="0">
              <a:solidFill>
                <a:srgbClr val="69A4D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893134-1583-4BE0-B06A-33631898393E}"/>
              </a:ext>
            </a:extLst>
          </p:cNvPr>
          <p:cNvCxnSpPr>
            <a:cxnSpLocks/>
          </p:cNvCxnSpPr>
          <p:nvPr/>
        </p:nvCxnSpPr>
        <p:spPr>
          <a:xfrm>
            <a:off x="1526959" y="1280160"/>
            <a:ext cx="8114881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EEDD168-4A13-4BFE-AE90-7013BB6A8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687" y="2087414"/>
            <a:ext cx="2743776" cy="38412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2D1419-7232-43ED-942E-E0D4C7043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51" y="2087414"/>
            <a:ext cx="2743776" cy="40242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D66BA91-5EC6-412A-9113-008533E22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923" y="2087415"/>
            <a:ext cx="2743776" cy="38412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F446CD-E760-4AC3-9DE8-3C07C54B9DF9}"/>
              </a:ext>
            </a:extLst>
          </p:cNvPr>
          <p:cNvSpPr txBox="1"/>
          <p:nvPr/>
        </p:nvSpPr>
        <p:spPr>
          <a:xfrm>
            <a:off x="2272683" y="6111619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주인공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893BAF-DB96-4907-B2F2-558942D0D4A7}"/>
              </a:ext>
            </a:extLst>
          </p:cNvPr>
          <p:cNvSpPr txBox="1"/>
          <p:nvPr/>
        </p:nvSpPr>
        <p:spPr>
          <a:xfrm>
            <a:off x="5576435" y="6111619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공주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1854E4-4DED-4514-85E3-5F52E48BA13D}"/>
              </a:ext>
            </a:extLst>
          </p:cNvPr>
          <p:cNvSpPr txBox="1"/>
          <p:nvPr/>
        </p:nvSpPr>
        <p:spPr>
          <a:xfrm>
            <a:off x="8597143" y="6111619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8E577B-9713-47AC-95D3-324BD5F13C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959" y="2287253"/>
            <a:ext cx="17840546" cy="289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9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CE958E-DFB2-4046-8767-DA08EA3C8E54}"/>
              </a:ext>
            </a:extLst>
          </p:cNvPr>
          <p:cNvSpPr txBox="1"/>
          <p:nvPr/>
        </p:nvSpPr>
        <p:spPr>
          <a:xfrm>
            <a:off x="388988" y="1212145"/>
            <a:ext cx="1745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전투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 (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초안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02AA8-32D7-43FB-B9C9-C4FF06C0E283}"/>
              </a:ext>
            </a:extLst>
          </p:cNvPr>
          <p:cNvSpPr txBox="1"/>
          <p:nvPr/>
        </p:nvSpPr>
        <p:spPr>
          <a:xfrm>
            <a:off x="388988" y="276392"/>
            <a:ext cx="5707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69A4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3600" dirty="0">
                <a:solidFill>
                  <a:srgbClr val="69A4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진행 상황</a:t>
            </a:r>
            <a:r>
              <a:rPr lang="en-US" altLang="ko-KR" sz="3600" dirty="0">
                <a:solidFill>
                  <a:srgbClr val="69A4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3600" dirty="0">
                <a:solidFill>
                  <a:srgbClr val="69A4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캐릭터</a:t>
            </a:r>
            <a:r>
              <a:rPr lang="en-US" altLang="ko-KR" sz="3600" dirty="0">
                <a:solidFill>
                  <a:srgbClr val="69A4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UI</a:t>
            </a:r>
            <a:endParaRPr lang="ko-KR" altLang="en-US" sz="3600" dirty="0">
              <a:solidFill>
                <a:srgbClr val="69A4D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893134-1583-4BE0-B06A-33631898393E}"/>
              </a:ext>
            </a:extLst>
          </p:cNvPr>
          <p:cNvCxnSpPr>
            <a:cxnSpLocks/>
          </p:cNvCxnSpPr>
          <p:nvPr/>
        </p:nvCxnSpPr>
        <p:spPr>
          <a:xfrm>
            <a:off x="388988" y="1022708"/>
            <a:ext cx="8114881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EFE7235-E40D-4E5F-956F-119D18A52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85" y="1212145"/>
            <a:ext cx="7051829" cy="528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4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B88D6F-60E6-4BCC-B8FE-7F3657099D3F}"/>
              </a:ext>
            </a:extLst>
          </p:cNvPr>
          <p:cNvSpPr txBox="1"/>
          <p:nvPr/>
        </p:nvSpPr>
        <p:spPr>
          <a:xfrm>
            <a:off x="317591" y="224128"/>
            <a:ext cx="3046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69A4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시퀀스 다이어그램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6B8972-EF7C-43D0-B7C1-82C4F0FC4353}"/>
              </a:ext>
            </a:extLst>
          </p:cNvPr>
          <p:cNvCxnSpPr>
            <a:cxnSpLocks/>
          </p:cNvCxnSpPr>
          <p:nvPr/>
        </p:nvCxnSpPr>
        <p:spPr>
          <a:xfrm>
            <a:off x="317591" y="881954"/>
            <a:ext cx="3885814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4AE21BD-8A6A-4548-A64D-FE47AC48CAA1}"/>
              </a:ext>
            </a:extLst>
          </p:cNvPr>
          <p:cNvSpPr/>
          <p:nvPr/>
        </p:nvSpPr>
        <p:spPr>
          <a:xfrm>
            <a:off x="265466" y="1117554"/>
            <a:ext cx="1703438" cy="811159"/>
          </a:xfrm>
          <a:prstGeom prst="roundRect">
            <a:avLst/>
          </a:prstGeom>
          <a:solidFill>
            <a:srgbClr val="65A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678FC7C-68A1-4CA1-8A61-4F64D891D010}"/>
              </a:ext>
            </a:extLst>
          </p:cNvPr>
          <p:cNvSpPr/>
          <p:nvPr/>
        </p:nvSpPr>
        <p:spPr>
          <a:xfrm>
            <a:off x="2772692" y="1117553"/>
            <a:ext cx="1703438" cy="811159"/>
          </a:xfrm>
          <a:prstGeom prst="roundRect">
            <a:avLst/>
          </a:prstGeom>
          <a:solidFill>
            <a:srgbClr val="65A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6ABD5EA-2531-4ADF-8E02-512F87E373AF}"/>
              </a:ext>
            </a:extLst>
          </p:cNvPr>
          <p:cNvSpPr/>
          <p:nvPr/>
        </p:nvSpPr>
        <p:spPr>
          <a:xfrm>
            <a:off x="5279918" y="1117553"/>
            <a:ext cx="1703438" cy="811159"/>
          </a:xfrm>
          <a:prstGeom prst="roundRect">
            <a:avLst/>
          </a:prstGeom>
          <a:solidFill>
            <a:srgbClr val="65A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스토리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E752CD6-122A-45B7-BDF7-4A0BBC9B6DC3}"/>
              </a:ext>
            </a:extLst>
          </p:cNvPr>
          <p:cNvSpPr/>
          <p:nvPr/>
        </p:nvSpPr>
        <p:spPr>
          <a:xfrm>
            <a:off x="7787144" y="1117553"/>
            <a:ext cx="1703438" cy="811159"/>
          </a:xfrm>
          <a:prstGeom prst="roundRect">
            <a:avLst/>
          </a:prstGeom>
          <a:solidFill>
            <a:srgbClr val="65A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전투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1D84708-F495-4578-A4AA-E7BA96D6357B}"/>
              </a:ext>
            </a:extLst>
          </p:cNvPr>
          <p:cNvSpPr/>
          <p:nvPr/>
        </p:nvSpPr>
        <p:spPr>
          <a:xfrm>
            <a:off x="10294370" y="1117553"/>
            <a:ext cx="1703438" cy="811159"/>
          </a:xfrm>
          <a:prstGeom prst="roundRect">
            <a:avLst/>
          </a:prstGeom>
          <a:solidFill>
            <a:srgbClr val="65A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엔딩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86C2415-53FC-4D00-95D8-99004CFE1E1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117185" y="1928713"/>
            <a:ext cx="0" cy="50359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830531E-48D6-4ED4-97AD-458BCD13EA35}"/>
              </a:ext>
            </a:extLst>
          </p:cNvPr>
          <p:cNvCxnSpPr>
            <a:cxnSpLocks/>
          </p:cNvCxnSpPr>
          <p:nvPr/>
        </p:nvCxnSpPr>
        <p:spPr>
          <a:xfrm flipH="1">
            <a:off x="3585083" y="1928713"/>
            <a:ext cx="9831" cy="50359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6265F4E-B2DE-42DB-ADEC-E7D5354330C4}"/>
              </a:ext>
            </a:extLst>
          </p:cNvPr>
          <p:cNvCxnSpPr>
            <a:cxnSpLocks/>
          </p:cNvCxnSpPr>
          <p:nvPr/>
        </p:nvCxnSpPr>
        <p:spPr>
          <a:xfrm>
            <a:off x="6107056" y="1928713"/>
            <a:ext cx="0" cy="266946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0C03A88-19A4-4475-8C50-36B1B94892BB}"/>
              </a:ext>
            </a:extLst>
          </p:cNvPr>
          <p:cNvCxnSpPr>
            <a:cxnSpLocks/>
          </p:cNvCxnSpPr>
          <p:nvPr/>
        </p:nvCxnSpPr>
        <p:spPr>
          <a:xfrm>
            <a:off x="8643778" y="1928713"/>
            <a:ext cx="0" cy="409251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7D9F429-1B7A-4750-AB3C-52FECF578169}"/>
              </a:ext>
            </a:extLst>
          </p:cNvPr>
          <p:cNvCxnSpPr>
            <a:cxnSpLocks/>
          </p:cNvCxnSpPr>
          <p:nvPr/>
        </p:nvCxnSpPr>
        <p:spPr>
          <a:xfrm>
            <a:off x="11165752" y="1928713"/>
            <a:ext cx="0" cy="50359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EED0FAA-BB9B-476E-A2B7-68502B8F5318}"/>
              </a:ext>
            </a:extLst>
          </p:cNvPr>
          <p:cNvCxnSpPr/>
          <p:nvPr/>
        </p:nvCxnSpPr>
        <p:spPr>
          <a:xfrm>
            <a:off x="1117185" y="2651385"/>
            <a:ext cx="2477729" cy="0"/>
          </a:xfrm>
          <a:prstGeom prst="straightConnector1">
            <a:avLst/>
          </a:prstGeom>
          <a:ln w="38100">
            <a:solidFill>
              <a:srgbClr val="65A0D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155FC1-DC81-4CEB-9A1B-3248DD595B10}"/>
              </a:ext>
            </a:extLst>
          </p:cNvPr>
          <p:cNvSpPr txBox="1"/>
          <p:nvPr/>
        </p:nvSpPr>
        <p:spPr>
          <a:xfrm>
            <a:off x="1324889" y="2168938"/>
            <a:ext cx="2198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69A4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타이틀 화면 출력 </a:t>
            </a:r>
            <a:endParaRPr lang="ko-KR" altLang="en-US" sz="2000" dirty="0">
              <a:solidFill>
                <a:srgbClr val="69A4D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FE73F0D-9636-4D5A-B87F-033A07638C25}"/>
              </a:ext>
            </a:extLst>
          </p:cNvPr>
          <p:cNvCxnSpPr>
            <a:cxnSpLocks/>
          </p:cNvCxnSpPr>
          <p:nvPr/>
        </p:nvCxnSpPr>
        <p:spPr>
          <a:xfrm flipH="1" flipV="1">
            <a:off x="1141765" y="3414523"/>
            <a:ext cx="2428570" cy="1"/>
          </a:xfrm>
          <a:prstGeom prst="straightConnector1">
            <a:avLst/>
          </a:prstGeom>
          <a:ln w="38100">
            <a:solidFill>
              <a:srgbClr val="65A0D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267F4C3-B9A5-4E2F-B66A-05F32F5827E9}"/>
              </a:ext>
            </a:extLst>
          </p:cNvPr>
          <p:cNvSpPr txBox="1"/>
          <p:nvPr/>
        </p:nvSpPr>
        <p:spPr>
          <a:xfrm>
            <a:off x="1660187" y="2924881"/>
            <a:ext cx="1703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69A4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마우스 클릭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CD55DBD-A530-4277-8B0E-A7203EFF743E}"/>
              </a:ext>
            </a:extLst>
          </p:cNvPr>
          <p:cNvCxnSpPr>
            <a:cxnSpLocks/>
          </p:cNvCxnSpPr>
          <p:nvPr/>
        </p:nvCxnSpPr>
        <p:spPr>
          <a:xfrm>
            <a:off x="1188232" y="3961877"/>
            <a:ext cx="4918824" cy="0"/>
          </a:xfrm>
          <a:prstGeom prst="straightConnector1">
            <a:avLst/>
          </a:prstGeom>
          <a:ln w="38100">
            <a:solidFill>
              <a:srgbClr val="65A0D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564350-2877-4189-9C66-1B03546D0C22}"/>
              </a:ext>
            </a:extLst>
          </p:cNvPr>
          <p:cNvSpPr txBox="1"/>
          <p:nvPr/>
        </p:nvSpPr>
        <p:spPr>
          <a:xfrm>
            <a:off x="2748112" y="3472234"/>
            <a:ext cx="2910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69A4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 애니메이션 호출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1B2AE2-CF55-4C26-9F30-F23BA563A520}"/>
              </a:ext>
            </a:extLst>
          </p:cNvPr>
          <p:cNvCxnSpPr>
            <a:cxnSpLocks/>
          </p:cNvCxnSpPr>
          <p:nvPr/>
        </p:nvCxnSpPr>
        <p:spPr>
          <a:xfrm flipH="1">
            <a:off x="3585083" y="4528221"/>
            <a:ext cx="2510917" cy="1"/>
          </a:xfrm>
          <a:prstGeom prst="straightConnector1">
            <a:avLst/>
          </a:prstGeom>
          <a:ln w="38100">
            <a:solidFill>
              <a:srgbClr val="65A0D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3BAC4E9-7F4A-4DA1-8C27-A333F8859463}"/>
              </a:ext>
            </a:extLst>
          </p:cNvPr>
          <p:cNvSpPr txBox="1"/>
          <p:nvPr/>
        </p:nvSpPr>
        <p:spPr>
          <a:xfrm>
            <a:off x="3842197" y="4090178"/>
            <a:ext cx="2246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69A4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애니메이션 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112F99C-6356-49EB-BDC6-FCCD7EE8E5C7}"/>
              </a:ext>
            </a:extLst>
          </p:cNvPr>
          <p:cNvCxnSpPr>
            <a:cxnSpLocks/>
          </p:cNvCxnSpPr>
          <p:nvPr/>
        </p:nvCxnSpPr>
        <p:spPr>
          <a:xfrm>
            <a:off x="1134149" y="4972632"/>
            <a:ext cx="7509629" cy="0"/>
          </a:xfrm>
          <a:prstGeom prst="straightConnector1">
            <a:avLst/>
          </a:prstGeom>
          <a:ln w="38100">
            <a:solidFill>
              <a:srgbClr val="65A0D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95D2D3D-55D3-444E-A606-35A03325AB2A}"/>
              </a:ext>
            </a:extLst>
          </p:cNvPr>
          <p:cNvSpPr txBox="1"/>
          <p:nvPr/>
        </p:nvSpPr>
        <p:spPr>
          <a:xfrm>
            <a:off x="6268554" y="4490185"/>
            <a:ext cx="2198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69A4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전투 시스템 호출 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D4D2A40-E28D-4A47-BECF-FC9D984CE877}"/>
              </a:ext>
            </a:extLst>
          </p:cNvPr>
          <p:cNvCxnSpPr>
            <a:cxnSpLocks/>
            <a:endCxn id="44" idx="3"/>
          </p:cNvCxnSpPr>
          <p:nvPr/>
        </p:nvCxnSpPr>
        <p:spPr>
          <a:xfrm flipH="1" flipV="1">
            <a:off x="3665449" y="5552894"/>
            <a:ext cx="4941470" cy="5652"/>
          </a:xfrm>
          <a:prstGeom prst="straightConnector1">
            <a:avLst/>
          </a:prstGeom>
          <a:ln w="38100">
            <a:solidFill>
              <a:srgbClr val="65A0D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E2A9737-69B8-4120-9117-1801B5158E2D}"/>
              </a:ext>
            </a:extLst>
          </p:cNvPr>
          <p:cNvSpPr txBox="1"/>
          <p:nvPr/>
        </p:nvSpPr>
        <p:spPr>
          <a:xfrm>
            <a:off x="4154361" y="5077311"/>
            <a:ext cx="224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69A4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전투 시작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D242411-F6E5-495B-84D8-916D1E2A0521}"/>
              </a:ext>
            </a:extLst>
          </p:cNvPr>
          <p:cNvCxnSpPr>
            <a:cxnSpLocks/>
          </p:cNvCxnSpPr>
          <p:nvPr/>
        </p:nvCxnSpPr>
        <p:spPr>
          <a:xfrm flipH="1" flipV="1">
            <a:off x="1145560" y="5803581"/>
            <a:ext cx="2402663" cy="6908"/>
          </a:xfrm>
          <a:prstGeom prst="straightConnector1">
            <a:avLst/>
          </a:prstGeom>
          <a:ln w="38100">
            <a:solidFill>
              <a:srgbClr val="65A0D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B844548-A154-4702-8DDB-B893BA2115B6}"/>
              </a:ext>
            </a:extLst>
          </p:cNvPr>
          <p:cNvSpPr txBox="1"/>
          <p:nvPr/>
        </p:nvSpPr>
        <p:spPr>
          <a:xfrm>
            <a:off x="1419020" y="5352839"/>
            <a:ext cx="2246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69A4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전투 결과 전달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7E67228-AFBE-4DB0-845C-CCB05725B5F6}"/>
              </a:ext>
            </a:extLst>
          </p:cNvPr>
          <p:cNvCxnSpPr>
            <a:cxnSpLocks/>
          </p:cNvCxnSpPr>
          <p:nvPr/>
        </p:nvCxnSpPr>
        <p:spPr>
          <a:xfrm>
            <a:off x="1188232" y="6110760"/>
            <a:ext cx="9977520" cy="0"/>
          </a:xfrm>
          <a:prstGeom prst="straightConnector1">
            <a:avLst/>
          </a:prstGeom>
          <a:ln w="38100">
            <a:solidFill>
              <a:srgbClr val="65A0D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1ECD16B-61C1-4077-8D00-87313B96BEC0}"/>
              </a:ext>
            </a:extLst>
          </p:cNvPr>
          <p:cNvSpPr txBox="1"/>
          <p:nvPr/>
        </p:nvSpPr>
        <p:spPr>
          <a:xfrm>
            <a:off x="9149402" y="5665884"/>
            <a:ext cx="2910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69A4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엔딩 호출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6D7A054-6502-464A-A682-727F820912C8}"/>
              </a:ext>
            </a:extLst>
          </p:cNvPr>
          <p:cNvCxnSpPr>
            <a:cxnSpLocks/>
          </p:cNvCxnSpPr>
          <p:nvPr/>
        </p:nvCxnSpPr>
        <p:spPr>
          <a:xfrm flipH="1">
            <a:off x="3622570" y="6593054"/>
            <a:ext cx="7511485" cy="0"/>
          </a:xfrm>
          <a:prstGeom prst="straightConnector1">
            <a:avLst/>
          </a:prstGeom>
          <a:ln w="38100">
            <a:solidFill>
              <a:srgbClr val="65A0D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2075868-FFF4-49A0-8084-78BF4D5F7CAF}"/>
              </a:ext>
            </a:extLst>
          </p:cNvPr>
          <p:cNvSpPr txBox="1"/>
          <p:nvPr/>
        </p:nvSpPr>
        <p:spPr>
          <a:xfrm>
            <a:off x="3997665" y="6233762"/>
            <a:ext cx="3416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69A4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전투 결과에 따른 엔딩 출력</a:t>
            </a:r>
            <a:endParaRPr lang="ko-KR" altLang="en-US" sz="2000" dirty="0">
              <a:solidFill>
                <a:srgbClr val="69A4D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A96EB2-8937-4537-9A56-7B020D533E9D}"/>
              </a:ext>
            </a:extLst>
          </p:cNvPr>
          <p:cNvSpPr txBox="1"/>
          <p:nvPr/>
        </p:nvSpPr>
        <p:spPr>
          <a:xfrm>
            <a:off x="4325647" y="263634"/>
            <a:ext cx="3885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전체적인 시스템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8743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B88D6F-60E6-4BCC-B8FE-7F3657099D3F}"/>
              </a:ext>
            </a:extLst>
          </p:cNvPr>
          <p:cNvSpPr txBox="1"/>
          <p:nvPr/>
        </p:nvSpPr>
        <p:spPr>
          <a:xfrm>
            <a:off x="317591" y="224128"/>
            <a:ext cx="3046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69A4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시퀀스 다이어그램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6B8972-EF7C-43D0-B7C1-82C4F0FC4353}"/>
              </a:ext>
            </a:extLst>
          </p:cNvPr>
          <p:cNvCxnSpPr>
            <a:cxnSpLocks/>
          </p:cNvCxnSpPr>
          <p:nvPr/>
        </p:nvCxnSpPr>
        <p:spPr>
          <a:xfrm>
            <a:off x="317591" y="881954"/>
            <a:ext cx="3885814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E752CD6-122A-45B7-BDF7-4A0BBC9B6DC3}"/>
              </a:ext>
            </a:extLst>
          </p:cNvPr>
          <p:cNvSpPr/>
          <p:nvPr/>
        </p:nvSpPr>
        <p:spPr>
          <a:xfrm>
            <a:off x="4895667" y="1117553"/>
            <a:ext cx="1703438" cy="811159"/>
          </a:xfrm>
          <a:prstGeom prst="roundRect">
            <a:avLst/>
          </a:prstGeom>
          <a:solidFill>
            <a:srgbClr val="65A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전투 준비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1D84708-F495-4578-A4AA-E7BA96D6357B}"/>
              </a:ext>
            </a:extLst>
          </p:cNvPr>
          <p:cNvSpPr/>
          <p:nvPr/>
        </p:nvSpPr>
        <p:spPr>
          <a:xfrm>
            <a:off x="7402893" y="1117553"/>
            <a:ext cx="1703438" cy="811159"/>
          </a:xfrm>
          <a:prstGeom prst="roundRect">
            <a:avLst/>
          </a:prstGeom>
          <a:solidFill>
            <a:srgbClr val="65A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전투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0C03A88-19A4-4475-8C50-36B1B94892BB}"/>
              </a:ext>
            </a:extLst>
          </p:cNvPr>
          <p:cNvCxnSpPr>
            <a:cxnSpLocks/>
          </p:cNvCxnSpPr>
          <p:nvPr/>
        </p:nvCxnSpPr>
        <p:spPr>
          <a:xfrm>
            <a:off x="5752301" y="1928713"/>
            <a:ext cx="0" cy="49292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7D9F429-1B7A-4750-AB3C-52FECF578169}"/>
              </a:ext>
            </a:extLst>
          </p:cNvPr>
          <p:cNvCxnSpPr>
            <a:cxnSpLocks/>
          </p:cNvCxnSpPr>
          <p:nvPr/>
        </p:nvCxnSpPr>
        <p:spPr>
          <a:xfrm>
            <a:off x="8274275" y="1928713"/>
            <a:ext cx="0" cy="50359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7E67228-AFBE-4DB0-845C-CCB05725B5F6}"/>
              </a:ext>
            </a:extLst>
          </p:cNvPr>
          <p:cNvCxnSpPr>
            <a:cxnSpLocks/>
          </p:cNvCxnSpPr>
          <p:nvPr/>
        </p:nvCxnSpPr>
        <p:spPr>
          <a:xfrm>
            <a:off x="3490019" y="3859842"/>
            <a:ext cx="2262282" cy="0"/>
          </a:xfrm>
          <a:prstGeom prst="straightConnector1">
            <a:avLst/>
          </a:prstGeom>
          <a:ln w="38100">
            <a:solidFill>
              <a:srgbClr val="65A0D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1ECD16B-61C1-4077-8D00-87313B96BEC0}"/>
              </a:ext>
            </a:extLst>
          </p:cNvPr>
          <p:cNvSpPr txBox="1"/>
          <p:nvPr/>
        </p:nvSpPr>
        <p:spPr>
          <a:xfrm>
            <a:off x="3171170" y="3134273"/>
            <a:ext cx="2910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69A4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행동 선택 </a:t>
            </a:r>
            <a:endParaRPr lang="en-US" altLang="ko-KR" sz="2000" dirty="0">
              <a:solidFill>
                <a:srgbClr val="69A4D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000" dirty="0">
                <a:solidFill>
                  <a:srgbClr val="69A4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</a:t>
            </a:r>
            <a:r>
              <a:rPr lang="ko-KR" altLang="en-US" sz="2000" dirty="0">
                <a:solidFill>
                  <a:srgbClr val="69A4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</a:t>
            </a:r>
            <a:r>
              <a:rPr lang="en-US" altLang="ko-KR" sz="2000" dirty="0">
                <a:solidFill>
                  <a:srgbClr val="69A4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rgbClr val="69A4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공격 </a:t>
            </a:r>
            <a:r>
              <a:rPr lang="en-US" altLang="ko-KR" sz="2000" dirty="0">
                <a:solidFill>
                  <a:srgbClr val="69A4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…)</a:t>
            </a:r>
            <a:endParaRPr lang="ko-KR" altLang="en-US" sz="2000" dirty="0">
              <a:solidFill>
                <a:srgbClr val="69A4D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6D7A054-6502-464A-A682-727F820912C8}"/>
              </a:ext>
            </a:extLst>
          </p:cNvPr>
          <p:cNvCxnSpPr>
            <a:cxnSpLocks/>
          </p:cNvCxnSpPr>
          <p:nvPr/>
        </p:nvCxnSpPr>
        <p:spPr>
          <a:xfrm flipH="1">
            <a:off x="3500626" y="4601495"/>
            <a:ext cx="4741953" cy="0"/>
          </a:xfrm>
          <a:prstGeom prst="straightConnector1">
            <a:avLst/>
          </a:prstGeom>
          <a:ln w="38100">
            <a:solidFill>
              <a:srgbClr val="65A0D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2075868-FFF4-49A0-8084-78BF4D5F7CAF}"/>
              </a:ext>
            </a:extLst>
          </p:cNvPr>
          <p:cNvSpPr txBox="1"/>
          <p:nvPr/>
        </p:nvSpPr>
        <p:spPr>
          <a:xfrm>
            <a:off x="3098318" y="4143463"/>
            <a:ext cx="3416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69A4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전투 시작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A96EB2-8937-4537-9A56-7B020D533E9D}"/>
              </a:ext>
            </a:extLst>
          </p:cNvPr>
          <p:cNvSpPr txBox="1"/>
          <p:nvPr/>
        </p:nvSpPr>
        <p:spPr>
          <a:xfrm>
            <a:off x="4325647" y="263634"/>
            <a:ext cx="3885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전투 시스템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59164DB-B34D-474B-A67A-1DF8EC6448D1}"/>
              </a:ext>
            </a:extLst>
          </p:cNvPr>
          <p:cNvSpPr/>
          <p:nvPr/>
        </p:nvSpPr>
        <p:spPr>
          <a:xfrm>
            <a:off x="9910119" y="1117553"/>
            <a:ext cx="1703438" cy="811159"/>
          </a:xfrm>
          <a:prstGeom prst="roundRect">
            <a:avLst/>
          </a:prstGeom>
          <a:solidFill>
            <a:srgbClr val="65A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전투 승리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F6F00A7-C18F-4B02-A9B5-D3729BB06E60}"/>
              </a:ext>
            </a:extLst>
          </p:cNvPr>
          <p:cNvCxnSpPr>
            <a:cxnSpLocks/>
          </p:cNvCxnSpPr>
          <p:nvPr/>
        </p:nvCxnSpPr>
        <p:spPr>
          <a:xfrm>
            <a:off x="10766753" y="1928713"/>
            <a:ext cx="0" cy="492928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5FB85AA-AC62-4A4C-9443-8F7C7FB37235}"/>
              </a:ext>
            </a:extLst>
          </p:cNvPr>
          <p:cNvCxnSpPr>
            <a:cxnSpLocks/>
          </p:cNvCxnSpPr>
          <p:nvPr/>
        </p:nvCxnSpPr>
        <p:spPr>
          <a:xfrm>
            <a:off x="8321168" y="5524236"/>
            <a:ext cx="2393898" cy="0"/>
          </a:xfrm>
          <a:prstGeom prst="straightConnector1">
            <a:avLst/>
          </a:prstGeom>
          <a:ln w="38100">
            <a:solidFill>
              <a:srgbClr val="65A0D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AA805C7-86BF-4EFC-B1CD-546839AC433D}"/>
              </a:ext>
            </a:extLst>
          </p:cNvPr>
          <p:cNvSpPr txBox="1"/>
          <p:nvPr/>
        </p:nvSpPr>
        <p:spPr>
          <a:xfrm>
            <a:off x="8003978" y="5059528"/>
            <a:ext cx="2762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69A4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전투 결과 전달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9AD23E9-53EC-47FE-8407-A0A78E94190A}"/>
              </a:ext>
            </a:extLst>
          </p:cNvPr>
          <p:cNvSpPr/>
          <p:nvPr/>
        </p:nvSpPr>
        <p:spPr>
          <a:xfrm>
            <a:off x="2648907" y="1117553"/>
            <a:ext cx="1703438" cy="811159"/>
          </a:xfrm>
          <a:prstGeom prst="roundRect">
            <a:avLst/>
          </a:prstGeom>
          <a:solidFill>
            <a:srgbClr val="65A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D64EC87-5BCE-4F48-95FC-E6749956C694}"/>
              </a:ext>
            </a:extLst>
          </p:cNvPr>
          <p:cNvCxnSpPr>
            <a:cxnSpLocks/>
          </p:cNvCxnSpPr>
          <p:nvPr/>
        </p:nvCxnSpPr>
        <p:spPr>
          <a:xfrm flipH="1">
            <a:off x="3461298" y="1928713"/>
            <a:ext cx="9831" cy="50359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CBD0693-855B-4ECE-87DF-FEBE89D6FADD}"/>
              </a:ext>
            </a:extLst>
          </p:cNvPr>
          <p:cNvSpPr/>
          <p:nvPr/>
        </p:nvSpPr>
        <p:spPr>
          <a:xfrm>
            <a:off x="359655" y="1117553"/>
            <a:ext cx="1703438" cy="811159"/>
          </a:xfrm>
          <a:prstGeom prst="roundRect">
            <a:avLst/>
          </a:prstGeom>
          <a:solidFill>
            <a:srgbClr val="65A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0342126-D296-47DB-B342-0A2EAEAC1BDC}"/>
              </a:ext>
            </a:extLst>
          </p:cNvPr>
          <p:cNvCxnSpPr>
            <a:cxnSpLocks/>
          </p:cNvCxnSpPr>
          <p:nvPr/>
        </p:nvCxnSpPr>
        <p:spPr>
          <a:xfrm flipH="1">
            <a:off x="1172046" y="1928713"/>
            <a:ext cx="9831" cy="50359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E3982D-FD45-46E9-8F15-0C1944F8DCD2}"/>
              </a:ext>
            </a:extLst>
          </p:cNvPr>
          <p:cNvSpPr/>
          <p:nvPr/>
        </p:nvSpPr>
        <p:spPr>
          <a:xfrm>
            <a:off x="3171169" y="2951797"/>
            <a:ext cx="5327985" cy="1963933"/>
          </a:xfrm>
          <a:prstGeom prst="rect">
            <a:avLst/>
          </a:prstGeom>
          <a:noFill/>
          <a:ln w="57150">
            <a:solidFill>
              <a:srgbClr val="66BA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CD5669-FE12-498D-A136-108B5A7D8E51}"/>
              </a:ext>
            </a:extLst>
          </p:cNvPr>
          <p:cNvSpPr txBox="1"/>
          <p:nvPr/>
        </p:nvSpPr>
        <p:spPr>
          <a:xfrm>
            <a:off x="2753711" y="2116154"/>
            <a:ext cx="3416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플레이어의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HP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  <a:endParaRPr lang="en-US" altLang="ko-KR" sz="2400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이라면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break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7E18ADA-C7E8-4116-A218-19F644F45821}"/>
              </a:ext>
            </a:extLst>
          </p:cNvPr>
          <p:cNvSpPr/>
          <p:nvPr/>
        </p:nvSpPr>
        <p:spPr>
          <a:xfrm>
            <a:off x="2409438" y="2719884"/>
            <a:ext cx="1021873" cy="707886"/>
          </a:xfrm>
          <a:prstGeom prst="rect">
            <a:avLst/>
          </a:prstGeom>
          <a:solidFill>
            <a:srgbClr val="66BAE4"/>
          </a:solidFill>
          <a:ln w="57150">
            <a:solidFill>
              <a:srgbClr val="66BA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Loop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791CD13-36C3-4F94-B7EC-6140D2D2E32D}"/>
              </a:ext>
            </a:extLst>
          </p:cNvPr>
          <p:cNvCxnSpPr>
            <a:cxnSpLocks/>
          </p:cNvCxnSpPr>
          <p:nvPr/>
        </p:nvCxnSpPr>
        <p:spPr>
          <a:xfrm flipH="1">
            <a:off x="1211374" y="6492355"/>
            <a:ext cx="9549459" cy="0"/>
          </a:xfrm>
          <a:prstGeom prst="straightConnector1">
            <a:avLst/>
          </a:prstGeom>
          <a:ln w="38100">
            <a:solidFill>
              <a:srgbClr val="65A0D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DE6F62A-B9CA-45F5-B77D-EBFD8078BEE0}"/>
              </a:ext>
            </a:extLst>
          </p:cNvPr>
          <p:cNvSpPr txBox="1"/>
          <p:nvPr/>
        </p:nvSpPr>
        <p:spPr>
          <a:xfrm>
            <a:off x="3363618" y="5631423"/>
            <a:ext cx="5080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플레이어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HP == 0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Fail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전달</a:t>
            </a:r>
            <a:endParaRPr lang="en-US" altLang="ko-KR" sz="2400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HP == 0 -&gt; Clear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전달</a:t>
            </a:r>
            <a:endParaRPr lang="en-US" altLang="ko-KR" sz="2400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2400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80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241</Words>
  <Application>Microsoft Office PowerPoint</Application>
  <PresentationFormat>와이드스크린</PresentationFormat>
  <Paragraphs>97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나눔고딕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muram388@gmail.com</dc:creator>
  <cp:lastModifiedBy>muram388@gmail.com</cp:lastModifiedBy>
  <cp:revision>81</cp:revision>
  <dcterms:created xsi:type="dcterms:W3CDTF">2019-10-11T08:47:39Z</dcterms:created>
  <dcterms:modified xsi:type="dcterms:W3CDTF">2019-10-14T12:39:35Z</dcterms:modified>
</cp:coreProperties>
</file>