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56" r:id="rId3"/>
    <p:sldId id="262" r:id="rId4"/>
    <p:sldId id="265" r:id="rId5"/>
    <p:sldId id="268" r:id="rId6"/>
    <p:sldId id="266" r:id="rId7"/>
    <p:sldId id="269" r:id="rId8"/>
    <p:sldId id="267" r:id="rId9"/>
    <p:sldId id="270" r:id="rId10"/>
    <p:sldId id="271" r:id="rId11"/>
    <p:sldId id="276" r:id="rId12"/>
    <p:sldId id="277" r:id="rId13"/>
    <p:sldId id="279" r:id="rId14"/>
    <p:sldId id="272" r:id="rId15"/>
    <p:sldId id="285" r:id="rId16"/>
    <p:sldId id="281" r:id="rId17"/>
    <p:sldId id="282" r:id="rId18"/>
    <p:sldId id="283" r:id="rId19"/>
    <p:sldId id="284" r:id="rId20"/>
    <p:sldId id="275" r:id="rId21"/>
    <p:sldId id="264" r:id="rId22"/>
  </p:sldIdLst>
  <p:sldSz cx="9144000" cy="6858000" type="screen4x3"/>
  <p:notesSz cx="6858000" cy="9144000"/>
  <p:embeddedFontLst>
    <p:embeddedFont>
      <p:font typeface="12롯데마트드림Light" panose="02020603020101020101" pitchFamily="18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나눔바른고딕" panose="020B0603020101020101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포천 막걸리체" panose="02030503000000000000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412"/>
    <a:srgbClr val="000000"/>
    <a:srgbClr val="A6A6A6"/>
    <a:srgbClr val="7F7F7F"/>
    <a:srgbClr val="112B43"/>
    <a:srgbClr val="FFFAF3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474" y="138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63D4C-1A93-41A7-B69B-16BA605C2660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259AE0-9FD9-4DA1-A8CD-06F35D08DB70}">
      <dgm:prSet/>
      <dgm:spPr/>
      <dgm:t>
        <a:bodyPr/>
        <a:lstStyle/>
        <a:p>
          <a:r>
            <a:rPr lang="ko-KR" dirty="0" err="1">
              <a:latin typeface="포천 막걸리체" panose="02030503000000000000" pitchFamily="18" charset="-127"/>
              <a:ea typeface="포천 막걸리체" panose="02030503000000000000" pitchFamily="18" charset="-127"/>
            </a:rPr>
            <a:t>소활술</a:t>
          </a:r>
          <a:endParaRPr lang="en-US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gm:t>
    </dgm:pt>
    <dgm:pt modelId="{1E8D567D-ACF8-4956-AE39-3FD17F739FB5}" type="parTrans" cxnId="{7F29DAAF-6A57-4ECA-B34F-F0504AF0EE8F}">
      <dgm:prSet/>
      <dgm:spPr/>
      <dgm:t>
        <a:bodyPr/>
        <a:lstStyle/>
        <a:p>
          <a:endParaRPr lang="en-US"/>
        </a:p>
      </dgm:t>
    </dgm:pt>
    <dgm:pt modelId="{5E4A0532-1F81-4A6C-B896-62DE18A5E1C7}" type="sibTrans" cxnId="{7F29DAAF-6A57-4ECA-B34F-F0504AF0EE8F}">
      <dgm:prSet/>
      <dgm:spPr/>
      <dgm:t>
        <a:bodyPr/>
        <a:lstStyle/>
        <a:p>
          <a:endParaRPr lang="en-US"/>
        </a:p>
      </dgm:t>
    </dgm:pt>
    <dgm:pt modelId="{B1B6C9FC-786D-4B32-AF43-F95A1947E0B7}">
      <dgm:prSet custT="1"/>
      <dgm:spPr/>
      <dgm:t>
        <a:bodyPr/>
        <a:lstStyle/>
        <a:p>
          <a:pPr>
            <a:buFontTx/>
            <a:buNone/>
          </a:pP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최대 체력을 일시적으로 소모하여 다른 술법이나 자신을 강화할 수 있음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endParaRPr lang="en-US" sz="18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9FB6D172-81BB-44F2-83CB-01C6AA0CB3F5}" type="parTrans" cxnId="{F67882F1-433F-40A2-B044-ABC46CD4CD51}">
      <dgm:prSet/>
      <dgm:spPr/>
      <dgm:t>
        <a:bodyPr/>
        <a:lstStyle/>
        <a:p>
          <a:endParaRPr lang="en-US"/>
        </a:p>
      </dgm:t>
    </dgm:pt>
    <dgm:pt modelId="{E3FFE358-9A83-4422-8848-2E6E997CCD9D}" type="sibTrans" cxnId="{F67882F1-433F-40A2-B044-ABC46CD4CD51}">
      <dgm:prSet/>
      <dgm:spPr/>
      <dgm:t>
        <a:bodyPr/>
        <a:lstStyle/>
        <a:p>
          <a:endParaRPr lang="en-US"/>
        </a:p>
      </dgm:t>
    </dgm:pt>
    <dgm:pt modelId="{5C27CDD1-22D1-426A-9A18-C349F4895D9F}" type="pres">
      <dgm:prSet presAssocID="{9CA63D4C-1A93-41A7-B69B-16BA605C2660}" presName="Name0" presStyleCnt="0">
        <dgm:presLayoutVars>
          <dgm:dir/>
          <dgm:animLvl val="lvl"/>
          <dgm:resizeHandles val="exact"/>
        </dgm:presLayoutVars>
      </dgm:prSet>
      <dgm:spPr/>
    </dgm:pt>
    <dgm:pt modelId="{C9FF3809-C3AE-4D8A-930C-7A9935AAB2DD}" type="pres">
      <dgm:prSet presAssocID="{FE259AE0-9FD9-4DA1-A8CD-06F35D08DB70}" presName="linNode" presStyleCnt="0"/>
      <dgm:spPr/>
    </dgm:pt>
    <dgm:pt modelId="{C8E62162-0C13-4A99-9D9F-4D8659AE719D}" type="pres">
      <dgm:prSet presAssocID="{FE259AE0-9FD9-4DA1-A8CD-06F35D08DB70}" presName="parentText" presStyleLbl="node1" presStyleIdx="0" presStyleCnt="1" custScaleX="71450">
        <dgm:presLayoutVars>
          <dgm:chMax val="1"/>
          <dgm:bulletEnabled val="1"/>
        </dgm:presLayoutVars>
      </dgm:prSet>
      <dgm:spPr/>
    </dgm:pt>
    <dgm:pt modelId="{5098AA0B-A414-46D0-9DBD-310DCE6F9ABE}" type="pres">
      <dgm:prSet presAssocID="{FE259AE0-9FD9-4DA1-A8CD-06F35D08DB7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6E06B38-E3EE-4317-AC05-A8D578AA05AF}" type="presOf" srcId="{FE259AE0-9FD9-4DA1-A8CD-06F35D08DB70}" destId="{C8E62162-0C13-4A99-9D9F-4D8659AE719D}" srcOrd="0" destOrd="0" presId="urn:microsoft.com/office/officeart/2005/8/layout/vList5"/>
    <dgm:cxn modelId="{A318A482-9A21-41E2-93CB-D0CD6EA4745F}" type="presOf" srcId="{B1B6C9FC-786D-4B32-AF43-F95A1947E0B7}" destId="{5098AA0B-A414-46D0-9DBD-310DCE6F9ABE}" srcOrd="0" destOrd="0" presId="urn:microsoft.com/office/officeart/2005/8/layout/vList5"/>
    <dgm:cxn modelId="{7F29DAAF-6A57-4ECA-B34F-F0504AF0EE8F}" srcId="{9CA63D4C-1A93-41A7-B69B-16BA605C2660}" destId="{FE259AE0-9FD9-4DA1-A8CD-06F35D08DB70}" srcOrd="0" destOrd="0" parTransId="{1E8D567D-ACF8-4956-AE39-3FD17F739FB5}" sibTransId="{5E4A0532-1F81-4A6C-B896-62DE18A5E1C7}"/>
    <dgm:cxn modelId="{E926B3EE-E64A-40CE-AA14-20F0AF533359}" type="presOf" srcId="{9CA63D4C-1A93-41A7-B69B-16BA605C2660}" destId="{5C27CDD1-22D1-426A-9A18-C349F4895D9F}" srcOrd="0" destOrd="0" presId="urn:microsoft.com/office/officeart/2005/8/layout/vList5"/>
    <dgm:cxn modelId="{F67882F1-433F-40A2-B044-ABC46CD4CD51}" srcId="{FE259AE0-9FD9-4DA1-A8CD-06F35D08DB70}" destId="{B1B6C9FC-786D-4B32-AF43-F95A1947E0B7}" srcOrd="0" destOrd="0" parTransId="{9FB6D172-81BB-44F2-83CB-01C6AA0CB3F5}" sibTransId="{E3FFE358-9A83-4422-8848-2E6E997CCD9D}"/>
    <dgm:cxn modelId="{47C41186-62B0-4E3C-9A4D-55D090E377E6}" type="presParOf" srcId="{5C27CDD1-22D1-426A-9A18-C349F4895D9F}" destId="{C9FF3809-C3AE-4D8A-930C-7A9935AAB2DD}" srcOrd="0" destOrd="0" presId="urn:microsoft.com/office/officeart/2005/8/layout/vList5"/>
    <dgm:cxn modelId="{7660E3CE-83D8-4202-9F61-1CB0985363F0}" type="presParOf" srcId="{C9FF3809-C3AE-4D8A-930C-7A9935AAB2DD}" destId="{C8E62162-0C13-4A99-9D9F-4D8659AE719D}" srcOrd="0" destOrd="0" presId="urn:microsoft.com/office/officeart/2005/8/layout/vList5"/>
    <dgm:cxn modelId="{90FE9EF2-44AF-4CFD-866A-2920AA37FBB4}" type="presParOf" srcId="{C9FF3809-C3AE-4D8A-930C-7A9935AAB2DD}" destId="{5098AA0B-A414-46D0-9DBD-310DCE6F9A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63D4C-1A93-41A7-B69B-16BA605C2660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10680B-CA8F-4745-A6D0-C79A193E359F}">
      <dgm:prSet/>
      <dgm:spPr/>
      <dgm:t>
        <a:bodyPr/>
        <a:lstStyle/>
        <a:p>
          <a:r>
            <a:rPr lang="ko-KR" dirty="0">
              <a:latin typeface="포천 막걸리체" panose="02030503000000000000" pitchFamily="18" charset="-127"/>
              <a:ea typeface="포천 막걸리체" panose="02030503000000000000" pitchFamily="18" charset="-127"/>
            </a:rPr>
            <a:t>변환술</a:t>
          </a:r>
          <a:endParaRPr lang="en-US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gm:t>
    </dgm:pt>
    <dgm:pt modelId="{C0D3B9B1-E70D-4AD9-B5E5-027B599FBD03}" type="parTrans" cxnId="{E8C9DC85-A7B5-4E02-B1EE-E432D9D398C1}">
      <dgm:prSet/>
      <dgm:spPr/>
      <dgm:t>
        <a:bodyPr/>
        <a:lstStyle/>
        <a:p>
          <a:endParaRPr lang="en-US"/>
        </a:p>
      </dgm:t>
    </dgm:pt>
    <dgm:pt modelId="{A00E5F53-FACF-4DF6-A149-470F0E6E5D63}" type="sibTrans" cxnId="{E8C9DC85-A7B5-4E02-B1EE-E432D9D398C1}">
      <dgm:prSet/>
      <dgm:spPr/>
      <dgm:t>
        <a:bodyPr/>
        <a:lstStyle/>
        <a:p>
          <a:endParaRPr lang="en-US"/>
        </a:p>
      </dgm:t>
    </dgm:pt>
    <dgm:pt modelId="{4DC883B6-0E1D-44B9-B902-6D9BDFB1BD8B}">
      <dgm:prSet custT="1"/>
      <dgm:spPr/>
      <dgm:t>
        <a:bodyPr/>
        <a:lstStyle/>
        <a:p>
          <a:pPr>
            <a:buFontTx/>
            <a:buNone/>
          </a:pP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아이템 제작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지형지물 변화</a:t>
          </a:r>
          <a:endParaRPr lang="en-US" sz="14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EE33D953-DA74-4C9D-8F59-0F4C56FA1B30}" type="parTrans" cxnId="{AA59CA45-F277-42A7-94A4-E250A123F78A}">
      <dgm:prSet/>
      <dgm:spPr/>
      <dgm:t>
        <a:bodyPr/>
        <a:lstStyle/>
        <a:p>
          <a:endParaRPr lang="en-US"/>
        </a:p>
      </dgm:t>
    </dgm:pt>
    <dgm:pt modelId="{74CE02BB-952C-404C-A576-4D892114FC15}" type="sibTrans" cxnId="{AA59CA45-F277-42A7-94A4-E250A123F78A}">
      <dgm:prSet/>
      <dgm:spPr/>
      <dgm:t>
        <a:bodyPr/>
        <a:lstStyle/>
        <a:p>
          <a:endParaRPr lang="en-US"/>
        </a:p>
      </dgm:t>
    </dgm:pt>
    <dgm:pt modelId="{07B5103E-2992-4FF9-B5A4-7739BCB58E41}">
      <dgm:prSet custT="1"/>
      <dgm:spPr/>
      <dgm:t>
        <a:bodyPr/>
        <a:lstStyle/>
        <a:p>
          <a:pPr>
            <a:buFontTx/>
            <a:buNone/>
          </a:pP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보석을 소모하여 </a:t>
          </a:r>
          <a:r>
            <a:rPr lang="ko-KR" altLang="en-US" sz="1400" dirty="0" err="1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건틀릿을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변형시킬 수 있음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</a:t>
          </a:r>
          <a:endParaRPr lang="en-US" sz="14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6B067227-0C37-4904-9A81-76875A6FDF34}" type="parTrans" cxnId="{70897FC7-D0C4-412F-AAFA-E2464AF509F9}">
      <dgm:prSet/>
      <dgm:spPr/>
      <dgm:t>
        <a:bodyPr/>
        <a:lstStyle/>
        <a:p>
          <a:pPr latinLnBrk="1"/>
          <a:endParaRPr lang="ko-KR" altLang="en-US"/>
        </a:p>
      </dgm:t>
    </dgm:pt>
    <dgm:pt modelId="{4AF170FB-1149-4C24-B5F3-4E149C8FBCC9}" type="sibTrans" cxnId="{70897FC7-D0C4-412F-AAFA-E2464AF509F9}">
      <dgm:prSet/>
      <dgm:spPr/>
      <dgm:t>
        <a:bodyPr/>
        <a:lstStyle/>
        <a:p>
          <a:pPr latinLnBrk="1"/>
          <a:endParaRPr lang="ko-KR" altLang="en-US"/>
        </a:p>
      </dgm:t>
    </dgm:pt>
    <dgm:pt modelId="{5C27CDD1-22D1-426A-9A18-C349F4895D9F}" type="pres">
      <dgm:prSet presAssocID="{9CA63D4C-1A93-41A7-B69B-16BA605C2660}" presName="Name0" presStyleCnt="0">
        <dgm:presLayoutVars>
          <dgm:dir/>
          <dgm:animLvl val="lvl"/>
          <dgm:resizeHandles val="exact"/>
        </dgm:presLayoutVars>
      </dgm:prSet>
      <dgm:spPr/>
    </dgm:pt>
    <dgm:pt modelId="{7FC07021-F18B-4744-8D36-55960AF23301}" type="pres">
      <dgm:prSet presAssocID="{6E10680B-CA8F-4745-A6D0-C79A193E359F}" presName="linNode" presStyleCnt="0"/>
      <dgm:spPr/>
    </dgm:pt>
    <dgm:pt modelId="{0212204F-C76F-4050-9F14-A6A8B68E4EBD}" type="pres">
      <dgm:prSet presAssocID="{6E10680B-CA8F-4745-A6D0-C79A193E359F}" presName="parentText" presStyleLbl="node1" presStyleIdx="0" presStyleCnt="1" custScaleX="71450">
        <dgm:presLayoutVars>
          <dgm:chMax val="1"/>
          <dgm:bulletEnabled val="1"/>
        </dgm:presLayoutVars>
      </dgm:prSet>
      <dgm:spPr/>
    </dgm:pt>
    <dgm:pt modelId="{2F41766D-7935-4A2A-B655-7B9BC487306B}" type="pres">
      <dgm:prSet presAssocID="{6E10680B-CA8F-4745-A6D0-C79A193E359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3329140-10A0-40E6-B7B1-434F3354AAE6}" type="presOf" srcId="{07B5103E-2992-4FF9-B5A4-7739BCB58E41}" destId="{2F41766D-7935-4A2A-B655-7B9BC487306B}" srcOrd="0" destOrd="1" presId="urn:microsoft.com/office/officeart/2005/8/layout/vList5"/>
    <dgm:cxn modelId="{E30F7541-4D01-47C3-AFD9-BC25A185AA82}" type="presOf" srcId="{6E10680B-CA8F-4745-A6D0-C79A193E359F}" destId="{0212204F-C76F-4050-9F14-A6A8B68E4EBD}" srcOrd="0" destOrd="0" presId="urn:microsoft.com/office/officeart/2005/8/layout/vList5"/>
    <dgm:cxn modelId="{AA59CA45-F277-42A7-94A4-E250A123F78A}" srcId="{6E10680B-CA8F-4745-A6D0-C79A193E359F}" destId="{4DC883B6-0E1D-44B9-B902-6D9BDFB1BD8B}" srcOrd="0" destOrd="0" parTransId="{EE33D953-DA74-4C9D-8F59-0F4C56FA1B30}" sibTransId="{74CE02BB-952C-404C-A576-4D892114FC15}"/>
    <dgm:cxn modelId="{56D32052-8D63-44B4-9CE8-4C19078DB371}" type="presOf" srcId="{4DC883B6-0E1D-44B9-B902-6D9BDFB1BD8B}" destId="{2F41766D-7935-4A2A-B655-7B9BC487306B}" srcOrd="0" destOrd="0" presId="urn:microsoft.com/office/officeart/2005/8/layout/vList5"/>
    <dgm:cxn modelId="{E8C9DC85-A7B5-4E02-B1EE-E432D9D398C1}" srcId="{9CA63D4C-1A93-41A7-B69B-16BA605C2660}" destId="{6E10680B-CA8F-4745-A6D0-C79A193E359F}" srcOrd="0" destOrd="0" parTransId="{C0D3B9B1-E70D-4AD9-B5E5-027B599FBD03}" sibTransId="{A00E5F53-FACF-4DF6-A149-470F0E6E5D63}"/>
    <dgm:cxn modelId="{70897FC7-D0C4-412F-AAFA-E2464AF509F9}" srcId="{6E10680B-CA8F-4745-A6D0-C79A193E359F}" destId="{07B5103E-2992-4FF9-B5A4-7739BCB58E41}" srcOrd="1" destOrd="0" parTransId="{6B067227-0C37-4904-9A81-76875A6FDF34}" sibTransId="{4AF170FB-1149-4C24-B5F3-4E149C8FBCC9}"/>
    <dgm:cxn modelId="{E926B3EE-E64A-40CE-AA14-20F0AF533359}" type="presOf" srcId="{9CA63D4C-1A93-41A7-B69B-16BA605C2660}" destId="{5C27CDD1-22D1-426A-9A18-C349F4895D9F}" srcOrd="0" destOrd="0" presId="urn:microsoft.com/office/officeart/2005/8/layout/vList5"/>
    <dgm:cxn modelId="{9B130C3E-D49B-4D1D-923E-F8F5FFC20468}" type="presParOf" srcId="{5C27CDD1-22D1-426A-9A18-C349F4895D9F}" destId="{7FC07021-F18B-4744-8D36-55960AF23301}" srcOrd="0" destOrd="0" presId="urn:microsoft.com/office/officeart/2005/8/layout/vList5"/>
    <dgm:cxn modelId="{7F55FDEB-0759-402B-BB3F-639AB9EF6FAF}" type="presParOf" srcId="{7FC07021-F18B-4744-8D36-55960AF23301}" destId="{0212204F-C76F-4050-9F14-A6A8B68E4EBD}" srcOrd="0" destOrd="0" presId="urn:microsoft.com/office/officeart/2005/8/layout/vList5"/>
    <dgm:cxn modelId="{60706546-7311-47A6-B6A0-440F0366582C}" type="presParOf" srcId="{7FC07021-F18B-4744-8D36-55960AF23301}" destId="{2F41766D-7935-4A2A-B655-7B9BC48730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63D4C-1A93-41A7-B69B-16BA605C2660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47B62E-A74B-4121-8735-1D4938ECB1A7}">
      <dgm:prSet/>
      <dgm:spPr/>
      <dgm:t>
        <a:bodyPr/>
        <a:lstStyle/>
        <a:p>
          <a:r>
            <a:rPr lang="ko-KR" dirty="0" err="1">
              <a:latin typeface="포천 막걸리체" panose="02030503000000000000" pitchFamily="18" charset="-127"/>
              <a:ea typeface="포천 막걸리체" panose="02030503000000000000" pitchFamily="18" charset="-127"/>
            </a:rPr>
            <a:t>마나술</a:t>
          </a:r>
          <a:endParaRPr lang="en-US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gm:t>
    </dgm:pt>
    <dgm:pt modelId="{A66C3A35-CAC8-42B9-A89D-C16ACBF7469F}" type="parTrans" cxnId="{F820E9E3-8B56-48A2-9618-BD97886DD892}">
      <dgm:prSet/>
      <dgm:spPr/>
      <dgm:t>
        <a:bodyPr/>
        <a:lstStyle/>
        <a:p>
          <a:endParaRPr lang="en-US"/>
        </a:p>
      </dgm:t>
    </dgm:pt>
    <dgm:pt modelId="{7326087E-9561-44FA-AB2A-F416A3CE0C50}" type="sibTrans" cxnId="{F820E9E3-8B56-48A2-9618-BD97886DD892}">
      <dgm:prSet/>
      <dgm:spPr/>
      <dgm:t>
        <a:bodyPr/>
        <a:lstStyle/>
        <a:p>
          <a:endParaRPr lang="en-US"/>
        </a:p>
      </dgm:t>
    </dgm:pt>
    <dgm:pt modelId="{FB517F75-45FA-4855-80F7-9D7BBDDBB474}">
      <dgm:prSet custT="1"/>
      <dgm:spPr/>
      <dgm:t>
        <a:bodyPr/>
        <a:lstStyle/>
        <a:p>
          <a:pPr>
            <a:buFontTx/>
            <a:buNone/>
          </a:pP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sz="1400" dirty="0" err="1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마나를</a:t>
          </a:r>
          <a:r>
            <a:rPr 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소모하여 주먹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에 속성을 부여하거나</a:t>
          </a:r>
          <a:r>
            <a:rPr 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</a:t>
          </a:r>
          <a:r>
            <a:rPr lang="ko-KR" altLang="en-US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공격 시 특수 효과를 부여할 수 있음</a:t>
          </a:r>
          <a:r>
            <a:rPr lang="en-US" altLang="ko-KR" sz="14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endParaRPr lang="en-US" sz="14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gm:t>
    </dgm:pt>
    <dgm:pt modelId="{BE2B34CC-2CD4-455B-A4C4-4C3DDAAB32CC}" type="parTrans" cxnId="{5226F3C6-C257-496A-8B84-069C33F15A44}">
      <dgm:prSet/>
      <dgm:spPr/>
      <dgm:t>
        <a:bodyPr/>
        <a:lstStyle/>
        <a:p>
          <a:endParaRPr lang="en-US"/>
        </a:p>
      </dgm:t>
    </dgm:pt>
    <dgm:pt modelId="{A3E21D54-6D28-4506-997A-450BA6F499CC}" type="sibTrans" cxnId="{5226F3C6-C257-496A-8B84-069C33F15A44}">
      <dgm:prSet/>
      <dgm:spPr/>
      <dgm:t>
        <a:bodyPr/>
        <a:lstStyle/>
        <a:p>
          <a:endParaRPr lang="en-US"/>
        </a:p>
      </dgm:t>
    </dgm:pt>
    <dgm:pt modelId="{5C27CDD1-22D1-426A-9A18-C349F4895D9F}" type="pres">
      <dgm:prSet presAssocID="{9CA63D4C-1A93-41A7-B69B-16BA605C2660}" presName="Name0" presStyleCnt="0">
        <dgm:presLayoutVars>
          <dgm:dir/>
          <dgm:animLvl val="lvl"/>
          <dgm:resizeHandles val="exact"/>
        </dgm:presLayoutVars>
      </dgm:prSet>
      <dgm:spPr/>
    </dgm:pt>
    <dgm:pt modelId="{5F460D33-C41E-4EF3-86E3-49B090F9197D}" type="pres">
      <dgm:prSet presAssocID="{DD47B62E-A74B-4121-8735-1D4938ECB1A7}" presName="linNode" presStyleCnt="0"/>
      <dgm:spPr/>
    </dgm:pt>
    <dgm:pt modelId="{F597E638-00BD-4EF9-A790-662C5D16216A}" type="pres">
      <dgm:prSet presAssocID="{DD47B62E-A74B-4121-8735-1D4938ECB1A7}" presName="parentText" presStyleLbl="node1" presStyleIdx="0" presStyleCnt="1" custScaleX="71450">
        <dgm:presLayoutVars>
          <dgm:chMax val="1"/>
          <dgm:bulletEnabled val="1"/>
        </dgm:presLayoutVars>
      </dgm:prSet>
      <dgm:spPr/>
    </dgm:pt>
    <dgm:pt modelId="{BED8AF9E-FAED-41F6-B9C8-8A6F08E0A4BB}" type="pres">
      <dgm:prSet presAssocID="{DD47B62E-A74B-4121-8735-1D4938ECB1A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777DA04-0D26-434F-BBF8-9B3FF62B8C8C}" type="presOf" srcId="{DD47B62E-A74B-4121-8735-1D4938ECB1A7}" destId="{F597E638-00BD-4EF9-A790-662C5D16216A}" srcOrd="0" destOrd="0" presId="urn:microsoft.com/office/officeart/2005/8/layout/vList5"/>
    <dgm:cxn modelId="{0C1A9CA1-3257-4226-A889-CC5DBE150813}" type="presOf" srcId="{FB517F75-45FA-4855-80F7-9D7BBDDBB474}" destId="{BED8AF9E-FAED-41F6-B9C8-8A6F08E0A4BB}" srcOrd="0" destOrd="0" presId="urn:microsoft.com/office/officeart/2005/8/layout/vList5"/>
    <dgm:cxn modelId="{5226F3C6-C257-496A-8B84-069C33F15A44}" srcId="{DD47B62E-A74B-4121-8735-1D4938ECB1A7}" destId="{FB517F75-45FA-4855-80F7-9D7BBDDBB474}" srcOrd="0" destOrd="0" parTransId="{BE2B34CC-2CD4-455B-A4C4-4C3DDAAB32CC}" sibTransId="{A3E21D54-6D28-4506-997A-450BA6F499CC}"/>
    <dgm:cxn modelId="{F820E9E3-8B56-48A2-9618-BD97886DD892}" srcId="{9CA63D4C-1A93-41A7-B69B-16BA605C2660}" destId="{DD47B62E-A74B-4121-8735-1D4938ECB1A7}" srcOrd="0" destOrd="0" parTransId="{A66C3A35-CAC8-42B9-A89D-C16ACBF7469F}" sibTransId="{7326087E-9561-44FA-AB2A-F416A3CE0C50}"/>
    <dgm:cxn modelId="{E926B3EE-E64A-40CE-AA14-20F0AF533359}" type="presOf" srcId="{9CA63D4C-1A93-41A7-B69B-16BA605C2660}" destId="{5C27CDD1-22D1-426A-9A18-C349F4895D9F}" srcOrd="0" destOrd="0" presId="urn:microsoft.com/office/officeart/2005/8/layout/vList5"/>
    <dgm:cxn modelId="{8693A343-DE5E-417A-A280-030D1765D2C0}" type="presParOf" srcId="{5C27CDD1-22D1-426A-9A18-C349F4895D9F}" destId="{5F460D33-C41E-4EF3-86E3-49B090F9197D}" srcOrd="0" destOrd="0" presId="urn:microsoft.com/office/officeart/2005/8/layout/vList5"/>
    <dgm:cxn modelId="{09488ACD-7D89-4237-BA4B-44458145E0C2}" type="presParOf" srcId="{5F460D33-C41E-4EF3-86E3-49B090F9197D}" destId="{F597E638-00BD-4EF9-A790-662C5D16216A}" srcOrd="0" destOrd="0" presId="urn:microsoft.com/office/officeart/2005/8/layout/vList5"/>
    <dgm:cxn modelId="{18749DC4-F1CE-4131-BD5D-F8BFC1FCB271}" type="presParOf" srcId="{5F460D33-C41E-4EF3-86E3-49B090F9197D}" destId="{BED8AF9E-FAED-41F6-B9C8-8A6F08E0A4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8AA0B-A414-46D0-9DBD-310DCE6F9ABE}">
      <dsp:nvSpPr>
        <dsp:cNvPr id="0" name=""/>
        <dsp:cNvSpPr/>
      </dsp:nvSpPr>
      <dsp:spPr>
        <a:xfrm rot="5400000">
          <a:off x="3669089" y="-1547699"/>
          <a:ext cx="864000" cy="417539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최대 체력을 일시적으로 소모하여 다른 술법이나 자신을 강화할 수 있음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endParaRPr lang="en-US" sz="18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 rot="-5400000">
        <a:off x="2013391" y="150176"/>
        <a:ext cx="4133221" cy="779646"/>
      </dsp:txXfrm>
    </dsp:sp>
    <dsp:sp modelId="{C8E62162-0C13-4A99-9D9F-4D8659AE719D}">
      <dsp:nvSpPr>
        <dsp:cNvPr id="0" name=""/>
        <dsp:cNvSpPr/>
      </dsp:nvSpPr>
      <dsp:spPr>
        <a:xfrm>
          <a:off x="335271" y="0"/>
          <a:ext cx="1678118" cy="1080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 err="1">
              <a:latin typeface="포천 막걸리체" panose="02030503000000000000" pitchFamily="18" charset="-127"/>
              <a:ea typeface="포천 막걸리체" panose="02030503000000000000" pitchFamily="18" charset="-127"/>
            </a:rPr>
            <a:t>소활술</a:t>
          </a:r>
          <a:endParaRPr lang="en-US" sz="4500" kern="1200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sp:txBody>
      <dsp:txXfrm>
        <a:off x="387992" y="52721"/>
        <a:ext cx="1572676" cy="97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766D-7935-4A2A-B655-7B9BC487306B}">
      <dsp:nvSpPr>
        <dsp:cNvPr id="0" name=""/>
        <dsp:cNvSpPr/>
      </dsp:nvSpPr>
      <dsp:spPr>
        <a:xfrm rot="5400000">
          <a:off x="3669089" y="-1547699"/>
          <a:ext cx="864000" cy="417539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아이템 제작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지형지물 변화</a:t>
          </a:r>
          <a:endParaRPr lang="en-US" sz="14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보석을 소모하여 </a:t>
          </a:r>
          <a:r>
            <a:rPr lang="ko-KR" altLang="en-US" sz="1400" kern="1200" dirty="0" err="1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건틀릿을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변형시킬 수 있음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</a:t>
          </a:r>
          <a:endParaRPr lang="en-US" sz="14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 rot="-5400000">
        <a:off x="2013391" y="150176"/>
        <a:ext cx="4133221" cy="779646"/>
      </dsp:txXfrm>
    </dsp:sp>
    <dsp:sp modelId="{0212204F-C76F-4050-9F14-A6A8B68E4EBD}">
      <dsp:nvSpPr>
        <dsp:cNvPr id="0" name=""/>
        <dsp:cNvSpPr/>
      </dsp:nvSpPr>
      <dsp:spPr>
        <a:xfrm>
          <a:off x="335271" y="0"/>
          <a:ext cx="1678118" cy="1080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>
              <a:latin typeface="포천 막걸리체" panose="02030503000000000000" pitchFamily="18" charset="-127"/>
              <a:ea typeface="포천 막걸리체" panose="02030503000000000000" pitchFamily="18" charset="-127"/>
            </a:rPr>
            <a:t>변환술</a:t>
          </a:r>
          <a:endParaRPr lang="en-US" sz="4500" kern="1200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sp:txBody>
      <dsp:txXfrm>
        <a:off x="387992" y="52721"/>
        <a:ext cx="1572676" cy="97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AF9E-FAED-41F6-B9C8-8A6F08E0A4BB}">
      <dsp:nvSpPr>
        <dsp:cNvPr id="0" name=""/>
        <dsp:cNvSpPr/>
      </dsp:nvSpPr>
      <dsp:spPr>
        <a:xfrm rot="5400000">
          <a:off x="3669089" y="-1547699"/>
          <a:ext cx="864000" cy="417539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전투 중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, </a:t>
          </a:r>
          <a:r>
            <a:rPr lang="ko-KR" sz="1400" kern="1200" dirty="0" err="1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마나를</a:t>
          </a:r>
          <a:r>
            <a:rPr 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소모하여 주먹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에 속성을 부여하거나</a:t>
          </a:r>
          <a:r>
            <a:rPr 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 </a:t>
          </a:r>
          <a:r>
            <a:rPr lang="ko-KR" altLang="en-US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공격 시 특수 효과를 부여할 수 있음</a:t>
          </a:r>
          <a:r>
            <a:rPr lang="en-US" altLang="ko-KR" sz="1400" kern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rPr>
            <a:t>.</a:t>
          </a:r>
          <a:endParaRPr lang="en-US" sz="1400" kern="1200" dirty="0">
            <a:latin typeface="12롯데마트드림Light" panose="02020603020101020101" pitchFamily="18" charset="-127"/>
            <a:ea typeface="12롯데마트드림Light" panose="02020603020101020101" pitchFamily="18" charset="-127"/>
          </a:endParaRPr>
        </a:p>
      </dsp:txBody>
      <dsp:txXfrm rot="-5400000">
        <a:off x="2013391" y="150176"/>
        <a:ext cx="4133221" cy="779646"/>
      </dsp:txXfrm>
    </dsp:sp>
    <dsp:sp modelId="{F597E638-00BD-4EF9-A790-662C5D16216A}">
      <dsp:nvSpPr>
        <dsp:cNvPr id="0" name=""/>
        <dsp:cNvSpPr/>
      </dsp:nvSpPr>
      <dsp:spPr>
        <a:xfrm>
          <a:off x="335271" y="0"/>
          <a:ext cx="1678118" cy="1080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 err="1">
              <a:latin typeface="포천 막걸리체" panose="02030503000000000000" pitchFamily="18" charset="-127"/>
              <a:ea typeface="포천 막걸리체" panose="02030503000000000000" pitchFamily="18" charset="-127"/>
            </a:rPr>
            <a:t>마나술</a:t>
          </a:r>
          <a:endParaRPr lang="en-US" sz="4500" kern="1200" dirty="0">
            <a:latin typeface="포천 막걸리체" panose="02030503000000000000" pitchFamily="18" charset="-127"/>
            <a:ea typeface="포천 막걸리체" panose="02030503000000000000" pitchFamily="18" charset="-127"/>
          </a:endParaRPr>
        </a:p>
      </dsp:txBody>
      <dsp:txXfrm>
        <a:off x="387992" y="52721"/>
        <a:ext cx="1572676" cy="97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7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56699.55859"/>
      <inkml:brushProperty name="anchorY" value="-31095.97852"/>
      <inkml:brushProperty name="scaleFactor" value="0.5"/>
    </inkml:brush>
  </inkml:definitions>
  <inkml:trace contextRef="#ctx0" brushRef="#br0">895 83 24575,'0'0'0,"3"-4"0,7-3 0,4 2 0,4 6 0,7 6 0,2 2 0,1 5 0,-1 4 0,9 3 0,3 4 0,8 6 0,3 1 0,-8 1 0,-1-7 0,-5-1 0,-9-1 0,-4 0 0,-2-5 0,-6 0 0,0 1 0,-4 1 0,1 2 0,2 2 0,3 1 0,2 0 0,1 0 0,2-4 0,1-1 0,0 1 0,0 0 0,-4 2 0,-1 1 0,1 0 0,0 1 0,-4 1 0,-3 0 0,-4-1 0,1-4 0,-2-1 0,-2 6 0,3-5 0,-1 2 0,-1-1 0,-2 7 0,-1 0 0,-2 1 0,0 0 0,-1-1 0,0-2 0,0 0 0,-1 0 0,1 4 0,0 0 0,0 5 0,0-1 0,0-1 0,0-1 0,0-4 0,4 0 0,1-3 0,4 0 0,0 0 0,-2 4 0,3-4 0,-2-1 0,4 5 0,-3-1 0,3 1 0,8 4 0,-3 0 0,-2-1 0,1-2 0,0 3 0,-2 0 0,1-2 0,-3 3 0,1-6 0,-3-1 0,3 3 0,6-7 0,3 6 0,-3-1 0,1-6 0,1 5 0,-1-5 0,2-1 0,0 0 0,0 1 0,0 0 0,-3 1 0,-6 1 0,1 0 0,0-5 0,7 11 0,2 1 0,6 0 0,-4-1 0,1-1 0,-3-6 0,-4-2 0,-1-7 0,0 1 0,0-4 0,2 1 0,0-3 0,2 3 0,0 8 0,1-2 0,0 2 0,0-4 0,0 1 0,0-4 0,-5 1 0,0 2 0,1-3 0,-5 2 0,1-3 0,1 2 0,2 1 0,2 3 0,1 3 0,-4 2 0,1-5 0,0 2 0,2-1 0,0 2 0,6 0 0,-4 2 0,-4 1 0,4 6 0,4 0 0,6 11 0,-4-1 0,-5-1 0,-7-3 0,-1 2 0,-5-3 0,-4 2 0,3-1 0,-3-3 0,-1-3 0,3-6 0,-1-3 0,-1-1 0,-2 0 0,-1 1 0,-2 0 0,0 3 0,-1-1 0,0 2 0,-1-1 0,1 6 0,0 1 0,0-1 0,0-1 0,0-1 0,-1-1 0,1-1 0,1 4 0,3 0 0,6 0 0,-1 4 0,0 0 0,2-8 0,3-1 0,-2-2 0,2-1 0,-7-10 0,-2-11 0,-4-10 0,-5-9 0,-6-6 0,-5-3 0,0-3 0,-1 4 0,2 1 0,-1 1 0,-2-2 0,3 0 0,4-1 0,-2-1 0,-1 0 0,1-1 0,-1 6 0,2 0 0,2-1 0,-2 0 0,-2-2 0,2 0 0,-2-2 0,1 0 0,-1-1 0,-7 1 0,3-1 0,2 0 0,-5 0 0,-1 0 0,2 1 0,1-1 0,-1 0 0,-6-10 0,0-11 0,-6-6 0,-4 2 0,5 4 0,2 7 0,2 4 0,2 0 0,5 3 0,1 2 0,6 1 0,3 2 0,-6-3 0,3-1 0,-3-4 0,-2 6 0,-2 2 0,3 1 0,-1 7 0,4 1 0,-2 0 0,0 4 0,2-1 0,-2-2 0,-1-2 0,-2-2 0,2-1 0,-5-7 0,-1 4 0,-1-5 0,3 1 0,0 0 0,1 0 0,-1-3 0,0 0 0,-1 1 0,3 2 0,1 6 0,-1 2 0,3 1 0,0 0 0,3-2 0,3 0 0,-6-6 0,-2 3 0,2 1 0,-3 0 0,0 1 0,3-1 0,-6-5 0,-1 5 0,4-1 0,-1 2 0,-1 5 0,0 0 0,4 0 0,-5-2 0,-2-1 0,5-1 0,-6-2 0,-5 0 0,0-6 0,5 0 0,0 0 0,7 0 0,0 2 0,5 1 0,-1 2 0,-6-1 0,2 2 0,-1-1 0,-2 6 0,-1 0 0,5 0 0,3-1 0,-1-1 0,-5-7 0,-2-1 0,-2-6 0,-1 6 0,5 1 0,4-3 0,0 6 0,0 1 0,3 1 0,2 0 0,0 0 0,-3-5 0,2-2 0,2 1 0,-2 6 0,2 0 0,-2-3 0,-3-6 0,2-1 0,-3 0 0,3 2 0,3 2 0,3 1 0,2 2 0,-2-5 0,-4 1 0,1 0 0,-4 1 0,3 2 0,1 0 0,3 2 0,2 0 0,-2 0 0,-4 6 0,0 0 0,2 0 0,-3-1 0,2-1 0,2-1 0,-2 3 0,1 1 0,-3-7 0,-2 0 0,1-2 0,2-1 0,-2 1 0,-2 1 0,-2-5 0,1 0 0,-1 6 0,-1 7 0,-2 6 0,-1 1 0,-1 4 0,-2 2 0,1 3 0,-1 2 0,0 1 0,0 1 0,-1 1 0,1 5 0,5 5 0,4 6 0,1-1 0,3 2 0,3 8 0,3 3 0,2 0 0,1 2 0,1-2 0,0 0 0,1-1 0,-1 0 0,1-1 0,-1 0 0,0-1 0,0 0 0,0 1 0,-4-1 0,-1 1 0,-4-6 0,-9-5 0,-3-5 0,-3-5 0,-1-4 0,-1-1 0,1-7 0,5-6 0,-3-11 0,-1-4 0,5-3 0,4-6 0,5-1 0,4 2 0,-1 7 0,2 2 0,0-3 0,2 0 0,2 0 0,0 0 0,0 0 0,-3 2 0,0 10 0,-1 11 0,-3 12 0,1 9 0,-4 1 0,1 9 0,-2 3 0,-3 2 0,2 0 0,-2 0 0,-2-1 0,3-1 0,4 0 0,2-1 0,4 0 0,1-1 0,2 1 0,2-1 0,-1 1 0,1-1 0,-1 1 0,1-1 0,-1 1 0,0 0 0,1-1 0,-1 1 0,0 0 0,0-1 0,0 1 0,4-1 0,1 1 0,-1 0 0,0-1 0,-1 1 0,-1 0 0,-2-1 0,1 1 0,-1 0 0,0-1 0,0 1 0,-1-1 0,1 1 0,0 0 0,0-1 0,0 1 0,0-1 0,0 1 0,0 0 0,0-1 0,0 1 0,0 0 0,0-1 0,0 1 0,0 0 0,0-1 0,0 1 0,0-1 0,0 1 0,0 0 0,0-1 0,0 1 0,0 0 0,0-1 0,0 6 0,0 6 0,0-1 0,0 0 0,0-3 0,0-2 0,0-2 0,0-2 0,0-1 0,0 0 0,0-1 0,0 0 0,0 0 0,0 1 0,0-1 0,0 0 0,0 1 0,0 0 0,-4-6 0,-6 5 0,1 1 0,1 1 0,1-1 0,3 1 0,-4 0 0,-3-1 0,1 6 0,2-1 0,-3 0 0,-2-1 0,1-1 0,-2-1 0,3-2 0,2 0 0,-2 0 0,3 0 0,1-1 0,3 0 0,1 1 0,2-1 0,0 1 0,2-1 0,-1 1 0,0 0 0,1-1 0,-1 6 0,0 0 0,5-5 0,-1-1 0,1-2 0,3 0 0,0 1 0,-2 0 0,3 0 0,-1 1 0,3-4 0,3-1 0,7 0 0,3-4 0,2-5 0,0-3 0,0-5 0,-1-1 0,0-3 0,-2 0 0,1-1 0,-1 0 0,4 0 0,0 1 0,5-1 0,-1 1 0,-1 0 0,-2 0 0,3 0 0,4 0 0,-2 0 0,-2 0 0,-1 0 0,1 0 0,-1 5 0,-2 1 0,-1-1 0,-2 0 0,4-2 0,-1-1 0,-1-1 0,0 0 0,-2-1 0,-1-1 0,0 1 0,3 0 0,5 0 0,0 0 0,-1 5 0,-2 1 0,-6 5 0,-3 4 0,0-1 0,-1 4 0,1 1 0,1-2 0,0-4 0,1 1 0,1 3 0,-5 2 0,0-2 0,1-4 0,0 1 0,1 3 0,1-3 0,1-3 0,0 1 0,-4 4 0,0-3 0,1-2 0,0-4 0,-4 4 0,2-3 0,4-1 0,3 3 0,0-2 0,1-1 0,0 3 0,-1-1 0,0 3 0,4 4 0,0-2 0,-5 3 0,-1-3 0,-1 3 0,-5 1 0,0-2 0,1 1 0,-4 2 0,2 3 0,1-4 0,2 1 0,1 2 0,2-5 0,6 3 0,5 0 0,5-3 0,3 7 0,4-3 0,-3-4 0,-9 0 0,-4-3 0,-3-4 0,-3-3 0,3 3 0,1-2 0,0-1 0,-1 4 0,0-2 0,-1 4 0,4 4 0,0 3 0,-1-1 0,0-5 0,-2-3 0,8 2 0,5 2 0,-1-2 0,-2-1 0,1-4 0,7 3 0,-3-2 0,2-2 0,-8 4 0,1-2 0,-5-1 0,-2-2 0,-2-1 0,-1 8 0,-2 0 0,-1-1 0,1-3 0,-1-2 0,-9-2 0,-9-2 0,-9-1 0,-12-1 0,-6-6 0,1-5 0,-1-6 0,-4-9 0,-1-4 0,-3-2 0,-1 1 0,2-5 0,2 6 0,-7-10 0,0-3 0,2 1 0,-2-3 0,2 3 0,3-2 0,1 4 0,8-3 0,-3 4 0,0-2 0,1-3 0,-1-3 0,-3-7 0,3 2 0,1 5 0,1 0 0,-4 0 0,-1 5 0,1 3 0,4 4 0,2 4 0,0 2 0,1-3 0,-2 0 0,0 0 0,-1 2 0,5 1 0,-1 6 0,0 2 0,-1-1 0,-1 0 0,-6-7 0,4-1 0,0 0 0,-5-6 0,0-4 0,1 0 0,0 7 0,5 4 0,6 2 0,-4 1 0,0-9 0,-2-1 0,4 0 0,-6-4 0,0 2 0,-1-3 0,5 2 0,-1 3 0,1 2 0,-1 4 0,4 1 0,0 2 0,-1-5 0,3 0 0,-1 1 0,3 0 0,-6 2 0,-2 0 0,3 1 0,-2 7 0,0-1 0,-1-4 0,0-1 0,-2-7 0,0-6 0,-6-4 0,1 5 0,-1-1 0,6 3 0,1 2 0,1 4 0,5 1 0,-1 2 0,-1 1 0,4 1 0,-2 5 0,0-5 0,1 0 0,-1-1 0,3-1 0,3 0 0,-2 1 0,-1 0 0,1 0 0,-3-5 0,-1-1 0,2 1 0,2 1 0,4 1 0,-7-4 0,-3 1 0,-2 6 0,-3 6 0,0 3 0,3-1 0,0 0 0,5-3 0,-1-2 0,-6 0 0,4-2 0,-3-1 0,-4 1 0,-1-7 0,-1 1 0,0 0 0,0 0 0,2 2 0,0 1 0,5-4 0,6 1 0,4 0 0,4 1 0,3 1 0,6 7 0,6 6 0,9 6 0,4 5 0,8 4 0,5 1 0,9 2 0,-2 0 0,-2 0 0,-5 6 0,0-1 0,-3 1 0,-3 8 0,-3 5 0,3 3 0,-7 9 0,0 1 0,-6 6 0,0 15 0,-1 10 0,2 2 0,6-4 0,1-3 0,-4-9 0,-4-7 0,-1-6 0,-4-5 0,1-9 0,1-2 0,3 4 0,-3 1 0,-3 2 0,-3 5 0,-4 0 0,3 1 0,-10-8 0,-6-6 0,-6-8 0,-5-10 0,-2-14 0,-2-20 0,0-6 0,0-8 0,5-10 0,4 3 0,6-7 0,3 6 0,4 5 0,2 8 0,5 10 0,5 11 0,4 8 0,5 6 0,2 9 0,-3 9 0,-3 6 0,-5 5 0,-4 3 0,-3 1 0,-2 1 0,-1 0 0,-1 0 0,0 0 0,0-1 0,1 0 0,-5-5 0,-5-1 0,-4-5 0,-4-5 0,-2-4 0,-3-3 0,-4-3 0,-6-1 0,-9 0 0,-4-12 0,-3-10 0,0-6 0,0-8 0,1-12 0,0-6 0,1-8 0,-3-1 0,-1 0 0,6 2 0,0 2 0,6 7 0,5 13 0,4 12 0,4 16 0,2 8 0,6 11 0,5 8 0,5 6 0,4 8 0,3 3 0,1 0 0,0 0 0,1-1 0,0-2 0,0 4 0,0-1 0,-1-1 0,0-1 0,0-1 0,0-2 0,0 5 0,0 0 0,0 4 0,0 10 0,0 4 0,0-2 0,0-3 0,0-7 0,0 2 0,0 1 0,0-3 0,0 4 0,-4 1 0,-5 3 0,-5-8 0,0-4 0,-2 7 0,3-3 0,3-2 0,3 3 0,3-2 0,2 2 0,1-2 0,1 3 0,-4 3 0,0-3 0,0 3 0,1-3 0,0-4 0,2-3 0,0-3 0,0-2 0,1-2 0,0-1 0,1 0 0,-1 0 0,0 0 0,0 6 0,0 0 0,0 0 0,0-1 0,0-2 0,0 0 0,0-1 0,0 9 0,0 1 0,0-1 0,0-1 0,0-3 0,0-3 0,0 5 0,0-3 0,0 1 0,0-3 0,0 0 0,0-2 0,-4 0 0,-1-2 0,-4 1 0,0-17 0,11-21 0,15-12 0,17-12 0,4 1 0,1 0 0,-2 2 0,-4 2 0,2 6 0,-4 8 0,-1 0 0,-3-1 0,-2-1 0,3-3 0,-4-2 0,-6-2 0,-6-1 0,-5-11 0,6-7 0,2-4 0,3 1 0,-2 3 0,2 0 0,0 4 0,2-1 0,-4-3 0,-4-3 0,-3-7 0,-4 3 0,-3-6 0,-1-11 0,-2-6 0,1-11 0,-1-7 0,0-1 0,1 6 0,-1-3 0,1 9 0,0 12 0,0 13 0,0 11 0,-4 9 0,-1 6 0,0 3 0,1-3 0,2 0 0,0 1 0,1-1 0,-4 2 0,0 0 0,1 1 0,0 0 0,2 0 0,0 0 0,-3 6 0,-5 5 0,-4 11 0,-3 10 0,-4 14 0,4 7 0,3 9 0,0 8 0,3 0 0,-1 8 0,3 2 0,1 3 0,3-5 0,2-1 0,2-5 0,1-1 0,0-4 0,0-3 0,1-5 0,-1-2 0,0 4 0,1-2 0,-1 0 0,0-2 0,0 4 0,0 0 0,0 4 0,-5 4 0,1-1 0,-1-2 0,-4-4 0,2-3 0,0-3 0,2-1 0,2-1 0,1 0 0,1-1 0,1 0 0,-4 0 0,-5 5 0,0 6 0,1 1 0,1 4 0,3-2 0,1-3 0,2-3 0,1-2 0,0-3 0,0-1 0,0-1 0,1-1 0,-1 0 0,0 0 0,0 0 0,0 0 0,0 1 0,0-1 0,0 1 0,0-1 0,5 1 0,4-6 0,9 0 0,9-5 0,8-4 0,5-5 0,8 2 0,7 4 0,-3-2 0,-5-2 0,-8-2 0,-5-3 0,-6-1 0,-2-2 0,1-1 0,4-6 0,-5-5 0,0-6 0,2-4 0,-1-3 0,0-2 0,-1-2 0,4-10 0,-2-1 0,1-4 0,-3-10 0,4-7 0,0-3 0,-7 0 0,-5 7 0,-6 2 0,-6 8 0,-3 6 0,-2 5 0,-2 4 0,0 3 0,0-3 0,-9-11 0,-1-5 0,-3 1 0,-3 7 0,-3 11 0,-1 4 0,-6-3 0,-1 1 0,0 4 0,1 6 0,1 5 0,22 12 0,1-2 0,0 1 0,0 0 0,-1 1 0,1-1 0,0 1 0,-4 1 0,-17 11 0,1 7 0,1 11 0,5 3 0,5 11 0,-1 5 0,-5 9 0,-2-3 0,2 0 0,3-6 0,5-7 0,-1-1 0,3-4 0,2-3 0,2-3 0,2-3 0,1-2 0,1-1 0,0 1 0,0 4 0,5 0 0,0 1 0,0 4 0,4-1 0,3-1 0,4 4 0,-2-3 0,2-6 0,2-2 0,-3-2 0,-4-1 0,1-5 0,7 0 0,2 1 0,6-4 0,7 1 0,0-4 0,3-3 0,3-3 0,-3-3 0,-2-2 0,-4-2 0,-3 0 0,-7-6 0,-7-5 0,-5-11 0,-5-5 0,-2-3 0,-2 0 0,-1-1 0,-9 1 0,-5 2 0,0 0 0,-3 0 0,4 1 0,-2 1 0,-1-1 0,-2 1 0,4-1 0,-1 1 0,-2-1 0,4 1 0,3-1 0,8 11 0,4 17 0,-1-1 0,0 0 0,0 0 0,0 0 0,0-1 0,0 1 0,0 0 0,0 0 0,0 0 0,0 0 0,0 0 0,0 0 0,0 0 0,0-1 0,0 1 0,0 0 0,0 0 0,0 0 0,0 0 0,0 0 0,1 0 0,-1 0 0,0 0 0,0 0 0,0 0 0,0 0 0,0-1 0,0 1 0,0 0 0,0 0 0,1 0 0,-1 0 0,0 0 0,0 0 0,0 0 0,0 0 0,0 0 0,0 0 0,0 0 0,0 0 0,1 0 0,-1 0 0,0 0 0,0 0 0,0 1 0,0-1 0,0 0 0,0 0 0,0 0 0,0 0 0,1 0 0,-1 0 0,0 0 0,0 0 0,0 0 0,0 0 0,0 0 0,0 1 0,0-1 0,0 0 0,0 0 0,0 0 0,12 27 0,0 10 0,4 5 0,-2 6 0,1-3 0,2 2 0,-3 1 0,2 1 0,1-8 0,-3-6 0,-4-4 0,-2-3 0,-4-2 0,-2 0 0,-1 4 0,-1 1 0,-1 0 0,0 0 0,1-2 0,4 0 0,5-1 0,9-7 0,4-5 0,3-6 0,2-4 0,8-3 0,0-3 0,-1-1 0,-3 0 0,-2 0 0,-2 0 0,-3 0 0,0 1 0,-1 0 0,3 0 0,6 5 0,4 5 0,0 7 0,-3 4 0,7 13 0,3 3 0,6 7 0,1-7 0,1-3 0,0 2 0,-2-2 0,-1-7 0,-6-2 0,4-2 0,0 6 0,-5 0 0,-8 1 0,-10 0 0,-8-1 0,-8 0 0,-4-2 0,-3 0 0,-10-5 0,-10-7 0,-5-4 0,-3-6 0,0-2 0,-4-8 0,-3-6 0,0-1 0,3-4 0,-3-4 0,3-2 0,6-8 0,3 4 0,-2-6 0,-5-10 0,0-11 0,1-5 0,1-7 0,-3-1 0,1 7 0,1 8 0,7 8 0,6 7 0,5 5 0,1 3 0,-1 8 0,1 0 0,2-5 0,-7-6 0,-2-2 0,-8-7 0,-2 7 0,-1 2 0,5 2 0,2 2 0,-5 1 0,6 0 0,-1 0 0,1 5 0,-1 6 0,0 5 0,-1 4 0,0 4 0,4 12 0,18-9 0,-1 1 0,0-1 0,0 1 0,0-1 0,0 1 0,0-1 0,1 1 0,-1-1 0,1 1 0,-1 0 0,0 3 0,2-2 0,-1 1 0,0-1 0,0 1 0,0-1 0,1 1 0,-1-1 0,3 6 0,15 45 0,7 0 0,-1 4 0,-4-5 0,-6 0 0,-4-8 0,4-5 0,3-5 0,-3-4 0,2-8 0,-3-2 0,2 5 0,1-5 0,-3 2 0,-3-1 0,2-4 0,-3 7 0,2 0 0,-1 2 0,-3 12 0,-2 0 0,-2-1 0,-1 4 0,-2-3 0,0 3 0,0-3 0,-1-3 0,-4 3 0,-4-8 0,-5-3 0,1-1 0,-3-2 0,-2-5 0,-1-6 0,-2-5 0,-1-4 0,-1-2 0,0-3 0,0-1 0,0 0 0,0 0 0,0 0 0,0 1 0,0-1 0,0 1 0,1 0 0,-1 0 0,5-5 0,0-6 0,4-5 0,5-5 0,2-3 0,4-2 0,2-1 0,1-1 0,0 0 0,1 1 0,0-1 0,-1 1 0,1-5 0,-1 0 0,0-5 0,5 0 0,-5 7 0,-4 8 0,2 22 0,2-1 0,-1 0 0,1 0 0,-1 0 0,0 1 0,1-1 0,-1 1 0,0-1 0,1 0 0,-1 1 0,0-1 0,0 1 0,1 0 0,-1-1 0,0 1 0,0 0 0,-1-1 0,-22 4 0,-14 14 0,-1 4 0,-4 3 0,2-2 0,4-6 0,5-4 0,8-10 0,7-10 0,7-7 0,5-6 0,3-4 0,2-2 0,2-1 0,-5 0 0,-5 0 0,-5 5 0,-4 6 0,-3 6 0,-2 5 0,-1 3 0,0 3 0,-1 0 0,0 1 0,1 0 0,0 0 0,-5 11 0,0 5 0,1 5 0,0-2 0,-3-3 0,1-6 0,1-3 0,1-9 0,-3-3 0,1-1 0,0 0 0,3-5 0,5-4 0,1 1 0,1-3 0,5-3 0,3-2 0,0-3 0,2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742 2794 24575,'-1'-3'0,"0"-1"0,0 1 0,0 0 0,-1-1 0,1 1 0,-1 0 0,0 0 0,0 0 0,0 0 0,-1 0 0,-3-4 0,-14-19 0,14 8 0,0 0 0,2 0 0,0-1 0,0 1 0,2-1 0,0 0 0,3-37 0,-4-30 0,3 84 0,0 0 0,-1 0 0,1 1 0,0-1 0,-1 0 0,1 0 0,-1 0 0,0 0 0,0 1 0,1-1 0,-1 0 0,0 1 0,-1-1 0,1 0 0,0 1 0,0-1 0,-1 1 0,1 0 0,-2-2 0,-2 1 0,1-1 0,-1 1 0,1 0 0,-1 1 0,-8-3 0,9 4 0,1-1 0,0 0 0,0 1 0,0-1 0,0 0 0,0 0 0,0-1 0,0 1 0,1-1 0,-1 1 0,0-1 0,1 0 0,-1 0 0,1 0 0,0 0 0,0 0 0,-1-1 0,1 1 0,1-1 0,-1 1 0,0-1 0,1 0 0,-3-5 0,-2-13 0,-1 1 0,-1 0 0,0 0 0,-2 1 0,0 1 0,-1-1 0,-1 1 0,0 1 0,-1 1 0,-26-26 0,35 39 0,1 0 0,0-1 0,0 1 0,0-1 0,1 0 0,-1 0 0,1 0 0,0 0 0,0-1 0,0 1 0,1-1 0,-1 1 0,0-9 0,0-3 0,1 1 0,2-31 0,0 31 0,-1 0 0,0 0 0,-3-17 0,-2 3 0,3 14 0,0 0 0,-2 1 0,1-1 0,-7-14 0,1 6 0,8 18 0,-1 1 0,0-1 0,0 0 0,0 0 0,-1 1 0,1 0 0,-1-1 0,0 1 0,-5-5 0,0-1 0,1-1 0,0-1 0,1 1 0,0-1 0,1 0 0,0 0 0,-4-18 0,5 16 0,-3-9 0,1-1 0,1 0 0,1 0 0,0-30 0,4-100 0,2 62 0,-2 56 0,1 0 0,1 1 0,13-59 0,2 31 0,-10 45 0,-2-1 0,0 1 0,-1-2 0,0 1 0,-2 0 0,-1-1 0,0-23 0,-5 31 0,0 0 0,0 0 0,-1 1 0,-1-1 0,0 1 0,0 0 0,-1 1 0,-13-16 0,13 18 0,-5-8 0,1-1 0,0 1 0,1-2 0,-11-24 0,19 33 0,0 0 0,1 0 0,0 0 0,0 0 0,1 0 0,0 0 0,0 0 0,1 0 0,1 0 0,-1 1 0,1-1 0,1 0 0,0 1 0,0-1 0,7-12 0,-9 19 0,1 0 0,-1 0 0,0 0 0,0 0 0,0-1 0,0 1 0,0 0 0,0-1 0,-1 1 0,1 0 0,-1-1 0,0 1 0,0-1 0,0 1 0,0-1 0,0 1 0,0-1 0,-1 1 0,1 0 0,-1-1 0,0-2 0,-1 3 0,0-1 0,0 1 0,-1 0 0,1 0 0,0 0 0,-1 0 0,1 1 0,-1-1 0,0 1 0,1-1 0,-1 1 0,0 0 0,0 0 0,0 0 0,0 0 0,-5 0 0,4 0 0,0 1 0,-1-1 0,1 0 0,-1 0 0,1 0 0,0-1 0,0 1 0,0-1 0,0 0 0,0 0 0,0 0 0,0-1 0,1 1 0,-1-1 0,1 0 0,-1 0 0,-4-6 0,2 2 0,1 0 0,-1 0 0,1-1 0,1 1 0,-1-1 0,1 0 0,1-1 0,-1 1 0,1-1 0,1 1 0,0-1 0,0 0 0,1 0 0,0 0 0,0-15 0,-9-84-1365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1705 24575,'-2'-2'0,"1"0"0,0 0 0,-1 0 0,1 0 0,0 0 0,0-1 0,0 1 0,1 0 0,-1 0 0,0-1 0,1 1 0,0 0 0,-1-5 0,2-37 0,-1 27 0,0 16 0,0-1 0,0 0 0,0 1 0,0-1 0,1 0 0,-1 1 0,0-1 0,1 1 0,-1-1 0,1 0 0,-1 1 0,1-1 0,0 1 0,0-1 0,0 1 0,0 0 0,0-1 0,0 1 0,0 0 0,0 0 0,0 0 0,1-1 0,0 0 0,2 1 0,0-1 0,0 1 0,0 0 0,0 0 0,0 0 0,0 0 0,5 0 0,-5 1 0,0 0 0,-1-1 0,1 1 0,0-1 0,-1 0 0,1 0 0,-1-1 0,1 1 0,-1-1 0,7-3 0,-9 4 0,0 0 0,0 0 0,0 0 0,0 0 0,0 0 0,0 0 0,0-1 0,-1 1 0,1 0 0,0 0 0,-1-1 0,1 1 0,-1-1 0,1 1 0,-1 0 0,0-1 0,1 1 0,-1-1 0,0 1 0,0-1 0,0 1 0,0 0 0,0-1 0,-1 1 0,1-1 0,0 1 0,-1-1 0,0-1 0,-2-3 0,0-1 0,0 1 0,-1-1 0,-8-8 0,-6-14 0,-7-26 0,20 48 0,1 0 0,1-1 0,-1 1 0,1-1 0,0 0 0,1 0 0,0 0 0,0-1 0,0 1 0,1-11 0,1 15 0,0 0 0,0 1 0,0-1 0,1 0 0,0 1 0,0-1 0,0 0 0,0 1 0,1-1 0,-1 1 0,1 0 0,0-1 0,0 1 0,0 0 0,0 0 0,4-4 0,-1 3 0,0 0 0,1 0 0,-1 0 0,1 1 0,0 0 0,0 0 0,0 0 0,10-3 0,152-54 0,-138 51 0,-23 8 0,-1-1 0,1 0 0,-1 0 0,10-6 0,-14 7 0,0 0 0,0-1 0,0 1 0,0-1 0,0 0 0,-1 1 0,1-1 0,-1 0 0,1 0 0,-1 0 0,0 0 0,0 0 0,1 0 0,-2-1 0,1 1 0,0 0 0,0-3 0,16-82 0,10-33 0,-23 98 0,0 0 0,-2 0 0,0 0 0,-2-1 0,-2-33 0,0-4 0,3 5 0,-3-67 0,1 106 0,-2 0 0,1-1 0,-2 1 0,0 0 0,-9-20 0,-36-106 0,45 127-3,1-1 0,0 0 0,1 0-1,1 0 1,1 0 0,0 0 0,3-20-1,-1-18-1335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8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63821.59375"/>
      <inkml:brushProperty name="anchorY" value="-37193.65625"/>
      <inkml:brushProperty name="scaleFactor" value="0.5"/>
    </inkml:brush>
  </inkml:definitions>
  <inkml:trace contextRef="#ctx0" brushRef="#br0">6082 1096 24575,'0'0'0,"4"5"0,2 6 0,-2 11 0,0 15 0,-1 8 0,-1 2 0,-1 3 0,0-3 0,3-1 0,1-3 0,-1-5 0,0 1 0,-2 3 0,0-3 0,-1 3 0,-1-2 0,0 2 0,0-3 0,0-3 0,0-3 0,-1-2 0,1-3 0,0 0 0,0-2 0,0 0 0,0 0 0,0 6 0,0-1 0,0 1 0,0-1 0,0-1 0,0-1 0,-4 4 0,-1-1 0,-4-5 0,0-2 0,-7 5 0,-4-6 0,-2 6 0,-2-1 0,0 1 0,-1-6 0,-3-1 0,-10 5 0,1 0 0,-4 1 0,-6-5 0,3-1 0,-1-5 0,0-1 0,5-3 0,0-5 0,-1 3 0,0-4 0,-6 5 0,3-3 0,-5 3 0,4-2 0,1-2 0,-5-2 0,1 2 0,4 4 0,-9-2 0,-9 5 0,0-3 0,-3-3 0,-1 3 0,3-3 0,8 3 0,10-2 0,3 3 0,11 2 0,6-1 0,-2 2 0,2 2 0,0 3 0,1-3 0,5 5 0,5 3 0,-4 0 0,4 1 0,-2 6 0,3-1 0,-6 6 0,3 3 0,-1-1 0,-2-2 0,-1-3 0,4 2 0,-1-3 0,-1-2 0,-1-6 0,-1-9 0,-2-6 0,-4-6 0,-10-13 0,-15-25 0,-4-13 0,-1-9 0,-5-4 0,12 3 0,3 1 0,7 7 0,-3-16 0,4 5 0,4 0 0,3 6 0,3 12 0,3 7 0,6 5 0,6 3 0,-5 1 0,0 1 0,-7-7 0,-1-5 0,-5-7 0,-1-5 0,2 2 0,1 3 0,2 10 0,-3 9 0,-3 9 0,-9 6 0,-3 5 0,2 3 0,-1 1 0,-4 1 0,4 0 0,-1-1 0,-3 0 0,-6 0 0,-4-1 0,5 1 0,6-1 0,7 0 0,7-1 0,5 1 0,3 0 0,-2 0 0,0 0 0,1 0 0,1 0 0,-4 0 0,1 0 0,0 0 0,1 0 0,1 0 0,2-5 0,-4-16 0,-4-12 0,0-4 0,-4-6 0,-2-5 0,-3-8 0,-2-8 0,7 4 0,9 2 0,9-4 0,8 1 0,5 2 0,12-4 0,-4 54 0,0-2 0,0 1 0,7-16 0,15-29 0,3 8 0,1 11 0,-1 5 0,-2 5 0,0 3 0,3-6 0,12-11 0,1 0 0,3-1 0,6 3 0,-4 4 0,-10 2 0,-5 3 0,-5 6 0,-4 2 0,-6 0 0,-5 0 0,-5-8 0,-4 0 0,-2-7 0,-5 0 0,-11 6 0,-9-3 0,-13 2 0,-7 0 0,1 2 0,2 6 0,5 7 0,0 5 0,4 5 0,-2-2 0,-7-3 0,-3 1 0,-11-4 0,-1 2 0,-1-3 0,-3-3 0,8 2 0,6 4 0,8 4 0,2 2 0,0 3 0,3 2 0,-3 1 0,4-4 0,1-1 0,3 0 0,2 1 0,2 1 0,1 2 0,0 0 0,1 0 0,-1 1 0,1 0 0,0 0 0,-5 1 0,-1-1 0,1 0 0,-4 0 0,1 0 0,-4 0 0,1 5 0,3 1 0,1 4 0,3 0 0,6 4 0,1 4 0,1-3 0,-1 3 0,4 2 0,4 2 0,-2-4 0,0 2 0,2 0 0,-3-3 0,-1 1 0,-3 2 0,3 1 0,-6 3 0,-2 0 0,0 2 0,-1-5 0,-1 0 0,1-4 0,1 0 0,-1 1 0,1-3 0,0-3 0,1 1 0,-1-3 0,0-2 0,0 2 0,1 4 0,-1-2 0,0-1 0,0-4 0,1-2 0,-1-2 0,0-2 0,1-1 0,-1 0 0,0-1 0,0 1 0,0-1 0,1 1 0,-6 0 0,1 0 0,-1-1 0,2 1 0,5-5 0,5-5 0,7-12 0,3-4 0,8 2 0,7 5 0,6 5 0,4-1 0,2-1 0,3 3 0,-1-2 0,-3-3 0,-1-3 0,0 4 0,1 3 0,-4-1 0,0-2 0,1 3 0,2 3 0,1 3 0,1 3 0,1 3 0,0 1 0,1 1 0,5 1 0,-1-1 0,1 1 0,-1-1 0,-2-4 0,0-2 0,-1-4 0,-1 0 0,-5-4 0,0 2 0,0-3 0,-4-3 0,1 3 0,-3-3 0,1-7 0,2-2 0,-2-2 0,-4 0 0,3-1 0,1 1 0,-1 1 0,-3 1 0,-2 0 0,-3 0 0,-2 0 0,-1 17 0,-1 16 0,0 11 0,-1 13 0,-4 10 0,0 2 0,-5 4 0,-3-3 0,-4-3 0,-2-9 0,2-4 0,4-3 0,-1-6 0,-1-5 0,-2-5 0,-11-4 0,-2-3 0,-1-1 0,1-1 0,1 0 0,3-5 0,5-6 0,22 13 0,-1-2 0,-1 1 0,1-1 0,-1 1 0,1 0 0,-1-1 0,1 1 0,-1-1 0,1 0 0,0 1 0,-1-1 0,1 1 0,0-1 0,0 0 0,-1 1 0,1-1 0,0 0 0,0 1 0,-1-2 0,2 2 0,-1-1 0,0 0 0,1 1 0,-1-1 0,0 0 0,1 1 0,-1-1 0,0 1 0,1-1 0,-1 1 0,0-1 0,1 1 0,-1-1 0,1 1 0,-1 0 0,1-1 0,-1 1 0,1-1 0,-1 1 0,2 0 0,16-8 0,6 2 0,3 3 0,1 2 0,-1 0 0,-1-4 0,-1 0 0,4 0 0,-5-4 0,-2 0 0,5 1 0,-1 3 0,5-4 0,4 1 0,3-4 0,-5-3 0,2-4 0,-4 2 0,-2-2 0,-2-7 0,-2-2 0,-5-2 0,-7 0 0,0 1 0,6 0 0,-3 1 0,6 0 0,2 7 0,0 5 0,1 5 0,0 6 0,-1 2 0,0 3 0,0 0 0,-1 1 0,-1-5 0,1 0 0,4-1 0,5 1 0,5 1 0,-1 1 0,-2 1 0,-12 1 0,-20 0 0,-3 0 0,-11 5 0,-17 6 0,-6 0 0,-7-1 0,2-2 0,-2-3 0,0-2 0,3-1 0,4-2 0,4 0 0,3 0 0,3-1 0,2 1 0,0 0 0,-3-1 0,-1 1 0,0 0 0,1 0 0,1 0 0,1 0 0,9 6 0,11-1 0,9 6 0,7-1 0,7-1 0,7-2 0,3-3 0,4-1 0,10-2 0,-2-1 0,7 0 0,-3 0 0,-5-1 0,4 1 0,-4 0 0,-4 0 0,1-1 0,-4 1 0,2 0 0,-3 0 0,3 0 0,-3 0 0,-2 0 0,-2 6 0,-2-1 0,-1 1 0,3-2 0,-1 4 0,0 0 0,-1-1 0,-1-3 0,4 0 0,-1-2 0,0-1 0,3-1 0,-5 5 0,-2 0 0,-1 0 0,-2 5 0,1-2 0,0-1 0,0-1 0,0 3 0,1-2 0,-1 0 0,1-3 0,0-1 0,-1-1 0,1-1 0,0-1 0,4 5 0,5 1 0,0-1 0,-14-6 0,-12-2 0,-15 0 0,-14-1 0,-11 1 0,-2 1 0,0 1 0,-7 0 0,-1 1 0,-7 0 0,-5 0 0,-1 0 0,-3-5 0,7-6 0,6 1 0,9 0 0,6 2 0,4-2 0,4 1 0,2 2 0,0 2 0,1 2 0,4-4 0,-4 1 0,-6-5 0,-1-4 0,-4-9 0,-5-4 0,1 3 0,2-1 0,12 7 0,13 5 0,9 13 0,0 1 0,-1 0 0,1-1 0,0 1 0,0 0 0,0 0 0,0-1 0,0 1 0,0 0 0,0-1 0,0 1 0,0 0 0,0 0 0,0-1 0,0 1 0,0 0 0,0-1 0,0 1 0,1 0 0,-1 0 0,0-1 0,0 1 0,0 0 0,0 0 0,0-1 0,0 1 0,1 0 0,-1 0 0,0 0 0,0-1 0,0 1 0,1 0 0,-1 0 0,12-5 0,6 3 0,8 1 0,3 2 0,1 0 0,-1 0 0,-1 0 0,-2 0 0,-2-1 0,0 0 0,-1 0 0,0 0 0,-1 0 0,0 0 0,1 0 0,-1 0 0,1 0 0,4 0 0,1 0 0,4 0 0,-1 0 0,-1 0 0,-1 0 0,2 0 0,3-5 0,-1-1 0,-1 1 0,-3 1 0,-2 0 0,-2 2 0,-1 1 0,-1 1 0,-1 0 0,1 0 0,3 0 0,1 0 0,1 0 0,-2 1 0,-1-1 0,0 0 0,-2 0 0,1 0 0,-1 0 0,-1 0 0,1 0 0,4 0 0,0 0 0,1 0 0,-2 0 0,0-6 0,-2 0 0,0 1 0,-1 0 0,0 2 0,-5-5 0,4-4 0,1 1 0,0-4 0,1 2 0,0 2 0,-1 4 0,1 2 0,-6-2 0,0 0 0,5 2 0,-4-4 0,6 1 0,0 1 0,0 2 0,0 1 0,-5-3 0,4 0 0,0 1 0,4-3 0,1 0 0,-1 2 0,0 2 0,-2 1 0,-2 2 0,5 1 0,-6 6 0,-9 1 0,-11 0 0,-14 4 0,-7-1 0,-2 5 0,-1-3 0,-2-2 0,-4-2 0,-10-3 0,0-1 0,-8-2 0,2-1 0,-5 4 0,3 1 0,-4 0 0,0-1 0,5-1 0,5 4 0,6 0 0,-1-1 0,4-2 0,1-1 0,3-1 0,2-1 0,0-1 0,1 0 0,1 0 0,0 0 0,-1 0 0,1-1 0,9 1 0,8 0 0,15-5 0,7-6 0,11-5 0,2 1 0,6-4 0,3 4 0,3 3 0,3-2 0,0 4 0,-3 2 0,4-3 0,0-3 0,6-3 0,-1 1 0,-4 3 0,-6 4 0,3 3 0,0 3 0,1 2 0,0 0 0,-4 2 0,-4 0 0,-5-1 0,-4 1 0,-3-1 0,-2 0 0,-1 1 0,0-1 0,0 0 0,0 0 0,1 5 0,-6 6 0,1-1 0,5 5 0,0-1 0,7-4 0,-5 3 0,-1 3 0,-1-2 0,4-3 0,1 2 0,-2 3 0,5-3 0,-1-2 0,3-3 0,-5 2 0,-2-2 0,-2-1 0,3 2 0,-1 0 0,1-3 0,-1 5 0,-2-3 0,5 5 0,-1-2 0,0-2 0,-1-3 0,-2-1 0,-1 2 0,0-1 0,-1 0 0,0-2 0,-1 4 0,5-1 0,1-1 0,-1-1 0,-1-2 0,0 4 0,-2-1 0,4 0 0,5-2 0,4-1 0,-2-1 0,-1-1 0,6-1 0,-2 0 0,-3 0 0,-3 0 0,-4-1 0,3 6 0,-2 1 0,7 4 0,0 0 0,3-1 0,2 3 0,-3-2 0,1 3 0,1-1 0,-2-3 0,-5-3 0,-2-2 0,-4 4 0,-7 3 0,-1 0 0,-1 4 0,0 3 0,1 3 0,2-3 0,-4 2 0,0 1 0,1-4 0,1 2 0,1 0 0,1 3 0,1 1 0,1 2 0,-5 1 0,-4 0 0,-1 1 0,2-6 0,1 1 0,-2-1 0,1 2 0,2 0 0,-3 2 0,-3 1 0,-4 0 0,-2 0 0,-3 1 0,-1 0 0,-1 0 0,-1 5 0,0 0 0,1 0 0,-1 0 0,1 3 0,0-1 0,0-1 0,0-1 0,0-2 0,0-2 0,0 0 0,4-2 0,1 1 0,4 5 0,-1-1 0,0 1 0,2-1 0,-2-1 0,-1-2 0,-2 0 0,3-1 0,-2 0 0,0-1 0,-2 1 0,-2-1 0,-5 6 0,-1 0 0,-6 0 0,-7-1 0,0-1 0,-8-1 0,0-2 0,3 0 0,0-5 0,1-1 0,-4 0 0,-1-5 0,-5 2 0,1-4 0,4 1 0,-2-3 0,2-2 0,0-4 0,-3 3 0,0-2 0,1 4 0,1 4 0,-3-2 0,1-1 0,-4 1 0,-3 4 0,1-3 0,2-3 0,3 2 0,3-2 0,-3 2 0,1-2 0,1-2 0,2 2 0,1 3 0,1-1 0,-4-2 0,1 2 0,4 3 0,1-2 0,2 2 0,-1-3 0,1-2 0,-2-4 0,0 3 0,-4-3 0,3 4 0,-4-1 0,0-2 0,1-2 0,0-2 0,1-2 0,1-1 0,-4 4 0,1 0 0,-1 0 0,2-1 0,0-1 0,2-1 0,0-1 0,1 5 0,5 5 0,0 0 0,0 4 0,0 3 0,2 4 0,5 1 0,-2 3 0,-1-5 0,3 1 0,-3 10 0,-2-3 0,-1 5 0,2 0 0,-2-1 0,0-1 0,-2-2 0,3-1 0,3-2 0,1 0 0,2 0 0,3 4 0,2 1 0,3 5 0,-8-6 0,-4-6 0,-9-8 0,-7-7 0,-3-5 0,-3-14 0,0-12 0,-6-18 0,-6-10 0,-3-11 0,8-8 0,6-2 0,6 8 0,4 8 0,8 4 0,1 13 0,6 0 0,-1 4 0,-1-2 0,2 1 0,-6 1 0,2 2 0,3-9 0,-5 1 0,-3-4 0,4 1 0,3 4 0,4 3 0,4 3 0,-1 8 0,1 2 0,-3 1 0,-3-1 0,-4 5 0,1-1 0,-1 3 0,-6 5 0,-2 3 0,-6 3 0,0 3 0,0 0 0,2 2 0,1 0 0,2-1 0,-3 1 0,-5-1 0,1 1 0,1-1 0,2 0 0,-3 0 0,-2 0 0,1 0 0,1 0 0,3 0 0,2 0 0,1 0 0,3 0 0,0 0 0,0-6 0,1 1 0,0-1 0,-5-4 0,0-4 0,-1 1 0,2-3 0,-4-3 0,-4 3 0,-4 3 0,2 4 0,2 3 0,3 3 0,3 2 0,2 1 0,-2-4 0,-5-7 0,2 1 0,0-5 0,7-3 0,6-3 0,7-3 0,4-2 0,5 0 0,1-1 0,2-1 0,5-4 0,5-1 0,-1 1 0,9-5 0,2 7 0,7-4 0,-4 2 0,1 6 0,-1 1 0,-6 2 0,0 0 0,0-1 0,0-6 0,-3-1 0,1 5 0,2 0 0,-4 2 0,1 0 0,1 4 0,7 1 0,1-1 0,2 4 0,0-2 0,-5-1 0,-1-2 0,-5-2 0,-5-2 0,-3-1 0,-4 0 0,-2-6 0,-1-6 0,-1 0 0,1-4 0,-1 2 0,-4 7 0,-5 4 0,5 3 0,5 2 0,2 23 0,-2-1 0,1 0 0,0 1 0,-1-1 0,1 0 0,0 1 0,0-1 0,0 1 0,0 0 0,2-3 0,15-10 0,5 5 0,1 4 0,6 4 0,1 0 0,3-4 0,-1 1 0,2-6 0,4 1 0,-3-5 0,2-3 0,1-3 0,-2 2 0,-3 4 0,-4 4 0,-2 4 0,-3 2 0,3-8 0,-5-4 0,-1 0 0,4 2 0,4 4 0,0 3 0,1-2 0,-3 2 0,-1 1 0,-2 2 0,-1 1 0,-1-4 0,0 2 0,9-1 0,0 2 0,-1 1 0,4 1 0,-2 1 0,2 1 0,3 0 0,-2 0 0,-3 1 0,6-1 0,2 0 0,7 0 0,2 0 0,-3 0 0,-2 0 0,-5 0 0,-5 0 0,-5 0 0,-3 0 0,-2 0 0,-3 0 0,0 0 0,0 0 0,0 0 0,0 0 0,0 0 0,1 0 0,4 0 0,5 0 0,0 0 0,-1 0 0,-2 0 0,-1 0 0,2 0 0,8 5 0,4 1 0,3 5 0,-3-1 0,1-2 0,-1 4 0,-3-2 0,0-2 0,-3-3 0,0 4 0,11 9 0,-2 0 0,-3-3 0,-5 2 0,-5-3 0,-3-4 0,-4 2 0,-1-2 0,-2-3 0,0-2 0,0 3 0,0 5 0,0-2 0,0 4 0,1-2 0,-1-2 0,1 1 0,0 4 0,0-3 0,-1 3 0,1-3 0,5 3 0,-1 2 0,-4 2 0,-1 8 0,-6 8 0,-4 1 0,-5 5 0,-3-2 0,-3-2 0,-1 2 0,-1-3 0,0-2 0,1-2 0,-1-3 0,0-2 0,1-1 0,0 0 0,0-1 0,-5 0 0,0 0 0,0 0 0,1 1 0,2 4 0,-5-4 0,2 0 0,0-2 0,1 1 0,1-1 0,2 1 0,-5 0 0,1 0 0,1 1 0,0-1 0,-3 1 0,-3 0 0,-5-6 0,2 0 0,-3 0 0,-2-4 0,-1-4 0,-6-5 0,-11 2 0,0-2 0,0-2 0,-2-2 0,-2-2 0,3-1 0,-1 0 0,3-1 0,3-1 0,3 1 0,2 0 0,-2-1 0,2 1 0,-5 0 0,1 0 0,2 0 0,-4 0 0,-2 0 0,1 0 0,2 11 0,2 0 0,3 0 0,2-2 0,-8-2 0,1-3 0,0 3 0,7 5 0,1-1 0,3 4 0,0 3 0,-4 3 0,0 2 0,-1-3 0,0 1 0,5 1 0,-3-5 0,0 2 0,5 0 0,0 3 0,-1-5 0,-4 8 0,-5 1 0,-11 1 0,0-4 0,2-1 0,-1 6 0,3 1 0,3 1 0,-1-6 0,3-1 0,7 0 0,6 0 0,2-5 0,1 7 0,3 1 0,-2-5 0,-1-4 0,-2-5 0,-2 0 0,8-3 0,7-2 0,9-3 0,7-2 0,6-1 0,8 0 0,2-2 0,10-10 0,5-5 0,2-1 0,-2-8 0,0-3 0,-4-1 0,-5-1 0,5 6 0,2 1 0,2 0 0,10-5 0,-2-1 0,-1 4 0,-1 6 0,-1-5 0,-6 6 0,-9-3 0,-7 6 0,2-2 0,2-2 0,0 4 0,3-2 0,-1-2 0,-1 3 0,-3 4 0,-6-2 0,-2-2 0,-1-3 0,0-3 0,1-1 0,1 2 0,-4 1 0,0-2 0,1-1 0,5-16 0,2-3 0,5-5 0,-4 1 0,-1 10 0,-1-2 0,-6 5 0,0 1 0,-5 3 0,-3 1 0,-5 1 0,3-5 0,-2 1 0,3-1 0,3 1 0,-1 2 0,-1 0 0,-3 2 0,-3 0 0,-1-5 0,-2 0 0,-1 0 0,0 1 0,-1 1 0,1 2 0,0 0 0,-1 1 0,1 0 0,0 1 0,-5 5 0,-8 0 0,-6 5 0,-8 5 0,-11-2 0,-1 4 0,-4 2 0,4 2 0,-2 3 0,0 0 0,-1 2 0,-2-5 0,0 0 0,4 0 0,4 1 0,4-4 0,4 1 0,3 0 0,-3 2 0,0 2 0,2 1 0,0 1 0,1 1 0,-8 0 0,1 1 0,-1-1 0,3 0 0,2 0 0,2 0 0,-3 1 0,1-1 0,0 0 0,2 0 0,1 0 0,0 0 0,-7 0 0,-5 0 0,0 0 0,3 0 0,2 0 0,3 0 0,3 0 0,1 0 0,2 0 0,-4 0 0,0 0 0,-4 0 0,0 0 0,1 0 0,2 0 0,-3 0 0,2 0 0,0 0 0,2 0 0,2 0 0,1 0 0,0 0 0,1 0 0,-4 0 0,-5 0 0,1 0 0,-1 0 0,3 0 0,-2 0 0,-4 0 0,-3 0 0,2 0 0,2 0 0,3 0 0,3 0 0,2 0 0,-2 0 0,0 0 0,-3 5 0,-4 0 0,0 1 0,3 3 0,2 0 0,2-1 0,3-3 0,-4-1 0,2 3 0,0 0 0,-4 4 0,-8 4 0,1-1 0,-3-2 0,3 2 0,3 2 0,4-2 0,4 2 0,-3-2 0,1 1 0,2-2 0,1 2 0,1 2 0,6 4 0,5 1 0,5 3 0,4 1 0,3 0 0,2 2 0,0-1 0,1 0 0,0 0 0,0 0 0,4-6 0,5-5 0,4-6 0,4-4 0,3-3 0,10 3 0,2-1 0,0-1 0,-6 5 0,1-1 0,-1-1 0,-5 3 0,-2 5 0,-1 3 0,1 9 0,-5 2 0,1 3 0,-3-1 0,-4 0 0,1-2 0,-2-1 0,3-5 0,7-7 0,7-5 0,12-5 0,7-4 0,3-1 0,2-2 0,5 0 0,8 10 0,0 1 0,3 5 0,-3-1 0,-9-2 0,-3-4 0,-9-2 0,-10 2 0,-2 4 0,-3-1 0,3-1 0,3 7 0,0-1 0,-2 3 0,4 2 0,-3 2 0,-1-3 0,-2 0 0,-2-4 0,-2-5 0,-5 2 0,-6 2 0,-4 3 0,-9 3 0,-7-2 0,-3 0 0,-3 2 0,-4-4 0,2 2 0,-6 1 0,-6 7 0,-6 7 0,-1 1 0,1-4 0,2-8 0,3-7 0,2-6 0,22-11 0,1 1 0,0 0 0,0-1 0,0 1 0,0-1 0,0 0 0,-4-1 0,-25-18 0,-1-8 0,3-4 0,-4-7 0,3 1 0,1 1 0,2 3 0,2 2 0,2 8 0,5 1 0,-4 1 0,1 5 0,-6 0 0,0-2 0,0 4 0,1 3 0,1-1 0,-4-2 0,2 1 0,0 4 0,1-3 0,6-3 0,-3 3 0,-4-4 0,0-1 0,-1 2 0,2-2 0,-4-1 0,-3 3 0,-8-2 0,-4 3 0,3 4 0,-1 4 0,4-2 0,1-4 0,4 2 0,3 1 0,4-2 0,11-4 0,11 3 0,7 11 0,-1 1 0,0 0 0,1 0 0,-1 0 0,1 0 0,-1 0 0,1 0 0,-1 0 0,1 0 0,0 0 0,-1 0 0,1 0 0,0 1 0,1-2 0,11-17 0,15-2 0,12-3 0,2-1 0,12-1 0,2 4 0,5 1 0,-2 5 0,-6-2 0,-4 0 0,-3-2 0,-2 3 0,-4 3 0,-6 5 0,-3 3 0,0 4 0,-2 1 0,3-4 0,3 0 0,-1 0 0,7-4 0,3 1 0,2 1 0,5 2 0,10 1 0,5 2 0,-2 1 0,7 1 0,0 0 0,0 0 0,1 1 0,3-1 0,-10 0 0,0 0 0,3 0 0,-9 0 0,0 0 0,-3 0 0,1 0 0,-7 0 0,2 0 0,-2 0 0,4 0 0,7 0 0,9 0 0,4 6 0,5-1 0,-4 6 0,-12-1 0,-6-2 0,-6-1 0,-4-3 0,-7-1 0,3 3 0,-3 0 0,-5-1 0,-4 4 0,-8 10 0,-11 0 0,-12-18 0,1 1 0,-1-1 0,0 1 0,1-1 0,-1 1 0,0-1 0,0 1 0,0-1 0,0 1 0,-1-1 0,1 1 0,0 1 0,-5 21 0,-6-5 0,-10 7 0,-8 0 0,-11 7 0,-1-4 0,1-1 0,0-7 0,3-5 0,-1-6 0,-5 0 0,2-2 0,-5 2 0,3 0 0,-5 3 0,-1-2 0,5-2 0,1-3 0,-4 4 0,-1-3 0,-5 0 0,-8-3 0,-1-1 0,-7-1 0,3-2 0,8 0 0,5 0 0,9 0 0,7-1 0,2 1 0,-1 0 0,-1 0 0,2 0 0,-12 0 0,-1 0 0,-2 0 0,-5-6 0,1 1 0,0 0 0,8 0 0,5 2 0,8 1 0,4 1 0,3 0 0,3 1 0,1-5 0,1-1 0,-5-10 0,-1 1 0,1-15 0,0-8 0,5-2 0,6 0 0,5 3 0,4 3 0,9 8 0,5 8 0,7 6 0,8 6 0,8 4 0,1 2 0,5 1 0,3 1 0,-2-1 0,-3 0 0,-4 0 0,2 0 0,-3 4 0,3 1 0,3-1 0,-1 0 0,-3-2 0,-2-1 0,-3-1 0,3-1 0,-2 0 0,0 0 0,-2 0 0,-1 0 0,4-1 0,3 1 0,0 0 0,-1 0 0,3 0 0,-2 0 0,7 0 0,7 0 0,-1 0 0,14 0 0,10 0 0,0 0 0,-2 0 0,-6 0 0,-9 0 0,0 0 0,-8 0 0,-1 0 0,-1 0 0,-5 0 0,1 0 0,-4 0 0,-3 0 0,-3 0 0,-29-1 0,2 0 0,0 1 0,0 0 0,0 0 0,-1-1 0,1 1 0,0 0 0,0-1 0,0 1 0,-1-1 0,1 1 0,0-1 0,-1 0 0,1 1 0,0-1 0,-1 0 0,2-1 0,-2 1 0,0 0 0,1 0 0,-1-1 0,0 1 0,0 0 0,1 0 0,-1-1 0,0 1 0,0 0 0,0 0 0,0-1 0,0 1 0,-1 0 0,1 0 0,-1-2 0,-13-30 0,-21-8 0,-14 3 0,-21-8 0,-11 7 0,-4 4 0,5 9 0,-1 8 0,-2 7 0,-1 0 0,2 4 0,7 2 0,9 2 0,11 1 0,11 1 0,5 1 0,1 6 0,9 5 0,4 0 0,2 5 0,2 2 0,-4-1 0,-1-4 0,0-4 0,0-3 0,2-3 0,-1-2 0,2-1 0,0 0 0,0-1 0,14 0 0,9-5 0,10 1 0,7-1 0,4-4 0,2 1 0,7 2 0,-1-4 0,1 2 0,-2 1 0,-2 3 0,-5-4 0,-11 2 0,-10-5 0,-9 2 0,-6-4 0,-1-3 0,-2 2 0,3-2 0,3-3 0,-1-1 0,4-3 0,2-6 0,2-2 0,-2 0 0,1 0 0,-3 2 0,-4 6 0,1 1 0,-2 2 0,-2 3 0,-3 6 0,-1 4 0,-2 3 0,-5 3 0,0 2 0,-1 1 0,14 0 0,12-1 0,5 6 0,3 6 0,5-1 0,4 10 0,-1 3 0,1-2 0,-2 1 0,2 5 0,1-4 0,2 1 0,2 0 0,1-5 0,-4 0 0,1-5 0,1-4 0,0-4 0,1 2 0,2-2 0,0-2 0,0-1 0,5-2 0,1 0 0,4-7 0,-5-11 0,-6-6 0,-6-10 0,-7-2 0,-8 4 0,-12-3 0,-6 0 0,-6 7 0,-1 7 0,-6 6 0,0 6 0,6 9 0,6 8 0,6 7 0,6 11 0,3 3 0,8 1 0,1 1 0,6-7 0,3-6 0,3-3 0,4-4 0,1-4 0,1-4 0,0-3 0,1-1 0,-1-1 0,1-1 0,-1 0 0,0 0 0,4 1 0,5 0 0,1-1 0,-2 1 0,-6-5 0,-7-6 0,-18 10 0,1 1 0,-1-1 0,1 0 0,-1 0 0,1 0 0,0 0 0,-1 0 0,1 0 0,-1 0 0,0 0 0,1 0 0,-1 0 0,0 0 0,1-2 0,-2 3 0,1-1 0,0 0 0,0 0 0,-1 0 0,1 0 0,0 0 0,0 0 0,-1 0 0,1 0 0,0 0 0,-1 1 0,1-1 0,-1 0 0,1 0 0,-1 0 0,-1-1 0,-9-16 0,-16-3 0,-2 4 0,-3 3 0,1 5 0,1 3 0,3 3 0,1 8 0,6 5 0,6 7 0,5 10 0,5 4 0,2 1 0,6 0 0,6-1 0,5-6 0,4-7 0,2-7 0,2-4 0,1-4 0,0-3 0,-1-1 0,1 0 0,-1 0 0,-4-11 0,-5-5 0,-10 0 0,-5 15 0,1 0 0,0 1 0,-1-1 0,1 1 0,-1-1 0,1 1 0,-1-1 0,0 1 0,1-1 0,-1 1 0,-2-2 0,-13-14 0,-6-1 0,-3 4 0,-10 3 0,0 4 0,0 3 0,3 2 0,2 2 0,3 0 0,2 1 0,1-1 0,2 1 0,4 5 0,5 10 0,4 6 0,5 4 0,2 3 0,2 0 0,5 0 0,5-5 0,5-7 0,8-6 0,2-4 0,-2-10 0,-5-7 0,-5-7 0,-5-5 0,-4-8 0,-3-8 0,-1-1 0,-1 1 0,0 2 0,-4 8 0,-5 3 0,-5 7 0,-3 6 0,-7 5 0,-7 4 0,0 2 0,0 1 0,-3 1 0,-2 0 0,1 0 0,-1 0 0,-7 0 0,2-1 0,4 0 0,4 0 0,4 0 0,3 0 0,11 0 0,12 0 0,9 0 0,0 0 0,-14-11 0,-5-5 0,-7 0 0,-3 2 0,-6-3 0,0 4 0,0 3 0,2 4 0,-4 2 0,2 2 0,2 1 0,1 1 0,1 1 0,2 0 0,0-1 0,1 1 0,-4-1 0,-4 0 0,-1 0 0,-4 0 0,2 6 0,2-1 0,3 6 0,2-1 0,2-1 0,-3-2 0,1-3 0,-5-1 0,1-2 0,2-1 0,1 0 0,1 0 0,-2-1 0,1 1 0,0-1 0,2 1 0,0 0 0,2 0 0,1 0 0,0 5 0,0 1 0,5 4 0,0 0 0,0-1 0,4 3 0,-1-2 0,-1 3 0,-2-2 0,-2-2 0,-1-3 0,4 4 0,-1-3 0,4 5 0,0 4 0,-2-3 0,3 4 0,3 2 0,3 3 0,8 2 0,6 1 0,2 1 0,4-4 0,3-1 0,3 1 0,2-5 0,2 1 0,-5 2 0,1 1 0,-1-3 0,2-5 0,0-3 0,2-4 0,-5 2 0,1-2 0,0-1 0,-8-1 0,-13-2 0,-8 0 0,-12-2 0,-13 0 0,-2 0 0,-1 0 0,-1-1 0,3 1 0,3 0 0,5 0 0,2 0 0,6-5 0,3-6 0,0-6 0,-1 2 0,5-4 0,3-1 0,3-3 0,0-7 0,1-1 0,2-1 0,1 1 0,-2-5 0,-5 2 0,1 0 0,2 2 0,1-3 0,3 1 0,2 1 0,0 2 0,2 1 0,0 1 0,1 2 0,-1 0 0,0 1 0,5 0 0,5-1 0,0 1 0,3 5 0,3 0 0,2 5 0,2 5 0,2 3 0,1 5 0,5 1 0,4 2 0,1 1 0,-1 0 0,-3-1 0,-1 1 0,-3 0 0,-1-1 0,0 0 0,-2 0 0,1 0 0,-1 0 0,0 0 0,1 0 0,-1 0 0,1 11 0,-5 5 0,-4 5 0,-5 10 0,0 2 0,-2 0 0,-1 0 0,-3-2 0,-1-1 0,-1-1 0,-1 4 0,4-1 0,5 0 0,0-1 0,-1-1 0,3-2 0,-2 0 0,-2-2 0,3 1 0,-2 0 0,-1-1 0,-3 0 0,-1 1 0,-1-6 0,-2-5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54844.13672"/>
      <inkml:brushProperty name="anchorY" value="-37595.72266"/>
      <inkml:brushProperty name="scaleFactor" value="0.5"/>
    </inkml:brush>
  </inkml:definitions>
  <inkml:trace contextRef="#ctx0" brushRef="#br0">4010 0 24575,'0'0'0,"-4"0"0,-2 6 0,-3 4 0,-4 12 0,-4 4 0,2 3 0,-2 2 0,-1-1 0,4 0 0,-2-1 0,-2-1 0,4-1 0,3 0 0,4 5 0,3 0 0,1 0 0,3-1 0,-4-1 0,-5-2 0,0 0 0,2-1 0,0 0 0,3-1 0,-3 1 0,-3-1 0,0 0 0,-3 1 0,2-1 0,2 1 0,3 0 0,-7 5 0,-3 5 0,1 1 0,-2-7 0,-6 3 0,3-2 0,-1-6 0,0-3 0,0-5 0,4-1 0,-5-4 0,-1 2 0,0 1 0,-1-1 0,0 1 0,0-2 0,1 1 0,0 3 0,0-3 0,0 2 0,0-3 0,-4 2 0,4 2 0,1-3 0,-9 2 0,0-3 0,0-3 0,-4-4 0,3-3 0,1-2 0,3-2 0,2 0 0,1 0 0,1-1 0,1 0 0,1 1 0,0 0 0,0-1 0,-1 1 0,0 0 0,1 0 0,-1 0 0,0 0 0,1 0 0,-1-5 0,5-6 0,4-5 0,-4-10 0,-1 2 0,3-2 0,3 0 0,4-1 0,-1 1 0,3-1 0,-3 0 0,1 1 0,3-1 0,-4 6 0,-7 5 0,-3 5 0,-3 6 0,-1 2 0,-1 2 0,0 2 0,1 0 0,0 0 0,1 0 0,0 0 0,0-1 0,0 1 0,0 4 0,1 0 0,-1 1 0,0 3 0,1 0 0,-1-2 0,0-1 0,0-2 0,1-2 0,3-6 0,-3-7 0,-1-5 0,-1-11 0,0 3 0,1-8 0,-1 0 0,1-5 0,0 0 0,0 7 0,4 2 0,1 3 0,0 0 0,4 0 0,3 1 0,0 3 0,-3 6 0,-1 5 0,-4 5 0,-1 7 0,-1 14 0,3 6 0,4 5 0,5 3 0,3 0 0,4 0 0,1 5 0,1 4 0,1 0 0,0-2 0,0-3 0,-1-2 0,1-2 0,-6-2 0,-4-1 0,0-1 0,0 1 0,-2 4 0,1 1 0,-2-1 0,3 0 0,1-1 0,-2 4 0,2-1 0,-3 5 0,2-1 0,-3-2 0,-3-2 0,2-3 0,3 0 0,3-3 0,2 0 0,7-6 0,7 0 0,0 0 0,5 0 0,2 3 0,3 5 0,2 2 0,1 1 0,1-1 0,0-7 0,5 5 0,-5-1 0,1-5 0,-2 0 0,-5-1 0,0-4 0,5 0 0,-3 1 0,0 2 0,1 2 0,1-3 0,-4 0 0,0 0 0,1-3 0,-4 1 0,-3 2 0,-4 1 0,-3 3 0,-2 0 0,-1 2 0,-1 0 0,-1 1 0,0 0 0,1 0 0,-5-5 0,0-1 0,-5 1 0,-3-6 0,-4 2 0,2 1 0,-2 2 0,-1-3 0,4 1 0,-2 1 0,-1-3 0,3 1 0,-6 7 0,-1-4 0,-2 3 0,3-1 0,-3 2 0,-1-5 0,-5-5 0,0-5 0,0 1 0,1 2 0,2 5 0,1-3 0,1-3 0,1 2 0,0-3 0,5 3 0,-4-3 0,4 3 0,4 3 0,4 3 0,4 3 0,3 1 0,-3 2 0,2 6 0,-5 1 0,-3 5 0,1-1 0,1-1 0,3-3 0,3-2 0,1-1 0,2-2 0,0-1 0,-3-6 0,-4 5 0,-1 0 0,1 6 0,1 1 0,-2-5 0,2-1 0,-4-2 0,2-1 0,2 1 0,1 0 0,3 1 0,1 0 0,2 0 0,4-5 0,6-5 0,4-6 0,4-4 0,3-3 0,1-2 0,2-2 0,0 0 0,-1 0 0,1 0 0,-1 0 0,5 1 0,4 0 0,0 0 0,0-1 0,-3 1 0,-2 1 0,-1-1 0,-2 0 0,-1 0 0,0 0 0,-1 0 0,5 0 0,0 0 0,0 0 0,0 0 0,2 0 0,1 5 0,-2 0 0,-1 1 0,-1-2 0,3-1 0,-1 0 0,0-2 0,-2-1 0,-1 0 0,0 0 0,-2 0 0,0 0 0,0-1 0,-1 7 0,-8-1 0,-10 1 0,-9-1 0,-8-2 0,-5-1 0,-4-1 0,-2 0 0,0-1 0,-6 0 0,1 0 0,1-1 0,0 1 0,2 0 0,2 0 0,0 0 0,1 0 0,0 0 0,0 0 0,1 0 0,-1 0 0,1 0 0,-1 5 0,0 0 0,-4 1 0,0 4 0,-1 4 0,2-2 0,0-1 0,2-2 0,5 1 0,-5-1 0,6 3 0,-1-2 0,9-2 0,9-2 0,13-2 0,11-2 0,5-1 0,3-1 0,-1-6 0,-1 0 0,-1 1 0,-3-5 0,4 1 0,-1 1 0,0 2 0,2 3 0,0 0 0,-1 2 0,-2 1 0,-1 0 0,3-4 0,4-2 0,4 1 0,-1 1 0,-3 1 0,-2 1 0,-3 1 0,-2 1 0,-2 0 0,-1 0 0,-1 0 0,0 0 0,5 0 0,0 1 0,0-1 0,0 0 0,3 0 0,-6-6 0,5 1 0,-2-6 0,-1 1 0,-1 2 0,0 1 0,-1 3 0,-1 1 0,0 2 0,-1-5 0,6-4 0,-1-1 0,0 1 0,0-3 0,-2 3 0,-1 1 0,-4-2 0,-2 2 0,0 2 0,-3-4 0,9-3 0,1 2 0,2 1 0,1 4 0,3 2 0,-1-4 0,-1-3 0,-2 1 0,-1 1 0,-1 3 0,-1 2 0,-1 2 0,-1 2 0,1-5 0,-5-4 0,-1 0 0,1 0 0,6-2 0,0 1 0,6 3 0,1-3 0,-6-4 0,-2 2 0,4-3 0,-1-3 0,0-2 0,-1 3 0,-5-2 0,4 0 0,-1-3 0,1-1 0,0-1 0,-5-1 0,0 5 0,-1 0 0,2-6 0,-5-1 0,1-1 0,6 0 0,-3 0 0,1-5 0,0 6 0,1 1 0,-4-4 0,0 0 0,1 0 0,-4 1 0,6 6 0,1 1 0,-2 1 0,-1 5 0,10-1 0,-3 0 0,1 2 0,3 4 0,-1 4 0,0-2 0,-1 2 0,-1 2 0,-2 2 0,0 2 0,-2 0 0,1 2 0,0 0 0,-1-5 0,1-1 0,-1 1 0,1 1 0,0 0 0,-5-3 0,0-5 0,0 1 0,1-4 0,-3-3 0,-5-4 0,-3-1 0,-3-3 0,-3 0 0,-1-1 0,-2-1 0,1 1 0,-1 0 0,0 0 0,1 0 0,-1 0 0,1-4 0,0-2 0,0 1 0,0 1 0,0 1 0,0 2 0,-4 0 0,-5 6 0,-1 1 0,2 0 0,-3 4 0,-3 0 0,2-2 0,-3-2 0,-1 3 0,-3 0 0,4-3 0,-2 5 0,0-2 0,2-2 0,0-1 0,2-3 0,4 0 0,-2 3 0,3 0 0,2 0 0,-3-2 0,2 0 0,1-2 0,2-1 0,2 0 0,-4 4 0,0 1 0,-3-6 0,1-6 0,1-1 0,-7-1 0,-4 2 0,2 1 0,-2-3 0,4 1 0,3 1 0,4 2 0,3 1 0,-3 2 0,2 1 0,1 0 0,1 0 0,1 1 0,-4 5 0,1 0 0,0 0 0,1-1 0,2-1 0,0-2 0,-3 5 0,0-1 0,1 0 0,0-1 0,1-1 0,2-2 0,-5-1 0,1 0 0,0-1 0,-3 0 0,-4-5 0,1 0 0,2-6 0,2 1 0,3 2 0,1-4 0,2 3 0,5 1 0,6 8 0,-1 3 0,0 1 0,-2 0 0,-2-1 0,3 0 0,3 4 0,-1 10 0,-2 11 0,-2 10 0,-1 7 0,-3 5 0,-1 4 0,-1 1 0,0 0 0,0 1 0,-1-1 0,1 5 0,0 0 0,-1-1 0,1 0 0,0-2 0,0 4 0,-4-6 0,-1-2 0,0 0 0,-3-6 0,0-1 0,2 2 0,-4 0 0,-2-3 0,1 0 0,-3-3 0,-7-4 0,-2-4 0,-1-3 0,-2-8 0,1-1 0,0-6 0,6-5 0,5-4 0,4-4 0,5-1 0,-2-2 0,2-6 0,1 0 0,1 0 0,2-4 0,0 1 0,1 2 0,0 1 0,0 3 0,0 1 0,0 2 0,0 0 0,0 1 0,1-1 0,-1 1 0,0-6 0,0 1 0,0 9 0,0 13 0,0 11 0,-5 11 0,0 7 0,-4 5 0,0 3 0,1 1 0,3 5 0,1 1 0,-3-2 0,2-1 0,0-1 0,1-2 0,2-1 0,-4-1 0,1-1 0,0 1 0,-3-6 0,0 5 0,2 0 0,2 2 0,1-1 0,-3-4 0,-5-1 0,-3 0 0,1 0 0,-2-3 0,2 0 0,3 1 0,3 1 0,3 3 0,6 0 0,12-3 0,5 0 0,12 0 0,-1 1 0,0-3 0,-1 0 0,-2 2 0,-2-5 0,-1-3 0,-1-5 0,-1-3 0,1-2 0,-1 3 0,5-1 0,0-1 0,-9 0 0,-9-1 0,-12-7 0,-3-6 0,-2-6 0,1-5 0,1-14 0,2-7 0,1-2 0,-3 2 0,1 13 0,0 16 0,5 13 0,0 0 0,0-1 0,0 1 0,0 0 0,0 0 0,0 0 0,0 0 0,0 0 0,0 0 0,0 0 0,0 0 0,0 0 0,0 0 0,0 0 0,0 0 0,0 0 0,-1-1 0,1 1 0,0 0 0,0 0 0,0 0 0,0 0 0,0 0 0,0 0 0,0 0 0,0 0 0,0 0 0,0 0 0,0 0 0,-1 0 0,1 0 0,0 0 0,0 0 0,0 0 0,0 1 0,0-1 0,0 0 0,0 0 0,0 0 0,0 0 0,0 0 0,0 0 0,-1 0 0,1 0 0,0 0 0,0 0 0,0 0 0,0 0 0,0 0 0,0 0 0,0 1 0,0-1 0,0 0 0,0 0 0,0 0 0,0 0 0,0 0 0,0 0 0,0 0 0,0 0 0,0 0 0,0 1 0,0-1 0,-3 12 0,2 9 0,0 9 0,1 4 0,0 17 0,0-1 0,1 4 0,-1-4 0,0-6 0,0-6 0,0 1 0,0 2 0,0-2 0,0-3 0,0-3 0,0-2 0,0-2 0,0-1 0,0 3 0,0 7 0,5-1 0,-1-1 0,1-2 0,-1-3 0,-2-1 0,5-2 0,-2-1 0,0 0 0,4 4 0,-2 1 0,4-1 0,-2 0 0,-1-1 0,-3-1 0,3-7 0,3-1 0,0 1 0,2-6 0,2-4 0,-1 2 0,6 7 0,1-3 0,7-2 0,1-4 0,0-4 0,-1-4 0,-2-2 0,-1-1 0,-5-7 0,-6-5 0,-5-7 0,-4-3 0,-3-4 0,-1-1 0,-2-1 0,0-7 0,0 1 0,-5 5 0,1 18 0,5 11 0,0-1 0,-1 0 0,1 0 0,0 0 0,0 0 0,-1 0 0,1 0 0,0 0 0,0 0 0,-1 1 0,1-1 0,0 0 0,0 0 0,0 0 0,-1 1 0,1-1 0,0 0 0,0 0 0,0 0 0,0 1 0,-1-1 0,1 0 0,0 1 0,0-1 0,0 0 0,0 0 0,0 1 0,0-1 0,0 0 0,0 1 0,0-1 0,0 1 0,-9 23 0,-3 19 0,1 4 0,1 6 0,3 1 0,-6-3 0,-4-7 0,2 0 0,-2-10 0,3 2 0,4-4 0,-2-7 0,-1 4 0,-3-1 0,-7 5 0,-2 0 0,-1-5 0,-1-7 0,2-7 0,0-6 0,-4-4 0,0-3 0,-3-1 0,5-12 0,7-6 0,5-5 0,7-9 0,3-6 0,8-2 0,7 7 0,0-3 0,4 3 0,4 2 0,5-4 0,-1 1 0,0 6 0,0 2 0,-4 2 0,-1 5 0,-8 6 0,-9 10 0,-8 9 0,-6 8 0,-10 7 0,-3 3 0,-6 3 0,1-4 0,0 0 0,-2 0 0,-8 6 0,3 1 0,1 0 0,5 1 0,3-2 0,7 0 0,3-2 0,2 1 0,4-1 0,-1-1 0,-1-4 0,4-2 0,-3 1 0,-1 1 0,-2 2 0,3 0 0,-1-4 0,-6 6 0,3 1 0,-2-5 0,1 1 0,-1-1 0,-1 2 0,0-5 0,0 0 0,3 2 0,1-5 0,0 2 0,3 1 0,0 2 0,-1-3 0,-2 1 0,3 2 0,-6 1 0,-1 1 0,3 2 0,0-5 0,0-4 0,3 0 0,0-4 0,-5 2 0,-2-3 0,-2 2 0,0-2 0,1-2 0,-1-3 0,1 3 0,-4-1 0,1-2 0,-1 3 0,2 0 0,0-2 0,2-2 0,0-2 0,1-1 0,-4-1 0,-5-1 0,0 0 0,-4-1 0,-2 1 0,-3 0 0,2-1 0,4 1 0,3 0 0,4 0 0,2 0 0,3 0 0,0 0 0,1 0 0,4-5 0,1-1 0,-1 1 0,0 1 0,-11 0 0,-1 2 0,-2 1 0,2 1 0,2 0 0,2 0 0,-4 0 0,-3 0 0,1 0 0,-4 1 0,2-1 0,-2 0 0,3 0 0,1 0 0,4 0 0,1 0 0,3 0 0,0 0 0,2-5 0,-1-1 0,1-5 0,0 1 0,-1-9 0,5-9 0,0-4 0,5-1 0,3 0 0,4 2 0,3 0 0,2 2 0,0 2 0,2-1 0,4 2 0,5 5 0,5 0 0,3 5 0,-2 0 0,2 3 0,1 4 0,0-2 0,2 2 0,1 2 0,5-3 0,0 2 0,1 1 0,-1 2 0,-2 2 0,0 1 0,-1 1 0,-1 1 0,0 1 0,0-1 0,-1 0 0,1 1 0,0-1 0,-1 0 0,5 0 0,1 0 0,-1 0 0,4 0 0,0 0 0,-2 0 0,-2 0 0,-1-5 0,3-1 0,0 1 0,-2 0 0,0 2 0,-2-4 0,-1 0 0,4 1 0,0 2 0,-1 1 0,4 1 0,-1-4 0,-1-6 0,-2 1 0,-1 2 0,-1 1 0,3 3 0,0-3 0,-1 1 0,-1-4 0,4 1 0,-1 2 0,-5-4 0,-2 3 0,-2 1 0,1 3 0,0 2 0,0-5 0,1 2 0,0 1 0,0-5 0,1 2 0,4 0 0,1-2 0,-1 1 0,0 1 0,-1 3 0,-2 1 0,0 2 0,-1-4 0,0 1 0,0-6 0,4 2 0,0 1 0,-4-4 0,-2 3 0,0 1 0,0 2 0,0 3 0,0 1 0,-3-4 0,-1 0 0,-8 7 0,-8 0 0,-9 7 0,-2 5 0,-5 1 0,-2-3 0,1 3 0,0 3 0,-2-3 0,-2-2 0,-9 7 0,-2 2 0,-1-2 0,-3 2 0,2-4 0,2-5 0,2-4 0,2 2 0,3-2 0,-4 3 0,-9 4 0,-4 4 0,1 3 0,2-3 0,5-4 0,3-4 0,-1 1 0,1-4 0,7 4 0,2-2 0,1-2 0,0 3 0,-1-2 0,1-2 0,-7 4 0,1-2 0,-1-2 0,0 4 0,2-2 0,0 3 0,1-1 0,1-2 0,0-3 0,0-2 0,1-2 0,-1-1 0,0-1 0,1 5 0,-1 5 0,0 6 0,1-1 0,-6 3 0,1 3 0,-1-4 0,2-3 0,0-5 0,2-3 0,4-8 0,20 0 0,0 2 0,-1-1 0,0 1 0,1-1 0,-1 1 0,0-1 0,1 0 0,-1 1 0,1-1 0,-1 0 0,1 0 0,-1 1 0,1-1 0,-1 0 0,1 0 0,0 0 0,-1 0 0,1-1 0,1 0 0,-2 0 0,2-1 0,-1 1 0,0 0 0,0 0 0,1-1 0,-1 1 0,1 0 0,-1 0 0,2-3 0,16-22 0,11-2 0,9 0 0,6 6 0,2 0 0,2 6 0,1 0 0,-2-1 0,5-3 0,0-1 0,8-7 0,-6 3 0,-1 6 0,-2 4 0,-12 2 0,2 3 0,-4 3 0,0-1 0,-3 1 0,-2 1 0,-4-2 0,2-5 0,4 2 0,2 1 0,5-2 0,1 3 0,-2-4 0,1-2 0,-4 1 0,5-2 0,2-2 0,-4 3 0,-3 3 0,0-1 0,1-2 0,-3 2 0,-3-2 0,-2 3 0,-4-3 0,-1 3 0,-2 4 0,0-3 0,-1-3 0,0 3 0,1-4 0,-1-2 0,0 2 0,1-2 0,0-2 0,-1-1 0,-3-3 0,-1-1 0,0-1 0,-4-1 0,-3 0 0,-4 0 0,1 0 0,-1 1 0,-2-1 0,-2 0 0,0 0 0,-2 1 0,-1-1 0,0 0 0,0 1 0,-1-1 0,1 0 0,0 1 0,0-1 0,-1 1 0,1-6 0,0-6 0,0 1 0,0-5 0,0 2 0,0 3 0,-4 2 0,-1 4 0,1 2 0,0 1 0,-3 1 0,-4 1 0,-4 5 0,-3 6 0,-7 10 0,3 10 0,-1 9 0,0 7 0,5 3 0,0 3 0,5 1 0,-1 6 0,-6 6 0,3-1 0,-2 3 0,4-1 0,3-3 0,0-4 0,3-3 0,2-1 0,-1 2 0,0 6 0,3-1 0,1-1 0,1-2 0,2-3 0,1 4 0,0-2 0,0 5 0,0-1 0,0-2 0,1-2 0,-1-3 0,4-1 0,1-2 0,0 0 0,3 0 0,4-6 0,-1-11 0,-2-11 0,-2-20 0,-2-19 0,-7-21 0,-6-7 0,-6-3 0,1 1 0,-3 10 0,3 9 0,-3 9 0,0 7 0,-3 5 0,4-2 0,3 1 0,-1 1 0,-1 5 0,2 2 0,-2 1 0,-6 0 0,-2 4 0,20 18 0,0-1 0,-1 1 0,1-1 0,0 0 0,0 1 0,-1 0 0,1-1 0,-5 1 0,-13 8 0,4 8 0,1 7 0,4 4 0,3 1 0,-1 1 0,2 6 0,1 4 0,2 0 0,-3-2 0,-3 9 0,-4-3 0,0-2 0,3-4 0,3-4 0,3-2 0,2-3 0,2 0 0,-4 3 0,1 0 0,0 1 0,1-2 0,-4 0 0,-4-7 0,-3-6 0,-4-6 0,16-12 0,0 1 0,1 0 0,-1 0 0,0 0 0,1-1 0,-1 1 0,0 0 0,1-1 0,-1 1 0,-2-2 0,-18-12 0,3-18 0,5-10 0,0-19 0,-1 6 0,3-7 0,3 7 0,3 1 0,2 7 0,2 0 0,1 1 0,2 4 0,-1 4 0,1-2 0,-1 3 0,1 3 0,-1 3 0,0 1 0,5 8 0,4 6 0,5 5 0,3 6 0,-1 13 0,-3 14 0,-4 6 0,-3 14 0,-3 7 0,-2 0 0,-9-3 0,-7-5 0,1 0 0,-4-9 0,-1-3 0,-2 2 0,0-6 0,-2 0 0,0 4 0,0-5 0,-4 6 0,-1-1 0,0 1 0,2 0 0,5-2 0,5 0 0,6 0 0,1-1 0,2 0 0,-3 4 0,-3 1 0,-7-10 0,-3-8 0,23-15 0,-2 2 0,1-1 0,-1 0 0,1 0 0,-1 0 0,0 0 0,1 0 0,-1 0 0,1 0 0,-1-1 0,1 1 0,-2-1 0,0-2 0,1 2 0,0-1 0,0 0 0,0 0 0,0 0 0,0 0 0,1 0 0,-1 0 0,-1-4 0,-14-26 0,1-16 0,3-6 0,4 2 0,3 3 0,3 7 0,2 5 0,1 5 0,0-2 0,1-4 0,-1 1 0,1 2 0,-1 2 0,1 1 0,-1 3 0,0 1 0,0 2 0,4-1 0,1 1 0,5 5 0,-2 0 0,0 0 0,2 5 0,3 3 0,3 5 0,7 3 0,3 3 0,0 1 0,1 7 0,-1 6 0,-1 5 0,-1 10 0,-4 3 0,-2 2 0,0 5 0,-3-1 0,0 0 0,-4-3 0,-2-2 0,-4-2 0,-2-1 0,-1-1 0,-2-1 0,0 6 0,-1 5 0,-4 0 0,-5-1 0,-4 4 0,1-3 0,-3-2 0,-6 3 0,-7 3 0,-1-1 0,-1 3 0,2-9 0,1-2 0,3-9 0,0-2 0,2-1 0,-5 1 0,1-5 0,0-3 0,1-4 0,1 1 0,-4 3 0,0-1 0,6 3 0,1-2 0,-3-3 0,0-3 0,-1-3 0,1-2 0,0-1 0,-3-1 0,5-6 0,4-5 0,7-11 0,4-5 0,4-3 0,3-6 0,1 0 0,1 1 0,0 1 0,0 3 0,0-3 0,-1 0 0,5 1 0,0 2 0,4-4 0,4 2 0,3 0 0,4 2 0,1 6 0,2 2 0,-4 1 0,0 5 0,-1 5 0,2-2 0,-4-6 0,-4-9 0,-4-3 0,-4-7 0,-2 1 0,-5-10 0,-7 8 0,0 3 0,1 3 0,2 4 0,-3 2 0,-2 1 0,1 1 0,2 1 0,3-1 0,1 0 0,3 0 0,1-1 0,1 1 0,0-1 0,1 1 0,-1-1 0,5 6 0,5-1 0,-1-4 0,-5-7 0,-2-1 0,-7-1 0,-5 7 0,-5 7 0,-5 8 0,-6 5 0,-1 5 0,-2 2 0,1 2 0,2 0 0,-4 0 0,-3 1 0,0-1 0,-3-1 0,2 1 0,2-1 0,-2 0 0,7 5 0,7 6 0,7 5 0,5 5 0,4 3 0,3 2 0,2 1 0,0 1 0,0-1 0,0 1 0,0-1 0,0 0 0,-1 0 0,0 0 0,0 0 0,0-1 0,0 1 0,0-1 0,9-4 0,5-7 0,5 1 0,3-5 0,5-3 0,2 3 0,0-3 0,-1-1 0,-2-2 0,0-3 0,-2 0 0,-10-1 0,-10-1 0,-4-6 0,-4-6 0,-5-4 0,0-5 0,1-4 0,2-1 0,2-1 0,6 5 0,1 10 0,6 11 0,4 16 0,-1 9 0,-1 4 0,-3 3 0,-3 1 0,-2-1 0,-2-2 0,-1 0 0,5 4 0,-1 0 0,-4-6 0,-6-7 0,-6-6 0,-4-6 0,-3-5 0,1-7 0,4-8 0,0-5 0,-1 0 0,-3 2 0,-1 5 0,-1-3 0,-2 4 0,0-4 0,-1 3 0,0 2 0,0-3 0,0-4 0,4-3 0,1 2 0,0-3 0,-1-1 0,-1-2 0,-1-2 0,3-1 0,1 4 0,-1 5 0,-1 5 0,3 0 0,-5-3 0,-1-3 0,-1 1 0,-1 4 0,0 3 0,0 4 0,1 2 0,-1 2 0,1 1 0,0 0 0,1 1 0,-1-1 0,0 1 0,0-1 0,1 1 0,-5-1 0,-1 0 0,1 0 0,0 0 0,1 0 0,6 5 0,6 6 0,5 5 0,4 10 0,3 3 0,1 3 0,2 0 0,0-1 0,5-2 0,4 0 0,-1-1 0,5-1 0,6-6 0,4-5 0,5-6 0,2-4 0,-10-4 0,-11-1 0,-20-2 0,-9 0 0,-12-11 0,-2 0 0,3-4 0,7-4 0,3-9 0,6-1 0,0-2 0,4-5 0,-2 1 0,-1 1 0,1 2 0,-2 3 0,-2 1 0,-7 6 0,-1 7 0,-2 6 0,-5 5 0,-4 2 0,1 3 0,6 6 0,7 6 0,7 6 0,6 3 0,4 4 0,8 1 0,2 2 0,5 0 0,3-6 0,4 0 0,2-6 0,2 1 0,1 2 0,-4 1 0,5 2 0,-1-3 0,-3 1 0,4 1 0,-5 1 0,-4 2 0,1 1 0,-1-5 0,-2 1 0,1 1 0,-3 0 0,2 1 0,-2 2 0,-4 1 0,-1 6 0,-3 0 0,-1 0 0,-2-1 0,0 0 0,-1-3 0,1 0 0,-1-1 0,1 0 0,0 0 0,-5-1 0,0 6 0,1 0 0,-4-6 0,-4 0 0,-4-2 0,-3 0 0,3 6 0,3 1 0,-1 0 0,3-1 0,4 0 0,2-1 0,2-2 0,2 0 0,1 0 0,0 5 0,0 0 0,1 0 0,-1-1 0,5-2 0,5-5 0,4-8 0,4-5 0,2-10 0,2-4 0,2-7 0,-1-1 0,1-4 0,0 2 0,3-3 0,1-3 0,0-2 0,3-3 0,-1-1 0,0-1 0,-3 5 0,-1-1 0,-2 6 0,-4-1 0,-2-2 0,0-1 0,-4-2 0,1-3 0,1-5 0,-3-2 0,-3 0 0,-3-5 0,2 1 0,2 2 0,4 1 0,-2 2 0,-2 3 0,1 0 0,2 6 0,-2 2 0,2-1 0,-2-1 0,-4-1 0,3-1 0,-3-2 0,-2 0 0,-1 0 0,-3-1 0,0 0 0,-2 0 0,-5 0 0,0 1 0,-4-7 0,0 1 0,-3 5 0,-3 2 0,-3-5 0,-2 6 0,-6-1 0,-1 7 0,26 19 0,-1-2 0,0 0 0,-1 0 0,1 1 0,0-1 0,0 1 0,0 0 0,-1 0 0,-1 0 0,3 1 0,0-1 0,-1 0 0,1 1 0,0-1 0,0 1 0,0 0 0,-1-1 0,1 1 0,0 0 0,0 0 0,0 0 0,0 0 0,0 0 0,-1 2 0,-10 19 0,4 12 0,5 9 0,2-1 0,1 5 0,1-3 0,5 1 0,-1-4 0,1-3 0,-2-4 0,-1-3 0,-1 2 0,-1 0 0,0 4 0,-1-1 0,-1-1 0,1-3 0,0-1 0,0-3 0,-5 5 0,0 0 0,-4-7 0,-4-6 0,-4-6 0,-2-7 0,-3-3 0,0-3 0,-2-2 0,1 0 0,-1-1 0,1 1 0,0 0 0,0 6 0,0 5 0,0 1 0,5 4 0,0 4 0,0 3 0,3 2 0,5 1 0,2 2 0,4 0 0,2 0 0,2 1 0,0-1 0,-4 0 0,1-1 0,-1 1 0,0 0 0,-3 0 0,-3 4 0,-1 1 0,3 0 0,-4 0 0,-1-2 0,-4-2 0,-2 0 0,-2 4 0,4 1 0,8 4 0,9-36 0,0 2 0,0 0 0,0 0 0,0 0 0,1 0 0,-1 0 0,1 0 0,-1 0 0,2 3 0,-2-4 0,1 0 0,0 1 0,0-1 0,0 1 0,1-1 0,-1 0 0,0 0 0,4 4 0,15 11 0,3-7 0,3 0 0,-1-2 0,1 2 0,-11 4 0,-9-1 0,-7-13 0,1 1 0,0-1 0,0 1 0,0-1 0,-1 1 0,1 0 0,0-1 0,-1 1 0,1-1 0,0 1 0,-1-1 0,1 1 0,0-1 0,-1 1 0,1-1 0,-1 0 0,1 1 0,-1-1 0,1 0 0,-2 1 0,-14 7 0,-7-3 0,-3-8 0,0-6 0,-1-12 0,6-6 0,5-3 0,6-1 0,5 0 0,2 1 0,3 1 0,0 1 0,1 1 0,0 0 0,5 0 0,4 6 0,4 5 0,4 6 0,-2 9 0,-15 3 0,0-2 0,0 1 0,0 0 0,0-1 0,0 1 0,0 0 0,0 0 0,0 0 0,0 0 0,-1 0 0,1 0 0,1 2 0,8 18 0,-4 6 0,-3 8 0,-2 1 0,-1 0 0,0-2 0,-1 3 0,0-2 0,1-1 0,-1-2 0,1-2 0,0-2 0,0 0 0,0-2 0,0 1 0,4-1 0,6-5 0,3-5 0,5-6 0,2-10 0,3-8 0,-5-8 0,-3-5 0,-1-4 0,1-2 0,2-12 0,2 0 0,1 0 0,1 2 0,2 3 0,4-3 0,5-3 0,1 2 0,-2 1 0,-1 3 0,2-3 0,3-3 0,-1 1 0,-3-3 0,-1-8 0,-8 2 0,-2 9 0,-1-6 0,0-1 0,-3-3 0,0-2 0,-4-1 0,1 9 0,-2 6 0,-4 5 0,-1 3 0,1-2 0,-1 0 0,-1 0 0,-1 1 0,-2 1 0,-1 2 0,0-6 0,-1 1 0,0 0 0,-1-5 0,1-3 0,0 0 0,0 3 0,0 2 0,0-2 0,-5 2 0,0 1 0,-4-2 0,1 0 0,0 3 0,-2-4 0,-3 1 0,2 3 0,1 1 0,3 2 0,2 1 0,3 2 0,-3 5 0,0 1 0,-4 1 0,-4-2 0,2-1 0,1-1 0,-2-2 0,-1 0 0,1 0 0,-3 4 0,-1 6 0,-2 5 0,-2 0 0,-1 3 0,3-4 0,0 3 0,-5 1 0,-1 3 0,-1-4 0,0 2 0,0 1 0,1 2 0,0 6 0,0 7 0,6 6 0,4 6 0,10-3 0,4 3 0,7 1 0,5 2 0,1 6 0,3 1 0,-3 6 0,-2 0 0,1 4 0,1-3 0,3-1 0,2-9 0,3-2 0,1-2 0,0-6 0,1 0 0,1 1 0,-1 1 0,-9-3 0,-10-4 0,-8-4 0,-9-3 0,0-9 0,-4-7 0,-2-6 0,2-5 0,0-4 0,-1 3 0,3 0 0,0-1 0,2 0 0,0 4 0,-2-1 0,2 0 0,-1 3 0,-3-1 0,-1-1 0,3-2 0,-2 3 0,0-7 0,2 0 0,4-3 0,4 0 0,-2 5 0,-2-5 0,1 1 0,-3-7 0,2 0 0,2 1 0,3 1 0,3 1 0,-4 2 0,-3 2 0,1-1 0,-3 2 0,1-1 0,-2 1 0,-3 0 0,3-1 0,-2 6 0,-6 5 0,-3 6 0,-5 4 0,-1 3 0,0 2 0,2 2 0,1 0 0,-3 0 0,2 5 0,0 1 0,1-1 0,-3-1 0,1-2 0,1 0 0,1-2 0,2-1 0,-4 0 0,-3 0 0,-1 0 0,2 0 0,2-6 0,2 0 0,-7-5 0,0 1 0,2-4 0,2 2 0,2-3 0,2-3 0,1-3 0,2-2 0,0-2 0,1-1 0,0-1 0,-1 0 0,5 0 0,5 0 0,4 0 0,4-5 0,7-1 0,7 1 0,6 7 0,3 6 0,4 6 0,-4 12 0,-3 8 0,0 9 0,-5 5 0,-2 4 0,-3 3 0,2 0 0,-1 0 0,-1 1 0,3-7 0,-1 0 0,-1 0 0,3-5 0,-2 1 0,0 1 0,-3 2 0,-1 2 0,-1 1 0,-2 2 0,1 5 0,-2 2 0,1-1 0,0 0 0,4-8 0,9-6 0,6-6 0,3-5 0,2-5 0,1 4 0,0-1 0,-5 4 0,0 0 0,3-1 0,2-2 0,4-2 0,0-2 0,0-1 0,-1 0 0,-1-2 0,-2 1 0,-1 0 0,-1-1 0,0 1 0,-1 10 0,1 6 0,-1 6 0,1 3 0,-1 2 0,10 7 0,-4-1 0,-1 1 0,3 4 0,-5-2 0,-2-1 0,-1-8 0,-9-8 0,-15-20 0,2 2 0,0-1 0,0 0 0,0 0 0,-1 0 0,1 1 0,0-1 0,0 0 0,0 0 0,0 1 0,0-1 0,0 0 0,0 0 0,0 0 0,0 1 0,-1-1 0,1 0 0,0 0 0,0 0 0,0 0 0,0 0 0,-1 1 0,1-1 0,0 0 0,0 0 0,0 0 0,0 0 0,-1 0 0,1 0 0,0 0 0,0 0 0,0 0 0,-1 0 0,1 0 0,0 0 0,0 0 0,0 0 0,-1 0 0,1 0 0,0 0 0,0 0 0,0 0 0,-1 0 0,1 0 0,0 0 0,0 0 0,0 0 0,-1-1 0,1 1 0,0 0 0,0 0 0,0 0 0,-1-1 0,-32-13 0,-9-11 0,-2-5 0,-3-3 0,5 6 0,9 0 0,5 8 0,4-1 0,3 1 0,-4 3 0,-5 0 0,0 2 0,-5 4 0,2 4 0,2 2 0,6 8 0,7 6 0,18-9 0,-1-1 0,1 1 0,-1 0 0,0 0 0,1 0 0,-1 0 0,1 0 0,0 0 0,-1 0 0,1 0 0,-1 0 0,1 0 0,0 0 0,-1 3 0,5 12 0,3 3 0,6-3 0,4-4 0,2-3 0,3-4 0,1-2 0,0 3 0,1-1 0,0 0 0,-1 4 0,0 4 0,0-1 0,-4 4 0,-6 3 0,-4 3 0,0 1 0,-1 3 0,1 0 0,4 1 0,3 0 0,2-5 0,3-5 0,1-1 0,1-5 0,0-2 0,1-4 0,-1 3 0,-5 3 0,1 0 0,-1-1 0,-3 2 0,0 3 0,1-1 0,2 2 0,-3 3 0,-3 3 0,-4 1 0,-3 2 0,-3 1 0,-1 1 0,-10 0 0,-6 1 0,1-1 0,1 0 0,3-1 0,3 1 0,3 0 0,3 0 0,-5-1 0,-3 1 0,0-1 0,-3-5 0,-8-5 0,-7-6 0,24-11 0,-1 2 0,1-2 0,-1 1 0,0 0 0,1-1 0,-6-1 0,-17-12 0,6-7 0,7-4 0,4-4 0,5-5 0,3-1 0,1-4 0,1 0 0,0-2 0,0-4 0,0-3 0,0 4 0,-1 3 0,0 4 0,-4 4 0,-1 4 0,1 1 0,-9 1 0,1 1 0,-4 0 0,3 1 0,2 15 0,11 10 0,0 0 0,-1 0 0,1 0 0,0 0 0,0 0 0,-1 0 0,1 0 0,0 0 0,0 0 0,-1 0 0,1 0 0,0 0 0,0 1 0,-1-1 0,1 0 0,0 0 0,0 0 0,-1 0 0,1 0 0,0 1 0,0-1 0,0 0 0,-1 0 0,1 0 0,0 1 0,0-1 0,0 0 0,0 0 0,-1 1 0,1-1 0,0 0 0,0 0 0,0 1 0,0-1 0,0 1 0,-5 16 0,3 13 0,1 5 0,1 1 0,1-1 0,-1-1 0,5-3 0,0-1 0,5-2 0,-2-1 0,0-1 0,-2 1 0,-3-1 0,-1 0 0,4 1 0,-1 4 0,-1 7 0,4-1 0,-1 5 0,4-8 0,-2 4 0,-1-4 0,2-1 0,-2-3 0,-1-1 0,-2-2 0,7 0 0,-1 0 0,-1-1 0,-3 0 0,3 6 0,-2 0 0,2-5 0,-1-2 0,-1 0 0,1-6 0,4-1 0,3 2 0,-2 1 0,-7-4 0,-9-3 0,-6-5 0,-12-4 0,-4-8 0,-3-6 0,4-8 0,6-9 0,4-10 0,6-7 0,4 0 0,1 2 0,3 3 0,-5-7 0,0-2 0,0 2 0,1-2 0,1 4 0,0 4 0,1 4 0,-3 4 0,-1 2 0,0 2 0,-3-5 0,-4-4 0,1-6 0,2 0 0,-2-2 0,2-3 0,1 3 0,3-1 0,2 3 0,2 4 0,0 4 0,1 3 0,1 3 0,-1 1 0,1 1 0,-1 0 0,0 0 0,0 0 0,0-1 0,0 1 0,0 0 0,-4 10 0,4 17 0,-1-1 0,1 0 0,0-1 0,0 1 0,-1 0 0,1 0 0,0 0 0,0-1 0,-1 1 0,1 0 0,0 0 0,0 0 0,-1 0 0,1 0 0,0 0 0,-1 0 0,1 0 0,0 0 0,0 0 0,-1 0 0,1 0 0,0 0 0,-1 0 0,1 0 0,0 0 0,0 0 0,-1 0 0,1 0 0,0 0 0,-1 1 0,1-1 0,0 0 0,-10 12 0,1 8 0,-2 5 0,2 4 0,1 1 0,3 0 0,2-1 0,1-1 0,2 0 0,0 0 0,0-1 0,0 5 0,1 0 0,-1 0 0,0-1 0,1-2 0,-1 0 0,0-1 0,0-1 0,0-1 0,0 1 0,0-1 0,0 1 0,0-1 0,0 6 0,0 0 0,0 0 0,0-1 0,4-6 0,1-2 0,-1-1 0,5 1 0,3 6 0,-1 0 0,3 2 0,3-6 0,-4-1 0,3-6 0,1-5 0,2-6 0,1-3 0,6 3 0,1 4 0,0 5 0,-9-2 0,-11-12 0,-5-9 0,-4-14 0,-2-12 0,0-4 0,1-1 0,0 2 0,2 2 0,0-3 0,0 2 0,1-9 0,0-4 0,1-3 0,-1 2 0,0 6 0,0 4 0,0 5 0,0 4 0,0 2 0,0 1 0,-4-4 0,-6 5 0,-3-4 0,0-1 0,-3 6 0,-2 1 0,3 0 0,-1 1 0,-1 4 0,2 0 0,0-1 0,-2 4 0,-1 4 0,-2 3 0,-1 5 0,-1 1 0,-1 3 0,0 0 0,0 1 0,0 0 0,0-1 0,0 1 0,-4-1 0,-1 0 0,-4 0 0,1 0 0,1 0 0,1 0 0,3 0 0,1 0 0,10 6 0,10-1 0,11 6 0,7 4 0,5 4 0,9-1 0,2-4 0,0-4 0,-5 2 0,-1 2 0,-2-1 0,-1-3 0,-3 3 0,-1 2 0,1 4 0,1-3 0,2-3 0,1 2 0,-4 1 0,1-2 0,0 3 0,-4 1 0,2-2 0,1 2 0,-3 2 0,1 1 0,-4 2 0,-2 2 0,2-4 0,6 11 0,-2 0 0,3-4 0,-3-1 0,2-1 0,0 5 0,-3 0 0,-4 0 0,-2-1 0,0-1 0,-1 0 0,-2-1 0,-1-1 0,3-1 0,-2 6 0,0 0 0,-1 0 0,-1-1 0,-2-1 0,0-2 0,-1 0 0,0-1 0,-1 0 0,1-1 0,-4 6 0,-1 0 0,0 5 0,1 0 0,-3-8 0,-4 4 0,1-2 0,1 0 0,2-2 0,-6 4 0,-4 0 0,2-1 0,-2-1 0,3-1 0,3-1 0,0-2 0,2 0 0,-2-6 0,2 5 0,2 1 0,2 0 0,2 1 0,1-1 0,1 1 0,2-1 0,3-5 0,6-6 0,4-5 0,0 0 0,1 2 0,3 4 0,2 3 0,-4 3 0,1 2 0,1 12 0,1-5 0,-3 1 0,-4-2 0,1-2 0,-4-6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24575,'0'2'0,"-2"1"0,-2-1 0,-3 0 0,-1-1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5025 5 24575,'-61'-2'0,"38"0"0,0 1 0,-1 2 0,1 0 0,-46 9 0,23 2 0,-89 11 0,-94-20 0,121-6 0,101 4 0,1 0 0,-1 0 0,1 1 0,0 0 0,-1 0 0,1 0 0,0 1 0,0 0 0,1 0 0,-1 0 0,0 1 0,1 0 0,-5 4 0,3-2 0,1-1 0,-1-1 0,-1 1 0,1-1 0,-1 0 0,0-1 0,-13 5 0,-83 23 0,72-22 0,-49 22 0,46-17 0,-7 7 0,33-16 0,0 0 0,0-1 0,-1 0 0,1-1 0,-20 5 0,-142 13 0,56-11 0,-24 1 0,-60-1 0,-2 0 0,133-11 0,-86 3 0,118 3 0,-23 0 0,44-4 0,1 0 0,-1 1 0,-16 5 0,16-3 0,0-2 0,-30 3 0,32-4 0,1 1 0,0 1 0,0 0 0,0 0 0,0 1 0,0 1 0,1 0 0,0 0 0,0 1 0,0 1 0,-9 7 0,7-5 0,-1 0 0,1-2 0,-1 0 0,-1 0 0,1-1 0,-27 6 0,28-8 0,-1 0 0,1 1 0,-24 11 0,-14 6 0,46-20 0,0 0 0,0 0 0,0 1 0,0 0 0,1-1 0,-1 1 0,1 1 0,0-1 0,0 1 0,0 0 0,0-1 0,1 2 0,-1-1 0,1 0 0,0 1 0,0-1 0,1 1 0,-1 0 0,1 0 0,0 0 0,1 0 0,-1 1 0,1-1 0,0 0 0,0 1 0,0 9 0,1-10 0,-1-1 0,0 1 0,0-1 0,0 0 0,0 1 0,-1-1 0,1 0 0,-1 0 0,0 0 0,-1 0 0,1 0 0,-1 0 0,0-1 0,1 1 0,-2-1 0,-3 4 0,-5 3 0,-1 0 0,-1-1 0,-17 9 0,-10 7 0,-46 40 0,79-59 0,0-1 0,0-1 0,-1 0 0,1 0 0,-1-1 0,-13 4 0,-32 13 0,-97 69 0,137-82 0,-9 5 0,-33 21 0,49-28 0,1 1 0,-1-1 0,1 1 0,0 1 0,0-1 0,1 1 0,-1 0 0,-5 11 0,-17 21 0,24-34 0,-1 0 0,1 0 0,0 1 0,1-1 0,-1 1 0,1 0 0,0 0 0,-4 12 0,3-5 0,-1-1 0,0 0 0,-1 0 0,0-1 0,-1 0 0,0 0 0,-12 13 0,-16 8 0,31-29 0,0 0 0,0 0 0,0 0 0,1 0 0,-1 1 0,1-1 0,0 1 0,0 0 0,0 0 0,0 0 0,1 1 0,-1-1 0,1 0 0,0 1 0,1 0 0,-1-1 0,1 1 0,-2 10 0,4 78 0,-2 5 0,-1-84 0,-2 0 0,0 0 0,-1 0 0,0-1 0,-1 1 0,-11 17 0,5-9 0,1 0 0,-4 10 0,-2-2 0,-22 32 0,-56 55 0,65-82 0,15-16 0,-1-2 0,0 0 0,-25 19 0,32-30 0,1 0 0,-1-1 0,0 0 0,-1 0 0,1-1 0,-1-1 0,1 1 0,-1-1 0,0-1 0,-11 2 0,4-1 0,1 0 0,0 2 0,0 0 0,0 1 0,1 0 0,-16 10 0,4-1 0,1 2 0,-34 27 0,56-40 0,0 1 0,0-1 0,0 1 0,1 0 0,0 0 0,0 0 0,0 0 0,0 1 0,1-1 0,0 1 0,0-1 0,0 1 0,1 0 0,0 0 0,0-1 0,0 1 0,1 9 0,-9 38 0,6-43 0,-2 0 0,1-1 0,-1 1 0,-1-1 0,0 0 0,0 0 0,-1-1 0,0 0 0,0 0 0,-1 0 0,0-1 0,-1 0 0,1-1 0,-14 8 0,18-11 0,0 0 0,1 0 0,0 0 0,0 0 0,0 0 0,0 1 0,0-1 0,1 1 0,-1 0 0,1 0 0,0 0 0,0 0 0,1 0 0,-3 8 0,1 4 0,0 0 0,-1 30 0,-3 24 0,6-65 0,-1 0 0,1 0 0,-1 0 0,0 0 0,0 0 0,0 0 0,-1-1 0,0 1 0,0-1 0,-5 7 0,-14 11 0,-1-1 0,-45 34 0,66-54-47,0 0 0,0 0 0,0 1 0,0-1 0,0 1 0,0 0 0,1-1 0,-1 1 0,1 0-1,-1 0 1,1 0 0,0 0 0,-1 0 0,1 0 0,0 0 0,0 1 0,1-1 0,-1 0 0,0 1 0,1-1 0,0 0 0,-1 1-1,1-1 1,0 0 0,0 1 0,0-1 0,1 1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0 24575,'-2'1'0,"0"-1"0,0 1 0,0 0 0,0 0 0,1 0 0,-1 0 0,0 0 0,1 0 0,-1 0 0,0 0 0,1 1 0,-1-1 0,1 0 0,0 1 0,0-1 0,-1 1 0,1 0 0,0-1 0,-1 3 0,-15 35 0,15-31 0,1-1 0,-1 1 0,-1 0 0,1-1 0,-1 0 0,-1 0 0,1 0 0,-1 0 0,0 0 0,-1-1 0,0 1 0,0-1 0,-11 10 0,12-12 0,0-1 0,0 1 0,1 0 0,-1 1 0,1-1 0,0 1 0,0-1 0,1 1 0,-1 0 0,1 0 0,0 0 0,0 1 0,1-1 0,-1 0 0,1 1 0,1-1 0,-1 0 0,1 11 0,-10 39 0,5-35 0,1 1 0,0 0 0,2 0 0,1 33 0,-2 3 0,0-26 0,-9 35 0,6-42 0,2-1 0,1 1 0,-1 29 0,5-32 0,1-1 0,0 1 0,2-1 0,0 0 0,9 23 0,-9-24 0,-1 0 0,-1 0 0,0 0 0,-2 0 0,-2 34 0,0 3 0,9 46 0,-3-58 0,0-8 0,-2-29 0,-1 0 0,0 1 0,0-1 0,-1 0 0,0 1 0,0-1 0,-1 0 0,0 1 0,0-1 0,0 0 0,-1 0 0,0 1 0,-6 10 0,2-6 0,0 1 0,1 0 0,1 0 0,0 1 0,0-1 0,1 1 0,1 0 0,0 0 0,1 0 0,1 21 0,-1 60 0,3 64 0,2-120 0,3 68 0,-6-54 0,1-35 0,-1 0 0,-1 0 0,-1 0 0,-1 0 0,-6 32 0,4-42 0,1 0 0,-2 1 0,1-1 0,-1-1 0,0 1 0,0-1 0,-8 8 0,8-10 0,1-1 0,-1 1 0,1 0 0,1 1 0,-1-1 0,1 1 0,0-1 0,0 1 0,1 0 0,-1 0 0,1 0 0,1 1 0,-1-1 0,1 0 0,-1 9 0,4 71 0,-2 71 0,-2-141 0,-1-1 0,-1 0 0,-9 25 0,-7 30 0,18-62 0,0 0 0,-1 0 0,0 0 0,-1-1 0,1 1 0,-6 7 0,5-9 0,0 0 0,1 0 0,0 0 0,0 1 0,1-1 0,-1 1 0,2 0 0,-1-1 0,1 1 0,-1 8 0,1 8 0,0-1 0,2 1 0,1 0 0,1-1 0,1 1 0,0-1 0,10 27 0,-10-37 0,0 0 0,-2 0 0,1 0 0,-1 1 0,-1-1 0,-1 1 0,0 13 0,2 24 0,-1-45 0,0 0 0,0 0 0,1-1 0,-1 1 0,1 0 0,1 0 0,2 4 0,9 23 0,-12-28 0,1 1 0,0 0 0,0-1 0,1 0 0,-1 1 0,1-1 0,0-1 0,0 1 0,0 0 0,0-1 0,1 0 0,-1 0 0,11 4 0,14 12 0,83 60 0,-95-68 0,1 0 0,26 13 0,-7-5 0,-29-16 0,-1 0 0,1 0 0,0 0 0,0-1 0,13 1 0,31 10 0,-8 0 0,-38-12 0,0 1 0,0-1 0,0 1 0,0 0 0,0 1 0,-1-1 0,1 1 0,-1 0 0,1 0 0,5 5 0,-6-2 0,0-1 0,0 0 0,-1 1 0,0 0 0,0 0 0,0 0 0,-1 0 0,0 1 0,0-1 0,0 1 0,-1 0 0,2 7 0,2 7 0,-3-17 0,-1 1 0,1-1 0,0 1 0,0-1 0,1 0 0,-1 0 0,1 0 0,0-1 0,0 1 0,0-1 0,0 0 0,0 0 0,1 0 0,0-1 0,6 3 0,-2 0 0,1-1 0,1 0 0,-1-1 0,0 0 0,1-1 0,17 2 0,128 16 0,-1-11 0,-89-9 0,-55-2 0,0 2 0,-1-1 0,1 2 0,-1-1 0,1 1 0,0 1 0,19 5 0,-27-5 0,0-1 0,-1 1 0,1-1 0,0 1 0,-1 0 0,1 0 0,-1 0 0,0 0 0,0 1 0,0-1 0,0 1 0,0-1 0,0 1 0,-1 0 0,1-1 0,-1 1 0,0 0 0,0 0 0,1 5 0,13 23 0,-13-28 0,0 0 0,1 0 0,-1-1 0,1 0 0,0 1 0,0-1 0,0 0 0,0 0 0,0-1 0,1 1 0,-1-1 0,0 0 0,1 1 0,3-1 0,55 11 0,-48-10 0,-6-1 0,4 1 0,-1 0 0,0 0 0,1 1 0,18 7 0,-28-9 0,0 0 0,1 1 0,-1-1 0,0 1 0,0-1 0,1 1 0,-1 0 0,0-1 0,-1 1 0,1 0 0,0 1 0,0-1 0,-1 0 0,0 0 0,1 1 0,-1-1 0,0 0 0,0 1 0,0-1 0,0 1 0,-1 0 0,1-1 0,-1 1 0,1 0 0,-1 4 0,-1 14 0,1-16 0,-1 0 0,1 0 0,0 0 0,0 0 0,0 0 0,1 0 0,0 0 0,0-1 0,0 1 0,0 0 0,1 0 0,0-1 0,0 1 0,0-1 0,1 1 0,-1-1 0,1 0 0,6 8 0,4 1 0,1 0 0,0 0 0,0-1 0,1-1 0,20 12 0,-25-18 0,1 0 0,-1-1 0,1 0 0,0-1 0,0 0 0,0-1 0,1 0 0,-1 0 0,21-1 0,7-2 0,-22 0 0,-1 0 0,1 2 0,-1-1 0,0 2 0,1 1 0,28 7 0,-22-3 0,0 0 0,0-2 0,1-1 0,0-1 0,30 1 0,-39-2 0,0 1 0,0 0 0,0 1 0,-1 1 0,0 1 0,19 9 0,43 14 0,62 15 0,-92-38 0,-41-6 0,0 0 0,1 1 0,-1-1 0,0 1 0,0 0 0,0 1 0,1-1 0,-1 1 0,-1 0 0,10 5 0,2 4 0,1-1 0,-1 0 0,2-1 0,-1-1 0,20 6 0,9 1 0,-25-7 0,1-1 0,33 6 0,-10-1 0,-36-8 0,0-2 0,0 1 0,18 2 0,-19-4 0,1 1 0,0 0 0,-1 1 0,1 0 0,-1 1 0,9 4 0,-7-3 0,0 0 0,1-1 0,15 4 0,165 19 0,-54-18 0,-115-7 0,-1-1 0,1-1 0,0 0 0,0-2 0,-1 0 0,42-11 0,-47 10 0,-1 0 0,30-1 0,-7 1 0,197-11 0,-200 14 0,-1-3 0,62-11 0,-29-8 0,-52 16 0,1 0 0,0 1 0,19-2 0,-2 1 0,1 2 0,0 2 0,0 1 0,59 5 0,-85-2-170,-1 0-1,0 0 0,-1 0 1,1 1-1,0 0 0,-1 0 1,8 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24575,'3'0'0,"1"0"0,0 0 0,0 0 0,-1 1 0,1-1 0,0 1 0,-1 0 0,1 0 0,-1 1 0,1-1 0,-1 1 0,0-1 0,1 1 0,-1 0 0,3 3 0,-2-1 0,0 0 0,-1 1 0,1-1 0,-1 1 0,0 0 0,-1-1 0,1 1 0,-1 1 0,3 6 0,-4-10 0,-1 0 0,1 0 0,1 0 0,-1 0 0,0 0 0,0 0 0,1 0 0,-1-1 0,1 1 0,-1 0 0,1-1 0,0 1 0,0-1 0,-1 0 0,1 0 0,3 2 0,37 9 0,-36-11 0,0 0 0,1 1 0,-1 0 0,0 0 0,9 4 0,8 6 0,0-1 0,0-1 0,1-1 0,1-1 0,-1-2 0,1 0 0,36 3 0,-45-7 0,-8-2 0,0 1 0,0 0 0,0 0 0,-1 1 0,1 0 0,11 4 0,131 64 0,-134-64 0,0 0 0,0-1 0,1 0 0,-1-1 0,1-1 0,0-1 0,27 0 0,107 13 0,65 1 0,-199-15 0,0 1 0,1 1 0,29 7 0,-30-5 0,1-1 0,0-1 0,24 1 0,-31-2 0,1-1 0,-1 1 0,0 1 0,0 0 0,0 1 0,-1 0 0,1 0 0,11 7 0,20 9 0,25 10 0,-48-21 0,1 0 0,0-1 0,0 0 0,1-2 0,-1 0 0,23 2 0,-33-6 0,-1 0 0,0 0 0,0 1 0,0 0 0,-1 1 0,1 0 0,-1 1 0,0-1 0,0 2 0,0-1 0,9 9 0,33 21 0,-26-22 0,-9-5 0,-1 1 0,24 17 0,-34-22 0,1 0 0,-1 0 0,0 0 0,-1 1 0,1-1 0,-1 1 0,0 0 0,0 0 0,0 0 0,-1 1 0,4 9 0,5 39 0,-8-38 0,1 1 0,9 28 0,-11-41 0,0 1 0,1 0 0,-1-1 0,1 0 0,0 1 0,0-1 0,0 0 0,1-1 0,0 1 0,-1 0 0,1-1 0,0 0 0,7 4 0,0 1 0,0 0 0,-1 1 0,0 1 0,0-1 0,-1 2 0,-1-1 0,1 1 0,-2 1 0,1-1 0,7 18 0,-3 1 0,-10-24 0,0 0 0,0 0 0,1 0 0,0-1 0,4 7 0,-6-10 0,1-1 0,0 1 0,0 0 0,-1 0 0,1-1 0,1 1 0,-1-1 0,0 1 0,0-1 0,0 0 0,1 0 0,-1 0 0,1 0 0,-1-1 0,0 1 0,5 0 0,6 1 0,3 0 0,-1 1 0,24 7 0,-33-8 0,0 0 0,0 1 0,-1 0 0,1 0 0,-1 1 0,0 0 0,0-1 0,0 2 0,6 6 0,-5-3 0,-1 0 0,0 0 0,-1 0 0,0 1 0,0 0 0,-1 0 0,0 0 0,-1 0 0,0 0 0,0 1 0,0 9 0,9 33 0,-3-24-455,-1 0 0,5 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1045 24575,'90'-6'0,"-63"3"0,1 1 0,39 2 0,-65 0 0,1 0 0,-1 1 0,0-1 0,1 0 0,-1 1 0,0 0 0,0-1 0,0 1 0,1 0 0,-1 0 0,0 0 0,0 1 0,-1-1 0,1 0 0,0 1 0,0-1 0,0 1 0,-1 0 0,1-1 0,-1 1 0,0 0 0,1 0 0,0 3 0,1 2 0,-1 0 0,0 1 0,0-1 0,0 0 0,0 14 0,-2-15 0,0 0 0,1-1 0,0 1 0,0-1 0,0 1 0,1-1 0,0 1 0,0-1 0,0 0 0,5 9 0,-3-11 0,0-1 0,-1 1 0,1-1 0,0 0 0,0 0 0,1 0 0,-1 0 0,0-1 0,1 0 0,-1 0 0,0 0 0,1 0 0,0-1 0,-1 0 0,7 0 0,-4 0 0,-1 1 0,1 0 0,-1 0 0,1 0 0,-1 1 0,12 4 0,-2 1 0,0 0 0,1-1 0,0 0 0,0-1 0,0-1 0,0-1 0,1-1 0,0 0 0,-1-1 0,25-2 0,60 2 0,83-2 0,-151-4 0,0 0 0,0-2 0,-1-2 0,0-1 0,45-20 0,-65 26 0,0 1 0,0 1 0,0 0 0,1 1 0,-1 0 0,0 1 0,25 3 0,9-1 0,-14-2 0,-18 1 0,0 0 0,0-2 0,0 0 0,0 0 0,0-2 0,15-4 0,-9 2 0,0 0 0,-1 1 0,43-3 0,51-3 0,-89 6 0,-1-2 0,0 0 0,-1-2 0,0 0 0,0-2 0,41-24 0,-40 22 0,8-4 0,53-20 0,-69 31 0,-1 1 0,1 0 0,0 1 0,0 1 0,31 0 0,-34 1 0,1 0 0,-1-1 0,0 0 0,0-1 0,14-6 0,35-6 0,-41 10 0,-1 0 0,23-9 0,1 4 0,-35 9 0,-1-1 0,1 0 0,-1-1 0,0 1 0,0-1 0,11-6 0,-11 4 0,1 0 0,-1 0 0,-1-1 0,1 0 0,-1-1 0,0 1 0,0-1 0,-1-1 0,0 1 0,10-17 0,-7 13 0,0 0 0,0 1 0,1 1 0,0 0 0,0 0 0,1 0 0,1 2 0,15-10 0,16-11 0,-23 14 0,28-27 0,-41 34 0,-1 0 0,0-1 0,-1 1 0,0-1 0,0 0 0,0 0 0,4-12 0,-2 2 0,-2 8 0,-1 1 0,-1-1 0,4-14 0,-4 14 0,0 1 0,0 0 0,2-1 0,-1 1 0,1 1 0,10-15 0,15-29 0,-23 39 0,1 0 0,0 1 0,1 0 0,0 0 0,17-16 0,6-9 0,27-44 0,24-28 0,-80 105 0,1 1 0,-1 0 0,1 1 0,0-1 0,-1 0 0,1 1 0,0 0 0,1 0 0,-1 0 0,0 1 0,0-1 0,1 1 0,5-1 0,6 0 0,0 0 0,25 2 0,21-2 0,19-9-1365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11:32:46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0 498 24575,'3'0'0,"4"1"0,1-1 0,0-1 0,0 0 0,14-3 0,-20 4 0,-1-1 0,1 1 0,0-1 0,-1 0 0,1 0 0,0 0 0,-1 0 0,1 0 0,-1 0 0,1 0 0,-1-1 0,0 1 0,0 0 0,1-1 0,-1 1 0,0-1 0,0 1 0,0-1 0,0 0 0,-1 1 0,1-1 0,0 0 0,-1 0 0,1 1 0,-1-4 0,1 1 0,-1 0 0,1 0 0,0 0 0,0-1 0,0 1 0,1 0 0,-1 1 0,1-1 0,0 0 0,0 0 0,0 1 0,1-1 0,4-4 0,-4 6 0,0-1 0,1 1 0,-1 1 0,1-1 0,-1 0 0,1 1 0,-1 0 0,1 0 0,0 0 0,0 0 0,-1 1 0,1-1 0,0 1 0,7 0 0,-7 1 0,0-1 0,0-1 0,-1 1 0,1 0 0,0-1 0,0 0 0,-1 0 0,1 0 0,0 0 0,-1-1 0,1 1 0,-1-1 0,0 0 0,1 0 0,-1 0 0,0 0 0,0-1 0,0 1 0,-1-1 0,1 0 0,-1 0 0,1 0 0,-1 0 0,0 0 0,0 0 0,2-4 0,-1-3 0,0 0 0,0 0 0,-1 0 0,0-1 0,-1 1 0,0 0 0,0-1 0,-2-13 0,-1-6 0,1 17 0,0 1 0,0-1 0,1 0 0,1 1 0,0-1 0,1 1 0,0 0 0,1-1 0,5-13 0,11 3 77,-17 22-180,0-1 0,-1 1 0,1-1 0,0 0 0,-1 1 0,1-1 0,-1 0 0,1 0 0,-1 0 0,0-1 0,0 1 0,0 0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B52A-2EB9-408E-BF4B-D02D8684C58E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626C0-C8B7-4BBD-99B0-50454389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626C0-C8B7-4BBD-99B0-5045438930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6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626C0-C8B7-4BBD-99B0-50454389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1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626C0-C8B7-4BBD-99B0-50454389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6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626C0-C8B7-4BBD-99B0-50454389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2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B630-C923-420D-89CD-6F2468DC4800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C720-7D7E-4ED3-8F35-14A741E4C420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7221-AD44-4F52-9C06-29DD97B7BD86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6994-69D1-4F77-9B92-CDEF190544F2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2AAA-C01B-4178-B8A0-5E5827873617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9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F7F4-F38A-466E-95E7-9B9D80EFCA32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E66E-C315-48EF-969D-8EEA076388A3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7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83F-4709-4897-A3BB-199A4D600262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1807-8B57-411F-9F61-CE17895D0F34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702B-80A3-47AD-B34C-9ABD9D589B39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B3D-570C-4692-9B57-B8E9A42C2300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79E7-CCE4-41F8-9FEF-413C78613C7B}" type="datetime1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E9EF-9848-49FC-9046-6592192D9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2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microsoft.com/office/2007/relationships/diagramDrawing" Target="../diagrams/drawing2.xml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29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24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23" Type="http://schemas.openxmlformats.org/officeDocument/2006/relationships/diagramQuickStyle" Target="../diagrams/quickStyle2.xml"/><Relationship Id="rId28" Type="http://schemas.openxmlformats.org/officeDocument/2006/relationships/diagramQuickStyle" Target="../diagrams/quickStyle3.xml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diagramLayout" Target="../diagrams/layout2.xml"/><Relationship Id="rId27" Type="http://schemas.openxmlformats.org/officeDocument/2006/relationships/diagramLayout" Target="../diagrams/layout3.xml"/><Relationship Id="rId30" Type="http://schemas.microsoft.com/office/2007/relationships/diagramDrawing" Target="../diagrams/drawing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3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4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24" Type="http://schemas.openxmlformats.org/officeDocument/2006/relationships/customXml" Target="../ink/ink10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customXml" Target="../ink/ink3.xml"/><Relationship Id="rId19" Type="http://schemas.openxmlformats.org/officeDocument/2006/relationships/image" Target="../media/image33.png"/><Relationship Id="rId9" Type="http://schemas.openxmlformats.org/officeDocument/2006/relationships/image" Target="../media/image2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ruliweb.com/community/board/300143/read/60745798" TargetMode="External"/><Relationship Id="rId7" Type="http://schemas.openxmlformats.org/officeDocument/2006/relationships/hyperlink" Target="https://pin.it/2LugGLE" TargetMode="External"/><Relationship Id="rId2" Type="http://schemas.openxmlformats.org/officeDocument/2006/relationships/hyperlink" Target="https://topstrongest.fandom.com/wiki/Fighter_(Lost_Ark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.it/37ajnnH" TargetMode="External"/><Relationship Id="rId5" Type="http://schemas.openxmlformats.org/officeDocument/2006/relationships/hyperlink" Target="https://www.yna.co.kr/view/AKR20180720139900060" TargetMode="External"/><Relationship Id="rId4" Type="http://schemas.openxmlformats.org/officeDocument/2006/relationships/hyperlink" Target="https://www.inven.co.kr/webzine/news/?news=185651&amp;site=lostark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4183"/>
          <a:stretch/>
        </p:blipFill>
        <p:spPr>
          <a:xfrm>
            <a:off x="1424878" y="-222250"/>
            <a:ext cx="6439271" cy="708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47489" y="2351782"/>
            <a:ext cx="46490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게임스토리텔링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기획 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– 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질서와 질료</a:t>
            </a:r>
            <a:endParaRPr lang="en-US" altLang="ko-KR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ko-KR" altLang="en-US" sz="3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세라비</a:t>
            </a:r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822" y="3851467"/>
            <a:ext cx="1728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201911188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최용성</a:t>
            </a:r>
            <a:endParaRPr lang="en-US" altLang="ko-KR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201911174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박성준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30261" y="3429000"/>
            <a:ext cx="5083476" cy="89770"/>
            <a:chOff x="2527653" y="3130094"/>
            <a:chExt cx="4240388" cy="45719"/>
          </a:xfrm>
        </p:grpSpPr>
        <p:sp>
          <p:nvSpPr>
            <p:cNvPr id="6" name="직사각형 5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39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r="4183"/>
          <a:stretch/>
        </p:blipFill>
        <p:spPr>
          <a:xfrm>
            <a:off x="1424878" y="-222250"/>
            <a:ext cx="6439271" cy="7080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6108" y="2351782"/>
            <a:ext cx="37718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세라비</a:t>
            </a:r>
            <a:endParaRPr lang="en-US" altLang="ko-KR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‘Sera’ – 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라틴어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‘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세 개의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’</a:t>
            </a:r>
          </a:p>
          <a:p>
            <a:pPr algn="ctr"/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‘Vi’ – 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라틴어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‘</a:t>
            </a:r>
            <a:r>
              <a:rPr lang="ko-KR" altLang="en-US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힘</a:t>
            </a:r>
            <a:r>
              <a:rPr lang="en-US" altLang="ko-KR" sz="3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＇</a:t>
            </a:r>
          </a:p>
          <a:p>
            <a:pPr algn="ctr"/>
            <a:endParaRPr lang="ko-KR" altLang="en-US" sz="3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6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89AA-D965-A4DB-047F-6D0C4556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BC14-024B-42C1-DCDB-4CAA52FF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591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장르</a:t>
            </a:r>
            <a:endParaRPr lang="en-US" altLang="ko-KR" sz="4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JRPG</a:t>
            </a:r>
            <a:endParaRPr lang="en-US" altLang="ko-KR" sz="3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indent="0">
              <a:buNone/>
            </a:pPr>
            <a:endParaRPr lang="en-US" altLang="ko-KR" sz="4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0" indent="0">
              <a:buNone/>
            </a:pPr>
            <a:r>
              <a:rPr lang="ko-KR" altLang="en-US" sz="4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시놉시스</a:t>
            </a:r>
            <a:endParaRPr lang="en-US" altLang="ko-KR" sz="4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	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전쟁이 일어난 지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300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년 후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신의 대리자인 주인공이 세계의 평화를 되찾고자 대륙을 통합하는 여행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2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68EFE-5651-00EF-14D6-6A9B59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7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C33D-5030-E318-C37E-1AB7F31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71" y="141271"/>
            <a:ext cx="3938487" cy="8914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D99D3-D85F-B8A3-D11A-FAF817D0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39604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A4E9EF-9848-49FC-9046-6592192D9642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030" name="Picture 6" descr="다크이(가) 표시된 사진&#10;&#10;자동 생성된 설명">
            <a:extLst>
              <a:ext uri="{FF2B5EF4-FFF2-40B4-BE49-F238E27FC236}">
                <a16:creationId xmlns:a16="http://schemas.microsoft.com/office/drawing/2014/main" id="{9A88BEC5-CBAC-83AC-5D1E-B12C6C2DA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387"/>
          <a:stretch/>
        </p:blipFill>
        <p:spPr bwMode="auto">
          <a:xfrm>
            <a:off x="4382140" y="629929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37FA18-5E2F-DCBD-5E91-9589228F8838}"/>
              </a:ext>
            </a:extLst>
          </p:cNvPr>
          <p:cNvSpPr/>
          <p:nvPr/>
        </p:nvSpPr>
        <p:spPr>
          <a:xfrm>
            <a:off x="5551192" y="1368268"/>
            <a:ext cx="2674387" cy="15738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7AB7AD-EB6E-BC5D-8105-93230B93C3FB}"/>
              </a:ext>
            </a:extLst>
          </p:cNvPr>
          <p:cNvSpPr/>
          <p:nvPr/>
        </p:nvSpPr>
        <p:spPr>
          <a:xfrm>
            <a:off x="5551193" y="1588930"/>
            <a:ext cx="1334278" cy="15738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8E0E372-2D1F-714F-3DD8-71DE907C6CCC}"/>
              </a:ext>
            </a:extLst>
          </p:cNvPr>
          <p:cNvSpPr/>
          <p:nvPr/>
        </p:nvSpPr>
        <p:spPr>
          <a:xfrm>
            <a:off x="7109405" y="1588930"/>
            <a:ext cx="167951" cy="15738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491F27B-7167-6581-2999-C582A5C42C8E}"/>
              </a:ext>
            </a:extLst>
          </p:cNvPr>
          <p:cNvSpPr/>
          <p:nvPr/>
        </p:nvSpPr>
        <p:spPr>
          <a:xfrm>
            <a:off x="7387378" y="1583936"/>
            <a:ext cx="167951" cy="15738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9C043154-5254-3D17-ACE0-B156E3B2F0E2}"/>
              </a:ext>
            </a:extLst>
          </p:cNvPr>
          <p:cNvSpPr/>
          <p:nvPr/>
        </p:nvSpPr>
        <p:spPr>
          <a:xfrm>
            <a:off x="7660103" y="1583935"/>
            <a:ext cx="167951" cy="15738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6E5AA2F-D863-CDFD-D06A-082AAC134F54}"/>
              </a:ext>
            </a:extLst>
          </p:cNvPr>
          <p:cNvSpPr/>
          <p:nvPr/>
        </p:nvSpPr>
        <p:spPr>
          <a:xfrm>
            <a:off x="7941455" y="1583934"/>
            <a:ext cx="167951" cy="157389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실행 단색으로 채워진">
            <a:extLst>
              <a:ext uri="{FF2B5EF4-FFF2-40B4-BE49-F238E27FC236}">
                <a16:creationId xmlns:a16="http://schemas.microsoft.com/office/drawing/2014/main" id="{72595549-E0F0-C8C0-DC32-4A6445C407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2454" y="1018944"/>
            <a:ext cx="317687" cy="317687"/>
          </a:xfrm>
          <a:prstGeom prst="rect">
            <a:avLst/>
          </a:prstGeom>
        </p:spPr>
      </p:pic>
      <p:pic>
        <p:nvPicPr>
          <p:cNvPr id="38" name="그래픽 37" descr="실행 단색으로 채워진">
            <a:extLst>
              <a:ext uri="{FF2B5EF4-FFF2-40B4-BE49-F238E27FC236}">
                <a16:creationId xmlns:a16="http://schemas.microsoft.com/office/drawing/2014/main" id="{EFCD46DB-D293-BCC9-C787-EC996616E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6809" y="1018944"/>
            <a:ext cx="317687" cy="317687"/>
          </a:xfrm>
          <a:prstGeom prst="rect">
            <a:avLst/>
          </a:prstGeom>
        </p:spPr>
      </p:pic>
      <p:pic>
        <p:nvPicPr>
          <p:cNvPr id="39" name="그래픽 38" descr="실행 단색으로 채워진">
            <a:extLst>
              <a:ext uri="{FF2B5EF4-FFF2-40B4-BE49-F238E27FC236}">
                <a16:creationId xmlns:a16="http://schemas.microsoft.com/office/drawing/2014/main" id="{42B8A63D-C209-D9CF-E36A-E312A4A75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7668" y="1019323"/>
            <a:ext cx="317687" cy="317687"/>
          </a:xfrm>
          <a:prstGeom prst="rect">
            <a:avLst/>
          </a:prstGeom>
        </p:spPr>
      </p:pic>
      <p:pic>
        <p:nvPicPr>
          <p:cNvPr id="40" name="그래픽 39" descr="실행 단색으로 채워진">
            <a:extLst>
              <a:ext uri="{FF2B5EF4-FFF2-40B4-BE49-F238E27FC236}">
                <a16:creationId xmlns:a16="http://schemas.microsoft.com/office/drawing/2014/main" id="{495CF5F1-17EB-21D6-A0F6-8F77AF88F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7382" y="1014737"/>
            <a:ext cx="317687" cy="317687"/>
          </a:xfrm>
          <a:prstGeom prst="rect">
            <a:avLst/>
          </a:prstGeom>
        </p:spPr>
      </p:pic>
      <p:pic>
        <p:nvPicPr>
          <p:cNvPr id="41" name="그래픽 40" descr="실행 단색으로 채워진">
            <a:extLst>
              <a:ext uri="{FF2B5EF4-FFF2-40B4-BE49-F238E27FC236}">
                <a16:creationId xmlns:a16="http://schemas.microsoft.com/office/drawing/2014/main" id="{3E2BE143-38A9-BD02-5A63-28078E1556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6214" y="1019624"/>
            <a:ext cx="317687" cy="31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BA017-2281-A65F-0D08-CB8051F31A8B}"/>
              </a:ext>
            </a:extLst>
          </p:cNvPr>
          <p:cNvSpPr txBox="1"/>
          <p:nvPr/>
        </p:nvSpPr>
        <p:spPr>
          <a:xfrm>
            <a:off x="128339" y="4058924"/>
            <a:ext cx="4616244" cy="1895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아이템</a:t>
            </a: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아이템에는 일회용인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포션과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영구적인 장비 아이템이 존재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주인공의 체력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마나를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회복하거나 적들에게 부정적인 효과를 부여하는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포션이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존재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주인공의 술법을 강화하거나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공격력을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높혀주는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장비아이템이 존재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B58B8-4970-C89C-1907-081246D3E537}"/>
              </a:ext>
            </a:extLst>
          </p:cNvPr>
          <p:cNvSpPr txBox="1"/>
          <p:nvPr/>
        </p:nvSpPr>
        <p:spPr>
          <a:xfrm>
            <a:off x="5491804" y="47071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 예시</a:t>
            </a:r>
            <a:endParaRPr lang="en-US" altLang="ko-KR" sz="24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80126-B396-E88C-608F-48F44D35C18A}"/>
              </a:ext>
            </a:extLst>
          </p:cNvPr>
          <p:cNvSpPr txBox="1"/>
          <p:nvPr/>
        </p:nvSpPr>
        <p:spPr>
          <a:xfrm>
            <a:off x="128339" y="1719446"/>
            <a:ext cx="4616244" cy="244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주인공은 신의 대리자로써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전쟁 이후 세 세력으로 분열된 대륙을 통합하는 것이 목적</a:t>
            </a: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주인공은 중립 구역에서 시작</a:t>
            </a: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주인공은 체력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보석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활동력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아이템이라는 질료를 가지고 있음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주인공의 주 무기는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건틀릿</a:t>
            </a: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42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7C33D-5030-E318-C37E-1AB7F31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99" y="516435"/>
            <a:ext cx="3938487" cy="519778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EA677-6767-E43E-CB34-48540696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965" y="2933289"/>
            <a:ext cx="2975760" cy="215916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체력</a:t>
            </a: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소활술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사용시 소모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주인공의 생명력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체력 소진 시 주인공은 사망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endParaRPr lang="en-US" altLang="ko-KR" sz="12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D99D3-D85F-B8A3-D11A-FAF817D0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A4E9EF-9848-49FC-9046-6592192D9642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37FA18-5E2F-DCBD-5E91-9589228F8838}"/>
              </a:ext>
            </a:extLst>
          </p:cNvPr>
          <p:cNvSpPr/>
          <p:nvPr/>
        </p:nvSpPr>
        <p:spPr>
          <a:xfrm>
            <a:off x="2632015" y="3824914"/>
            <a:ext cx="3721506" cy="28204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17AB7AD-EB6E-BC5D-8105-93230B93C3FB}"/>
              </a:ext>
            </a:extLst>
          </p:cNvPr>
          <p:cNvSpPr/>
          <p:nvPr/>
        </p:nvSpPr>
        <p:spPr>
          <a:xfrm>
            <a:off x="2636072" y="4341169"/>
            <a:ext cx="1856696" cy="28204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C8E0E372-2D1F-714F-3DD8-71DE907C6CCC}"/>
              </a:ext>
            </a:extLst>
          </p:cNvPr>
          <p:cNvSpPr/>
          <p:nvPr/>
        </p:nvSpPr>
        <p:spPr>
          <a:xfrm>
            <a:off x="4797756" y="4354855"/>
            <a:ext cx="233710" cy="28204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A491F27B-7167-6581-2999-C582A5C42C8E}"/>
              </a:ext>
            </a:extLst>
          </p:cNvPr>
          <p:cNvSpPr/>
          <p:nvPr/>
        </p:nvSpPr>
        <p:spPr>
          <a:xfrm>
            <a:off x="5075729" y="4349861"/>
            <a:ext cx="233710" cy="28204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9C043154-5254-3D17-ACE0-B156E3B2F0E2}"/>
              </a:ext>
            </a:extLst>
          </p:cNvPr>
          <p:cNvSpPr/>
          <p:nvPr/>
        </p:nvSpPr>
        <p:spPr>
          <a:xfrm>
            <a:off x="5348454" y="4349860"/>
            <a:ext cx="233710" cy="28204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76E5AA2F-D863-CDFD-D06A-082AAC134F54}"/>
              </a:ext>
            </a:extLst>
          </p:cNvPr>
          <p:cNvSpPr/>
          <p:nvPr/>
        </p:nvSpPr>
        <p:spPr>
          <a:xfrm>
            <a:off x="5629806" y="4349859"/>
            <a:ext cx="233710" cy="28204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실행 단색으로 채워진">
            <a:extLst>
              <a:ext uri="{FF2B5EF4-FFF2-40B4-BE49-F238E27FC236}">
                <a16:creationId xmlns:a16="http://schemas.microsoft.com/office/drawing/2014/main" id="{72595549-E0F0-C8C0-DC32-4A6445C40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785" y="3041107"/>
            <a:ext cx="589271" cy="589271"/>
          </a:xfrm>
          <a:prstGeom prst="rect">
            <a:avLst/>
          </a:prstGeom>
        </p:spPr>
      </p:pic>
      <p:pic>
        <p:nvPicPr>
          <p:cNvPr id="38" name="그래픽 37" descr="실행 단색으로 채워진">
            <a:extLst>
              <a:ext uri="{FF2B5EF4-FFF2-40B4-BE49-F238E27FC236}">
                <a16:creationId xmlns:a16="http://schemas.microsoft.com/office/drawing/2014/main" id="{EFCD46DB-D293-BCC9-C787-EC996616E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1978" y="3041107"/>
            <a:ext cx="589271" cy="589271"/>
          </a:xfrm>
          <a:prstGeom prst="rect">
            <a:avLst/>
          </a:prstGeom>
        </p:spPr>
      </p:pic>
      <p:pic>
        <p:nvPicPr>
          <p:cNvPr id="39" name="그래픽 38" descr="실행 단색으로 채워진">
            <a:extLst>
              <a:ext uri="{FF2B5EF4-FFF2-40B4-BE49-F238E27FC236}">
                <a16:creationId xmlns:a16="http://schemas.microsoft.com/office/drawing/2014/main" id="{42B8A63D-C209-D9CF-E36A-E312A4A75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1013" y="3041486"/>
            <a:ext cx="589271" cy="589271"/>
          </a:xfrm>
          <a:prstGeom prst="rect">
            <a:avLst/>
          </a:prstGeom>
        </p:spPr>
      </p:pic>
      <p:pic>
        <p:nvPicPr>
          <p:cNvPr id="40" name="그래픽 39" descr="실행 단색으로 채워진">
            <a:extLst>
              <a:ext uri="{FF2B5EF4-FFF2-40B4-BE49-F238E27FC236}">
                <a16:creationId xmlns:a16="http://schemas.microsoft.com/office/drawing/2014/main" id="{495CF5F1-17EB-21D6-A0F6-8F77AF88F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090" y="3042003"/>
            <a:ext cx="589271" cy="589271"/>
          </a:xfrm>
          <a:prstGeom prst="rect">
            <a:avLst/>
          </a:prstGeom>
        </p:spPr>
      </p:pic>
      <p:pic>
        <p:nvPicPr>
          <p:cNvPr id="41" name="그래픽 40" descr="실행 단색으로 채워진">
            <a:extLst>
              <a:ext uri="{FF2B5EF4-FFF2-40B4-BE49-F238E27FC236}">
                <a16:creationId xmlns:a16="http://schemas.microsoft.com/office/drawing/2014/main" id="{3E2BE143-38A9-BD02-5A63-28078E155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9319" y="3041106"/>
            <a:ext cx="589271" cy="589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344150-B4E6-2D09-C5FB-9E2AC26375D9}"/>
              </a:ext>
            </a:extLst>
          </p:cNvPr>
          <p:cNvSpPr txBox="1"/>
          <p:nvPr/>
        </p:nvSpPr>
        <p:spPr>
          <a:xfrm>
            <a:off x="2191412" y="4686595"/>
            <a:ext cx="2746016" cy="161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</a:t>
            </a: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마나술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사용시 소모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상대방의 차례가 끝나고 다시 주인공의 차례가 오면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마나는 소폭 회복됨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9EBF8-9236-7B06-68D3-E6572B5B1F0A}"/>
              </a:ext>
            </a:extLst>
          </p:cNvPr>
          <p:cNvSpPr txBox="1"/>
          <p:nvPr/>
        </p:nvSpPr>
        <p:spPr>
          <a:xfrm>
            <a:off x="5746661" y="4372896"/>
            <a:ext cx="3243754" cy="134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보석</a:t>
            </a: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변환술 사용시 소모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소모된 보석은 전투가 끝난 후 다시 충전된다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1A93B9-8528-FFD7-7E76-31C74E8962A5}"/>
              </a:ext>
            </a:extLst>
          </p:cNvPr>
          <p:cNvSpPr txBox="1"/>
          <p:nvPr/>
        </p:nvSpPr>
        <p:spPr>
          <a:xfrm>
            <a:off x="1850554" y="1128915"/>
            <a:ext cx="4607396" cy="161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활동력</a:t>
            </a: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전투 시 주인공의 차례 때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각 술법이나 공격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아이템을 사용하기 위해서 활동력을 소모해야 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상대방의 차례가 끝나고 다시 주인공의 차례가 오면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활동력은 충전됨</a:t>
            </a:r>
            <a:r>
              <a:rPr lang="en-US" altLang="ko-KR" sz="12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A274C7-5CAE-0785-CB1A-19CC4FDE9CA9}"/>
              </a:ext>
            </a:extLst>
          </p:cNvPr>
          <p:cNvSpPr/>
          <p:nvPr/>
        </p:nvSpPr>
        <p:spPr>
          <a:xfrm>
            <a:off x="2540618" y="2956996"/>
            <a:ext cx="3017838" cy="697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738C18-9D6A-8BE3-CE60-1E36749B9FF1}"/>
              </a:ext>
            </a:extLst>
          </p:cNvPr>
          <p:cNvSpPr/>
          <p:nvPr/>
        </p:nvSpPr>
        <p:spPr>
          <a:xfrm>
            <a:off x="2544373" y="3729258"/>
            <a:ext cx="3913577" cy="452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F60666-A966-AEE1-9188-B8ADD5B546DD}"/>
              </a:ext>
            </a:extLst>
          </p:cNvPr>
          <p:cNvSpPr/>
          <p:nvPr/>
        </p:nvSpPr>
        <p:spPr>
          <a:xfrm>
            <a:off x="2563423" y="4277785"/>
            <a:ext cx="2002783" cy="409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5A983F-3DF9-6305-6CE4-A629739FADDC}"/>
              </a:ext>
            </a:extLst>
          </p:cNvPr>
          <p:cNvSpPr/>
          <p:nvPr/>
        </p:nvSpPr>
        <p:spPr>
          <a:xfrm>
            <a:off x="4737400" y="4291081"/>
            <a:ext cx="1210264" cy="3917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5" grpId="0"/>
      <p:bldP spid="18" grpId="0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820F-1DC3-F90C-BDDA-2FE9C4E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200"/>
            <a:ext cx="1416897" cy="14536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술법</a:t>
            </a:r>
          </a:p>
        </p:txBody>
      </p:sp>
      <p:graphicFrame>
        <p:nvGraphicFramePr>
          <p:cNvPr id="30" name="내용 개체 틀 2">
            <a:extLst>
              <a:ext uri="{FF2B5EF4-FFF2-40B4-BE49-F238E27FC236}">
                <a16:creationId xmlns:a16="http://schemas.microsoft.com/office/drawing/2014/main" id="{AECF153B-0033-10C8-9417-F12D857F0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8533"/>
              </p:ext>
            </p:extLst>
          </p:nvPr>
        </p:nvGraphicFramePr>
        <p:xfrm>
          <a:off x="52812" y="5157979"/>
          <a:ext cx="6524060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BAF90-209E-F5D5-94F8-5B46B57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2783E8-8B45-7F07-D547-AE70769B9E66}"/>
              </a:ext>
            </a:extLst>
          </p:cNvPr>
          <p:cNvGrpSpPr/>
          <p:nvPr/>
        </p:nvGrpSpPr>
        <p:grpSpPr>
          <a:xfrm>
            <a:off x="6720695" y="4884121"/>
            <a:ext cx="1501934" cy="1501934"/>
            <a:chOff x="5706983" y="1438554"/>
            <a:chExt cx="1501934" cy="1501934"/>
          </a:xfrm>
        </p:grpSpPr>
        <p:pic>
          <p:nvPicPr>
            <p:cNvPr id="8" name="그래픽 7" descr="불꽃 단색으로 채워진">
              <a:extLst>
                <a:ext uri="{FF2B5EF4-FFF2-40B4-BE49-F238E27FC236}">
                  <a16:creationId xmlns:a16="http://schemas.microsoft.com/office/drawing/2014/main" id="{EC79B136-C7FE-771A-9D81-306692FCB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06983" y="1438554"/>
              <a:ext cx="1501934" cy="1501934"/>
            </a:xfrm>
            <a:prstGeom prst="rect">
              <a:avLst/>
            </a:prstGeom>
          </p:spPr>
        </p:pic>
        <p:pic>
          <p:nvPicPr>
            <p:cNvPr id="6" name="그래픽 5" descr="하트 단색으로 채워진">
              <a:extLst>
                <a:ext uri="{FF2B5EF4-FFF2-40B4-BE49-F238E27FC236}">
                  <a16:creationId xmlns:a16="http://schemas.microsoft.com/office/drawing/2014/main" id="{9E3B719F-D9DA-4296-998B-8627AD43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81065" y="1986718"/>
              <a:ext cx="953770" cy="95377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636C07-DA4B-C548-1BC9-BF835F657CC6}"/>
              </a:ext>
            </a:extLst>
          </p:cNvPr>
          <p:cNvGrpSpPr/>
          <p:nvPr/>
        </p:nvGrpSpPr>
        <p:grpSpPr>
          <a:xfrm>
            <a:off x="6837691" y="1493300"/>
            <a:ext cx="1297917" cy="1643958"/>
            <a:chOff x="5808991" y="3429000"/>
            <a:chExt cx="1297917" cy="1643958"/>
          </a:xfrm>
        </p:grpSpPr>
        <p:pic>
          <p:nvPicPr>
            <p:cNvPr id="10" name="그래픽 9" descr="펼친 손 단색으로 채워진">
              <a:extLst>
                <a:ext uri="{FF2B5EF4-FFF2-40B4-BE49-F238E27FC236}">
                  <a16:creationId xmlns:a16="http://schemas.microsoft.com/office/drawing/2014/main" id="{3F2F2FBE-9F8E-1132-A4EE-944CD754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08991" y="3775041"/>
              <a:ext cx="1297917" cy="1297917"/>
            </a:xfrm>
            <a:prstGeom prst="rect">
              <a:avLst/>
            </a:prstGeom>
          </p:spPr>
        </p:pic>
        <p:pic>
          <p:nvPicPr>
            <p:cNvPr id="17" name="그래픽 16" descr="불꽃놀이 단색으로 채워진">
              <a:extLst>
                <a:ext uri="{FF2B5EF4-FFF2-40B4-BE49-F238E27FC236}">
                  <a16:creationId xmlns:a16="http://schemas.microsoft.com/office/drawing/2014/main" id="{D1D8FBD9-299B-340C-F440-D4C6332C4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2043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A45A4D-BB5D-3DD8-9B6A-33D750BAA4EC}"/>
              </a:ext>
            </a:extLst>
          </p:cNvPr>
          <p:cNvGrpSpPr/>
          <p:nvPr/>
        </p:nvGrpSpPr>
        <p:grpSpPr>
          <a:xfrm>
            <a:off x="6699499" y="3250643"/>
            <a:ext cx="1549926" cy="1549926"/>
            <a:chOff x="5491228" y="4739246"/>
            <a:chExt cx="1549926" cy="1549926"/>
          </a:xfrm>
        </p:grpSpPr>
        <p:pic>
          <p:nvPicPr>
            <p:cNvPr id="25" name="그래픽 24" descr="충돌 단색으로 채워진">
              <a:extLst>
                <a:ext uri="{FF2B5EF4-FFF2-40B4-BE49-F238E27FC236}">
                  <a16:creationId xmlns:a16="http://schemas.microsoft.com/office/drawing/2014/main" id="{598EE8E6-0A85-576A-2F0E-BD659C82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284670">
              <a:off x="5491228" y="4739246"/>
              <a:ext cx="1549926" cy="1549926"/>
            </a:xfrm>
            <a:prstGeom prst="rect">
              <a:avLst/>
            </a:prstGeom>
          </p:spPr>
        </p:pic>
        <p:pic>
          <p:nvPicPr>
            <p:cNvPr id="27" name="그래픽 26" descr="다이아몬드 단색으로 채워진">
              <a:extLst>
                <a:ext uri="{FF2B5EF4-FFF2-40B4-BE49-F238E27FC236}">
                  <a16:creationId xmlns:a16="http://schemas.microsoft.com/office/drawing/2014/main" id="{02077C4A-E5F5-D345-3D0D-191BEA48E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33653" y="4977686"/>
              <a:ext cx="1059477" cy="1059477"/>
            </a:xfrm>
            <a:prstGeom prst="rect">
              <a:avLst/>
            </a:prstGeom>
          </p:spPr>
        </p:pic>
        <p:pic>
          <p:nvPicPr>
            <p:cNvPr id="14" name="그래픽 13" descr="마법 지팡이 자동 단색으로 채워진">
              <a:extLst>
                <a:ext uri="{FF2B5EF4-FFF2-40B4-BE49-F238E27FC236}">
                  <a16:creationId xmlns:a16="http://schemas.microsoft.com/office/drawing/2014/main" id="{020F5FA2-DCC4-C42F-12A3-D1FE71AD2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949286" y="5194031"/>
              <a:ext cx="584481" cy="58448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236DA9-80C9-8C28-7C9B-3E99CFD8DDE1}"/>
              </a:ext>
            </a:extLst>
          </p:cNvPr>
          <p:cNvSpPr txBox="1"/>
          <p:nvPr/>
        </p:nvSpPr>
        <p:spPr>
          <a:xfrm>
            <a:off x="2125629" y="619327"/>
            <a:ext cx="46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전투 중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술법을 사용하기 위해선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활동력을 소모해야 함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  <a:endParaRPr lang="ko-KR" altLang="en-US" sz="24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4032F1A0-150E-AE9A-9CD2-18E7963A9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102531"/>
              </p:ext>
            </p:extLst>
          </p:nvPr>
        </p:nvGraphicFramePr>
        <p:xfrm>
          <a:off x="52812" y="3484801"/>
          <a:ext cx="6524060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886E19D-E7EC-AB57-72E7-97F3AF16E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361076"/>
              </p:ext>
            </p:extLst>
          </p:nvPr>
        </p:nvGraphicFramePr>
        <p:xfrm>
          <a:off x="45430" y="1775279"/>
          <a:ext cx="6524060" cy="1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</p:spTree>
    <p:extLst>
      <p:ext uri="{BB962C8B-B14F-4D97-AF65-F5344CB8AC3E}">
        <p14:creationId xmlns:p14="http://schemas.microsoft.com/office/powerpoint/2010/main" val="156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" grpId="0">
        <p:bldAsOne/>
      </p:bldGraphic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820F-1DC3-F90C-BDDA-2FE9C4E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200"/>
            <a:ext cx="1416897" cy="14536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술법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BAF90-209E-F5D5-94F8-5B46B57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2783E8-8B45-7F07-D547-AE70769B9E66}"/>
              </a:ext>
            </a:extLst>
          </p:cNvPr>
          <p:cNvGrpSpPr/>
          <p:nvPr/>
        </p:nvGrpSpPr>
        <p:grpSpPr>
          <a:xfrm>
            <a:off x="7013416" y="3429000"/>
            <a:ext cx="1501934" cy="1501934"/>
            <a:chOff x="5706983" y="1438554"/>
            <a:chExt cx="1501934" cy="1501934"/>
          </a:xfrm>
        </p:grpSpPr>
        <p:pic>
          <p:nvPicPr>
            <p:cNvPr id="8" name="그래픽 7" descr="불꽃 단색으로 채워진">
              <a:extLst>
                <a:ext uri="{FF2B5EF4-FFF2-40B4-BE49-F238E27FC236}">
                  <a16:creationId xmlns:a16="http://schemas.microsoft.com/office/drawing/2014/main" id="{EC79B136-C7FE-771A-9D81-306692FCB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6983" y="1438554"/>
              <a:ext cx="1501934" cy="1501934"/>
            </a:xfrm>
            <a:prstGeom prst="rect">
              <a:avLst/>
            </a:prstGeom>
          </p:spPr>
        </p:pic>
        <p:pic>
          <p:nvPicPr>
            <p:cNvPr id="6" name="그래픽 5" descr="하트 단색으로 채워진">
              <a:extLst>
                <a:ext uri="{FF2B5EF4-FFF2-40B4-BE49-F238E27FC236}">
                  <a16:creationId xmlns:a16="http://schemas.microsoft.com/office/drawing/2014/main" id="{9E3B719F-D9DA-4296-998B-8627AD43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1065" y="1986718"/>
              <a:ext cx="953770" cy="95377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636C07-DA4B-C548-1BC9-BF835F657CC6}"/>
              </a:ext>
            </a:extLst>
          </p:cNvPr>
          <p:cNvGrpSpPr/>
          <p:nvPr/>
        </p:nvGrpSpPr>
        <p:grpSpPr>
          <a:xfrm>
            <a:off x="6159960" y="2055182"/>
            <a:ext cx="1297917" cy="1643958"/>
            <a:chOff x="5808991" y="3429000"/>
            <a:chExt cx="1297917" cy="1643958"/>
          </a:xfrm>
        </p:grpSpPr>
        <p:pic>
          <p:nvPicPr>
            <p:cNvPr id="10" name="그래픽 9" descr="펼친 손 단색으로 채워진">
              <a:extLst>
                <a:ext uri="{FF2B5EF4-FFF2-40B4-BE49-F238E27FC236}">
                  <a16:creationId xmlns:a16="http://schemas.microsoft.com/office/drawing/2014/main" id="{3F2F2FBE-9F8E-1132-A4EE-944CD754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991" y="3775041"/>
              <a:ext cx="1297917" cy="1297917"/>
            </a:xfrm>
            <a:prstGeom prst="rect">
              <a:avLst/>
            </a:prstGeom>
          </p:spPr>
        </p:pic>
        <p:pic>
          <p:nvPicPr>
            <p:cNvPr id="17" name="그래픽 16" descr="불꽃놀이 단색으로 채워진">
              <a:extLst>
                <a:ext uri="{FF2B5EF4-FFF2-40B4-BE49-F238E27FC236}">
                  <a16:creationId xmlns:a16="http://schemas.microsoft.com/office/drawing/2014/main" id="{D1D8FBD9-299B-340C-F440-D4C6332C4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20435" y="3429000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CA45A4D-BB5D-3DD8-9B6A-33D750BAA4EC}"/>
              </a:ext>
            </a:extLst>
          </p:cNvPr>
          <p:cNvGrpSpPr/>
          <p:nvPr/>
        </p:nvGrpSpPr>
        <p:grpSpPr>
          <a:xfrm>
            <a:off x="4979157" y="3505692"/>
            <a:ext cx="1549926" cy="1549926"/>
            <a:chOff x="5491228" y="4739246"/>
            <a:chExt cx="1549926" cy="1549926"/>
          </a:xfrm>
        </p:grpSpPr>
        <p:pic>
          <p:nvPicPr>
            <p:cNvPr id="25" name="그래픽 24" descr="충돌 단색으로 채워진">
              <a:extLst>
                <a:ext uri="{FF2B5EF4-FFF2-40B4-BE49-F238E27FC236}">
                  <a16:creationId xmlns:a16="http://schemas.microsoft.com/office/drawing/2014/main" id="{598EE8E6-0A85-576A-2F0E-BD659C825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284670">
              <a:off x="5491228" y="4739246"/>
              <a:ext cx="1549926" cy="1549926"/>
            </a:xfrm>
            <a:prstGeom prst="rect">
              <a:avLst/>
            </a:prstGeom>
          </p:spPr>
        </p:pic>
        <p:pic>
          <p:nvPicPr>
            <p:cNvPr id="27" name="그래픽 26" descr="다이아몬드 단색으로 채워진">
              <a:extLst>
                <a:ext uri="{FF2B5EF4-FFF2-40B4-BE49-F238E27FC236}">
                  <a16:creationId xmlns:a16="http://schemas.microsoft.com/office/drawing/2014/main" id="{02077C4A-E5F5-D345-3D0D-191BEA48E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33653" y="4977686"/>
              <a:ext cx="1059477" cy="1059477"/>
            </a:xfrm>
            <a:prstGeom prst="rect">
              <a:avLst/>
            </a:prstGeom>
          </p:spPr>
        </p:pic>
        <p:pic>
          <p:nvPicPr>
            <p:cNvPr id="14" name="그래픽 13" descr="마법 지팡이 자동 단색으로 채워진">
              <a:extLst>
                <a:ext uri="{FF2B5EF4-FFF2-40B4-BE49-F238E27FC236}">
                  <a16:creationId xmlns:a16="http://schemas.microsoft.com/office/drawing/2014/main" id="{020F5FA2-DCC4-C42F-12A3-D1FE71AD2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49286" y="5194031"/>
              <a:ext cx="584481" cy="584481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522E05-938B-00B1-5A10-B290B326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72" y="2355011"/>
            <a:ext cx="4283480" cy="268825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술법은 각각 상성이 존재한다</a:t>
            </a:r>
            <a:r>
              <a:rPr lang="en-US" altLang="ko-KR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 err="1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마나술은</a:t>
            </a:r>
            <a:r>
              <a:rPr lang="ko-KR" altLang="en-US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변환술을 상대로 유리하다</a:t>
            </a:r>
            <a:r>
              <a:rPr lang="en-US" altLang="ko-KR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변환술은 소활술을 상대로 유리하다</a:t>
            </a:r>
            <a:r>
              <a:rPr lang="en-US" altLang="ko-KR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소활술은 </a:t>
            </a:r>
            <a:r>
              <a:rPr lang="ko-KR" altLang="en-US" b="1" dirty="0" err="1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마나술을</a:t>
            </a:r>
            <a:r>
              <a:rPr lang="ko-KR" altLang="en-US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상대로 유리하다</a:t>
            </a:r>
            <a:r>
              <a:rPr lang="en-US" altLang="ko-KR" b="1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b="1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0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820F-1DC3-F90C-BDDA-2FE9C4E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200"/>
            <a:ext cx="1416897" cy="14536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공간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36DA9-80C9-8C28-7C9B-3E99CFD8DDE1}"/>
              </a:ext>
            </a:extLst>
          </p:cNvPr>
          <p:cNvSpPr txBox="1"/>
          <p:nvPr/>
        </p:nvSpPr>
        <p:spPr>
          <a:xfrm>
            <a:off x="1244023" y="1814821"/>
            <a:ext cx="66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대륙 구상도 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중립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구역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창조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의 구역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변화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의 구역</a:t>
            </a:r>
            <a:r>
              <a:rPr lang="en-US" altLang="ko-KR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소멸</a:t>
            </a:r>
            <a:r>
              <a:rPr lang="ko-KR" altLang="en-US" sz="24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의 구역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CDEE74-DC86-AFD4-9183-EAFA4993E0A8}"/>
              </a:ext>
            </a:extLst>
          </p:cNvPr>
          <p:cNvGrpSpPr/>
          <p:nvPr/>
        </p:nvGrpSpPr>
        <p:grpSpPr>
          <a:xfrm>
            <a:off x="2815212" y="2904595"/>
            <a:ext cx="3072240" cy="2839500"/>
            <a:chOff x="2243010" y="3691590"/>
            <a:chExt cx="3072240" cy="28395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9B5BCD-0B40-0463-F2D6-B825477FFC62}"/>
                </a:ext>
              </a:extLst>
            </p:cNvPr>
            <p:cNvGrpSpPr/>
            <p:nvPr/>
          </p:nvGrpSpPr>
          <p:grpSpPr>
            <a:xfrm>
              <a:off x="2276282" y="3702940"/>
              <a:ext cx="2967521" cy="2789934"/>
              <a:chOff x="1034588" y="3965510"/>
              <a:chExt cx="3378805" cy="2715648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DE96C7B9-0618-DD3B-6111-AD3C346722E8}"/>
                  </a:ext>
                </a:extLst>
              </p:cNvPr>
              <p:cNvSpPr/>
              <p:nvPr/>
            </p:nvSpPr>
            <p:spPr>
              <a:xfrm>
                <a:off x="1034588" y="3965510"/>
                <a:ext cx="3378805" cy="2715648"/>
              </a:xfrm>
              <a:custGeom>
                <a:avLst/>
                <a:gdLst>
                  <a:gd name="connsiteX0" fmla="*/ 1522000 w 3378805"/>
                  <a:gd name="connsiteY0" fmla="*/ 83976 h 2715648"/>
                  <a:gd name="connsiteX1" fmla="*/ 1176767 w 3378805"/>
                  <a:gd name="connsiteY1" fmla="*/ 93306 h 2715648"/>
                  <a:gd name="connsiteX2" fmla="*/ 1036808 w 3378805"/>
                  <a:gd name="connsiteY2" fmla="*/ 121298 h 2715648"/>
                  <a:gd name="connsiteX3" fmla="*/ 943502 w 3378805"/>
                  <a:gd name="connsiteY3" fmla="*/ 223935 h 2715648"/>
                  <a:gd name="connsiteX4" fmla="*/ 859526 w 3378805"/>
                  <a:gd name="connsiteY4" fmla="*/ 270588 h 2715648"/>
                  <a:gd name="connsiteX5" fmla="*/ 812873 w 3378805"/>
                  <a:gd name="connsiteY5" fmla="*/ 298580 h 2715648"/>
                  <a:gd name="connsiteX6" fmla="*/ 775551 w 3378805"/>
                  <a:gd name="connsiteY6" fmla="*/ 317241 h 2715648"/>
                  <a:gd name="connsiteX7" fmla="*/ 710236 w 3378805"/>
                  <a:gd name="connsiteY7" fmla="*/ 354563 h 2715648"/>
                  <a:gd name="connsiteX8" fmla="*/ 691575 w 3378805"/>
                  <a:gd name="connsiteY8" fmla="*/ 382555 h 2715648"/>
                  <a:gd name="connsiteX9" fmla="*/ 607600 w 3378805"/>
                  <a:gd name="connsiteY9" fmla="*/ 438539 h 2715648"/>
                  <a:gd name="connsiteX10" fmla="*/ 588939 w 3378805"/>
                  <a:gd name="connsiteY10" fmla="*/ 475861 h 2715648"/>
                  <a:gd name="connsiteX11" fmla="*/ 523624 w 3378805"/>
                  <a:gd name="connsiteY11" fmla="*/ 643812 h 2715648"/>
                  <a:gd name="connsiteX12" fmla="*/ 374334 w 3378805"/>
                  <a:gd name="connsiteY12" fmla="*/ 746449 h 2715648"/>
                  <a:gd name="connsiteX13" fmla="*/ 215714 w 3378805"/>
                  <a:gd name="connsiteY13" fmla="*/ 905070 h 2715648"/>
                  <a:gd name="connsiteX14" fmla="*/ 141069 w 3378805"/>
                  <a:gd name="connsiteY14" fmla="*/ 998376 h 2715648"/>
                  <a:gd name="connsiteX15" fmla="*/ 75755 w 3378805"/>
                  <a:gd name="connsiteY15" fmla="*/ 1101012 h 2715648"/>
                  <a:gd name="connsiteX16" fmla="*/ 47763 w 3378805"/>
                  <a:gd name="connsiteY16" fmla="*/ 1166327 h 2715648"/>
                  <a:gd name="connsiteX17" fmla="*/ 29102 w 3378805"/>
                  <a:gd name="connsiteY17" fmla="*/ 1306286 h 2715648"/>
                  <a:gd name="connsiteX18" fmla="*/ 38432 w 3378805"/>
                  <a:gd name="connsiteY18" fmla="*/ 1679510 h 2715648"/>
                  <a:gd name="connsiteX19" fmla="*/ 10441 w 3378805"/>
                  <a:gd name="connsiteY19" fmla="*/ 2015412 h 2715648"/>
                  <a:gd name="connsiteX20" fmla="*/ 10441 w 3378805"/>
                  <a:gd name="connsiteY20" fmla="*/ 2183363 h 2715648"/>
                  <a:gd name="connsiteX21" fmla="*/ 243706 w 3378805"/>
                  <a:gd name="connsiteY21" fmla="*/ 2304661 h 2715648"/>
                  <a:gd name="connsiteX22" fmla="*/ 430318 w 3378805"/>
                  <a:gd name="connsiteY22" fmla="*/ 2369976 h 2715648"/>
                  <a:gd name="connsiteX23" fmla="*/ 486302 w 3378805"/>
                  <a:gd name="connsiteY23" fmla="*/ 2388637 h 2715648"/>
                  <a:gd name="connsiteX24" fmla="*/ 682245 w 3378805"/>
                  <a:gd name="connsiteY24" fmla="*/ 2407298 h 2715648"/>
                  <a:gd name="connsiteX25" fmla="*/ 663583 w 3378805"/>
                  <a:gd name="connsiteY25" fmla="*/ 2453951 h 2715648"/>
                  <a:gd name="connsiteX26" fmla="*/ 784881 w 3378805"/>
                  <a:gd name="connsiteY26" fmla="*/ 2519266 h 2715648"/>
                  <a:gd name="connsiteX27" fmla="*/ 1064800 w 3378805"/>
                  <a:gd name="connsiteY27" fmla="*/ 2621902 h 2715648"/>
                  <a:gd name="connsiteX28" fmla="*/ 1139445 w 3378805"/>
                  <a:gd name="connsiteY28" fmla="*/ 2649894 h 2715648"/>
                  <a:gd name="connsiteX29" fmla="*/ 1279404 w 3378805"/>
                  <a:gd name="connsiteY29" fmla="*/ 2677886 h 2715648"/>
                  <a:gd name="connsiteX30" fmla="*/ 1624636 w 3378805"/>
                  <a:gd name="connsiteY30" fmla="*/ 2668555 h 2715648"/>
                  <a:gd name="connsiteX31" fmla="*/ 1680620 w 3378805"/>
                  <a:gd name="connsiteY31" fmla="*/ 2649894 h 2715648"/>
                  <a:gd name="connsiteX32" fmla="*/ 1783257 w 3378805"/>
                  <a:gd name="connsiteY32" fmla="*/ 2631233 h 2715648"/>
                  <a:gd name="connsiteX33" fmla="*/ 1988530 w 3378805"/>
                  <a:gd name="connsiteY33" fmla="*/ 2696547 h 2715648"/>
                  <a:gd name="connsiteX34" fmla="*/ 2567028 w 3378805"/>
                  <a:gd name="connsiteY34" fmla="*/ 2668555 h 2715648"/>
                  <a:gd name="connsiteX35" fmla="*/ 2837616 w 3378805"/>
                  <a:gd name="connsiteY35" fmla="*/ 2509935 h 2715648"/>
                  <a:gd name="connsiteX36" fmla="*/ 3154857 w 3378805"/>
                  <a:gd name="connsiteY36" fmla="*/ 2313992 h 2715648"/>
                  <a:gd name="connsiteX37" fmla="*/ 3360130 w 3378805"/>
                  <a:gd name="connsiteY37" fmla="*/ 2202025 h 2715648"/>
                  <a:gd name="connsiteX38" fmla="*/ 3378792 w 3378805"/>
                  <a:gd name="connsiteY38" fmla="*/ 2174033 h 2715648"/>
                  <a:gd name="connsiteX39" fmla="*/ 3276155 w 3378805"/>
                  <a:gd name="connsiteY39" fmla="*/ 1866123 h 2715648"/>
                  <a:gd name="connsiteX40" fmla="*/ 3220171 w 3378805"/>
                  <a:gd name="connsiteY40" fmla="*/ 1660849 h 2715648"/>
                  <a:gd name="connsiteX41" fmla="*/ 3210841 w 3378805"/>
                  <a:gd name="connsiteY41" fmla="*/ 1586204 h 2715648"/>
                  <a:gd name="connsiteX42" fmla="*/ 3192179 w 3378805"/>
                  <a:gd name="connsiteY42" fmla="*/ 1502229 h 2715648"/>
                  <a:gd name="connsiteX43" fmla="*/ 3182849 w 3378805"/>
                  <a:gd name="connsiteY43" fmla="*/ 1390261 h 2715648"/>
                  <a:gd name="connsiteX44" fmla="*/ 3164188 w 3378805"/>
                  <a:gd name="connsiteY44" fmla="*/ 1268963 h 2715648"/>
                  <a:gd name="connsiteX45" fmla="*/ 3229502 w 3378805"/>
                  <a:gd name="connsiteY45" fmla="*/ 895739 h 2715648"/>
                  <a:gd name="connsiteX46" fmla="*/ 3276155 w 3378805"/>
                  <a:gd name="connsiteY46" fmla="*/ 606490 h 2715648"/>
                  <a:gd name="connsiteX47" fmla="*/ 3238832 w 3378805"/>
                  <a:gd name="connsiteY47" fmla="*/ 475861 h 2715648"/>
                  <a:gd name="connsiteX48" fmla="*/ 3182849 w 3378805"/>
                  <a:gd name="connsiteY48" fmla="*/ 401217 h 2715648"/>
                  <a:gd name="connsiteX49" fmla="*/ 2828285 w 3378805"/>
                  <a:gd name="connsiteY49" fmla="*/ 195943 h 2715648"/>
                  <a:gd name="connsiteX50" fmla="*/ 2567028 w 3378805"/>
                  <a:gd name="connsiteY50" fmla="*/ 93306 h 2715648"/>
                  <a:gd name="connsiteX51" fmla="*/ 2371085 w 3378805"/>
                  <a:gd name="connsiteY51" fmla="*/ 46653 h 2715648"/>
                  <a:gd name="connsiteX52" fmla="*/ 2193804 w 3378805"/>
                  <a:gd name="connsiteY52" fmla="*/ 18661 h 2715648"/>
                  <a:gd name="connsiteX53" fmla="*/ 2137820 w 3378805"/>
                  <a:gd name="connsiteY53" fmla="*/ 0 h 2715648"/>
                  <a:gd name="connsiteX54" fmla="*/ 1867232 w 3378805"/>
                  <a:gd name="connsiteY54" fmla="*/ 18661 h 2715648"/>
                  <a:gd name="connsiteX55" fmla="*/ 1755265 w 3378805"/>
                  <a:gd name="connsiteY55" fmla="*/ 37323 h 2715648"/>
                  <a:gd name="connsiteX56" fmla="*/ 1689951 w 3378805"/>
                  <a:gd name="connsiteY56" fmla="*/ 46653 h 2715648"/>
                  <a:gd name="connsiteX57" fmla="*/ 1624636 w 3378805"/>
                  <a:gd name="connsiteY57" fmla="*/ 74645 h 2715648"/>
                  <a:gd name="connsiteX58" fmla="*/ 1522000 w 3378805"/>
                  <a:gd name="connsiteY58" fmla="*/ 83976 h 2715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378805" h="2715648">
                    <a:moveTo>
                      <a:pt x="1522000" y="83976"/>
                    </a:moveTo>
                    <a:cubicBezTo>
                      <a:pt x="1447355" y="87086"/>
                      <a:pt x="1446143" y="64649"/>
                      <a:pt x="1176767" y="93306"/>
                    </a:cubicBezTo>
                    <a:cubicBezTo>
                      <a:pt x="1129457" y="98339"/>
                      <a:pt x="1036808" y="121298"/>
                      <a:pt x="1036808" y="121298"/>
                    </a:cubicBezTo>
                    <a:cubicBezTo>
                      <a:pt x="882567" y="244693"/>
                      <a:pt x="1118202" y="49237"/>
                      <a:pt x="943502" y="223935"/>
                    </a:cubicBezTo>
                    <a:cubicBezTo>
                      <a:pt x="884665" y="282772"/>
                      <a:pt x="906458" y="247122"/>
                      <a:pt x="859526" y="270588"/>
                    </a:cubicBezTo>
                    <a:cubicBezTo>
                      <a:pt x="843305" y="278699"/>
                      <a:pt x="828726" y="289773"/>
                      <a:pt x="812873" y="298580"/>
                    </a:cubicBezTo>
                    <a:cubicBezTo>
                      <a:pt x="800714" y="305335"/>
                      <a:pt x="787762" y="310581"/>
                      <a:pt x="775551" y="317241"/>
                    </a:cubicBezTo>
                    <a:cubicBezTo>
                      <a:pt x="753537" y="329248"/>
                      <a:pt x="732008" y="342122"/>
                      <a:pt x="710236" y="354563"/>
                    </a:cubicBezTo>
                    <a:cubicBezTo>
                      <a:pt x="704016" y="363894"/>
                      <a:pt x="699504" y="374625"/>
                      <a:pt x="691575" y="382555"/>
                    </a:cubicBezTo>
                    <a:cubicBezTo>
                      <a:pt x="657066" y="417064"/>
                      <a:pt x="646667" y="419005"/>
                      <a:pt x="607600" y="438539"/>
                    </a:cubicBezTo>
                    <a:cubicBezTo>
                      <a:pt x="601380" y="450980"/>
                      <a:pt x="593823" y="462838"/>
                      <a:pt x="588939" y="475861"/>
                    </a:cubicBezTo>
                    <a:cubicBezTo>
                      <a:pt x="552996" y="571709"/>
                      <a:pt x="640523" y="454975"/>
                      <a:pt x="523624" y="643812"/>
                    </a:cubicBezTo>
                    <a:cubicBezTo>
                      <a:pt x="464062" y="740027"/>
                      <a:pt x="459174" y="687430"/>
                      <a:pt x="374334" y="746449"/>
                    </a:cubicBezTo>
                    <a:cubicBezTo>
                      <a:pt x="182364" y="879994"/>
                      <a:pt x="288256" y="806150"/>
                      <a:pt x="215714" y="905070"/>
                    </a:cubicBezTo>
                    <a:cubicBezTo>
                      <a:pt x="192160" y="937189"/>
                      <a:pt x="164967" y="966512"/>
                      <a:pt x="141069" y="998376"/>
                    </a:cubicBezTo>
                    <a:cubicBezTo>
                      <a:pt x="129977" y="1013165"/>
                      <a:pt x="85941" y="1080639"/>
                      <a:pt x="75755" y="1101012"/>
                    </a:cubicBezTo>
                    <a:cubicBezTo>
                      <a:pt x="65162" y="1122198"/>
                      <a:pt x="57094" y="1144555"/>
                      <a:pt x="47763" y="1166327"/>
                    </a:cubicBezTo>
                    <a:cubicBezTo>
                      <a:pt x="45461" y="1182441"/>
                      <a:pt x="29102" y="1294218"/>
                      <a:pt x="29102" y="1306286"/>
                    </a:cubicBezTo>
                    <a:cubicBezTo>
                      <a:pt x="29102" y="1430733"/>
                      <a:pt x="35322" y="1555102"/>
                      <a:pt x="38432" y="1679510"/>
                    </a:cubicBezTo>
                    <a:cubicBezTo>
                      <a:pt x="29102" y="1791477"/>
                      <a:pt x="20389" y="1903498"/>
                      <a:pt x="10441" y="2015412"/>
                    </a:cubicBezTo>
                    <a:cubicBezTo>
                      <a:pt x="7514" y="2048345"/>
                      <a:pt x="-11514" y="2150430"/>
                      <a:pt x="10441" y="2183363"/>
                    </a:cubicBezTo>
                    <a:cubicBezTo>
                      <a:pt x="70817" y="2273928"/>
                      <a:pt x="149773" y="2277823"/>
                      <a:pt x="243706" y="2304661"/>
                    </a:cubicBezTo>
                    <a:cubicBezTo>
                      <a:pt x="365508" y="2380787"/>
                      <a:pt x="269974" y="2334343"/>
                      <a:pt x="430318" y="2369976"/>
                    </a:cubicBezTo>
                    <a:cubicBezTo>
                      <a:pt x="449520" y="2374243"/>
                      <a:pt x="466844" y="2385754"/>
                      <a:pt x="486302" y="2388637"/>
                    </a:cubicBezTo>
                    <a:cubicBezTo>
                      <a:pt x="551204" y="2398252"/>
                      <a:pt x="682245" y="2407298"/>
                      <a:pt x="682245" y="2407298"/>
                    </a:cubicBezTo>
                    <a:cubicBezTo>
                      <a:pt x="676024" y="2422849"/>
                      <a:pt x="669464" y="2438268"/>
                      <a:pt x="663583" y="2453951"/>
                    </a:cubicBezTo>
                    <a:cubicBezTo>
                      <a:pt x="636752" y="2525499"/>
                      <a:pt x="659443" y="2476503"/>
                      <a:pt x="784881" y="2519266"/>
                    </a:cubicBezTo>
                    <a:cubicBezTo>
                      <a:pt x="878946" y="2551334"/>
                      <a:pt x="971547" y="2587546"/>
                      <a:pt x="1064800" y="2621902"/>
                    </a:cubicBezTo>
                    <a:cubicBezTo>
                      <a:pt x="1089735" y="2631089"/>
                      <a:pt x="1113387" y="2644682"/>
                      <a:pt x="1139445" y="2649894"/>
                    </a:cubicBezTo>
                    <a:lnTo>
                      <a:pt x="1279404" y="2677886"/>
                    </a:lnTo>
                    <a:cubicBezTo>
                      <a:pt x="1394481" y="2674776"/>
                      <a:pt x="1509796" y="2676567"/>
                      <a:pt x="1624636" y="2668555"/>
                    </a:cubicBezTo>
                    <a:cubicBezTo>
                      <a:pt x="1644259" y="2667186"/>
                      <a:pt x="1661472" y="2654399"/>
                      <a:pt x="1680620" y="2649894"/>
                    </a:cubicBezTo>
                    <a:cubicBezTo>
                      <a:pt x="1714469" y="2641930"/>
                      <a:pt x="1749045" y="2637453"/>
                      <a:pt x="1783257" y="2631233"/>
                    </a:cubicBezTo>
                    <a:cubicBezTo>
                      <a:pt x="1851681" y="2653004"/>
                      <a:pt x="1918760" y="2679576"/>
                      <a:pt x="1988530" y="2696547"/>
                    </a:cubicBezTo>
                    <a:cubicBezTo>
                      <a:pt x="2184398" y="2744190"/>
                      <a:pt x="2362186" y="2690347"/>
                      <a:pt x="2567028" y="2668555"/>
                    </a:cubicBezTo>
                    <a:cubicBezTo>
                      <a:pt x="2657224" y="2615682"/>
                      <a:pt x="2748664" y="2564876"/>
                      <a:pt x="2837616" y="2509935"/>
                    </a:cubicBezTo>
                    <a:cubicBezTo>
                      <a:pt x="2943363" y="2444621"/>
                      <a:pt x="3043687" y="2369577"/>
                      <a:pt x="3154857" y="2313992"/>
                    </a:cubicBezTo>
                    <a:cubicBezTo>
                      <a:pt x="3311729" y="2235556"/>
                      <a:pt x="3244203" y="2274479"/>
                      <a:pt x="3360130" y="2202025"/>
                    </a:cubicBezTo>
                    <a:cubicBezTo>
                      <a:pt x="3366351" y="2192694"/>
                      <a:pt x="3379279" y="2185237"/>
                      <a:pt x="3378792" y="2174033"/>
                    </a:cubicBezTo>
                    <a:cubicBezTo>
                      <a:pt x="3370529" y="1983975"/>
                      <a:pt x="3363559" y="2008155"/>
                      <a:pt x="3276155" y="1866123"/>
                    </a:cubicBezTo>
                    <a:cubicBezTo>
                      <a:pt x="3255273" y="1796516"/>
                      <a:pt x="3234518" y="1732583"/>
                      <a:pt x="3220171" y="1660849"/>
                    </a:cubicBezTo>
                    <a:cubicBezTo>
                      <a:pt x="3215253" y="1636261"/>
                      <a:pt x="3215199" y="1610898"/>
                      <a:pt x="3210841" y="1586204"/>
                    </a:cubicBezTo>
                    <a:cubicBezTo>
                      <a:pt x="3205858" y="1557966"/>
                      <a:pt x="3198400" y="1530221"/>
                      <a:pt x="3192179" y="1502229"/>
                    </a:cubicBezTo>
                    <a:cubicBezTo>
                      <a:pt x="3189069" y="1464906"/>
                      <a:pt x="3187311" y="1427446"/>
                      <a:pt x="3182849" y="1390261"/>
                    </a:cubicBezTo>
                    <a:cubicBezTo>
                      <a:pt x="3177975" y="1349644"/>
                      <a:pt x="3162372" y="1309831"/>
                      <a:pt x="3164188" y="1268963"/>
                    </a:cubicBezTo>
                    <a:cubicBezTo>
                      <a:pt x="3175111" y="1023203"/>
                      <a:pt x="3174159" y="1043319"/>
                      <a:pt x="3229502" y="895739"/>
                    </a:cubicBezTo>
                    <a:cubicBezTo>
                      <a:pt x="3271120" y="656430"/>
                      <a:pt x="3257818" y="753183"/>
                      <a:pt x="3276155" y="606490"/>
                    </a:cubicBezTo>
                    <a:cubicBezTo>
                      <a:pt x="3263714" y="562947"/>
                      <a:pt x="3257571" y="517087"/>
                      <a:pt x="3238832" y="475861"/>
                    </a:cubicBezTo>
                    <a:cubicBezTo>
                      <a:pt x="3225962" y="447547"/>
                      <a:pt x="3206027" y="421955"/>
                      <a:pt x="3182849" y="401217"/>
                    </a:cubicBezTo>
                    <a:cubicBezTo>
                      <a:pt x="3080116" y="309298"/>
                      <a:pt x="2943681" y="265181"/>
                      <a:pt x="2828285" y="195943"/>
                    </a:cubicBezTo>
                    <a:cubicBezTo>
                      <a:pt x="2717339" y="129375"/>
                      <a:pt x="2796038" y="172275"/>
                      <a:pt x="2567028" y="93306"/>
                    </a:cubicBezTo>
                    <a:cubicBezTo>
                      <a:pt x="2476851" y="62210"/>
                      <a:pt x="2503869" y="72188"/>
                      <a:pt x="2371085" y="46653"/>
                    </a:cubicBezTo>
                    <a:cubicBezTo>
                      <a:pt x="2263621" y="25987"/>
                      <a:pt x="2288644" y="30517"/>
                      <a:pt x="2193804" y="18661"/>
                    </a:cubicBezTo>
                    <a:cubicBezTo>
                      <a:pt x="2175143" y="12441"/>
                      <a:pt x="2157491" y="0"/>
                      <a:pt x="2137820" y="0"/>
                    </a:cubicBezTo>
                    <a:cubicBezTo>
                      <a:pt x="2047410" y="0"/>
                      <a:pt x="1957215" y="9882"/>
                      <a:pt x="1867232" y="18661"/>
                    </a:cubicBezTo>
                    <a:cubicBezTo>
                      <a:pt x="1829574" y="22335"/>
                      <a:pt x="1792639" y="31422"/>
                      <a:pt x="1755265" y="37323"/>
                    </a:cubicBezTo>
                    <a:cubicBezTo>
                      <a:pt x="1733542" y="40753"/>
                      <a:pt x="1711722" y="43543"/>
                      <a:pt x="1689951" y="46653"/>
                    </a:cubicBezTo>
                    <a:cubicBezTo>
                      <a:pt x="1668179" y="55984"/>
                      <a:pt x="1647523" y="68542"/>
                      <a:pt x="1624636" y="74645"/>
                    </a:cubicBezTo>
                    <a:cubicBezTo>
                      <a:pt x="1579518" y="86677"/>
                      <a:pt x="1596645" y="80866"/>
                      <a:pt x="1522000" y="8397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301276EB-6DB6-CA38-98D5-576D08185C74}"/>
                      </a:ext>
                    </a:extLst>
                  </p14:cNvPr>
                  <p14:cNvContentPartPr/>
                  <p14:nvPr/>
                </p14:nvContentPartPr>
                <p14:xfrm>
                  <a:off x="1100226" y="5018841"/>
                  <a:ext cx="1374480" cy="156024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11529957-749F-AEE8-BEA0-F888BC113A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28510" y="4957525"/>
                    <a:ext cx="1517501" cy="16825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">
                <p14:nvContentPartPr>
                  <p14:cNvPr id="32" name="잉크 31">
                    <a:extLst>
                      <a:ext uri="{FF2B5EF4-FFF2-40B4-BE49-F238E27FC236}">
                        <a16:creationId xmlns:a16="http://schemas.microsoft.com/office/drawing/2014/main" id="{55BC2527-347E-B845-D6E8-06CBE8129576}"/>
                      </a:ext>
                    </a:extLst>
                  </p14:cNvPr>
                  <p14:cNvContentPartPr/>
                  <p14:nvPr/>
                </p14:nvContentPartPr>
                <p14:xfrm>
                  <a:off x="1734546" y="4029561"/>
                  <a:ext cx="2511720" cy="1243800"/>
                </p14:xfrm>
              </p:contentPart>
            </mc:Choice>
            <mc:Fallback xmlns="">
              <p:pic>
                <p:nvPicPr>
                  <p:cNvPr id="23" name="잉크 22">
                    <a:extLst>
                      <a:ext uri="{FF2B5EF4-FFF2-40B4-BE49-F238E27FC236}">
                        <a16:creationId xmlns:a16="http://schemas.microsoft.com/office/drawing/2014/main" id="{B2210AD7-7D9A-F015-747A-A40D6806351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662818" y="3968230"/>
                    <a:ext cx="2654767" cy="13661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D78B3D5D-BCC5-1AE3-196B-F9EADD251EE8}"/>
                      </a:ext>
                    </a:extLst>
                  </p14:cNvPr>
                  <p14:cNvContentPartPr/>
                  <p14:nvPr/>
                </p14:nvContentPartPr>
                <p14:xfrm>
                  <a:off x="2536986" y="5253201"/>
                  <a:ext cx="1840680" cy="1391040"/>
                </p14:xfrm>
              </p:contentPart>
            </mc:Choice>
            <mc:Fallback xmlns="">
              <p:pic>
                <p:nvPicPr>
                  <p:cNvPr id="25" name="잉크 24">
                    <a:extLst>
                      <a:ext uri="{FF2B5EF4-FFF2-40B4-BE49-F238E27FC236}">
                        <a16:creationId xmlns:a16="http://schemas.microsoft.com/office/drawing/2014/main" id="{44703A77-5CC3-8242-ABFD-5AE94C5C576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465245" y="5191868"/>
                    <a:ext cx="1983753" cy="151335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DE26C0B-F0AF-65A6-FEA7-6FFA53198E16}"/>
                    </a:ext>
                  </a:extLst>
                </p14:cNvPr>
                <p14:cNvContentPartPr/>
                <p14:nvPr/>
              </p14:nvContentPartPr>
              <p14:xfrm>
                <a:off x="4228770" y="3691770"/>
                <a:ext cx="11880" cy="3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66A294F-947F-4811-D5E5-C79E6B732C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0770" y="3673770"/>
                  <a:ext cx="47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6F5C7DA-F63D-5FB8-B784-BAB13F65F515}"/>
                    </a:ext>
                  </a:extLst>
                </p14:cNvPr>
                <p14:cNvContentPartPr/>
                <p14:nvPr/>
              </p14:nvContentPartPr>
              <p14:xfrm>
                <a:off x="2381970" y="3693930"/>
                <a:ext cx="1809360" cy="10915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9C49F41-E026-6BD5-F82C-13778D43E0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3970" y="3675930"/>
                  <a:ext cx="1845000" cy="11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EB7AD9A-A744-FD6A-C800-54CC91F7BB7F}"/>
                    </a:ext>
                  </a:extLst>
                </p14:cNvPr>
                <p14:cNvContentPartPr/>
                <p14:nvPr/>
              </p14:nvContentPartPr>
              <p14:xfrm>
                <a:off x="2243010" y="4785270"/>
                <a:ext cx="1670760" cy="1677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0879724-63F6-A384-78C0-4ED057318E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5010" y="4767270"/>
                  <a:ext cx="1706400" cy="17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D2224AF-58FB-7A4C-491E-B537B8A430B2}"/>
                    </a:ext>
                  </a:extLst>
                </p14:cNvPr>
                <p14:cNvContentPartPr/>
                <p14:nvPr/>
              </p14:nvContentPartPr>
              <p14:xfrm>
                <a:off x="4259370" y="3691590"/>
                <a:ext cx="918360" cy="5418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41D5CD1-C290-DA78-CA0E-DBCAF01C3A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1730" y="3673950"/>
                  <a:ext cx="9540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44DEA54-CC5B-D74A-8E51-6C84A26FD56E}"/>
                    </a:ext>
                  </a:extLst>
                </p14:cNvPr>
                <p14:cNvContentPartPr/>
                <p14:nvPr/>
              </p14:nvContentPartPr>
              <p14:xfrm>
                <a:off x="3920250" y="6074250"/>
                <a:ext cx="1270440" cy="4568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F8226CD-52AD-9A4E-EAB9-89E437B717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2610" y="6056610"/>
                  <a:ext cx="13060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CB1F52E-349A-FB34-A394-5D8A54530B2F}"/>
                    </a:ext>
                  </a:extLst>
                </p14:cNvPr>
                <p14:cNvContentPartPr/>
                <p14:nvPr/>
              </p14:nvContentPartPr>
              <p14:xfrm>
                <a:off x="5196810" y="5889930"/>
                <a:ext cx="118440" cy="17964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45452671-41CB-73C1-37CB-73B807128A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78810" y="5872290"/>
                  <a:ext cx="154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23214AB-1B4A-217D-0802-9FBDCDD6305D}"/>
                    </a:ext>
                  </a:extLst>
                </p14:cNvPr>
                <p14:cNvContentPartPr/>
                <p14:nvPr/>
              </p14:nvContentPartPr>
              <p14:xfrm>
                <a:off x="5047770" y="4861410"/>
                <a:ext cx="267120" cy="10062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933DDE8-18AE-EF59-57FD-722DCB54E0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0130" y="4843410"/>
                  <a:ext cx="30276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D705848-6F2C-3145-568F-7643B656252B}"/>
                    </a:ext>
                  </a:extLst>
                </p14:cNvPr>
                <p14:cNvContentPartPr/>
                <p14:nvPr/>
              </p14:nvContentPartPr>
              <p14:xfrm>
                <a:off x="5051370" y="4251570"/>
                <a:ext cx="151200" cy="614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5216FC5-7709-F4ED-9577-10D789305E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3370" y="4233570"/>
                  <a:ext cx="186840" cy="64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491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820F-1DC3-F90C-BDDA-2FE9C4E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200"/>
            <a:ext cx="5258442" cy="14536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중립구역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36DA9-80C9-8C28-7C9B-3E99CFD8DDE1}"/>
              </a:ext>
            </a:extLst>
          </p:cNvPr>
          <p:cNvSpPr txBox="1"/>
          <p:nvPr/>
        </p:nvSpPr>
        <p:spPr>
          <a:xfrm>
            <a:off x="628650" y="1583493"/>
            <a:ext cx="3710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세 세력의 </a:t>
            </a:r>
            <a:r>
              <a:rPr lang="en-US" altLang="ko-KR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DMZ </a:t>
            </a:r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구역</a:t>
            </a:r>
            <a:endParaRPr lang="en-US" altLang="ko-KR" sz="28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주인공의 거점</a:t>
            </a:r>
            <a:endParaRPr lang="en-US" altLang="ko-KR" sz="28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</a:t>
            </a:r>
          </a:p>
        </p:txBody>
      </p:sp>
      <p:pic>
        <p:nvPicPr>
          <p:cNvPr id="3" name="Picture 12" descr="DMZ 65년]④ 사진으로 보는 비무장지대…&quot;내 생애 가장 아름다운&quot; | 연합뉴스">
            <a:extLst>
              <a:ext uri="{FF2B5EF4-FFF2-40B4-BE49-F238E27FC236}">
                <a16:creationId xmlns:a16="http://schemas.microsoft.com/office/drawing/2014/main" id="{21953785-E7C5-788B-7DB6-C2AFC5C16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r="-3" b="-3"/>
          <a:stretch/>
        </p:blipFill>
        <p:spPr bwMode="auto">
          <a:xfrm>
            <a:off x="628650" y="3686355"/>
            <a:ext cx="4001950" cy="25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나무, 야외이(가) 표시된 사진&#10;&#10;자동 생성된 설명">
            <a:extLst>
              <a:ext uri="{FF2B5EF4-FFF2-40B4-BE49-F238E27FC236}">
                <a16:creationId xmlns:a16="http://schemas.microsoft.com/office/drawing/2014/main" id="{FF7B2869-F935-9E71-84C5-5A989129C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21" y="3288238"/>
            <a:ext cx="2789812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3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0236DA9-80C9-8C28-7C9B-3E99CFD8DDE1}"/>
              </a:ext>
            </a:extLst>
          </p:cNvPr>
          <p:cNvSpPr txBox="1"/>
          <p:nvPr/>
        </p:nvSpPr>
        <p:spPr>
          <a:xfrm>
            <a:off x="1192099" y="602505"/>
            <a:ext cx="3710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창조의 구역 </a:t>
            </a:r>
            <a:endParaRPr lang="en-US" altLang="ko-KR" sz="28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창조의 세력의 거점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마나술을</a:t>
            </a: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사용하는 적이 존재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창조의 구역에서 주인공의 </a:t>
            </a:r>
            <a:r>
              <a:rPr lang="ko-KR" altLang="en-US" sz="2000" dirty="0" err="1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마나술을</a:t>
            </a: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 강화 할 수 있는 아이템을 얻을 수 있음</a:t>
            </a:r>
            <a:r>
              <a:rPr lang="en-US" altLang="ko-KR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.</a:t>
            </a:r>
          </a:p>
        </p:txBody>
      </p:sp>
      <p:pic>
        <p:nvPicPr>
          <p:cNvPr id="6" name="Picture 8" descr="자운 - 리그 오브 레전드">
            <a:extLst>
              <a:ext uri="{FF2B5EF4-FFF2-40B4-BE49-F238E27FC236}">
                <a16:creationId xmlns:a16="http://schemas.microsoft.com/office/drawing/2014/main" id="{920FDF7C-3964-F50D-B672-AAE5BEA66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8" b="-3"/>
          <a:stretch/>
        </p:blipFill>
        <p:spPr bwMode="auto">
          <a:xfrm>
            <a:off x="5339224" y="2542603"/>
            <a:ext cx="2791463" cy="17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텍스트, 여러 가지이(가) 표시된 사진&#10;&#10;자동 생성된 설명">
            <a:extLst>
              <a:ext uri="{FF2B5EF4-FFF2-40B4-BE49-F238E27FC236}">
                <a16:creationId xmlns:a16="http://schemas.microsoft.com/office/drawing/2014/main" id="{554CA9F7-70BC-638A-5444-6D28225C3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r="2360" b="-1"/>
          <a:stretch/>
        </p:blipFill>
        <p:spPr bwMode="auto">
          <a:xfrm>
            <a:off x="5339224" y="4534570"/>
            <a:ext cx="2791463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신비한 마법으로 이뤄진 아름다운 대륙! 신규 지역 '로헨델'은 어떤 곳일까? | 로아 인벤">
            <a:extLst>
              <a:ext uri="{FF2B5EF4-FFF2-40B4-BE49-F238E27FC236}">
                <a16:creationId xmlns:a16="http://schemas.microsoft.com/office/drawing/2014/main" id="{3699ADED-B9B1-4C82-B6E7-D60D61C3B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r="5827" b="-1"/>
          <a:stretch/>
        </p:blipFill>
        <p:spPr bwMode="auto">
          <a:xfrm>
            <a:off x="5339224" y="602505"/>
            <a:ext cx="2791463" cy="17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4A0BE-442B-04D9-8EE7-C70DD94F0B8E}"/>
              </a:ext>
            </a:extLst>
          </p:cNvPr>
          <p:cNvSpPr txBox="1"/>
          <p:nvPr/>
        </p:nvSpPr>
        <p:spPr>
          <a:xfrm>
            <a:off x="1192099" y="2542597"/>
            <a:ext cx="3710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변화의 구역 </a:t>
            </a:r>
            <a:endParaRPr lang="en-US" altLang="ko-KR" sz="28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변화의 세력의 거점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변환술을 사용하는 적이 존재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변화의 구역에서 주인공의 변환술을 강화 할 수 있는 아이템을 얻을 수 있음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A6F38-DACC-D8E8-A893-8A608D9F8B30}"/>
              </a:ext>
            </a:extLst>
          </p:cNvPr>
          <p:cNvSpPr txBox="1"/>
          <p:nvPr/>
        </p:nvSpPr>
        <p:spPr>
          <a:xfrm>
            <a:off x="1192099" y="4482689"/>
            <a:ext cx="3710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소멸의 구역 </a:t>
            </a:r>
            <a:endParaRPr lang="en-US" altLang="ko-KR" sz="28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소멸의 세력의 거점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소활술을 사용하는 적이 존재</a:t>
            </a:r>
            <a:endParaRPr lang="en-US" altLang="ko-KR" sz="2000" dirty="0"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소멸의 구역에서 주인공의 소활술을 강화 할 수 있는 아이템을 얻을 수 있음 </a:t>
            </a:r>
          </a:p>
        </p:txBody>
      </p:sp>
    </p:spTree>
    <p:extLst>
      <p:ext uri="{BB962C8B-B14F-4D97-AF65-F5344CB8AC3E}">
        <p14:creationId xmlns:p14="http://schemas.microsoft.com/office/powerpoint/2010/main" val="426406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0820F-1DC3-F90C-BDDA-2FE9C4E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200"/>
            <a:ext cx="1416897" cy="1453622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AF13E-601C-F44B-E156-F616D119A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09" y="2529192"/>
            <a:ext cx="1765415" cy="3077440"/>
          </a:xfrm>
          <a:prstGeom prst="rect">
            <a:avLst/>
          </a:prstGeom>
        </p:spPr>
      </p:pic>
      <p:pic>
        <p:nvPicPr>
          <p:cNvPr id="6" name="그림 5" descr="오토마톤이(가) 표시된 사진&#10;&#10;자동 생성된 설명">
            <a:extLst>
              <a:ext uri="{FF2B5EF4-FFF2-40B4-BE49-F238E27FC236}">
                <a16:creationId xmlns:a16="http://schemas.microsoft.com/office/drawing/2014/main" id="{BC469FC6-08F1-E2CD-369E-C204A2187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85" y="2529192"/>
            <a:ext cx="1628214" cy="3077440"/>
          </a:xfrm>
          <a:prstGeom prst="rect">
            <a:avLst/>
          </a:prstGeom>
        </p:spPr>
      </p:pic>
      <p:pic>
        <p:nvPicPr>
          <p:cNvPr id="8" name="그림 7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E38C8C2E-DBB6-ACED-0988-E90E5DDDD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2" y="2529192"/>
            <a:ext cx="2058928" cy="3077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482AD-F4D8-120B-E60B-0D81FEFA6433}"/>
              </a:ext>
            </a:extLst>
          </p:cNvPr>
          <p:cNvSpPr txBox="1"/>
          <p:nvPr/>
        </p:nvSpPr>
        <p:spPr>
          <a:xfrm>
            <a:off x="596548" y="1512157"/>
            <a:ext cx="371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주인공과 대적하는 오브젝트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D336F-D6D7-E427-6C70-EE7905451B56}"/>
              </a:ext>
            </a:extLst>
          </p:cNvPr>
          <p:cNvSpPr txBox="1"/>
          <p:nvPr/>
        </p:nvSpPr>
        <p:spPr>
          <a:xfrm>
            <a:off x="3468973" y="5915781"/>
            <a:ext cx="345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각 세력 적 컨셉 디자인</a:t>
            </a:r>
          </a:p>
        </p:txBody>
      </p:sp>
    </p:spTree>
    <p:extLst>
      <p:ext uri="{BB962C8B-B14F-4D97-AF65-F5344CB8AC3E}">
        <p14:creationId xmlns:p14="http://schemas.microsoft.com/office/powerpoint/2010/main" val="28033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768792"/>
            <a:ext cx="4707364" cy="30892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986" y="186307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시나리오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DD60F99A-7D7D-78F1-116F-D8004886DB2E}"/>
              </a:ext>
            </a:extLst>
          </p:cNvPr>
          <p:cNvSpPr txBox="1">
            <a:spLocks/>
          </p:cNvSpPr>
          <p:nvPr/>
        </p:nvSpPr>
        <p:spPr>
          <a:xfrm>
            <a:off x="316919" y="1338304"/>
            <a:ext cx="6209587" cy="4581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1">
              <a:buNone/>
            </a:pP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있었다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은 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세계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를 만들기로 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물질의 뼈대가 되는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창조했다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정의하고</a:t>
            </a:r>
            <a:r>
              <a:rPr lang="en-US" altLang="ko-KR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변화될 수 있도록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하는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이라는 것을 만들었다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넣었고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‘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가지게 되면서 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물질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되었다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</a:t>
            </a:r>
            <a:r>
              <a:rPr lang="en-US" altLang="ko-KR" sz="1400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b="1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은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스스로 창조</a:t>
            </a:r>
            <a:r>
              <a:rPr lang="ko-KR" altLang="en-US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되어</a:t>
            </a:r>
            <a:r>
              <a:rPr lang="en-US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‘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에 맞게 </a:t>
            </a:r>
            <a:r>
              <a:rPr lang="en-US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설정되</a:t>
            </a:r>
            <a:r>
              <a:rPr lang="ko-KR" altLang="en-US" sz="1400" b="1" i="1" u="sng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도록 하였다</a:t>
            </a:r>
            <a:r>
              <a:rPr lang="en-US" altLang="ko-KR" sz="1400" b="1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b="1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어느 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수 없이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많아지는 물질들을 보며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물질이 소멸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하도록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 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그렇게 </a:t>
            </a:r>
            <a:r>
              <a:rPr lang="ko-KR" altLang="en-US" sz="1400" b="1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변화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소멸 </a:t>
            </a:r>
            <a:r>
              <a:rPr lang="ko-KR" altLang="en-US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조화를 이루면서 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세계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가 만들어졌다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AEB9F-E127-0510-D082-4CF498A2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A8C5C-0155-ADE6-069D-F2127CE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https://topstrongest.fandom.com/wiki/Fighter_(Lost_Ark)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https://bbs.ruliweb.com/community/board/300143/read/60745798</a:t>
            </a:r>
            <a:r>
              <a:rPr lang="en-US" altLang="ko-KR" dirty="0"/>
              <a:t>?</a:t>
            </a:r>
          </a:p>
          <a:p>
            <a:r>
              <a:rPr lang="en-US" altLang="ko-KR" dirty="0">
                <a:hlinkClick r:id="rId4"/>
              </a:rPr>
              <a:t>https://www.inven.co.kr/webzine/news/?news=185651&amp;site=lostark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https://www.yna.co.kr/view/AKR20180720139900060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https://pin.it/37ajnnH</a:t>
            </a:r>
            <a:endParaRPr lang="en-US" altLang="ko-KR" dirty="0"/>
          </a:p>
          <a:p>
            <a:r>
              <a:rPr lang="en-US" altLang="ko-KR" dirty="0"/>
              <a:t>https://pin.it/IH7xSc9</a:t>
            </a:r>
          </a:p>
          <a:p>
            <a:r>
              <a:rPr lang="en-US" altLang="ko-KR" dirty="0">
                <a:hlinkClick r:id="rId7"/>
              </a:rPr>
              <a:t>https://pin.it/2LugGLE</a:t>
            </a:r>
            <a:endParaRPr lang="en-US" altLang="ko-KR" dirty="0"/>
          </a:p>
          <a:p>
            <a:r>
              <a:rPr lang="en-US" altLang="ko-KR" dirty="0"/>
              <a:t>https://pin.it/1MGVYkI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7A00B-05A5-D83A-8A25-4528A999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0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13868" y="1720745"/>
            <a:ext cx="3116264" cy="2433025"/>
            <a:chOff x="3013868" y="1534478"/>
            <a:chExt cx="3116264" cy="24330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339" y="1534478"/>
              <a:ext cx="2479322" cy="154452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3013868" y="3079002"/>
              <a:ext cx="3116264" cy="888501"/>
              <a:chOff x="3013868" y="2630269"/>
              <a:chExt cx="3116264" cy="88850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196887" y="2630269"/>
                <a:ext cx="7617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 err="1">
                    <a:gradFill>
                      <a:gsLst>
                        <a:gs pos="0">
                          <a:schemeClr val="tx1">
                            <a:lumMod val="95000"/>
                            <a:lumOff val="5000"/>
                          </a:schemeClr>
                        </a:gs>
                        <a:gs pos="100000">
                          <a:schemeClr val="tx1">
                            <a:lumMod val="95000"/>
                            <a:lumOff val="5000"/>
                          </a:schemeClr>
                        </a:gs>
                      </a:gsLst>
                      <a:lin ang="5400000" scaled="1"/>
                    </a:gra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QnA</a:t>
                </a:r>
                <a:endParaRPr lang="ko-KR" altLang="en-US" sz="3200" b="1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포천 막걸리체" panose="02030503000000000000" pitchFamily="18" charset="-127"/>
                  <a:ea typeface="포천 막걸리체" panose="02030503000000000000" pitchFamily="18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3013868" y="3429000"/>
                <a:ext cx="3116264" cy="89770"/>
                <a:chOff x="2527653" y="3130094"/>
                <a:chExt cx="4240388" cy="45719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 flipV="1">
                  <a:off x="2527653" y="3130094"/>
                  <a:ext cx="1060097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 flipV="1">
                  <a:off x="3587750" y="3130094"/>
                  <a:ext cx="1060097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 flipV="1">
                  <a:off x="4647847" y="3130094"/>
                  <a:ext cx="1060097" cy="4571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 flipV="1">
                  <a:off x="5707944" y="3130094"/>
                  <a:ext cx="1060097" cy="4571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3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85750" y="-8583"/>
            <a:ext cx="0" cy="850900"/>
          </a:xfrm>
          <a:prstGeom prst="line">
            <a:avLst/>
          </a:prstGeom>
          <a:ln w="19050">
            <a:gradFill>
              <a:gsLst>
                <a:gs pos="10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83" y="188149"/>
            <a:ext cx="306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질료와 질서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6021844"/>
            <a:ext cx="1168400" cy="7667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1096802"/>
            <a:ext cx="467230" cy="4456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2789" y="111958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94349" y="7128331"/>
            <a:ext cx="1731451" cy="488950"/>
            <a:chOff x="1085043" y="2736425"/>
            <a:chExt cx="2635250" cy="48895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85043" y="2736425"/>
              <a:ext cx="2635250" cy="4889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60294" y="2827011"/>
              <a:ext cx="237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Ground Rule </a:t>
              </a:r>
              <a:r>
                <a:rPr lang="ko-KR" altLang="en-US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수립</a:t>
              </a:r>
            </a:p>
          </p:txBody>
        </p:sp>
      </p:grpSp>
      <p:sp>
        <p:nvSpPr>
          <p:cNvPr id="160" name="내용 개체 틀 5"/>
          <p:cNvSpPr>
            <a:spLocks noGrp="1"/>
          </p:cNvSpPr>
          <p:nvPr>
            <p:ph sz="half" idx="4294967295"/>
          </p:nvPr>
        </p:nvSpPr>
        <p:spPr>
          <a:xfrm>
            <a:off x="539600" y="1542468"/>
            <a:ext cx="4334741" cy="6691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세계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그릇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근원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물질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0BBF7-0309-5B08-7D27-CB9528E598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2520447"/>
            <a:ext cx="467230" cy="44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810BA-FF32-44D5-D373-696F2B5C48DA}"/>
              </a:ext>
            </a:extLst>
          </p:cNvPr>
          <p:cNvSpPr txBox="1"/>
          <p:nvPr/>
        </p:nvSpPr>
        <p:spPr>
          <a:xfrm>
            <a:off x="912789" y="254322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질서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4FB2939-CB6A-0127-5DFB-656238774C98}"/>
              </a:ext>
            </a:extLst>
          </p:cNvPr>
          <p:cNvSpPr txBox="1">
            <a:spLocks/>
          </p:cNvSpPr>
          <p:nvPr/>
        </p:nvSpPr>
        <p:spPr>
          <a:xfrm>
            <a:off x="539600" y="2966113"/>
            <a:ext cx="7645755" cy="3161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물질은 물질의 뼈대인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그릇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 물질을 정의하고 변화시킬 수 있는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근원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 구성된다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창조는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그릇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만드는 행위이다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변화는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그릇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근원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부여하는 행위이다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소멸은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물질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을 무로 돌아가게 하는 행위이다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물질은 창조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소멸을 통해 만들어진다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3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768792"/>
            <a:ext cx="4707364" cy="30892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985" y="186307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시나리오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DD60F99A-7D7D-78F1-116F-D8004886DB2E}"/>
              </a:ext>
            </a:extLst>
          </p:cNvPr>
          <p:cNvSpPr txBox="1">
            <a:spLocks/>
          </p:cNvSpPr>
          <p:nvPr/>
        </p:nvSpPr>
        <p:spPr>
          <a:xfrm>
            <a:off x="316919" y="1338304"/>
            <a:ext cx="6209587" cy="4581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물질 중엔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인간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있었는데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인간은 신과 비슷한 외형을 가졌다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신은 자신과 비슷한 인간을 보며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변화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소멸의 </a:t>
            </a:r>
            <a:r>
              <a:rPr lang="ko-KR" altLang="en-US" sz="1400" b="1" kern="1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권능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주며 말했다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400" b="1" i="1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en-US" sz="1400" b="1" i="1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 가지 </a:t>
            </a:r>
            <a:r>
              <a:rPr lang="ko-KR" altLang="en-US" sz="1400" b="1" i="1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권능</a:t>
            </a:r>
            <a:r>
              <a:rPr lang="ko-KR" altLang="en-US" sz="1400" b="1" i="1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통해 세계를 평화롭게 다스려라</a:t>
            </a:r>
            <a:r>
              <a:rPr lang="en-US" altLang="ko-KR" sz="1400" b="1" i="1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.”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그렇게 인간은 세 가지 권능을 통해 세계를 평화롭게 다스리기 시작했다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처음에는 평화롭게 유지가 되었지만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시간이 지날수록 인간들은 다투기 시작했다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85750" y="-8583"/>
            <a:ext cx="0" cy="850900"/>
          </a:xfrm>
          <a:prstGeom prst="line">
            <a:avLst/>
          </a:prstGeom>
          <a:ln w="19050">
            <a:gradFill>
              <a:gsLst>
                <a:gs pos="10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83" y="188149"/>
            <a:ext cx="306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질료와 질서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6021844"/>
            <a:ext cx="1168400" cy="7667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1096802"/>
            <a:ext cx="467230" cy="4456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2789" y="111958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94349" y="7128331"/>
            <a:ext cx="1731451" cy="488950"/>
            <a:chOff x="1085043" y="2736425"/>
            <a:chExt cx="2635250" cy="48895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85043" y="2736425"/>
              <a:ext cx="2635250" cy="4889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60294" y="2827011"/>
              <a:ext cx="237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Ground Rule </a:t>
              </a:r>
              <a:r>
                <a:rPr lang="ko-KR" altLang="en-US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수립</a:t>
              </a:r>
            </a:p>
          </p:txBody>
        </p:sp>
      </p:grpSp>
      <p:sp>
        <p:nvSpPr>
          <p:cNvPr id="160" name="내용 개체 틀 5"/>
          <p:cNvSpPr>
            <a:spLocks noGrp="1"/>
          </p:cNvSpPr>
          <p:nvPr>
            <p:ph sz="half" idx="4294967295"/>
          </p:nvPr>
        </p:nvSpPr>
        <p:spPr>
          <a:xfrm>
            <a:off x="539600" y="1542468"/>
            <a:ext cx="4334741" cy="6691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인간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권능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0BBF7-0309-5B08-7D27-CB9528E598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2520447"/>
            <a:ext cx="467230" cy="44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810BA-FF32-44D5-D373-696F2B5C48DA}"/>
              </a:ext>
            </a:extLst>
          </p:cNvPr>
          <p:cNvSpPr txBox="1"/>
          <p:nvPr/>
        </p:nvSpPr>
        <p:spPr>
          <a:xfrm>
            <a:off x="912789" y="254322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질서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4FB2939-CB6A-0127-5DFB-656238774C98}"/>
              </a:ext>
            </a:extLst>
          </p:cNvPr>
          <p:cNvSpPr txBox="1">
            <a:spLocks/>
          </p:cNvSpPr>
          <p:nvPr/>
        </p:nvSpPr>
        <p:spPr>
          <a:xfrm>
            <a:off x="539600" y="2966113"/>
            <a:ext cx="7645755" cy="31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권능에는 창조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 세 가지가 존재한다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인간은 세 개의 권능을 사용할 수 있는 물질이다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인간은 창조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소멸의 권능을 통해 세계를 평화롭게 유지해야 한다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1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5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57" y="4055806"/>
            <a:ext cx="4270007" cy="28021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985" y="186307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시나리오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DD60F99A-7D7D-78F1-116F-D8004886DB2E}"/>
              </a:ext>
            </a:extLst>
          </p:cNvPr>
          <p:cNvSpPr txBox="1">
            <a:spLocks/>
          </p:cNvSpPr>
          <p:nvPr/>
        </p:nvSpPr>
        <p:spPr>
          <a:xfrm>
            <a:off x="316919" y="1047135"/>
            <a:ext cx="5265345" cy="530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어떤 사람들은 말했다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“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창조의 권능이 가장 위대하다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 없이는 세계는 없다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.”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어떤 사람들은 말했다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“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아니다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창조와 소멸이 있다 해도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근원이 없다면 껍데기일 뿐이다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그렇기에 변화의 권능이 가장 위대하다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.”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어떤 사람들은 말했다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“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아니다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창조와 변화 둘 다 소멸의 권능 앞에서는 사라질 뿐이다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그렇기에 소멸의 권능이 가장 위대하다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.”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그렇게 사람들은 세 개의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세력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으로 나눠지게 되었고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전쟁이 일어났다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이들의 전쟁은 끝없이 이어졌다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전쟁을 보게 된 신은 자신의 실수를 깨닫고 인간의 권능들을 </a:t>
            </a:r>
            <a:r>
              <a:rPr lang="ko-KR" altLang="en-US" sz="1400" kern="100" dirty="0" err="1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뺏어갔다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권능을 뺏긴 세 개의 세력은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휴전을 선언하고 각각의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국가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를 만들어 자신의 세력이 추구했던 권능을 연구했다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en-US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85750" y="-8583"/>
            <a:ext cx="0" cy="850900"/>
          </a:xfrm>
          <a:prstGeom prst="line">
            <a:avLst/>
          </a:prstGeom>
          <a:ln w="19050">
            <a:gradFill>
              <a:gsLst>
                <a:gs pos="10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83" y="188149"/>
            <a:ext cx="306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질료와 질서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6021844"/>
            <a:ext cx="1168400" cy="7667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1096802"/>
            <a:ext cx="467230" cy="4456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2789" y="111958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질료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94349" y="7128331"/>
            <a:ext cx="1731451" cy="488950"/>
            <a:chOff x="1085043" y="2736425"/>
            <a:chExt cx="2635250" cy="48895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85043" y="2736425"/>
              <a:ext cx="2635250" cy="4889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60294" y="2827011"/>
              <a:ext cx="2379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Ground Rule </a:t>
              </a:r>
              <a:r>
                <a:rPr lang="ko-KR" altLang="en-US" sz="1400" dirty="0">
                  <a:gradFill>
                    <a:gsLst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  <a:gs pos="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수립</a:t>
              </a:r>
            </a:p>
          </p:txBody>
        </p:sp>
      </p:grpSp>
      <p:sp>
        <p:nvSpPr>
          <p:cNvPr id="160" name="내용 개체 틀 5"/>
          <p:cNvSpPr>
            <a:spLocks noGrp="1"/>
          </p:cNvSpPr>
          <p:nvPr>
            <p:ph sz="half" idx="4294967295"/>
          </p:nvPr>
        </p:nvSpPr>
        <p:spPr>
          <a:xfrm>
            <a:off x="539600" y="1542468"/>
            <a:ext cx="4334741" cy="6691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국가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sz="1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0BBF7-0309-5B08-7D27-CB9528E598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2520447"/>
            <a:ext cx="467230" cy="44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810BA-FF32-44D5-D373-696F2B5C48DA}"/>
              </a:ext>
            </a:extLst>
          </p:cNvPr>
          <p:cNvSpPr txBox="1"/>
          <p:nvPr/>
        </p:nvSpPr>
        <p:spPr>
          <a:xfrm>
            <a:off x="912789" y="254322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질서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4FB2939-CB6A-0127-5DFB-656238774C98}"/>
              </a:ext>
            </a:extLst>
          </p:cNvPr>
          <p:cNvSpPr txBox="1">
            <a:spLocks/>
          </p:cNvSpPr>
          <p:nvPr/>
        </p:nvSpPr>
        <p:spPr>
          <a:xfrm>
            <a:off x="539600" y="2966113"/>
            <a:ext cx="7645755" cy="31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인간은 창조의 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변화의 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소멸의 세력으로 나뉘어졌다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세력은 서로에게 적대적이다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세계는 세 개의 국가로 나뉘어졌다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27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06" y="4055807"/>
            <a:ext cx="4270007" cy="28021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V="1">
            <a:off x="167247" y="202990"/>
            <a:ext cx="2942409" cy="609601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7247" y="812594"/>
            <a:ext cx="2942409" cy="69851"/>
            <a:chOff x="2527653" y="3130094"/>
            <a:chExt cx="4240388" cy="45719"/>
          </a:xfrm>
        </p:grpSpPr>
        <p:sp>
          <p:nvSpPr>
            <p:cNvPr id="7" name="직사각형 6"/>
            <p:cNvSpPr/>
            <p:nvPr/>
          </p:nvSpPr>
          <p:spPr>
            <a:xfrm flipV="1">
              <a:off x="2527653" y="3130094"/>
              <a:ext cx="1060097" cy="457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flipV="1">
              <a:off x="3587750" y="3130094"/>
              <a:ext cx="106009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4647847" y="3130094"/>
              <a:ext cx="1060097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flipV="1">
              <a:off x="5707944" y="3130094"/>
              <a:ext cx="1060097" cy="4571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40985" y="186307"/>
            <a:ext cx="1394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시나리오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/>
          <a:stretch/>
        </p:blipFill>
        <p:spPr>
          <a:xfrm>
            <a:off x="8204199" y="3314700"/>
            <a:ext cx="463551" cy="31413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9EF-9848-49FC-9046-6592192D964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DD60F99A-7D7D-78F1-116F-D8004886DB2E}"/>
              </a:ext>
            </a:extLst>
          </p:cNvPr>
          <p:cNvSpPr txBox="1">
            <a:spLocks/>
          </p:cNvSpPr>
          <p:nvPr/>
        </p:nvSpPr>
        <p:spPr>
          <a:xfrm>
            <a:off x="316919" y="1032387"/>
            <a:ext cx="5434951" cy="5523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창조의 세력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은 모든 물질의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될 수 있는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라는 것을 발견했다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하지만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없었다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를 자신이 원하는 물질로 만들기 위해 연구한 창조의 세력은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를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이용하여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자신이 원하는 물질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유도하는 방법을 개발했다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이를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주문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이라고 불렀다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이렇게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주문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통해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를 다루는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술법을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i="1" u="sng" kern="1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마나술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이라 불렀다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 </a:t>
            </a:r>
          </a:p>
          <a:p>
            <a:pPr marL="0" indent="0" algn="just" latinLnBrk="1">
              <a:lnSpc>
                <a:spcPct val="110000"/>
              </a:lnSpc>
              <a:buNone/>
            </a:pP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변화의 세력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은 기존의 물질에서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변화시키는 방법을 연구했다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그래서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보석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소모하여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기존의 물질의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변화시켜 다른 물질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로 변화시킬 수 있는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변환술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이라는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술법을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개발했다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</a:p>
          <a:p>
            <a:pPr marL="0" indent="0" algn="just" latinLnBrk="1">
              <a:lnSpc>
                <a:spcPct val="110000"/>
              </a:lnSpc>
              <a:buNone/>
            </a:pP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소멸의 세력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은 물질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의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소멸을 촉진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하는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대가로 그만큼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활성화하는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방법인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소활술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이라는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술법을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개발했다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소멸의 세력은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b="1" i="1" u="sng" kern="100" dirty="0" err="1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소활술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인간에게 적용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할 방법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연구했고</a:t>
            </a:r>
            <a:r>
              <a:rPr lang="en-US" altLang="ko-KR" sz="1400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자기 몸을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기계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로 대체하고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자기 몸에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kern="1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소활술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사용하는 방법을 개발했다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 </a:t>
            </a:r>
          </a:p>
          <a:p>
            <a:pPr marL="0" indent="0" algn="just" latinLnBrk="1">
              <a:lnSpc>
                <a:spcPct val="110000"/>
              </a:lnSpc>
              <a:buNone/>
            </a:pPr>
            <a:endParaRPr lang="en-US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 개의 술법은 상극이라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두개의 술법을 배우게 되면 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그릇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과 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근원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en-US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감당하지 못해 소멸했다</a:t>
            </a:r>
            <a:r>
              <a:rPr lang="en-US" altLang="ko-KR" sz="1400" i="1" u="sng" kern="100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</a:p>
          <a:p>
            <a:pPr marL="0" indent="0" algn="just" latinLnBrk="1">
              <a:lnSpc>
                <a:spcPct val="110000"/>
              </a:lnSpc>
              <a:buNone/>
            </a:pP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그렇게 세 세력은 다시 전쟁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을 시작하게 되었다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R" sz="1400" kern="100" dirty="0"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10000"/>
              </a:lnSpc>
              <a:buNone/>
            </a:pP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그러던 어느 날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신의 대리자로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세 국가의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중립 지역 어느 마을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에서 세 가지 </a:t>
            </a:r>
            <a:r>
              <a:rPr lang="ko-KR" altLang="en-US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술법을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 모두 사용 할 수 있는 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ko-KR" sz="1400" b="1" kern="100" dirty="0"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주인공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’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이 </a:t>
            </a:r>
            <a:r>
              <a:rPr lang="ko-KR" altLang="en-US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탄생하게 </a:t>
            </a:r>
            <a:r>
              <a:rPr lang="ko-KR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되었다</a:t>
            </a:r>
            <a:r>
              <a:rPr lang="en-US" altLang="ko-KR" sz="1400" kern="100" dirty="0"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Times New Roman" panose="02020603050405020304" pitchFamily="18" charset="0"/>
              </a:rPr>
              <a:t>…</a:t>
            </a:r>
            <a:endParaRPr lang="ko-KR" altLang="ko-KR" sz="1400" kern="100" dirty="0"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85750" y="-8583"/>
            <a:ext cx="0" cy="850900"/>
          </a:xfrm>
          <a:prstGeom prst="line">
            <a:avLst/>
          </a:prstGeom>
          <a:ln w="19050">
            <a:gradFill>
              <a:gsLst>
                <a:gs pos="10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283" y="188149"/>
            <a:ext cx="306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질료와 질서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6021844"/>
            <a:ext cx="1168400" cy="76676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1096802"/>
            <a:ext cx="467230" cy="4456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12789" y="111958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질료</a:t>
            </a:r>
          </a:p>
        </p:txBody>
      </p:sp>
      <p:sp>
        <p:nvSpPr>
          <p:cNvPr id="160" name="내용 개체 틀 5"/>
          <p:cNvSpPr>
            <a:spLocks noGrp="1"/>
          </p:cNvSpPr>
          <p:nvPr>
            <p:ph sz="half" idx="4294967295"/>
          </p:nvPr>
        </p:nvSpPr>
        <p:spPr>
          <a:xfrm>
            <a:off x="539600" y="1542468"/>
            <a:ext cx="6458510" cy="9131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창조의 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변화의 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소멸의 세력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보석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기계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중립 지역 어느 마을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술법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0BBF7-0309-5B08-7D27-CB9528E598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68" t="12053" b="65525"/>
          <a:stretch/>
        </p:blipFill>
        <p:spPr>
          <a:xfrm flipV="1">
            <a:off x="461433" y="2520447"/>
            <a:ext cx="467230" cy="44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810BA-FF32-44D5-D373-696F2B5C48DA}"/>
              </a:ext>
            </a:extLst>
          </p:cNvPr>
          <p:cNvSpPr txBox="1"/>
          <p:nvPr/>
        </p:nvSpPr>
        <p:spPr>
          <a:xfrm>
            <a:off x="912789" y="2543225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gradFill>
                  <a:gsLst>
                    <a:gs pos="100000">
                      <a:schemeClr val="tx1">
                        <a:lumMod val="95000"/>
                        <a:lumOff val="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질서</a:t>
            </a: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34FB2939-CB6A-0127-5DFB-656238774C98}"/>
              </a:ext>
            </a:extLst>
          </p:cNvPr>
          <p:cNvSpPr txBox="1">
            <a:spLocks/>
          </p:cNvSpPr>
          <p:nvPr/>
        </p:nvSpPr>
        <p:spPr>
          <a:xfrm>
            <a:off x="539600" y="2966113"/>
            <a:ext cx="7645755" cy="3641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술법을 통해 각 세력은 권능을 모방할 수 있다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인간은 한 개의 술법만 사용할 수 있다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마나술은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주문을 통해 </a:t>
            </a:r>
            <a:r>
              <a:rPr lang="ko-KR" altLang="en-US" sz="18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마나를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다루어 물질을 창조하는 것으로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창조를 모방할 수 있다 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변환술은 보석을 소모하여 물질의 근원을 변화하는 것으로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변화를 모방할 수 있다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소활술은 물질을 소멸의 촉진을 통해 물질을 활성화 하는 것으로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소멸을 모방할 수 있다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주인공은 세 개의 술법을 사용할 수 있다</a:t>
            </a:r>
            <a:r>
              <a:rPr lang="en-US" altLang="ko-KR" sz="1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56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1230</Words>
  <Application>Microsoft Office PowerPoint</Application>
  <PresentationFormat>화면 슬라이드 쇼(4:3)</PresentationFormat>
  <Paragraphs>186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포천 막걸리체</vt:lpstr>
      <vt:lpstr>Calibri</vt:lpstr>
      <vt:lpstr>나눔바른고딕</vt:lpstr>
      <vt:lpstr>맑은 고딕</vt:lpstr>
      <vt:lpstr>12롯데마트드림Light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소개</vt:lpstr>
      <vt:lpstr>주인공</vt:lpstr>
      <vt:lpstr>주인공</vt:lpstr>
      <vt:lpstr>술법</vt:lpstr>
      <vt:lpstr>술법</vt:lpstr>
      <vt:lpstr>공간</vt:lpstr>
      <vt:lpstr>중립구역 </vt:lpstr>
      <vt:lpstr>PowerPoint 프레젠테이션</vt:lpstr>
      <vt:lpstr>적</vt:lpstr>
      <vt:lpstr>출처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이한빈</dc:creator>
  <cp:lastModifiedBy>최 용성</cp:lastModifiedBy>
  <cp:revision>49</cp:revision>
  <dcterms:created xsi:type="dcterms:W3CDTF">2016-02-11T01:30:22Z</dcterms:created>
  <dcterms:modified xsi:type="dcterms:W3CDTF">2023-04-02T13:35:12Z</dcterms:modified>
  <cp:contentStatus/>
</cp:coreProperties>
</file>