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DM Sans" pitchFamily="2" charset="77"/>
      <p:regular r:id="rId37"/>
      <p:bold r:id="rId38"/>
      <p:italic r:id="rId39"/>
      <p:boldItalic r:id="rId40"/>
    </p:embeddedFont>
    <p:embeddedFont>
      <p:font typeface="Nunito Light" panose="020F0302020204030204" pitchFamily="34" charset="0"/>
      <p:regular r:id="rId41"/>
    </p:embeddedFont>
    <p:embeddedFont>
      <p:font typeface="Prosto One" panose="02000505060000020004" pitchFamily="2" charset="0"/>
      <p:regular r:id="rId42"/>
    </p:embeddedFont>
    <p:embeddedFont>
      <p:font typeface="Roboto" panose="02000000000000000000" pitchFamily="2" charset="0"/>
      <p:regular r:id="rId43"/>
      <p:bold r:id="rId44"/>
      <p:italic r:id="rId45"/>
      <p:boldItalic r:id="rId46"/>
    </p:embeddedFont>
    <p:embeddedFont>
      <p:font typeface="Roboto Mono"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5F864C-214E-459A-ACC4-E8D82049C880}">
  <a:tblStyle styleId="{965F864C-214E-459A-ACC4-E8D82049C88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75036"/>
  </p:normalViewPr>
  <p:slideViewPr>
    <p:cSldViewPr snapToGrid="0">
      <p:cViewPr varScale="1">
        <p:scale>
          <a:sx n="119" d="100"/>
          <a:sy n="119" d="100"/>
        </p:scale>
        <p:origin x="14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3e3764ae03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3e3764ae03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3405428f0b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3405428f0b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1000" marR="381000" lvl="0" indent="0" algn="l" rtl="0">
              <a:lnSpc>
                <a:spcPct val="115000"/>
              </a:lnSpc>
              <a:spcBef>
                <a:spcPts val="1200"/>
              </a:spcBef>
              <a:spcAft>
                <a:spcPts val="0"/>
              </a:spcAft>
              <a:buNone/>
            </a:pPr>
            <a:r>
              <a:rPr lang="en-GB">
                <a:solidFill>
                  <a:schemeClr val="dk1"/>
                </a:solidFill>
              </a:rPr>
              <a:t>Here are the key features used:</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a:solidFill>
                  <a:schemeClr val="dk1"/>
                </a:solidFill>
              </a:rPr>
              <a:t>Market indicators like </a:t>
            </a:r>
            <a:r>
              <a:rPr lang="en-GB">
                <a:solidFill>
                  <a:srgbClr val="188038"/>
                </a:solidFill>
                <a:latin typeface="Roboto Mono"/>
                <a:ea typeface="Roboto Mono"/>
                <a:cs typeface="Roboto Mono"/>
                <a:sym typeface="Roboto Mono"/>
              </a:rPr>
              <a:t>Summer_Winter_Spread</a:t>
            </a:r>
            <a:r>
              <a:rPr lang="en-GB">
                <a:solidFill>
                  <a:schemeClr val="dk1"/>
                </a:solidFill>
              </a:rPr>
              <a:t>, </a:t>
            </a:r>
            <a:r>
              <a:rPr lang="en-GB">
                <a:solidFill>
                  <a:srgbClr val="188038"/>
                </a:solidFill>
                <a:latin typeface="Roboto Mono"/>
                <a:ea typeface="Roboto Mono"/>
                <a:cs typeface="Roboto Mono"/>
                <a:sym typeface="Roboto Mono"/>
              </a:rPr>
              <a:t>Brent_USD_per_barrel</a:t>
            </a:r>
            <a:r>
              <a:rPr lang="en-GB">
                <a:solidFill>
                  <a:schemeClr val="dk1"/>
                </a:solidFill>
              </a:rPr>
              <a:t>, </a:t>
            </a:r>
            <a:r>
              <a:rPr lang="en-GB">
                <a:solidFill>
                  <a:srgbClr val="188038"/>
                </a:solidFill>
                <a:latin typeface="Roboto Mono"/>
                <a:ea typeface="Roboto Mono"/>
                <a:cs typeface="Roboto Mono"/>
                <a:sym typeface="Roboto Mono"/>
              </a:rPr>
              <a:t>EUA_Euros</a:t>
            </a:r>
            <a:br>
              <a:rPr lang="en-GB">
                <a:solidFill>
                  <a:srgbClr val="188038"/>
                </a:solidFill>
                <a:latin typeface="Roboto Mono"/>
                <a:ea typeface="Roboto Mono"/>
                <a:cs typeface="Roboto Mono"/>
                <a:sym typeface="Roboto Mono"/>
              </a:rPr>
            </a:br>
            <a:endParaRPr>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Currency exchange rates such as </a:t>
            </a:r>
            <a:r>
              <a:rPr lang="en-GB">
                <a:solidFill>
                  <a:srgbClr val="188038"/>
                </a:solidFill>
                <a:latin typeface="Roboto Mono"/>
                <a:ea typeface="Roboto Mono"/>
                <a:cs typeface="Roboto Mono"/>
                <a:sym typeface="Roboto Mono"/>
              </a:rPr>
              <a:t>EURUSD</a:t>
            </a:r>
            <a:br>
              <a:rPr lang="en-GB">
                <a:solidFill>
                  <a:srgbClr val="188038"/>
                </a:solidFill>
                <a:latin typeface="Roboto Mono"/>
                <a:ea typeface="Roboto Mono"/>
                <a:cs typeface="Roboto Mono"/>
                <a:sym typeface="Roboto Mono"/>
              </a:rPr>
            </a:br>
            <a:endParaRPr>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Energy supply/demand features like </a:t>
            </a:r>
            <a:r>
              <a:rPr lang="en-GB">
                <a:solidFill>
                  <a:srgbClr val="188038"/>
                </a:solidFill>
                <a:latin typeface="Roboto Mono"/>
                <a:ea typeface="Roboto Mono"/>
                <a:cs typeface="Roboto Mono"/>
                <a:sym typeface="Roboto Mono"/>
              </a:rPr>
              <a:t>Netherlands Storage Percentage Full</a:t>
            </a:r>
            <a:r>
              <a:rPr lang="en-GB">
                <a:solidFill>
                  <a:schemeClr val="dk1"/>
                </a:solidFill>
              </a:rPr>
              <a:t>, </a:t>
            </a:r>
            <a:r>
              <a:rPr lang="en-GB">
                <a:solidFill>
                  <a:srgbClr val="188038"/>
                </a:solidFill>
                <a:latin typeface="Roboto Mono"/>
                <a:ea typeface="Roboto Mono"/>
                <a:cs typeface="Roboto Mono"/>
                <a:sym typeface="Roboto Mono"/>
              </a:rPr>
              <a:t>Netherlands LNG Imports in Tonnes</a:t>
            </a:r>
            <a:r>
              <a:rPr lang="en-GB">
                <a:solidFill>
                  <a:schemeClr val="dk1"/>
                </a:solidFill>
              </a:rPr>
              <a:t>, and </a:t>
            </a:r>
            <a:r>
              <a:rPr lang="en-GB">
                <a:solidFill>
                  <a:srgbClr val="188038"/>
                </a:solidFill>
                <a:latin typeface="Roboto Mono"/>
                <a:ea typeface="Roboto Mono"/>
                <a:cs typeface="Roboto Mono"/>
                <a:sym typeface="Roboto Mono"/>
              </a:rPr>
              <a:t>UK_Interconnector in MCM per day</a:t>
            </a:r>
            <a:endParaRPr>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Also a weather proxy: </a:t>
            </a:r>
            <a:r>
              <a:rPr lang="en-GB">
                <a:solidFill>
                  <a:srgbClr val="188038"/>
                </a:solidFill>
                <a:latin typeface="Roboto Mono"/>
                <a:ea typeface="Roboto Mono"/>
                <a:cs typeface="Roboto Mono"/>
                <a:sym typeface="Roboto Mono"/>
              </a:rPr>
              <a:t>Daily_Temperature</a:t>
            </a:r>
            <a:br>
              <a:rPr lang="en-GB">
                <a:solidFill>
                  <a:srgbClr val="188038"/>
                </a:solidFill>
                <a:latin typeface="Roboto Mono"/>
                <a:ea typeface="Roboto Mono"/>
                <a:cs typeface="Roboto Mono"/>
                <a:sym typeface="Roboto Mono"/>
              </a:rPr>
            </a:br>
            <a:r>
              <a:rPr lang="en-GB">
                <a:solidFill>
                  <a:schemeClr val="dk1"/>
                </a:solidFill>
              </a:rPr>
              <a:t> I initially included more technical indicators like moving averages and open interest but removed them after exploratory analysis didn’t show strong signal contribution.</a:t>
            </a:r>
            <a:br>
              <a:rPr lang="en-GB">
                <a:solidFill>
                  <a:schemeClr val="dk1"/>
                </a:solidFill>
              </a:rPr>
            </a:br>
            <a:br>
              <a:rPr lang="en-GB">
                <a:solidFill>
                  <a:schemeClr val="dk1"/>
                </a:solidFill>
              </a:rPr>
            </a:br>
            <a:r>
              <a:rPr lang="en-GB">
                <a:solidFill>
                  <a:schemeClr val="dk1"/>
                </a:solidFill>
              </a:rPr>
              <a:t>And now we are ready for training.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3405428f0b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3405428f0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t>I explored a few candidate models suited for time series and structured data. And I focused on two main approaches:</a:t>
            </a:r>
            <a:endParaRPr/>
          </a:p>
          <a:p>
            <a:pPr marL="0" lvl="0" indent="0" algn="l" rtl="0">
              <a:lnSpc>
                <a:spcPct val="115000"/>
              </a:lnSpc>
              <a:spcBef>
                <a:spcPts val="1200"/>
              </a:spcBef>
              <a:spcAft>
                <a:spcPts val="0"/>
              </a:spcAft>
              <a:buClr>
                <a:schemeClr val="dk1"/>
              </a:buClr>
              <a:buSzPts val="1100"/>
              <a:buFont typeface="Arial"/>
              <a:buNone/>
            </a:pPr>
            <a:r>
              <a:rPr lang="en-GB"/>
              <a:t>LSTM — for deep sequence modeling, and</a:t>
            </a:r>
            <a:endParaRPr/>
          </a:p>
          <a:p>
            <a:pPr marL="0" lvl="0" indent="0" algn="l" rtl="0">
              <a:lnSpc>
                <a:spcPct val="115000"/>
              </a:lnSpc>
              <a:spcBef>
                <a:spcPts val="1200"/>
              </a:spcBef>
              <a:spcAft>
                <a:spcPts val="0"/>
              </a:spcAft>
              <a:buNone/>
            </a:pPr>
            <a:r>
              <a:rPr lang="en-GB"/>
              <a:t>XGBoost — as a strong baseline for tabular data.</a:t>
            </a:r>
            <a:endParaRPr/>
          </a:p>
          <a:p>
            <a:pPr marL="0" lvl="0" indent="0" algn="l" rtl="0">
              <a:lnSpc>
                <a:spcPct val="115000"/>
              </a:lnSpc>
              <a:spcBef>
                <a:spcPts val="1200"/>
              </a:spcBef>
              <a:spcAft>
                <a:spcPts val="1200"/>
              </a:spcAft>
              <a:buNone/>
            </a:pPr>
            <a:r>
              <a:rPr lang="en-GB">
                <a:solidFill>
                  <a:schemeClr val="dk1"/>
                </a:solidFill>
              </a:rPr>
              <a:t>LSTM (Long Short-Term Memory) networks are specialized for capturing </a:t>
            </a:r>
            <a:r>
              <a:rPr lang="en-GB" b="1">
                <a:solidFill>
                  <a:schemeClr val="dk1"/>
                </a:solidFill>
              </a:rPr>
              <a:t>long-term dependencies</a:t>
            </a:r>
            <a:r>
              <a:rPr lang="en-GB">
                <a:solidFill>
                  <a:schemeClr val="dk1"/>
                </a:solidFill>
              </a:rPr>
              <a:t> in sequential data. Unlike traditional models, it considers the </a:t>
            </a:r>
            <a:r>
              <a:rPr lang="en-GB" b="1">
                <a:solidFill>
                  <a:schemeClr val="dk1"/>
                </a:solidFill>
              </a:rPr>
              <a:t>order and evolution of features over time</a:t>
            </a:r>
            <a:r>
              <a:rPr lang="en-GB">
                <a:solidFill>
                  <a:schemeClr val="dk1"/>
                </a:solidFill>
              </a:rPr>
              <a:t>, which is critical for gas price prediction where trends and seasonality matter. LSTM has a special built-in gate mechanism, memory cells that help it "remember" or "forget" patterns across time steps.</a:t>
            </a:r>
            <a:br>
              <a:rPr lang="en-GB">
                <a:solidFill>
                  <a:schemeClr val="dk1"/>
                </a:solidFill>
              </a:rPr>
            </a:br>
            <a:br>
              <a:rPr lang="en-GB">
                <a:solidFill>
                  <a:schemeClr val="dk1"/>
                </a:solidFill>
              </a:rPr>
            </a:br>
            <a:r>
              <a:rPr lang="en-GB">
                <a:solidFill>
                  <a:schemeClr val="dk1"/>
                </a:solidFill>
              </a:rPr>
              <a:t>And on the other hand XGBoost is a </a:t>
            </a:r>
            <a:r>
              <a:rPr lang="en-GB" b="1">
                <a:solidFill>
                  <a:schemeClr val="dk1"/>
                </a:solidFill>
              </a:rPr>
              <a:t>gradient-boosted decision tree</a:t>
            </a:r>
            <a:r>
              <a:rPr lang="en-GB">
                <a:solidFill>
                  <a:schemeClr val="dk1"/>
                </a:solidFill>
              </a:rPr>
              <a:t> model that often performs very well on </a:t>
            </a:r>
            <a:r>
              <a:rPr lang="en-GB" b="1">
                <a:solidFill>
                  <a:schemeClr val="dk1"/>
                </a:solidFill>
              </a:rPr>
              <a:t>structured/tabular data</a:t>
            </a:r>
            <a:r>
              <a:rPr lang="en-GB">
                <a:solidFill>
                  <a:schemeClr val="dk1"/>
                </a:solidFill>
              </a:rPr>
              <a:t>. While not inherently sequential, it can still model time series by including lagged features manually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405428f0b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405428f0b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a:solidFill>
                  <a:schemeClr val="dk1"/>
                </a:solidFill>
              </a:rPr>
              <a:t>To train an LSTM model, we need to present the data in a sequence format that reflects the temporal nature of the problem. This is where the rolling window technique comes in. Essentially, instead of feeding single-day data points, we construct overlapping sequences of 30 days of feature values to predict the TTF price on the next day — the 31st day. This allows the model to capture time-dependent patterns and trends in the input features.For example:</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For day 31, the input sequence is from day 1 to day 30.</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For day 32, it’s from day 2 to day 31.</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And so on — this creates a ‘rolling’ set of windows across 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After this transformation:</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b="1">
                <a:solidFill>
                  <a:schemeClr val="dk1"/>
                </a:solidFill>
              </a:rPr>
              <a:t>X_all means we have </a:t>
            </a:r>
            <a:r>
              <a:rPr lang="en-GB">
                <a:solidFill>
                  <a:schemeClr val="dk1"/>
                </a:solidFill>
              </a:rPr>
              <a:t>1271 samples, each with 30 days of data, and 13 features per day</a:t>
            </a:r>
            <a:br>
              <a:rPr lang="en-GB">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GB" b="1">
                <a:solidFill>
                  <a:schemeClr val="dk1"/>
                </a:solidFill>
              </a:rPr>
              <a:t>y_all</a:t>
            </a:r>
            <a:r>
              <a:rPr lang="en-GB">
                <a:solidFill>
                  <a:schemeClr val="dk1"/>
                </a:solidFill>
              </a:rPr>
              <a:t> is just One TTF price label per sequence (which is the price on the 31st day)</a:t>
            </a:r>
            <a:br>
              <a:rPr lang="en-GB">
                <a:solidFill>
                  <a:schemeClr val="dk1"/>
                </a:solidFill>
              </a:rPr>
            </a:br>
            <a:endParaRPr>
              <a:solidFill>
                <a:schemeClr val="dk1"/>
              </a:solidFill>
            </a:endParaRPr>
          </a:p>
          <a:p>
            <a:pPr marL="0" lvl="0" indent="0" algn="l" rtl="0">
              <a:lnSpc>
                <a:spcPct val="115000"/>
              </a:lnSpc>
              <a:spcBef>
                <a:spcPts val="1200"/>
              </a:spcBef>
              <a:spcAft>
                <a:spcPts val="0"/>
              </a:spcAft>
              <a:buNone/>
            </a:pPr>
            <a:r>
              <a:rPr lang="en-GB" b="1">
                <a:solidFill>
                  <a:schemeClr val="dk1"/>
                </a:solidFill>
              </a:rPr>
              <a:t>And out Train/Test Split</a:t>
            </a:r>
            <a:r>
              <a:rPr lang="en-GB">
                <a:solidFill>
                  <a:schemeClr val="dk1"/>
                </a:solidFill>
              </a:rPr>
              <a:t> follows an 80/20 split to evaluate out-of-sample performance.</a:t>
            </a:r>
            <a:br>
              <a:rPr lang="en-GB">
                <a:solidFill>
                  <a:schemeClr val="dk1"/>
                </a:solidFill>
              </a:rPr>
            </a:br>
            <a:endParaRPr>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GB">
                <a:solidFill>
                  <a:schemeClr val="dk1"/>
                </a:solidFill>
              </a:rPr>
              <a:t>Ya so without this rolling window and sequence formatting, the LSTM wouldn't be able to learn from the </a:t>
            </a:r>
            <a:r>
              <a:rPr lang="en-GB" b="1">
                <a:solidFill>
                  <a:schemeClr val="dk1"/>
                </a:solidFill>
              </a:rPr>
              <a:t>temporal dependencies</a:t>
            </a:r>
            <a:r>
              <a:rPr lang="en-GB">
                <a:solidFill>
                  <a:schemeClr val="dk1"/>
                </a:solidFill>
              </a:rPr>
              <a:t>, which are crucial for forecasting something as time-sensitive as gas prices.</a:t>
            </a:r>
            <a:endParaRPr>
              <a:solidFill>
                <a:schemeClr val="dk1"/>
              </a:solidFill>
            </a:endParaRPr>
          </a:p>
          <a:p>
            <a:pPr marL="0" lvl="0" indent="0" algn="l" rtl="0">
              <a:lnSpc>
                <a:spcPct val="115000"/>
              </a:lnSpc>
              <a:spcBef>
                <a:spcPts val="1200"/>
              </a:spcBef>
              <a:spcAft>
                <a:spcPts val="120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405428f0bb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405428f0b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And here’s our lstm architecture, it includes: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An LSTM layer with 128 units and dropout for regularization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 second LSTM with 64 units, followed by another dropout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 final dense layer for outputting a single predicted value</a:t>
            </a:r>
            <a:endParaRPr>
              <a:solidFill>
                <a:schemeClr val="dk1"/>
              </a:solidFill>
            </a:endParaRPr>
          </a:p>
          <a:p>
            <a:pPr marL="0" lvl="0" indent="0" algn="l" rtl="0">
              <a:lnSpc>
                <a:spcPct val="115000"/>
              </a:lnSpc>
              <a:spcBef>
                <a:spcPts val="1200"/>
              </a:spcBef>
              <a:spcAft>
                <a:spcPts val="1200"/>
              </a:spcAft>
              <a:buNone/>
            </a:pPr>
            <a:r>
              <a:rPr lang="en-GB">
                <a:solidFill>
                  <a:schemeClr val="dk1"/>
                </a:solidFill>
              </a:rPr>
              <a:t>The model was compiled with the Adam optimizer and trained using mean squared error loss for 50 epochs</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3405428f0bb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3405428f0bb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1000" marR="381000" lvl="0" indent="0" algn="l" rtl="0">
              <a:lnSpc>
                <a:spcPct val="115000"/>
              </a:lnSpc>
              <a:spcBef>
                <a:spcPts val="1200"/>
              </a:spcBef>
              <a:spcAft>
                <a:spcPts val="0"/>
              </a:spcAft>
              <a:buNone/>
            </a:pPr>
            <a:r>
              <a:rPr lang="en-GB">
                <a:solidFill>
                  <a:schemeClr val="dk1"/>
                </a:solidFill>
              </a:rPr>
              <a:t>After training, I evaluated the model on the test set (20% of data):</a:t>
            </a:r>
            <a:br>
              <a:rPr lang="en-GB">
                <a:solidFill>
                  <a:schemeClr val="dk1"/>
                </a:solidFill>
              </a:rPr>
            </a:b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a:solidFill>
                  <a:schemeClr val="dk1"/>
                </a:solidFill>
              </a:rPr>
              <a:t>RMSE: 5.89</a:t>
            </a:r>
            <a:br>
              <a:rPr lang="en-GB">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MAE: 4.99</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means on average, the model’s predictions differ from the true TTF price by about 4.99</a:t>
            </a:r>
            <a:br>
              <a:rPr lang="en-GB">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Yeah, and to understand which features the model relied on most, I also performed permutation importance analysis: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Basically for each feature, I randomly shuffled its values in the test set and observed how much the model’s MSE worsened. The larger the MSE increase, the more important the feature is.</a:t>
            </a:r>
            <a:endParaRPr>
              <a:solidFill>
                <a:schemeClr val="dk1"/>
              </a:solidFill>
            </a:endParaRPr>
          </a:p>
          <a:p>
            <a:pPr marL="0" lvl="0" indent="0" algn="l" rtl="0">
              <a:lnSpc>
                <a:spcPct val="115000"/>
              </a:lnSpc>
              <a:spcBef>
                <a:spcPts val="1200"/>
              </a:spcBef>
              <a:spcAft>
                <a:spcPts val="0"/>
              </a:spcAft>
              <a:buNone/>
            </a:pPr>
            <a:r>
              <a:rPr lang="en-GB">
                <a:solidFill>
                  <a:schemeClr val="dk1"/>
                </a:solidFill>
              </a:rPr>
              <a:t>As you can see most of them are quite important, even those negative number are very close to zero, especially NL_Storage_%Full was the most critical, increasing MSE by 39.2 when shuffled.</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a:solidFill>
                  <a:schemeClr val="dk1"/>
                </a:solidFill>
              </a:rPr>
              <a:t> These results indicate reasonable performance for a volatile commodity like TTF. The predicted values track the actual price trend quite closely, but as you can see there are still rooms for improvement… so we proceed to train the second model XGBoost</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3405428f0bb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3405428f0b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t>Our second model XGBoost is a gradient boosting algorithm that's highly effective on structured tabular data. Even though XGBoost isn’t a sequence model, I adapted it for time series by flattening the same 30-day window into a single feature vector:</a:t>
            </a:r>
            <a:endParaRPr/>
          </a:p>
          <a:p>
            <a:pPr marL="0" lvl="0" indent="0" algn="l" rtl="0">
              <a:lnSpc>
                <a:spcPct val="115000"/>
              </a:lnSpc>
              <a:spcBef>
                <a:spcPts val="1200"/>
              </a:spcBef>
              <a:spcAft>
                <a:spcPts val="0"/>
              </a:spcAft>
              <a:buClr>
                <a:schemeClr val="dk1"/>
              </a:buClr>
              <a:buSzPts val="1100"/>
              <a:buFont typeface="Arial"/>
              <a:buNone/>
            </a:pPr>
            <a:r>
              <a:rPr lang="en-GB"/>
              <a:t>With 13 features and a 30-day lag, each input becomes a 390-dimensional vector.</a:t>
            </a:r>
            <a:endParaRPr/>
          </a:p>
          <a:p>
            <a:pPr marL="0" lvl="0" indent="0" algn="l" rtl="0">
              <a:lnSpc>
                <a:spcPct val="115000"/>
              </a:lnSpc>
              <a:spcBef>
                <a:spcPts val="1200"/>
              </a:spcBef>
              <a:spcAft>
                <a:spcPts val="1200"/>
              </a:spcAft>
              <a:buNone/>
            </a:pPr>
            <a:r>
              <a:rPr lang="en-GB"/>
              <a:t>Y_all is just the label remains the TTF price on the next day. And we are still using a 80/20 train/test split.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3405428f0b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3405428f0b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a:solidFill>
                  <a:schemeClr val="dk1"/>
                </a:solidFill>
              </a:rPr>
              <a:t>After inverse-scaling the predictions: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a:solidFill>
                  <a:schemeClr val="dk1"/>
                </a:solidFill>
              </a:rPr>
              <a:t>Test MSE: </a:t>
            </a:r>
            <a:r>
              <a:rPr lang="en-GB" b="1">
                <a:solidFill>
                  <a:schemeClr val="dk1"/>
                </a:solidFill>
              </a:rPr>
              <a:t>8.44</a:t>
            </a:r>
            <a:br>
              <a:rPr lang="en-GB" b="1">
                <a:solidFill>
                  <a:schemeClr val="dk1"/>
                </a:solidFill>
              </a:rPr>
            </a:br>
            <a:r>
              <a:rPr lang="en-GB">
                <a:solidFill>
                  <a:schemeClr val="dk1"/>
                </a:solidFill>
              </a:rPr>
              <a:t>RMSE: </a:t>
            </a:r>
            <a:r>
              <a:rPr lang="en-GB" b="1">
                <a:solidFill>
                  <a:schemeClr val="dk1"/>
                </a:solidFill>
              </a:rPr>
              <a:t>2.91</a:t>
            </a:r>
            <a:endParaRPr b="1">
              <a:solidFill>
                <a:schemeClr val="dk1"/>
              </a:solidFill>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MAE: </a:t>
            </a:r>
            <a:r>
              <a:rPr lang="en-GB" b="1">
                <a:solidFill>
                  <a:schemeClr val="dk1"/>
                </a:solidFill>
              </a:rPr>
              <a:t>2.04</a:t>
            </a:r>
            <a:endParaRPr b="1">
              <a:solidFill>
                <a:schemeClr val="dk1"/>
              </a:solidFill>
            </a:endParaRPr>
          </a:p>
          <a:p>
            <a:pPr marL="381000" marR="381000" lvl="0" indent="0" algn="l" rtl="0">
              <a:lnSpc>
                <a:spcPct val="115000"/>
              </a:lnSpc>
              <a:spcBef>
                <a:spcPts val="1200"/>
              </a:spcBef>
              <a:spcAft>
                <a:spcPts val="1200"/>
              </a:spcAft>
              <a:buNone/>
            </a:pPr>
            <a:r>
              <a:rPr lang="en-GB">
                <a:solidFill>
                  <a:schemeClr val="dk1"/>
                </a:solidFill>
              </a:rPr>
              <a:t>This significantly </a:t>
            </a:r>
            <a:r>
              <a:rPr lang="en-GB" b="1">
                <a:solidFill>
                  <a:schemeClr val="dk1"/>
                </a:solidFill>
              </a:rPr>
              <a:t>outperforms the LSTM</a:t>
            </a:r>
            <a:r>
              <a:rPr lang="en-GB">
                <a:solidFill>
                  <a:schemeClr val="dk1"/>
                </a:solidFill>
              </a:rPr>
              <a:t>, which had an RMSE of 5.89 and MAE of 4.99.</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3405428f0b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3405428f0b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81000" lvl="0" indent="0" algn="l" rtl="0">
              <a:lnSpc>
                <a:spcPct val="115000"/>
              </a:lnSpc>
              <a:spcBef>
                <a:spcPts val="1200"/>
              </a:spcBef>
              <a:spcAft>
                <a:spcPts val="0"/>
              </a:spcAft>
              <a:buNone/>
            </a:pPr>
            <a:r>
              <a:rPr lang="en-GB">
                <a:solidFill>
                  <a:schemeClr val="dk1"/>
                </a:solidFill>
              </a:rPr>
              <a:t>Here’s a side-by-side comparison of the predicted vs actual TTF prices from both models plotted over time.</a:t>
            </a:r>
            <a:br>
              <a:rPr lang="en-GB">
                <a:solidFill>
                  <a:schemeClr val="dk1"/>
                </a:solidFill>
              </a:rPr>
            </a:br>
            <a:br>
              <a:rPr lang="en-GB">
                <a:solidFill>
                  <a:schemeClr val="dk1"/>
                </a:solidFill>
              </a:rPr>
            </a:br>
            <a:r>
              <a:rPr lang="en-GB">
                <a:solidFill>
                  <a:schemeClr val="dk1"/>
                </a:solidFill>
              </a:rPr>
              <a:t>You can see that </a:t>
            </a:r>
            <a:r>
              <a:rPr lang="en-GB" b="1">
                <a:solidFill>
                  <a:schemeClr val="dk1"/>
                </a:solidFill>
              </a:rPr>
              <a:t>In early years</a:t>
            </a:r>
            <a:r>
              <a:rPr lang="en-GB">
                <a:solidFill>
                  <a:schemeClr val="dk1"/>
                </a:solidFill>
              </a:rPr>
              <a:t>, XGBoost’s predictions </a:t>
            </a:r>
            <a:r>
              <a:rPr lang="en-GB" b="1">
                <a:solidFill>
                  <a:schemeClr val="dk1"/>
                </a:solidFill>
              </a:rPr>
              <a:t>closely track</a:t>
            </a:r>
            <a:r>
              <a:rPr lang="en-GB">
                <a:solidFill>
                  <a:schemeClr val="dk1"/>
                </a:solidFill>
              </a:rPr>
              <a:t> the actual TTF prices.</a:t>
            </a:r>
            <a:br>
              <a:rPr lang="en-GB">
                <a:solidFill>
                  <a:schemeClr val="dk1"/>
                </a:solidFill>
              </a:rPr>
            </a:br>
            <a:r>
              <a:rPr lang="en-GB">
                <a:solidFill>
                  <a:schemeClr val="dk1"/>
                </a:solidFill>
              </a:rPr>
              <a:t>However in </a:t>
            </a:r>
            <a:r>
              <a:rPr lang="en-GB" b="1">
                <a:solidFill>
                  <a:schemeClr val="dk1"/>
                </a:solidFill>
              </a:rPr>
              <a:t>early 2025</a:t>
            </a:r>
            <a:r>
              <a:rPr lang="en-GB">
                <a:solidFill>
                  <a:schemeClr val="dk1"/>
                </a:solidFill>
              </a:rPr>
              <a:t>, </a:t>
            </a:r>
            <a:r>
              <a:rPr lang="en-GB" b="1">
                <a:solidFill>
                  <a:schemeClr val="dk1"/>
                </a:solidFill>
              </a:rPr>
              <a:t>both models diverge</a:t>
            </a:r>
            <a:r>
              <a:rPr lang="en-GB">
                <a:solidFill>
                  <a:schemeClr val="dk1"/>
                </a:solidFill>
              </a:rPr>
              <a:t> from reality — we wouldn’t know the reason but we suppose it could be due to:</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a:solidFill>
                  <a:schemeClr val="dk1"/>
                </a:solidFill>
              </a:rPr>
              <a:t>Sudden market shocks not captured in the training data</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New patterns or structural changes in energy markets (e.g., geopolitical events or policy shifts)</a:t>
            </a:r>
            <a:endParaRPr>
              <a:solidFill>
                <a:schemeClr val="dk1"/>
              </a:solidFill>
            </a:endParaRPr>
          </a:p>
          <a:p>
            <a:pPr marL="0" marR="381000" lvl="0" indent="0" algn="l" rtl="0">
              <a:lnSpc>
                <a:spcPct val="115000"/>
              </a:lnSpc>
              <a:spcBef>
                <a:spcPts val="1200"/>
              </a:spcBef>
              <a:spcAft>
                <a:spcPts val="0"/>
              </a:spcAft>
              <a:buNone/>
            </a:pPr>
            <a:r>
              <a:rPr lang="en-GB">
                <a:solidFill>
                  <a:schemeClr val="dk1"/>
                </a:solidFill>
              </a:rPr>
              <a:t>But given the superior accuracy and generalization, we choose to proceed with XGBoost.</a:t>
            </a:r>
            <a:endParaRPr>
              <a:solidFill>
                <a:schemeClr val="dk1"/>
              </a:solidFill>
            </a:endParaRPr>
          </a:p>
          <a:p>
            <a:pPr marL="0" marR="381000" lvl="0" indent="0" algn="l" rtl="0">
              <a:lnSpc>
                <a:spcPct val="115000"/>
              </a:lnSpc>
              <a:spcBef>
                <a:spcPts val="1200"/>
              </a:spcBef>
              <a:spcAft>
                <a:spcPts val="0"/>
              </a:spcAft>
              <a:buNone/>
            </a:pPr>
            <a:endParaRPr>
              <a:solidFill>
                <a:schemeClr val="dk1"/>
              </a:solidFill>
            </a:endParaRPr>
          </a:p>
          <a:p>
            <a:pPr marL="0" marR="381000" lvl="0" indent="0" algn="l" rtl="0">
              <a:lnSpc>
                <a:spcPct val="115000"/>
              </a:lnSpc>
              <a:spcBef>
                <a:spcPts val="1200"/>
              </a:spcBef>
              <a:spcAft>
                <a:spcPts val="0"/>
              </a:spcAft>
              <a:buNone/>
            </a:pPr>
            <a:endParaRPr>
              <a:solidFill>
                <a:schemeClr val="dk1"/>
              </a:solidFill>
            </a:endParaRPr>
          </a:p>
          <a:p>
            <a:pPr marL="0" marR="38100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r>
              <a:rPr lang="en-GB" sz="1200">
                <a:solidFill>
                  <a:schemeClr val="dk1"/>
                </a:solidFill>
                <a:latin typeface="Times New Roman"/>
                <a:ea typeface="Times New Roman"/>
                <a:cs typeface="Times New Roman"/>
                <a:sym typeface="Times New Roman"/>
              </a:rPr>
              <a:t>  LSTMs are data-hungry and tend to perform best on </a:t>
            </a:r>
            <a:r>
              <a:rPr lang="en-GB" sz="1200" b="1">
                <a:solidFill>
                  <a:schemeClr val="dk1"/>
                </a:solidFill>
                <a:latin typeface="Times New Roman"/>
                <a:ea typeface="Times New Roman"/>
                <a:cs typeface="Times New Roman"/>
                <a:sym typeface="Times New Roman"/>
              </a:rPr>
              <a:t>large datasets</a:t>
            </a:r>
            <a:r>
              <a:rPr lang="en-GB" sz="1200">
                <a:solidFill>
                  <a:schemeClr val="dk1"/>
                </a:solidFill>
                <a:latin typeface="Times New Roman"/>
                <a:ea typeface="Times New Roman"/>
                <a:cs typeface="Times New Roman"/>
                <a:sym typeface="Times New Roman"/>
              </a:rPr>
              <a:t> with long time spans and clear seasonal trends.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r>
              <a:rPr lang="en-GB" sz="1200">
                <a:solidFill>
                  <a:schemeClr val="dk1"/>
                </a:solidFill>
                <a:latin typeface="Times New Roman"/>
                <a:ea typeface="Times New Roman"/>
                <a:cs typeface="Times New Roman"/>
                <a:sym typeface="Times New Roman"/>
              </a:rPr>
              <a:t>  With only </a:t>
            </a:r>
            <a:r>
              <a:rPr lang="en-GB" sz="1200" b="1">
                <a:solidFill>
                  <a:schemeClr val="dk1"/>
                </a:solidFill>
                <a:latin typeface="Times New Roman"/>
                <a:ea typeface="Times New Roman"/>
                <a:cs typeface="Times New Roman"/>
                <a:sym typeface="Times New Roman"/>
              </a:rPr>
              <a:t>1271 sequences</a:t>
            </a:r>
            <a:r>
              <a:rPr lang="en-GB" sz="1200">
                <a:solidFill>
                  <a:schemeClr val="dk1"/>
                </a:solidFill>
                <a:latin typeface="Times New Roman"/>
                <a:ea typeface="Times New Roman"/>
                <a:cs typeface="Times New Roman"/>
                <a:sym typeface="Times New Roman"/>
              </a:rPr>
              <a:t>, XGBoost may be </a:t>
            </a:r>
            <a:r>
              <a:rPr lang="en-GB" sz="1200" b="1">
                <a:solidFill>
                  <a:schemeClr val="dk1"/>
                </a:solidFill>
                <a:latin typeface="Times New Roman"/>
                <a:ea typeface="Times New Roman"/>
                <a:cs typeface="Times New Roman"/>
                <a:sym typeface="Times New Roman"/>
              </a:rPr>
              <a:t>better suited</a:t>
            </a:r>
            <a:r>
              <a:rPr lang="en-GB" sz="1200">
                <a:solidFill>
                  <a:schemeClr val="dk1"/>
                </a:solidFill>
                <a:latin typeface="Times New Roman"/>
                <a:ea typeface="Times New Roman"/>
                <a:cs typeface="Times New Roman"/>
                <a:sym typeface="Times New Roman"/>
              </a:rPr>
              <a:t> for this size dataset — it's optimized for structured data even in relatively small amounts.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r>
              <a:rPr lang="en-GB" sz="1200">
                <a:solidFill>
                  <a:schemeClr val="dk1"/>
                </a:solidFill>
                <a:latin typeface="Times New Roman"/>
                <a:ea typeface="Times New Roman"/>
                <a:cs typeface="Times New Roman"/>
                <a:sym typeface="Times New Roman"/>
              </a:rPr>
              <a:t>  LSTM models have </a:t>
            </a:r>
            <a:r>
              <a:rPr lang="en-GB" sz="1200" b="1">
                <a:solidFill>
                  <a:schemeClr val="dk1"/>
                </a:solidFill>
                <a:latin typeface="Times New Roman"/>
                <a:ea typeface="Times New Roman"/>
                <a:cs typeface="Times New Roman"/>
                <a:sym typeface="Times New Roman"/>
              </a:rPr>
              <a:t>many parameters</a:t>
            </a:r>
            <a:r>
              <a:rPr lang="en-GB" sz="1200">
                <a:solidFill>
                  <a:schemeClr val="dk1"/>
                </a:solidFill>
                <a:latin typeface="Times New Roman"/>
                <a:ea typeface="Times New Roman"/>
                <a:cs typeface="Times New Roman"/>
                <a:sym typeface="Times New Roman"/>
              </a:rPr>
              <a:t> and are prone to overfitting, especially without regularization, early stopping, or sufficient training data.</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r>
              <a:rPr lang="en-GB" sz="1200">
                <a:solidFill>
                  <a:schemeClr val="dk1"/>
                </a:solidFill>
                <a:latin typeface="Times New Roman"/>
                <a:ea typeface="Times New Roman"/>
                <a:cs typeface="Times New Roman"/>
                <a:sym typeface="Times New Roman"/>
              </a:rPr>
              <a:t>  Even with dropout, the LSTM might have </a:t>
            </a:r>
            <a:r>
              <a:rPr lang="en-GB" sz="1200" b="1">
                <a:solidFill>
                  <a:schemeClr val="dk1"/>
                </a:solidFill>
                <a:latin typeface="Times New Roman"/>
                <a:ea typeface="Times New Roman"/>
                <a:cs typeface="Times New Roman"/>
                <a:sym typeface="Times New Roman"/>
              </a:rPr>
              <a:t>memorized noise</a:t>
            </a:r>
            <a:r>
              <a:rPr lang="en-GB" sz="1200">
                <a:solidFill>
                  <a:schemeClr val="dk1"/>
                </a:solidFill>
                <a:latin typeface="Times New Roman"/>
                <a:ea typeface="Times New Roman"/>
                <a:cs typeface="Times New Roman"/>
                <a:sym typeface="Times New Roman"/>
              </a:rPr>
              <a:t> instead of learning general patterns.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r>
              <a:rPr lang="en-GB" sz="1200">
                <a:solidFill>
                  <a:schemeClr val="dk1"/>
                </a:solidFill>
                <a:latin typeface="Times New Roman"/>
                <a:ea typeface="Times New Roman"/>
                <a:cs typeface="Times New Roman"/>
                <a:sym typeface="Times New Roman"/>
              </a:rPr>
              <a:t>  LSTMs are sensitive to feature scaling and sequence stability.</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a:t>
            </a:r>
            <a:r>
              <a:rPr lang="en-GB" sz="1200">
                <a:solidFill>
                  <a:schemeClr val="dk1"/>
                </a:solidFill>
                <a:latin typeface="Times New Roman"/>
                <a:ea typeface="Times New Roman"/>
                <a:cs typeface="Times New Roman"/>
                <a:sym typeface="Times New Roman"/>
              </a:rPr>
              <a:t>  XGBoost is more </a:t>
            </a:r>
            <a:r>
              <a:rPr lang="en-GB" sz="1200" b="1">
                <a:solidFill>
                  <a:schemeClr val="dk1"/>
                </a:solidFill>
                <a:latin typeface="Times New Roman"/>
                <a:ea typeface="Times New Roman"/>
                <a:cs typeface="Times New Roman"/>
                <a:sym typeface="Times New Roman"/>
              </a:rPr>
              <a:t>robust to irrelevant features and noise</a:t>
            </a:r>
            <a:r>
              <a:rPr lang="en-GB" sz="1200">
                <a:solidFill>
                  <a:schemeClr val="dk1"/>
                </a:solidFill>
                <a:latin typeface="Times New Roman"/>
                <a:ea typeface="Times New Roman"/>
                <a:cs typeface="Times New Roman"/>
                <a:sym typeface="Times New Roman"/>
              </a:rPr>
              <a:t>, and can effectively select and weigh the most predictive features through its ensemble of trees.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GB" sz="1200" b="1">
                <a:solidFill>
                  <a:schemeClr val="dk1"/>
                </a:solidFill>
                <a:latin typeface="Calibri"/>
                <a:ea typeface="Calibri"/>
                <a:cs typeface="Calibri"/>
                <a:sym typeface="Calibri"/>
              </a:rPr>
              <a:t>Sometimes a simpler model like XGBoost wins</a:t>
            </a:r>
            <a:r>
              <a:rPr lang="en-GB" sz="1200">
                <a:solidFill>
                  <a:schemeClr val="dk1"/>
                </a:solidFill>
                <a:latin typeface="Calibri"/>
                <a:ea typeface="Calibri"/>
                <a:cs typeface="Calibri"/>
                <a:sym typeface="Calibri"/>
              </a:rPr>
              <a:t>, especially on structured data with limited sequence complexity or when data volume is not large enough to justify deep architectures like LSTM.</a:t>
            </a:r>
            <a:endParaRPr sz="1200">
              <a:solidFill>
                <a:schemeClr val="dk1"/>
              </a:solidFill>
              <a:latin typeface="Calibri"/>
              <a:ea typeface="Calibri"/>
              <a:cs typeface="Calibri"/>
              <a:sym typeface="Calibri"/>
            </a:endParaRPr>
          </a:p>
          <a:p>
            <a:pPr marL="0" marR="381000" lvl="0" indent="0" algn="l" rtl="0">
              <a:lnSpc>
                <a:spcPct val="115000"/>
              </a:lnSpc>
              <a:spcBef>
                <a:spcPts val="1200"/>
              </a:spcBef>
              <a:spcAft>
                <a:spcPts val="120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340495ef86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340495ef86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So after we have the price prediction, we want to choose our strategy, Natural gas and oil both serve overlapping energy demands—industrial processes, power generation, and heating. Base on our research, </a:t>
            </a:r>
            <a:r>
              <a:rPr lang="en-GB">
                <a:solidFill>
                  <a:schemeClr val="dk1"/>
                </a:solidFill>
              </a:rPr>
              <a:t>from a </a:t>
            </a:r>
            <a:r>
              <a:rPr lang="en-GB" b="1">
                <a:solidFill>
                  <a:schemeClr val="dk1"/>
                </a:solidFill>
              </a:rPr>
              <a:t>fundamental perspective</a:t>
            </a:r>
            <a:r>
              <a:rPr lang="en-GB">
                <a:solidFill>
                  <a:schemeClr val="dk1"/>
                </a:solidFill>
              </a:rPr>
              <a:t>, the partial </a:t>
            </a:r>
            <a:r>
              <a:rPr lang="en-GB" b="1">
                <a:solidFill>
                  <a:schemeClr val="dk1"/>
                </a:solidFill>
              </a:rPr>
              <a:t>substitutability</a:t>
            </a:r>
            <a:r>
              <a:rPr lang="en-GB">
                <a:solidFill>
                  <a:schemeClr val="dk1"/>
                </a:solidFill>
              </a:rPr>
              <a:t> of gas, oil and carbon, along with </a:t>
            </a:r>
            <a:r>
              <a:rPr lang="en-GB" b="1">
                <a:solidFill>
                  <a:schemeClr val="dk1"/>
                </a:solidFill>
              </a:rPr>
              <a:t>historic pricing links</a:t>
            </a:r>
            <a:r>
              <a:rPr lang="en-GB">
                <a:solidFill>
                  <a:schemeClr val="dk1"/>
                </a:solidFill>
              </a:rPr>
              <a:t>, supports the idea of a stable, mean-reverting spread. If one commodity deviates too far from its “fair” relationship to the other, </a:t>
            </a:r>
            <a:r>
              <a:rPr lang="en-GB" b="1">
                <a:solidFill>
                  <a:schemeClr val="dk1"/>
                </a:solidFill>
              </a:rPr>
              <a:t>arbitrage and fuel-switching</a:t>
            </a:r>
            <a:r>
              <a:rPr lang="en-GB">
                <a:solidFill>
                  <a:schemeClr val="dk1"/>
                </a:solidFill>
              </a:rPr>
              <a:t> pressures should eventually pull their prices back toward equilibrium.</a:t>
            </a:r>
            <a:br>
              <a:rPr lang="en-GB"/>
            </a:br>
            <a:br>
              <a:rPr lang="en-GB"/>
            </a:br>
            <a:r>
              <a:rPr lang="en-GB"/>
              <a:t>So we look at the correlation results for TTF versus Brent and TTF versus EUA carbon. We see moderate positive correlations—about 0.63 for TTF–Brent oil price and 0.53 for TTF-carbon price —indicating that both pairs often move together in the short run. However, when we test for cointegration, TTF and Brent show a statistically significant long-run equilibrium relationship at the 5% level, whereas TTF and carbon do not.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Cointegration means TTF and Brent prices aren’t just moving together superficially; they actually revert toward a stable price spread over time. This makes a spread trading strategy—where we go long TTF and short Brent when TTF appears undervalued, or vice versa—more promising. The reversion in their cointegrated spread provides a stronger statistical anchor.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Meanwhile, TTF and EUA carbon, although moderately correlated, lack evidence of a long-run price relationship, so the spread may wander indefinitely rather than revert. We can treat TTF–carbon as a base case of ‘correlated but not cointegrated,’ underscoring why TTF–Brent could be better suited for a pairs or spread strategy. Now moving to our strategy</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33e3764ae03_2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g33e3764ae03_2_5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250">
                <a:solidFill>
                  <a:schemeClr val="dk1"/>
                </a:solidFill>
                <a:highlight>
                  <a:srgbClr val="FFFFFF"/>
                </a:highlight>
                <a:latin typeface="Times New Roman"/>
                <a:ea typeface="Times New Roman"/>
                <a:cs typeface="Times New Roman"/>
                <a:sym typeface="Times New Roman"/>
              </a:rPr>
              <a:t>As mentioned by Ben we have developed and backtested this strategy over the period from March 2024 through January 2025. Our objective was to develop a profitable trading strategy for TTF natural gas by exploiting price relationships with other energy commodities.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4010a964c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34010a964c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33e3764ae03_2_1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9" name="Google Shape;879;g33e3764ae03_2_13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250">
                <a:solidFill>
                  <a:schemeClr val="dk1"/>
                </a:solidFill>
                <a:highlight>
                  <a:srgbClr val="FFFFFF"/>
                </a:highlight>
                <a:latin typeface="Times New Roman"/>
                <a:ea typeface="Times New Roman"/>
                <a:cs typeface="Times New Roman"/>
                <a:sym typeface="Times New Roman"/>
              </a:rPr>
              <a:t>Let's start by looking at our prediction models. As you can see in this chart, both models tracked the general price trend reasonably well. The XGBoost model, shown in green, generally performed better overall. This comparison was critical in our decision to use XGBoost as the foundation for our trading signals.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33e3764ae03_2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6" name="Google Shape;886;g33e3764ae03_2_7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250">
                <a:solidFill>
                  <a:schemeClr val="dk1"/>
                </a:solidFill>
                <a:highlight>
                  <a:srgbClr val="FFFFFF"/>
                </a:highlight>
                <a:latin typeface="Times New Roman"/>
                <a:ea typeface="Times New Roman"/>
                <a:cs typeface="Times New Roman"/>
                <a:sym typeface="Times New Roman"/>
              </a:rPr>
              <a:t>Our strategy is built on a simple concept: energy commodities like TTF gas, Brent oil, and Carbon permits maintain certain price relationships over time. When these relationships temporarily deviate, there may be trading opportunities. </a:t>
            </a:r>
            <a:endParaRPr sz="125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GB" sz="1250">
                <a:solidFill>
                  <a:schemeClr val="dk1"/>
                </a:solidFill>
                <a:highlight>
                  <a:srgbClr val="FFFFFF"/>
                </a:highlight>
                <a:latin typeface="Times New Roman"/>
                <a:ea typeface="Times New Roman"/>
                <a:cs typeface="Times New Roman"/>
                <a:sym typeface="Times New Roman"/>
              </a:rPr>
              <a:t>We implemented this by calculating a rolling 30-day average ratio between TTF and either Carbon permits or Brent oil. This ratio represents the 'normal' relationship between the commodities. We then multiplied this ratio by the current Carbon or Brent price to get what we call the 'implied TTF price' - essentially what TTF should be trading at based on historical relationships. The key insight is comparing our XGBoost model's prediction to this implied price. When they diverge, it suggests potential mispricing that we can exploit through spread trading. </a:t>
            </a:r>
            <a:endParaRPr sz="125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400ecddf5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3" name="Google Shape;893;g3400ecddf53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250">
                <a:solidFill>
                  <a:schemeClr val="dk1"/>
                </a:solidFill>
                <a:highlight>
                  <a:srgbClr val="FFFFFF"/>
                </a:highlight>
                <a:latin typeface="Times New Roman"/>
                <a:ea typeface="Times New Roman"/>
                <a:cs typeface="Times New Roman"/>
                <a:sym typeface="Times New Roman"/>
              </a:rPr>
              <a:t>When our XGBoost model predicts a higher TTF price than the implied price, we interpret this as TTF being undervalued relative to Carbon or Brent. In this case, we go long TTF and short the other commodity. Conversely, when XGBoost predicts a lower TTF price than implied, we interpret this as TTF being overvalued, so we short TTF and go long the other commodity. Importantly, we also implemented dynamic position sizing based on price ratios. For example, if TTF costs twice as much as Carbon, we take twice the position size in Carbon to balance our exposure.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33e3764ae03_2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0" name="Google Shape;900;g33e3764ae03_2_7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250">
                <a:solidFill>
                  <a:schemeClr val="dk1"/>
                </a:solidFill>
                <a:highlight>
                  <a:srgbClr val="FFFFFF"/>
                </a:highlight>
                <a:latin typeface="Times New Roman"/>
                <a:ea typeface="Times New Roman"/>
                <a:cs typeface="Times New Roman"/>
                <a:sym typeface="Times New Roman"/>
              </a:rPr>
              <a:t>Looking at the TTF-Carbon strategy results, we can see two distinct periods. Initial performance was very strong, with the strategy generating approximately 50% returns in March-April 2024. However, from May 2024 onward, the strategy experienced a prolonged drawdown. By the end of our testing period, this strategy ended with approximately a 5% loss.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3400ecddf53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g3400ecddf53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250">
                <a:solidFill>
                  <a:schemeClr val="dk1"/>
                </a:solidFill>
                <a:highlight>
                  <a:srgbClr val="FFFFFF"/>
                </a:highlight>
                <a:latin typeface="Times New Roman"/>
                <a:ea typeface="Times New Roman"/>
                <a:cs typeface="Times New Roman"/>
                <a:sym typeface="Times New Roman"/>
              </a:rPr>
              <a:t>The TTF-Brent strategy shows a different pattern. After a brief positive period in early March, the strategy experienced a significant drawdown in April-May 2024, losing approximately 40% of initial capital. However, beginning in July 2024, we see a steady recovery, and from November 2024 onward, the strategy performed well. By January 2025, it had not only recovered all losses but generated a positive return of approximately 22%.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3400ecddf5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8" name="Google Shape;918;g3400ecddf53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Comparing both strategies directly, we see they had very different performance profiles. The TTF-Carbon strategy performed better in the early period but ultimately ended with a negative return. The TTF-Brent strategy had a deeper initial drawdown but demonstrated recovery and ended strongly positive. The TTF-Brent relationship may be more reliable for long-term trading. This pattern indicates that different commodities may provide better spread trading opportunities during different market regimes.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Moving forward, we see several avenues for further development: The strategy shows promising long-term performance but requires risk management to handle the initial drawdown period.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34047a2cc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6" name="Google Shape;926;g34047a2cc7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34047a2cc7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2" name="Google Shape;932;g34047a2cc7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Volatility here is the spread volatility between TTF and another asset like carbon or Brent. The idea is that if the spread is more volatile, they take a smaller position to control risk. That makes sense because higher volatility means more risk, so reducing position size helps manage that risk.</a:t>
            </a:r>
            <a:endParaRPr/>
          </a:p>
          <a:p>
            <a:pPr marL="0" lvl="0" indent="0" algn="l" rtl="0">
              <a:lnSpc>
                <a:spcPct val="100000"/>
              </a:lnSpc>
              <a:spcBef>
                <a:spcPts val="0"/>
              </a:spcBef>
              <a:spcAft>
                <a:spcPts val="0"/>
              </a:spcAft>
              <a:buSzPts val="1100"/>
              <a:buNone/>
            </a:pPr>
            <a:r>
              <a:rPr lang="en-GB"/>
              <a:t>Volatility calculations are done using a rolling window (20 days), which adapts to changing market conditions.</a:t>
            </a:r>
            <a:br>
              <a:rPr lang="en-GB"/>
            </a:b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340495ef86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9" name="Google Shape;939;g340495ef86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So after playing around with the parameters, we found a stop loss of 5% to be good. striking a balance between risk and returns.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Asset spread volume measures How strongly one asset is trending away from the other</a:t>
            </a:r>
            <a:endParaRPr/>
          </a:p>
          <a:p>
            <a:pPr marL="0" lvl="0" indent="0" algn="l" rtl="0">
              <a:lnSpc>
                <a:spcPct val="100000"/>
              </a:lnSpc>
              <a:spcBef>
                <a:spcPts val="0"/>
              </a:spcBef>
              <a:spcAft>
                <a:spcPts val="0"/>
              </a:spcAft>
              <a:buSzPts val="1100"/>
              <a:buNone/>
            </a:pPr>
            <a:r>
              <a:rPr lang="en-GB"/>
              <a:t>While the last parameter measures how strong our signal is. The percentage price deviation between predicted price an implied price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We switch the position once the signal reverses or once we hit a cummulative drawdown of 5% on our combined trades in both direction either in negative or positive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34052cf26a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6" name="Google Shape;946;g34052cf26a7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This measures how drastically TTF is trending away from carbon either Having its price appreciate over carbon or depreciate.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In a perfectly ideal asset pair. The spread deviation will be close to 0 but sometimes correlated do show behaviour trending away from one another</a:t>
            </a:r>
            <a:endParaRPr/>
          </a:p>
          <a:p>
            <a:pPr marL="0" lvl="0" indent="0" algn="l" rtl="0">
              <a:spcBef>
                <a:spcPts val="0"/>
              </a:spcBef>
              <a:spcAft>
                <a:spcPts val="0"/>
              </a:spcAft>
              <a:buNone/>
            </a:pPr>
            <a:r>
              <a:rPr lang="en-GB"/>
              <a:t>If there is a strong trend of It moving away, we want to reduce the position size to manage risk</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GB"/>
              <a:t>The rolling volatility of the carbon spread return is calculated over a lookback window of 20. Mathematically, this is expressed as the standard deviation of the carbon spread returns over the last n days, annualized: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4010a964c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4010a964c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34047a2cc7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34047a2cc7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34047a2cc7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34047a2cc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40495ef86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0" name="Google Shape;970;g340495ef86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340561e37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4" name="Google Shape;1404;g340561e37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4010a964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4010a96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4010a964c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4010a964c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4010a964c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34010a964c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34010a964c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34010a964c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4052cf26a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34052cf26a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3405428f0b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3405428f0b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81000" marR="381000" lvl="0" indent="0" algn="l" rtl="0">
              <a:lnSpc>
                <a:spcPct val="115000"/>
              </a:lnSpc>
              <a:spcBef>
                <a:spcPts val="1200"/>
              </a:spcBef>
              <a:spcAft>
                <a:spcPts val="0"/>
              </a:spcAft>
              <a:buClr>
                <a:schemeClr val="dk1"/>
              </a:buClr>
              <a:buSzPts val="1100"/>
              <a:buFont typeface="Arial"/>
              <a:buNone/>
            </a:pPr>
            <a:r>
              <a:rPr lang="en-GB"/>
              <a:t>The first step we did, after pulling all the datasets from bloomberg was to integrate them to a master dataset based on dates. I began with a master dataset consisting of daily TTF prices and various macroeconomic, energy market, and weather indicators.</a:t>
            </a:r>
            <a:br>
              <a:rPr lang="en-GB"/>
            </a:br>
            <a:r>
              <a:rPr lang="en-GB"/>
              <a:t> To clean and structure the data:</a:t>
            </a:r>
            <a:endParaRPr/>
          </a:p>
          <a:p>
            <a:pPr marL="457200" lvl="0" indent="-298450" algn="l" rtl="0">
              <a:lnSpc>
                <a:spcPct val="115000"/>
              </a:lnSpc>
              <a:spcBef>
                <a:spcPts val="1200"/>
              </a:spcBef>
              <a:spcAft>
                <a:spcPts val="0"/>
              </a:spcAft>
              <a:buClr>
                <a:schemeClr val="dk1"/>
              </a:buClr>
              <a:buSzPts val="1100"/>
              <a:buChar char="●"/>
            </a:pPr>
            <a:r>
              <a:rPr lang="en-GB"/>
              <a:t>I selected a subset of relevant features based on domain understanding.</a:t>
            </a:r>
            <a:br>
              <a:rPr lang="en-GB"/>
            </a:br>
            <a:endParaRPr/>
          </a:p>
          <a:p>
            <a:pPr marL="457200" lvl="0" indent="-298450" algn="l" rtl="0">
              <a:lnSpc>
                <a:spcPct val="115000"/>
              </a:lnSpc>
              <a:spcBef>
                <a:spcPts val="0"/>
              </a:spcBef>
              <a:spcAft>
                <a:spcPts val="0"/>
              </a:spcAft>
              <a:buClr>
                <a:schemeClr val="dk1"/>
              </a:buClr>
              <a:buSzPts val="1100"/>
              <a:buChar char="●"/>
            </a:pPr>
            <a:r>
              <a:rPr lang="en-GB"/>
              <a:t>Removed rows with missing values to ensure clean time series input.</a:t>
            </a:r>
            <a:br>
              <a:rPr lang="en-GB"/>
            </a:br>
            <a:endParaRPr/>
          </a:p>
          <a:p>
            <a:pPr marL="457200" lvl="0" indent="-298450" algn="l" rtl="0">
              <a:lnSpc>
                <a:spcPct val="115000"/>
              </a:lnSpc>
              <a:spcBef>
                <a:spcPts val="0"/>
              </a:spcBef>
              <a:spcAft>
                <a:spcPts val="0"/>
              </a:spcAft>
              <a:buClr>
                <a:schemeClr val="dk1"/>
              </a:buClr>
              <a:buSzPts val="1100"/>
              <a:buChar char="●"/>
            </a:pPr>
            <a:r>
              <a:rPr lang="en-GB"/>
              <a:t>Applied MinMax scaling to normalize all features between 0 and 1. The result dataframe as shown,</a:t>
            </a:r>
            <a:br>
              <a:rPr lang="en-GB"/>
            </a:br>
            <a:r>
              <a:rPr lang="en-GB"/>
              <a:t> This is crucial for LSTM performance since it’s sensitive to input scale.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pic>
        <p:nvPicPr>
          <p:cNvPr id="54" name="Google Shape;54;p14"/>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55" name="Google Shape;55;p14"/>
          <p:cNvSpPr txBox="1">
            <a:spLocks noGrp="1"/>
          </p:cNvSpPr>
          <p:nvPr>
            <p:ph type="ctrTitle"/>
          </p:nvPr>
        </p:nvSpPr>
        <p:spPr>
          <a:xfrm>
            <a:off x="913254" y="1165700"/>
            <a:ext cx="4948500" cy="2336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3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913254" y="3502000"/>
            <a:ext cx="4255500" cy="47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sz="1600">
                <a:latin typeface="DM Sans"/>
                <a:ea typeface="DM Sans"/>
                <a:cs typeface="DM Sans"/>
                <a:sym typeface="DM Sans"/>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pic>
        <p:nvPicPr>
          <p:cNvPr id="58" name="Google Shape;58;p15"/>
          <p:cNvPicPr preferRelativeResize="0"/>
          <p:nvPr/>
        </p:nvPicPr>
        <p:blipFill rotWithShape="1">
          <a:blip r:embed="rId2">
            <a:alphaModFix/>
          </a:blip>
          <a:srcRect/>
          <a:stretch/>
        </p:blipFill>
        <p:spPr>
          <a:xfrm flipH="1">
            <a:off x="-1" y="-1"/>
            <a:ext cx="9144003" cy="5143501"/>
          </a:xfrm>
          <a:prstGeom prst="rect">
            <a:avLst/>
          </a:prstGeom>
          <a:noFill/>
          <a:ln>
            <a:noFill/>
          </a:ln>
        </p:spPr>
      </p:pic>
      <p:sp>
        <p:nvSpPr>
          <p:cNvPr id="59" name="Google Shape;59;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0" name="Google Shape;60;p15"/>
          <p:cNvSpPr txBox="1">
            <a:spLocks noGrp="1"/>
          </p:cNvSpPr>
          <p:nvPr>
            <p:ph type="subTitle" idx="1"/>
          </p:nvPr>
        </p:nvSpPr>
        <p:spPr>
          <a:xfrm>
            <a:off x="720000" y="1177225"/>
            <a:ext cx="7704000" cy="3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1"/>
        <p:cNvGrpSpPr/>
        <p:nvPr/>
      </p:nvGrpSpPr>
      <p:grpSpPr>
        <a:xfrm>
          <a:off x="0" y="0"/>
          <a:ext cx="0" cy="0"/>
          <a:chOff x="0" y="0"/>
          <a:chExt cx="0" cy="0"/>
        </a:xfrm>
      </p:grpSpPr>
      <p:pic>
        <p:nvPicPr>
          <p:cNvPr id="62" name="Google Shape;62;p16"/>
          <p:cNvPicPr preferRelativeResize="0"/>
          <p:nvPr/>
        </p:nvPicPr>
        <p:blipFill rotWithShape="1">
          <a:blip r:embed="rId2">
            <a:alphaModFix/>
          </a:blip>
          <a:srcRect/>
          <a:stretch/>
        </p:blipFill>
        <p:spPr>
          <a:xfrm rot="10800000" flipH="1">
            <a:off x="-1" y="-1"/>
            <a:ext cx="9144003" cy="5143501"/>
          </a:xfrm>
          <a:prstGeom prst="rect">
            <a:avLst/>
          </a:prstGeom>
          <a:noFill/>
          <a:ln>
            <a:noFill/>
          </a:ln>
        </p:spPr>
      </p:pic>
      <p:sp>
        <p:nvSpPr>
          <p:cNvPr id="63" name="Google Shape;63;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4" name="Google Shape;64;p16"/>
          <p:cNvSpPr txBox="1">
            <a:spLocks noGrp="1"/>
          </p:cNvSpPr>
          <p:nvPr>
            <p:ph type="subTitle" idx="1"/>
          </p:nvPr>
        </p:nvSpPr>
        <p:spPr>
          <a:xfrm>
            <a:off x="713224" y="2095313"/>
            <a:ext cx="23055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65" name="Google Shape;65;p16"/>
          <p:cNvSpPr txBox="1">
            <a:spLocks noGrp="1"/>
          </p:cNvSpPr>
          <p:nvPr>
            <p:ph type="subTitle" idx="2"/>
          </p:nvPr>
        </p:nvSpPr>
        <p:spPr>
          <a:xfrm>
            <a:off x="713224" y="3869525"/>
            <a:ext cx="23055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66" name="Google Shape;66;p16"/>
          <p:cNvSpPr txBox="1">
            <a:spLocks noGrp="1"/>
          </p:cNvSpPr>
          <p:nvPr>
            <p:ph type="subTitle" idx="3"/>
          </p:nvPr>
        </p:nvSpPr>
        <p:spPr>
          <a:xfrm>
            <a:off x="3419250" y="3869525"/>
            <a:ext cx="23055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67" name="Google Shape;67;p16"/>
          <p:cNvSpPr txBox="1">
            <a:spLocks noGrp="1"/>
          </p:cNvSpPr>
          <p:nvPr>
            <p:ph type="subTitle" idx="4"/>
          </p:nvPr>
        </p:nvSpPr>
        <p:spPr>
          <a:xfrm>
            <a:off x="3419250" y="2095313"/>
            <a:ext cx="23055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68" name="Google Shape;68;p16"/>
          <p:cNvSpPr txBox="1">
            <a:spLocks noGrp="1"/>
          </p:cNvSpPr>
          <p:nvPr>
            <p:ph type="title" idx="5"/>
          </p:nvPr>
        </p:nvSpPr>
        <p:spPr>
          <a:xfrm>
            <a:off x="1415375" y="1108613"/>
            <a:ext cx="901200" cy="6465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69" name="Google Shape;69;p16"/>
          <p:cNvSpPr txBox="1">
            <a:spLocks noGrp="1"/>
          </p:cNvSpPr>
          <p:nvPr>
            <p:ph type="title" idx="6"/>
          </p:nvPr>
        </p:nvSpPr>
        <p:spPr>
          <a:xfrm>
            <a:off x="4121400" y="2882838"/>
            <a:ext cx="901200" cy="6465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70" name="Google Shape;70;p16"/>
          <p:cNvSpPr txBox="1">
            <a:spLocks noGrp="1"/>
          </p:cNvSpPr>
          <p:nvPr>
            <p:ph type="title" idx="7"/>
          </p:nvPr>
        </p:nvSpPr>
        <p:spPr>
          <a:xfrm>
            <a:off x="1415375" y="2882838"/>
            <a:ext cx="901200" cy="6465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71" name="Google Shape;71;p16"/>
          <p:cNvSpPr txBox="1">
            <a:spLocks noGrp="1"/>
          </p:cNvSpPr>
          <p:nvPr>
            <p:ph type="title" idx="8"/>
          </p:nvPr>
        </p:nvSpPr>
        <p:spPr>
          <a:xfrm>
            <a:off x="4121400" y="1108613"/>
            <a:ext cx="901200" cy="6465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72" name="Google Shape;72;p16"/>
          <p:cNvSpPr txBox="1">
            <a:spLocks noGrp="1"/>
          </p:cNvSpPr>
          <p:nvPr>
            <p:ph type="subTitle" idx="9"/>
          </p:nvPr>
        </p:nvSpPr>
        <p:spPr>
          <a:xfrm>
            <a:off x="6125276" y="3869525"/>
            <a:ext cx="23055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3" name="Google Shape;73;p16"/>
          <p:cNvSpPr txBox="1">
            <a:spLocks noGrp="1"/>
          </p:cNvSpPr>
          <p:nvPr>
            <p:ph type="subTitle" idx="13"/>
          </p:nvPr>
        </p:nvSpPr>
        <p:spPr>
          <a:xfrm>
            <a:off x="6125276" y="2095313"/>
            <a:ext cx="23055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74" name="Google Shape;74;p16"/>
          <p:cNvSpPr txBox="1">
            <a:spLocks noGrp="1"/>
          </p:cNvSpPr>
          <p:nvPr>
            <p:ph type="title" idx="14"/>
          </p:nvPr>
        </p:nvSpPr>
        <p:spPr>
          <a:xfrm>
            <a:off x="6827425" y="2882838"/>
            <a:ext cx="901200" cy="6465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75" name="Google Shape;75;p16"/>
          <p:cNvSpPr txBox="1">
            <a:spLocks noGrp="1"/>
          </p:cNvSpPr>
          <p:nvPr>
            <p:ph type="title" idx="15"/>
          </p:nvPr>
        </p:nvSpPr>
        <p:spPr>
          <a:xfrm>
            <a:off x="6827425" y="1108613"/>
            <a:ext cx="901200" cy="6465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76" name="Google Shape;76;p16"/>
          <p:cNvSpPr txBox="1">
            <a:spLocks noGrp="1"/>
          </p:cNvSpPr>
          <p:nvPr>
            <p:ph type="subTitle" idx="16"/>
          </p:nvPr>
        </p:nvSpPr>
        <p:spPr>
          <a:xfrm>
            <a:off x="713225" y="1678913"/>
            <a:ext cx="2305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DM Sans"/>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6"/>
          <p:cNvSpPr txBox="1">
            <a:spLocks noGrp="1"/>
          </p:cNvSpPr>
          <p:nvPr>
            <p:ph type="subTitle" idx="17"/>
          </p:nvPr>
        </p:nvSpPr>
        <p:spPr>
          <a:xfrm>
            <a:off x="713225" y="3453135"/>
            <a:ext cx="2305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DM Sans"/>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6"/>
          <p:cNvSpPr txBox="1">
            <a:spLocks noGrp="1"/>
          </p:cNvSpPr>
          <p:nvPr>
            <p:ph type="subTitle" idx="18"/>
          </p:nvPr>
        </p:nvSpPr>
        <p:spPr>
          <a:xfrm>
            <a:off x="3419250" y="3453135"/>
            <a:ext cx="2305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DM Sans"/>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6"/>
          <p:cNvSpPr txBox="1">
            <a:spLocks noGrp="1"/>
          </p:cNvSpPr>
          <p:nvPr>
            <p:ph type="subTitle" idx="19"/>
          </p:nvPr>
        </p:nvSpPr>
        <p:spPr>
          <a:xfrm>
            <a:off x="3419250" y="1678913"/>
            <a:ext cx="2305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DM Sans"/>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0" name="Google Shape;80;p16"/>
          <p:cNvSpPr txBox="1">
            <a:spLocks noGrp="1"/>
          </p:cNvSpPr>
          <p:nvPr>
            <p:ph type="subTitle" idx="20"/>
          </p:nvPr>
        </p:nvSpPr>
        <p:spPr>
          <a:xfrm>
            <a:off x="6125275" y="3453135"/>
            <a:ext cx="2305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DM Sans"/>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1" name="Google Shape;81;p16"/>
          <p:cNvSpPr txBox="1">
            <a:spLocks noGrp="1"/>
          </p:cNvSpPr>
          <p:nvPr>
            <p:ph type="subTitle" idx="21"/>
          </p:nvPr>
        </p:nvSpPr>
        <p:spPr>
          <a:xfrm>
            <a:off x="6125275" y="1678913"/>
            <a:ext cx="2305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DM Sans"/>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pic>
        <p:nvPicPr>
          <p:cNvPr id="83" name="Google Shape;83;p17"/>
          <p:cNvPicPr preferRelativeResize="0"/>
          <p:nvPr/>
        </p:nvPicPr>
        <p:blipFill rotWithShape="1">
          <a:blip r:embed="rId2">
            <a:alphaModFix/>
          </a:blip>
          <a:srcRect/>
          <a:stretch/>
        </p:blipFill>
        <p:spPr>
          <a:xfrm rot="10800000">
            <a:off x="-1" y="-1"/>
            <a:ext cx="9144003" cy="5143501"/>
          </a:xfrm>
          <a:prstGeom prst="rect">
            <a:avLst/>
          </a:prstGeom>
          <a:noFill/>
          <a:ln>
            <a:noFill/>
          </a:ln>
        </p:spPr>
      </p:pic>
      <p:sp>
        <p:nvSpPr>
          <p:cNvPr id="84" name="Google Shape;84;p17"/>
          <p:cNvSpPr txBox="1">
            <a:spLocks noGrp="1"/>
          </p:cNvSpPr>
          <p:nvPr>
            <p:ph type="title"/>
          </p:nvPr>
        </p:nvSpPr>
        <p:spPr>
          <a:xfrm>
            <a:off x="713225" y="2372400"/>
            <a:ext cx="4272000" cy="954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5" name="Google Shape;85;p17"/>
          <p:cNvSpPr txBox="1">
            <a:spLocks noGrp="1"/>
          </p:cNvSpPr>
          <p:nvPr>
            <p:ph type="title" idx="2"/>
          </p:nvPr>
        </p:nvSpPr>
        <p:spPr>
          <a:xfrm>
            <a:off x="713225" y="1492800"/>
            <a:ext cx="1116300" cy="110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86" name="Google Shape;86;p17"/>
          <p:cNvSpPr txBox="1">
            <a:spLocks noGrp="1"/>
          </p:cNvSpPr>
          <p:nvPr>
            <p:ph type="subTitle" idx="1"/>
          </p:nvPr>
        </p:nvSpPr>
        <p:spPr>
          <a:xfrm>
            <a:off x="713225" y="3250500"/>
            <a:ext cx="4272000" cy="400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87"/>
        <p:cNvGrpSpPr/>
        <p:nvPr/>
      </p:nvGrpSpPr>
      <p:grpSpPr>
        <a:xfrm>
          <a:off x="0" y="0"/>
          <a:ext cx="0" cy="0"/>
          <a:chOff x="0" y="0"/>
          <a:chExt cx="0" cy="0"/>
        </a:xfrm>
      </p:grpSpPr>
      <p:pic>
        <p:nvPicPr>
          <p:cNvPr id="88" name="Google Shape;88;p18"/>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89" name="Google Shape;89;p1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0" name="Google Shape;90;p18"/>
          <p:cNvSpPr txBox="1">
            <a:spLocks noGrp="1"/>
          </p:cNvSpPr>
          <p:nvPr>
            <p:ph type="subTitle" idx="1"/>
          </p:nvPr>
        </p:nvSpPr>
        <p:spPr>
          <a:xfrm>
            <a:off x="720000" y="1582592"/>
            <a:ext cx="77040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1" name="Google Shape;91;p18"/>
          <p:cNvSpPr txBox="1">
            <a:spLocks noGrp="1"/>
          </p:cNvSpPr>
          <p:nvPr>
            <p:ph type="subTitle" idx="2"/>
          </p:nvPr>
        </p:nvSpPr>
        <p:spPr>
          <a:xfrm>
            <a:off x="720000" y="2697271"/>
            <a:ext cx="77040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2" name="Google Shape;92;p18"/>
          <p:cNvSpPr txBox="1">
            <a:spLocks noGrp="1"/>
          </p:cNvSpPr>
          <p:nvPr>
            <p:ph type="subTitle" idx="3"/>
          </p:nvPr>
        </p:nvSpPr>
        <p:spPr>
          <a:xfrm>
            <a:off x="720000" y="3811950"/>
            <a:ext cx="77040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93" name="Google Shape;93;p18"/>
          <p:cNvSpPr txBox="1">
            <a:spLocks noGrp="1"/>
          </p:cNvSpPr>
          <p:nvPr>
            <p:ph type="subTitle" idx="4"/>
          </p:nvPr>
        </p:nvSpPr>
        <p:spPr>
          <a:xfrm>
            <a:off x="720000" y="1166196"/>
            <a:ext cx="7704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l">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l">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l">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l">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l">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l">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l">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94" name="Google Shape;94;p18"/>
          <p:cNvSpPr txBox="1">
            <a:spLocks noGrp="1"/>
          </p:cNvSpPr>
          <p:nvPr>
            <p:ph type="subTitle" idx="5"/>
          </p:nvPr>
        </p:nvSpPr>
        <p:spPr>
          <a:xfrm>
            <a:off x="720000" y="2280873"/>
            <a:ext cx="7704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l">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l">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l">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l">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l">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l">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l">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95" name="Google Shape;95;p18"/>
          <p:cNvSpPr txBox="1">
            <a:spLocks noGrp="1"/>
          </p:cNvSpPr>
          <p:nvPr>
            <p:ph type="subTitle" idx="6"/>
          </p:nvPr>
        </p:nvSpPr>
        <p:spPr>
          <a:xfrm>
            <a:off x="720000" y="3395550"/>
            <a:ext cx="7704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l">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l">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l">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l">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l">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l">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l">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
        <p:cNvGrpSpPr/>
        <p:nvPr/>
      </p:nvGrpSpPr>
      <p:grpSpPr>
        <a:xfrm>
          <a:off x="0" y="0"/>
          <a:ext cx="0" cy="0"/>
          <a:chOff x="0" y="0"/>
          <a:chExt cx="0" cy="0"/>
        </a:xfrm>
      </p:grpSpPr>
      <p:pic>
        <p:nvPicPr>
          <p:cNvPr id="97" name="Google Shape;97;p19"/>
          <p:cNvPicPr preferRelativeResize="0"/>
          <p:nvPr/>
        </p:nvPicPr>
        <p:blipFill rotWithShape="1">
          <a:blip r:embed="rId2">
            <a:alphaModFix/>
          </a:blip>
          <a:srcRect/>
          <a:stretch/>
        </p:blipFill>
        <p:spPr>
          <a:xfrm flipH="1">
            <a:off x="-1" y="-1"/>
            <a:ext cx="9144003" cy="5143501"/>
          </a:xfrm>
          <a:prstGeom prst="rect">
            <a:avLst/>
          </a:prstGeom>
          <a:noFill/>
          <a:ln>
            <a:noFill/>
          </a:ln>
        </p:spPr>
      </p:pic>
      <p:sp>
        <p:nvSpPr>
          <p:cNvPr id="98" name="Google Shape;98;p19"/>
          <p:cNvSpPr txBox="1">
            <a:spLocks noGrp="1"/>
          </p:cNvSpPr>
          <p:nvPr>
            <p:ph type="title"/>
          </p:nvPr>
        </p:nvSpPr>
        <p:spPr>
          <a:xfrm>
            <a:off x="3952075" y="3710700"/>
            <a:ext cx="4478700" cy="4926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99" name="Google Shape;99;p19"/>
          <p:cNvSpPr txBox="1">
            <a:spLocks noGrp="1"/>
          </p:cNvSpPr>
          <p:nvPr>
            <p:ph type="subTitle" idx="1"/>
          </p:nvPr>
        </p:nvSpPr>
        <p:spPr>
          <a:xfrm>
            <a:off x="3952075" y="940200"/>
            <a:ext cx="4478700" cy="2770500"/>
          </a:xfrm>
          <a:prstGeom prst="rect">
            <a:avLst/>
          </a:prstGeom>
          <a:noFill/>
          <a:ln>
            <a:noFill/>
          </a:ln>
        </p:spPr>
        <p:txBody>
          <a:bodyPr spcFirstLastPara="1" wrap="square" lIns="91425" tIns="91425" rIns="91425" bIns="91425" anchor="b" anchorCtr="0">
            <a:noAutofit/>
          </a:bodyPr>
          <a:lstStyle>
            <a:lvl1pPr lvl="0" algn="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a:stretch/>
        </p:blipFill>
        <p:spPr>
          <a:xfrm rot="10800000" flipH="1">
            <a:off x="-1" y="-1"/>
            <a:ext cx="9144003" cy="5143501"/>
          </a:xfrm>
          <a:prstGeom prst="rect">
            <a:avLst/>
          </a:prstGeom>
          <a:noFill/>
          <a:ln>
            <a:noFill/>
          </a:ln>
        </p:spPr>
      </p:pic>
      <p:sp>
        <p:nvSpPr>
          <p:cNvPr id="102" name="Google Shape;102;p20"/>
          <p:cNvSpPr txBox="1">
            <a:spLocks noGrp="1"/>
          </p:cNvSpPr>
          <p:nvPr>
            <p:ph type="title" hasCustomPrompt="1"/>
          </p:nvPr>
        </p:nvSpPr>
        <p:spPr>
          <a:xfrm>
            <a:off x="1284000" y="687025"/>
            <a:ext cx="6576000" cy="11082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03" name="Google Shape;103;p20"/>
          <p:cNvSpPr txBox="1">
            <a:spLocks noGrp="1"/>
          </p:cNvSpPr>
          <p:nvPr>
            <p:ph type="subTitle" idx="1"/>
          </p:nvPr>
        </p:nvSpPr>
        <p:spPr>
          <a:xfrm>
            <a:off x="1284000" y="1795225"/>
            <a:ext cx="6576000" cy="43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104"/>
        <p:cNvGrpSpPr/>
        <p:nvPr/>
      </p:nvGrpSpPr>
      <p:grpSpPr>
        <a:xfrm>
          <a:off x="0" y="0"/>
          <a:ext cx="0" cy="0"/>
          <a:chOff x="0" y="0"/>
          <a:chExt cx="0" cy="0"/>
        </a:xfrm>
      </p:grpSpPr>
      <p:pic>
        <p:nvPicPr>
          <p:cNvPr id="105" name="Google Shape;105;p21"/>
          <p:cNvPicPr preferRelativeResize="0"/>
          <p:nvPr/>
        </p:nvPicPr>
        <p:blipFill rotWithShape="1">
          <a:blip r:embed="rId2">
            <a:alphaModFix/>
          </a:blip>
          <a:srcRect/>
          <a:stretch/>
        </p:blipFill>
        <p:spPr>
          <a:xfrm rot="10800000">
            <a:off x="-1" y="-1"/>
            <a:ext cx="9144003" cy="5143501"/>
          </a:xfrm>
          <a:prstGeom prst="rect">
            <a:avLst/>
          </a:prstGeom>
          <a:noFill/>
          <a:ln>
            <a:noFill/>
          </a:ln>
        </p:spPr>
      </p:pic>
      <p:sp>
        <p:nvSpPr>
          <p:cNvPr id="106" name="Google Shape;106;p21"/>
          <p:cNvSpPr txBox="1">
            <a:spLocks noGrp="1"/>
          </p:cNvSpPr>
          <p:nvPr>
            <p:ph type="title"/>
          </p:nvPr>
        </p:nvSpPr>
        <p:spPr>
          <a:xfrm>
            <a:off x="2223600" y="552112"/>
            <a:ext cx="4696800" cy="877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7" name="Google Shape;107;p21"/>
          <p:cNvSpPr txBox="1">
            <a:spLocks noGrp="1"/>
          </p:cNvSpPr>
          <p:nvPr>
            <p:ph type="subTitle" idx="1"/>
          </p:nvPr>
        </p:nvSpPr>
        <p:spPr>
          <a:xfrm>
            <a:off x="2223600" y="1353101"/>
            <a:ext cx="4696800" cy="43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08" name="Google Shape;108;p21"/>
          <p:cNvSpPr txBox="1">
            <a:spLocks noGrp="1"/>
          </p:cNvSpPr>
          <p:nvPr>
            <p:ph type="title" idx="2"/>
          </p:nvPr>
        </p:nvSpPr>
        <p:spPr>
          <a:xfrm>
            <a:off x="2223600" y="1964268"/>
            <a:ext cx="4696800" cy="877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09" name="Google Shape;109;p21"/>
          <p:cNvSpPr txBox="1">
            <a:spLocks noGrp="1"/>
          </p:cNvSpPr>
          <p:nvPr>
            <p:ph type="subTitle" idx="3"/>
          </p:nvPr>
        </p:nvSpPr>
        <p:spPr>
          <a:xfrm>
            <a:off x="2223600" y="2765282"/>
            <a:ext cx="4696800" cy="43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0" name="Google Shape;110;p21"/>
          <p:cNvSpPr txBox="1">
            <a:spLocks noGrp="1"/>
          </p:cNvSpPr>
          <p:nvPr>
            <p:ph type="title" idx="4"/>
          </p:nvPr>
        </p:nvSpPr>
        <p:spPr>
          <a:xfrm>
            <a:off x="2223600" y="3376449"/>
            <a:ext cx="4696800" cy="8772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11" name="Google Shape;111;p21"/>
          <p:cNvSpPr txBox="1">
            <a:spLocks noGrp="1"/>
          </p:cNvSpPr>
          <p:nvPr>
            <p:ph type="subTitle" idx="5"/>
          </p:nvPr>
        </p:nvSpPr>
        <p:spPr>
          <a:xfrm>
            <a:off x="2223600" y="4177463"/>
            <a:ext cx="4696800" cy="431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12"/>
        <p:cNvGrpSpPr/>
        <p:nvPr/>
      </p:nvGrpSpPr>
      <p:grpSpPr>
        <a:xfrm>
          <a:off x="0" y="0"/>
          <a:ext cx="0" cy="0"/>
          <a:chOff x="0" y="0"/>
          <a:chExt cx="0" cy="0"/>
        </a:xfrm>
      </p:grpSpPr>
      <p:pic>
        <p:nvPicPr>
          <p:cNvPr id="113" name="Google Shape;113;p22"/>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114" name="Google Shape;114;p22"/>
          <p:cNvSpPr txBox="1">
            <a:spLocks noGrp="1"/>
          </p:cNvSpPr>
          <p:nvPr>
            <p:ph type="title"/>
          </p:nvPr>
        </p:nvSpPr>
        <p:spPr>
          <a:xfrm>
            <a:off x="635550" y="1269600"/>
            <a:ext cx="3986700" cy="17085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5" name="Google Shape;115;p22"/>
          <p:cNvSpPr txBox="1">
            <a:spLocks noGrp="1"/>
          </p:cNvSpPr>
          <p:nvPr>
            <p:ph type="subTitle" idx="1"/>
          </p:nvPr>
        </p:nvSpPr>
        <p:spPr>
          <a:xfrm>
            <a:off x="635550" y="2978100"/>
            <a:ext cx="39867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2"/>
          <p:cNvSpPr>
            <a:spLocks noGrp="1"/>
          </p:cNvSpPr>
          <p:nvPr>
            <p:ph type="pic" idx="2"/>
          </p:nvPr>
        </p:nvSpPr>
        <p:spPr>
          <a:xfrm flipH="1">
            <a:off x="5257798" y="0"/>
            <a:ext cx="3886200" cy="51480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p23"/>
          <p:cNvSpPr>
            <a:spLocks noGrp="1"/>
          </p:cNvSpPr>
          <p:nvPr>
            <p:ph type="pic" idx="2"/>
          </p:nvPr>
        </p:nvSpPr>
        <p:spPr>
          <a:xfrm>
            <a:off x="0" y="0"/>
            <a:ext cx="9144000" cy="5143500"/>
          </a:xfrm>
          <a:prstGeom prst="rect">
            <a:avLst/>
          </a:prstGeom>
          <a:noFill/>
          <a:ln>
            <a:noFill/>
          </a:ln>
        </p:spPr>
      </p:sp>
      <p:sp>
        <p:nvSpPr>
          <p:cNvPr id="119" name="Google Shape;119;p23"/>
          <p:cNvSpPr txBox="1">
            <a:spLocks noGrp="1"/>
          </p:cNvSpPr>
          <p:nvPr>
            <p:ph type="title"/>
          </p:nvPr>
        </p:nvSpPr>
        <p:spPr>
          <a:xfrm>
            <a:off x="1408500" y="3431075"/>
            <a:ext cx="6327000" cy="11775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0"/>
        <p:cNvGrpSpPr/>
        <p:nvPr/>
      </p:nvGrpSpPr>
      <p:grpSpPr>
        <a:xfrm>
          <a:off x="0" y="0"/>
          <a:ext cx="0" cy="0"/>
          <a:chOff x="0" y="0"/>
          <a:chExt cx="0" cy="0"/>
        </a:xfrm>
      </p:grpSpPr>
      <p:pic>
        <p:nvPicPr>
          <p:cNvPr id="121" name="Google Shape;121;p24"/>
          <p:cNvPicPr preferRelativeResize="0"/>
          <p:nvPr/>
        </p:nvPicPr>
        <p:blipFill rotWithShape="1">
          <a:blip r:embed="rId2">
            <a:alphaModFix/>
          </a:blip>
          <a:srcRect/>
          <a:stretch/>
        </p:blipFill>
        <p:spPr>
          <a:xfrm flipH="1">
            <a:off x="-1" y="-1"/>
            <a:ext cx="9144003" cy="5143501"/>
          </a:xfrm>
          <a:prstGeom prst="rect">
            <a:avLst/>
          </a:prstGeom>
          <a:noFill/>
          <a:ln>
            <a:noFill/>
          </a:ln>
        </p:spPr>
      </p:pic>
      <p:sp>
        <p:nvSpPr>
          <p:cNvPr id="122" name="Google Shape;122;p24"/>
          <p:cNvSpPr txBox="1">
            <a:spLocks noGrp="1"/>
          </p:cNvSpPr>
          <p:nvPr>
            <p:ph type="title"/>
          </p:nvPr>
        </p:nvSpPr>
        <p:spPr>
          <a:xfrm>
            <a:off x="1906500" y="539500"/>
            <a:ext cx="5331000" cy="2031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3"/>
        <p:cNvGrpSpPr/>
        <p:nvPr/>
      </p:nvGrpSpPr>
      <p:grpSpPr>
        <a:xfrm>
          <a:off x="0" y="0"/>
          <a:ext cx="0" cy="0"/>
          <a:chOff x="0" y="0"/>
          <a:chExt cx="0" cy="0"/>
        </a:xfrm>
      </p:grpSpPr>
      <p:pic>
        <p:nvPicPr>
          <p:cNvPr id="124" name="Google Shape;124;p25"/>
          <p:cNvPicPr preferRelativeResize="0"/>
          <p:nvPr/>
        </p:nvPicPr>
        <p:blipFill rotWithShape="1">
          <a:blip r:embed="rId2">
            <a:alphaModFix/>
          </a:blip>
          <a:srcRect/>
          <a:stretch/>
        </p:blipFill>
        <p:spPr>
          <a:xfrm rot="10800000" flipH="1">
            <a:off x="-1" y="-1"/>
            <a:ext cx="9144003" cy="5143501"/>
          </a:xfrm>
          <a:prstGeom prst="rect">
            <a:avLst/>
          </a:prstGeom>
          <a:noFill/>
          <a:ln>
            <a:noFill/>
          </a:ln>
        </p:spPr>
      </p:pic>
      <p:sp>
        <p:nvSpPr>
          <p:cNvPr id="125" name="Google Shape;125;p25"/>
          <p:cNvSpPr txBox="1">
            <a:spLocks noGrp="1"/>
          </p:cNvSpPr>
          <p:nvPr>
            <p:ph type="title"/>
          </p:nvPr>
        </p:nvSpPr>
        <p:spPr>
          <a:xfrm>
            <a:off x="1757250" y="445025"/>
            <a:ext cx="5629500" cy="110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26"/>
        <p:cNvGrpSpPr/>
        <p:nvPr/>
      </p:nvGrpSpPr>
      <p:grpSpPr>
        <a:xfrm>
          <a:off x="0" y="0"/>
          <a:ext cx="0" cy="0"/>
          <a:chOff x="0" y="0"/>
          <a:chExt cx="0" cy="0"/>
        </a:xfrm>
      </p:grpSpPr>
      <p:pic>
        <p:nvPicPr>
          <p:cNvPr id="127" name="Google Shape;127;p26"/>
          <p:cNvPicPr preferRelativeResize="0"/>
          <p:nvPr/>
        </p:nvPicPr>
        <p:blipFill rotWithShape="1">
          <a:blip r:embed="rId2">
            <a:alphaModFix/>
          </a:blip>
          <a:srcRect/>
          <a:stretch/>
        </p:blipFill>
        <p:spPr>
          <a:xfrm rot="10800000">
            <a:off x="-1" y="-1"/>
            <a:ext cx="9144003" cy="5143501"/>
          </a:xfrm>
          <a:prstGeom prst="rect">
            <a:avLst/>
          </a:prstGeom>
          <a:noFill/>
          <a:ln>
            <a:noFill/>
          </a:ln>
        </p:spPr>
      </p:pic>
      <p:sp>
        <p:nvSpPr>
          <p:cNvPr id="128" name="Google Shape;128;p2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26"/>
          <p:cNvSpPr txBox="1">
            <a:spLocks noGrp="1"/>
          </p:cNvSpPr>
          <p:nvPr>
            <p:ph type="subTitle" idx="1"/>
          </p:nvPr>
        </p:nvSpPr>
        <p:spPr>
          <a:xfrm>
            <a:off x="945211" y="2325722"/>
            <a:ext cx="2277000" cy="1391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30" name="Google Shape;130;p26"/>
          <p:cNvSpPr txBox="1">
            <a:spLocks noGrp="1"/>
          </p:cNvSpPr>
          <p:nvPr>
            <p:ph type="subTitle" idx="2"/>
          </p:nvPr>
        </p:nvSpPr>
        <p:spPr>
          <a:xfrm>
            <a:off x="3433500" y="2325722"/>
            <a:ext cx="2277000" cy="1391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31" name="Google Shape;131;p26"/>
          <p:cNvSpPr txBox="1">
            <a:spLocks noGrp="1"/>
          </p:cNvSpPr>
          <p:nvPr>
            <p:ph type="subTitle" idx="3"/>
          </p:nvPr>
        </p:nvSpPr>
        <p:spPr>
          <a:xfrm>
            <a:off x="5921789" y="2325722"/>
            <a:ext cx="2277000" cy="1391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32" name="Google Shape;132;p26"/>
          <p:cNvSpPr txBox="1">
            <a:spLocks noGrp="1"/>
          </p:cNvSpPr>
          <p:nvPr>
            <p:ph type="subTitle" idx="4"/>
          </p:nvPr>
        </p:nvSpPr>
        <p:spPr>
          <a:xfrm>
            <a:off x="945211" y="1909325"/>
            <a:ext cx="2277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2600"/>
              <a:buFont typeface="Prosto One"/>
              <a:buNone/>
              <a:defRPr sz="2600" b="1">
                <a:latin typeface="Prosto One"/>
                <a:ea typeface="Prosto One"/>
                <a:cs typeface="Prosto One"/>
                <a:sym typeface="Prosto One"/>
              </a:defRPr>
            </a:lvl2pPr>
            <a:lvl3pPr lvl="2" algn="l">
              <a:lnSpc>
                <a:spcPct val="115000"/>
              </a:lnSpc>
              <a:spcBef>
                <a:spcPts val="0"/>
              </a:spcBef>
              <a:spcAft>
                <a:spcPts val="0"/>
              </a:spcAft>
              <a:buSzPts val="2600"/>
              <a:buFont typeface="Prosto One"/>
              <a:buNone/>
              <a:defRPr sz="2600" b="1">
                <a:latin typeface="Prosto One"/>
                <a:ea typeface="Prosto One"/>
                <a:cs typeface="Prosto One"/>
                <a:sym typeface="Prosto One"/>
              </a:defRPr>
            </a:lvl3pPr>
            <a:lvl4pPr lvl="3" algn="l">
              <a:lnSpc>
                <a:spcPct val="115000"/>
              </a:lnSpc>
              <a:spcBef>
                <a:spcPts val="0"/>
              </a:spcBef>
              <a:spcAft>
                <a:spcPts val="0"/>
              </a:spcAft>
              <a:buSzPts val="2600"/>
              <a:buFont typeface="Prosto One"/>
              <a:buNone/>
              <a:defRPr sz="2600" b="1">
                <a:latin typeface="Prosto One"/>
                <a:ea typeface="Prosto One"/>
                <a:cs typeface="Prosto One"/>
                <a:sym typeface="Prosto One"/>
              </a:defRPr>
            </a:lvl4pPr>
            <a:lvl5pPr lvl="4" algn="l">
              <a:lnSpc>
                <a:spcPct val="115000"/>
              </a:lnSpc>
              <a:spcBef>
                <a:spcPts val="0"/>
              </a:spcBef>
              <a:spcAft>
                <a:spcPts val="0"/>
              </a:spcAft>
              <a:buSzPts val="2600"/>
              <a:buFont typeface="Prosto One"/>
              <a:buNone/>
              <a:defRPr sz="2600" b="1">
                <a:latin typeface="Prosto One"/>
                <a:ea typeface="Prosto One"/>
                <a:cs typeface="Prosto One"/>
                <a:sym typeface="Prosto One"/>
              </a:defRPr>
            </a:lvl5pPr>
            <a:lvl6pPr lvl="5" algn="l">
              <a:lnSpc>
                <a:spcPct val="115000"/>
              </a:lnSpc>
              <a:spcBef>
                <a:spcPts val="0"/>
              </a:spcBef>
              <a:spcAft>
                <a:spcPts val="0"/>
              </a:spcAft>
              <a:buSzPts val="2600"/>
              <a:buFont typeface="Prosto One"/>
              <a:buNone/>
              <a:defRPr sz="2600" b="1">
                <a:latin typeface="Prosto One"/>
                <a:ea typeface="Prosto One"/>
                <a:cs typeface="Prosto One"/>
                <a:sym typeface="Prosto One"/>
              </a:defRPr>
            </a:lvl6pPr>
            <a:lvl7pPr lvl="6" algn="l">
              <a:lnSpc>
                <a:spcPct val="115000"/>
              </a:lnSpc>
              <a:spcBef>
                <a:spcPts val="0"/>
              </a:spcBef>
              <a:spcAft>
                <a:spcPts val="0"/>
              </a:spcAft>
              <a:buSzPts val="2600"/>
              <a:buFont typeface="Prosto One"/>
              <a:buNone/>
              <a:defRPr sz="2600" b="1">
                <a:latin typeface="Prosto One"/>
                <a:ea typeface="Prosto One"/>
                <a:cs typeface="Prosto One"/>
                <a:sym typeface="Prosto One"/>
              </a:defRPr>
            </a:lvl7pPr>
            <a:lvl8pPr lvl="7" algn="l">
              <a:lnSpc>
                <a:spcPct val="115000"/>
              </a:lnSpc>
              <a:spcBef>
                <a:spcPts val="0"/>
              </a:spcBef>
              <a:spcAft>
                <a:spcPts val="0"/>
              </a:spcAft>
              <a:buSzPts val="2600"/>
              <a:buFont typeface="Prosto One"/>
              <a:buNone/>
              <a:defRPr sz="2600" b="1">
                <a:latin typeface="Prosto One"/>
                <a:ea typeface="Prosto One"/>
                <a:cs typeface="Prosto One"/>
                <a:sym typeface="Prosto One"/>
              </a:defRPr>
            </a:lvl8pPr>
            <a:lvl9pPr lvl="8" algn="l">
              <a:lnSpc>
                <a:spcPct val="115000"/>
              </a:lnSpc>
              <a:spcBef>
                <a:spcPts val="0"/>
              </a:spcBef>
              <a:spcAft>
                <a:spcPts val="0"/>
              </a:spcAft>
              <a:buSzPts val="2600"/>
              <a:buFont typeface="Prosto One"/>
              <a:buNone/>
              <a:defRPr sz="2600" b="1">
                <a:latin typeface="Prosto One"/>
                <a:ea typeface="Prosto One"/>
                <a:cs typeface="Prosto One"/>
                <a:sym typeface="Prosto One"/>
              </a:defRPr>
            </a:lvl9pPr>
          </a:lstStyle>
          <a:p>
            <a:endParaRPr/>
          </a:p>
        </p:txBody>
      </p:sp>
      <p:sp>
        <p:nvSpPr>
          <p:cNvPr id="133" name="Google Shape;133;p26"/>
          <p:cNvSpPr txBox="1">
            <a:spLocks noGrp="1"/>
          </p:cNvSpPr>
          <p:nvPr>
            <p:ph type="subTitle" idx="5"/>
          </p:nvPr>
        </p:nvSpPr>
        <p:spPr>
          <a:xfrm>
            <a:off x="3433498" y="1909325"/>
            <a:ext cx="2277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2600"/>
              <a:buFont typeface="Prosto One"/>
              <a:buNone/>
              <a:defRPr sz="2600" b="1">
                <a:latin typeface="Prosto One"/>
                <a:ea typeface="Prosto One"/>
                <a:cs typeface="Prosto One"/>
                <a:sym typeface="Prosto One"/>
              </a:defRPr>
            </a:lvl2pPr>
            <a:lvl3pPr lvl="2" algn="l">
              <a:lnSpc>
                <a:spcPct val="115000"/>
              </a:lnSpc>
              <a:spcBef>
                <a:spcPts val="0"/>
              </a:spcBef>
              <a:spcAft>
                <a:spcPts val="0"/>
              </a:spcAft>
              <a:buSzPts val="2600"/>
              <a:buFont typeface="Prosto One"/>
              <a:buNone/>
              <a:defRPr sz="2600" b="1">
                <a:latin typeface="Prosto One"/>
                <a:ea typeface="Prosto One"/>
                <a:cs typeface="Prosto One"/>
                <a:sym typeface="Prosto One"/>
              </a:defRPr>
            </a:lvl3pPr>
            <a:lvl4pPr lvl="3" algn="l">
              <a:lnSpc>
                <a:spcPct val="115000"/>
              </a:lnSpc>
              <a:spcBef>
                <a:spcPts val="0"/>
              </a:spcBef>
              <a:spcAft>
                <a:spcPts val="0"/>
              </a:spcAft>
              <a:buSzPts val="2600"/>
              <a:buFont typeface="Prosto One"/>
              <a:buNone/>
              <a:defRPr sz="2600" b="1">
                <a:latin typeface="Prosto One"/>
                <a:ea typeface="Prosto One"/>
                <a:cs typeface="Prosto One"/>
                <a:sym typeface="Prosto One"/>
              </a:defRPr>
            </a:lvl4pPr>
            <a:lvl5pPr lvl="4" algn="l">
              <a:lnSpc>
                <a:spcPct val="115000"/>
              </a:lnSpc>
              <a:spcBef>
                <a:spcPts val="0"/>
              </a:spcBef>
              <a:spcAft>
                <a:spcPts val="0"/>
              </a:spcAft>
              <a:buSzPts val="2600"/>
              <a:buFont typeface="Prosto One"/>
              <a:buNone/>
              <a:defRPr sz="2600" b="1">
                <a:latin typeface="Prosto One"/>
                <a:ea typeface="Prosto One"/>
                <a:cs typeface="Prosto One"/>
                <a:sym typeface="Prosto One"/>
              </a:defRPr>
            </a:lvl5pPr>
            <a:lvl6pPr lvl="5" algn="l">
              <a:lnSpc>
                <a:spcPct val="115000"/>
              </a:lnSpc>
              <a:spcBef>
                <a:spcPts val="0"/>
              </a:spcBef>
              <a:spcAft>
                <a:spcPts val="0"/>
              </a:spcAft>
              <a:buSzPts val="2600"/>
              <a:buFont typeface="Prosto One"/>
              <a:buNone/>
              <a:defRPr sz="2600" b="1">
                <a:latin typeface="Prosto One"/>
                <a:ea typeface="Prosto One"/>
                <a:cs typeface="Prosto One"/>
                <a:sym typeface="Prosto One"/>
              </a:defRPr>
            </a:lvl6pPr>
            <a:lvl7pPr lvl="6" algn="l">
              <a:lnSpc>
                <a:spcPct val="115000"/>
              </a:lnSpc>
              <a:spcBef>
                <a:spcPts val="0"/>
              </a:spcBef>
              <a:spcAft>
                <a:spcPts val="0"/>
              </a:spcAft>
              <a:buSzPts val="2600"/>
              <a:buFont typeface="Prosto One"/>
              <a:buNone/>
              <a:defRPr sz="2600" b="1">
                <a:latin typeface="Prosto One"/>
                <a:ea typeface="Prosto One"/>
                <a:cs typeface="Prosto One"/>
                <a:sym typeface="Prosto One"/>
              </a:defRPr>
            </a:lvl7pPr>
            <a:lvl8pPr lvl="7" algn="l">
              <a:lnSpc>
                <a:spcPct val="115000"/>
              </a:lnSpc>
              <a:spcBef>
                <a:spcPts val="0"/>
              </a:spcBef>
              <a:spcAft>
                <a:spcPts val="0"/>
              </a:spcAft>
              <a:buSzPts val="2600"/>
              <a:buFont typeface="Prosto One"/>
              <a:buNone/>
              <a:defRPr sz="2600" b="1">
                <a:latin typeface="Prosto One"/>
                <a:ea typeface="Prosto One"/>
                <a:cs typeface="Prosto One"/>
                <a:sym typeface="Prosto One"/>
              </a:defRPr>
            </a:lvl8pPr>
            <a:lvl9pPr lvl="8" algn="l">
              <a:lnSpc>
                <a:spcPct val="115000"/>
              </a:lnSpc>
              <a:spcBef>
                <a:spcPts val="0"/>
              </a:spcBef>
              <a:spcAft>
                <a:spcPts val="0"/>
              </a:spcAft>
              <a:buSzPts val="2600"/>
              <a:buFont typeface="Prosto One"/>
              <a:buNone/>
              <a:defRPr sz="2600" b="1">
                <a:latin typeface="Prosto One"/>
                <a:ea typeface="Prosto One"/>
                <a:cs typeface="Prosto One"/>
                <a:sym typeface="Prosto One"/>
              </a:defRPr>
            </a:lvl9pPr>
          </a:lstStyle>
          <a:p>
            <a:endParaRPr/>
          </a:p>
        </p:txBody>
      </p:sp>
      <p:sp>
        <p:nvSpPr>
          <p:cNvPr id="134" name="Google Shape;134;p26"/>
          <p:cNvSpPr txBox="1">
            <a:spLocks noGrp="1"/>
          </p:cNvSpPr>
          <p:nvPr>
            <p:ph type="subTitle" idx="6"/>
          </p:nvPr>
        </p:nvSpPr>
        <p:spPr>
          <a:xfrm>
            <a:off x="5921786" y="1909325"/>
            <a:ext cx="2277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2600"/>
              <a:buFont typeface="Prosto One"/>
              <a:buNone/>
              <a:defRPr sz="2600" b="1">
                <a:latin typeface="Prosto One"/>
                <a:ea typeface="Prosto One"/>
                <a:cs typeface="Prosto One"/>
                <a:sym typeface="Prosto One"/>
              </a:defRPr>
            </a:lvl2pPr>
            <a:lvl3pPr lvl="2" algn="l">
              <a:lnSpc>
                <a:spcPct val="115000"/>
              </a:lnSpc>
              <a:spcBef>
                <a:spcPts val="0"/>
              </a:spcBef>
              <a:spcAft>
                <a:spcPts val="0"/>
              </a:spcAft>
              <a:buSzPts val="2600"/>
              <a:buFont typeface="Prosto One"/>
              <a:buNone/>
              <a:defRPr sz="2600" b="1">
                <a:latin typeface="Prosto One"/>
                <a:ea typeface="Prosto One"/>
                <a:cs typeface="Prosto One"/>
                <a:sym typeface="Prosto One"/>
              </a:defRPr>
            </a:lvl3pPr>
            <a:lvl4pPr lvl="3" algn="l">
              <a:lnSpc>
                <a:spcPct val="115000"/>
              </a:lnSpc>
              <a:spcBef>
                <a:spcPts val="0"/>
              </a:spcBef>
              <a:spcAft>
                <a:spcPts val="0"/>
              </a:spcAft>
              <a:buSzPts val="2600"/>
              <a:buFont typeface="Prosto One"/>
              <a:buNone/>
              <a:defRPr sz="2600" b="1">
                <a:latin typeface="Prosto One"/>
                <a:ea typeface="Prosto One"/>
                <a:cs typeface="Prosto One"/>
                <a:sym typeface="Prosto One"/>
              </a:defRPr>
            </a:lvl4pPr>
            <a:lvl5pPr lvl="4" algn="l">
              <a:lnSpc>
                <a:spcPct val="115000"/>
              </a:lnSpc>
              <a:spcBef>
                <a:spcPts val="0"/>
              </a:spcBef>
              <a:spcAft>
                <a:spcPts val="0"/>
              </a:spcAft>
              <a:buSzPts val="2600"/>
              <a:buFont typeface="Prosto One"/>
              <a:buNone/>
              <a:defRPr sz="2600" b="1">
                <a:latin typeface="Prosto One"/>
                <a:ea typeface="Prosto One"/>
                <a:cs typeface="Prosto One"/>
                <a:sym typeface="Prosto One"/>
              </a:defRPr>
            </a:lvl5pPr>
            <a:lvl6pPr lvl="5" algn="l">
              <a:lnSpc>
                <a:spcPct val="115000"/>
              </a:lnSpc>
              <a:spcBef>
                <a:spcPts val="0"/>
              </a:spcBef>
              <a:spcAft>
                <a:spcPts val="0"/>
              </a:spcAft>
              <a:buSzPts val="2600"/>
              <a:buFont typeface="Prosto One"/>
              <a:buNone/>
              <a:defRPr sz="2600" b="1">
                <a:latin typeface="Prosto One"/>
                <a:ea typeface="Prosto One"/>
                <a:cs typeface="Prosto One"/>
                <a:sym typeface="Prosto One"/>
              </a:defRPr>
            </a:lvl6pPr>
            <a:lvl7pPr lvl="6" algn="l">
              <a:lnSpc>
                <a:spcPct val="115000"/>
              </a:lnSpc>
              <a:spcBef>
                <a:spcPts val="0"/>
              </a:spcBef>
              <a:spcAft>
                <a:spcPts val="0"/>
              </a:spcAft>
              <a:buSzPts val="2600"/>
              <a:buFont typeface="Prosto One"/>
              <a:buNone/>
              <a:defRPr sz="2600" b="1">
                <a:latin typeface="Prosto One"/>
                <a:ea typeface="Prosto One"/>
                <a:cs typeface="Prosto One"/>
                <a:sym typeface="Prosto One"/>
              </a:defRPr>
            </a:lvl7pPr>
            <a:lvl8pPr lvl="7" algn="l">
              <a:lnSpc>
                <a:spcPct val="115000"/>
              </a:lnSpc>
              <a:spcBef>
                <a:spcPts val="0"/>
              </a:spcBef>
              <a:spcAft>
                <a:spcPts val="0"/>
              </a:spcAft>
              <a:buSzPts val="2600"/>
              <a:buFont typeface="Prosto One"/>
              <a:buNone/>
              <a:defRPr sz="2600" b="1">
                <a:latin typeface="Prosto One"/>
                <a:ea typeface="Prosto One"/>
                <a:cs typeface="Prosto One"/>
                <a:sym typeface="Prosto One"/>
              </a:defRPr>
            </a:lvl8pPr>
            <a:lvl9pPr lvl="8" algn="l">
              <a:lnSpc>
                <a:spcPct val="115000"/>
              </a:lnSpc>
              <a:spcBef>
                <a:spcPts val="0"/>
              </a:spcBef>
              <a:spcAft>
                <a:spcPts val="0"/>
              </a:spcAft>
              <a:buSzPts val="2600"/>
              <a:buFont typeface="Prosto One"/>
              <a:buNone/>
              <a:defRPr sz="2600" b="1">
                <a:latin typeface="Prosto One"/>
                <a:ea typeface="Prosto One"/>
                <a:cs typeface="Prosto One"/>
                <a:sym typeface="Prosto 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5"/>
        <p:cNvGrpSpPr/>
        <p:nvPr/>
      </p:nvGrpSpPr>
      <p:grpSpPr>
        <a:xfrm>
          <a:off x="0" y="0"/>
          <a:ext cx="0" cy="0"/>
          <a:chOff x="0" y="0"/>
          <a:chExt cx="0" cy="0"/>
        </a:xfrm>
      </p:grpSpPr>
      <p:pic>
        <p:nvPicPr>
          <p:cNvPr id="136" name="Google Shape;136;p27"/>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137" name="Google Shape;137;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38" name="Google Shape;138;p27"/>
          <p:cNvSpPr txBox="1">
            <a:spLocks noGrp="1"/>
          </p:cNvSpPr>
          <p:nvPr>
            <p:ph type="subTitle" idx="1"/>
          </p:nvPr>
        </p:nvSpPr>
        <p:spPr>
          <a:xfrm>
            <a:off x="1109087" y="3229625"/>
            <a:ext cx="22095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39" name="Google Shape;139;p27"/>
          <p:cNvSpPr txBox="1">
            <a:spLocks noGrp="1"/>
          </p:cNvSpPr>
          <p:nvPr>
            <p:ph type="subTitle" idx="2"/>
          </p:nvPr>
        </p:nvSpPr>
        <p:spPr>
          <a:xfrm>
            <a:off x="3467249" y="1917425"/>
            <a:ext cx="22095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0" name="Google Shape;140;p27"/>
          <p:cNvSpPr txBox="1">
            <a:spLocks noGrp="1"/>
          </p:cNvSpPr>
          <p:nvPr>
            <p:ph type="subTitle" idx="3"/>
          </p:nvPr>
        </p:nvSpPr>
        <p:spPr>
          <a:xfrm>
            <a:off x="5825412" y="3229625"/>
            <a:ext cx="22095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1" name="Google Shape;141;p27"/>
          <p:cNvSpPr txBox="1">
            <a:spLocks noGrp="1"/>
          </p:cNvSpPr>
          <p:nvPr>
            <p:ph type="subTitle" idx="4"/>
          </p:nvPr>
        </p:nvSpPr>
        <p:spPr>
          <a:xfrm>
            <a:off x="1109087" y="2813225"/>
            <a:ext cx="2209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Prosto One"/>
              <a:buNone/>
              <a:defRPr sz="2000" b="1">
                <a:latin typeface="Prosto One"/>
                <a:ea typeface="Prosto One"/>
                <a:cs typeface="Prosto One"/>
                <a:sym typeface="Prosto One"/>
              </a:defRPr>
            </a:lvl1pPr>
            <a:lvl2pPr lvl="1" algn="ctr">
              <a:lnSpc>
                <a:spcPct val="115000"/>
              </a:lnSpc>
              <a:spcBef>
                <a:spcPts val="0"/>
              </a:spcBef>
              <a:spcAft>
                <a:spcPts val="0"/>
              </a:spcAft>
              <a:buSzPts val="2600"/>
              <a:buFont typeface="Prosto One"/>
              <a:buNone/>
              <a:defRPr sz="2600" b="1">
                <a:latin typeface="Prosto One"/>
                <a:ea typeface="Prosto One"/>
                <a:cs typeface="Prosto One"/>
                <a:sym typeface="Prosto One"/>
              </a:defRPr>
            </a:lvl2pPr>
            <a:lvl3pPr lvl="2" algn="ctr">
              <a:lnSpc>
                <a:spcPct val="115000"/>
              </a:lnSpc>
              <a:spcBef>
                <a:spcPts val="0"/>
              </a:spcBef>
              <a:spcAft>
                <a:spcPts val="0"/>
              </a:spcAft>
              <a:buSzPts val="2600"/>
              <a:buFont typeface="Prosto One"/>
              <a:buNone/>
              <a:defRPr sz="2600" b="1">
                <a:latin typeface="Prosto One"/>
                <a:ea typeface="Prosto One"/>
                <a:cs typeface="Prosto One"/>
                <a:sym typeface="Prosto One"/>
              </a:defRPr>
            </a:lvl3pPr>
            <a:lvl4pPr lvl="3" algn="ctr">
              <a:lnSpc>
                <a:spcPct val="115000"/>
              </a:lnSpc>
              <a:spcBef>
                <a:spcPts val="0"/>
              </a:spcBef>
              <a:spcAft>
                <a:spcPts val="0"/>
              </a:spcAft>
              <a:buSzPts val="2600"/>
              <a:buFont typeface="Prosto One"/>
              <a:buNone/>
              <a:defRPr sz="2600" b="1">
                <a:latin typeface="Prosto One"/>
                <a:ea typeface="Prosto One"/>
                <a:cs typeface="Prosto One"/>
                <a:sym typeface="Prosto One"/>
              </a:defRPr>
            </a:lvl4pPr>
            <a:lvl5pPr lvl="4" algn="ctr">
              <a:lnSpc>
                <a:spcPct val="115000"/>
              </a:lnSpc>
              <a:spcBef>
                <a:spcPts val="0"/>
              </a:spcBef>
              <a:spcAft>
                <a:spcPts val="0"/>
              </a:spcAft>
              <a:buSzPts val="2600"/>
              <a:buFont typeface="Prosto One"/>
              <a:buNone/>
              <a:defRPr sz="2600" b="1">
                <a:latin typeface="Prosto One"/>
                <a:ea typeface="Prosto One"/>
                <a:cs typeface="Prosto One"/>
                <a:sym typeface="Prosto One"/>
              </a:defRPr>
            </a:lvl5pPr>
            <a:lvl6pPr lvl="5" algn="ctr">
              <a:lnSpc>
                <a:spcPct val="115000"/>
              </a:lnSpc>
              <a:spcBef>
                <a:spcPts val="0"/>
              </a:spcBef>
              <a:spcAft>
                <a:spcPts val="0"/>
              </a:spcAft>
              <a:buSzPts val="2600"/>
              <a:buFont typeface="Prosto One"/>
              <a:buNone/>
              <a:defRPr sz="2600" b="1">
                <a:latin typeface="Prosto One"/>
                <a:ea typeface="Prosto One"/>
                <a:cs typeface="Prosto One"/>
                <a:sym typeface="Prosto One"/>
              </a:defRPr>
            </a:lvl6pPr>
            <a:lvl7pPr lvl="6" algn="ctr">
              <a:lnSpc>
                <a:spcPct val="115000"/>
              </a:lnSpc>
              <a:spcBef>
                <a:spcPts val="0"/>
              </a:spcBef>
              <a:spcAft>
                <a:spcPts val="0"/>
              </a:spcAft>
              <a:buSzPts val="2600"/>
              <a:buFont typeface="Prosto One"/>
              <a:buNone/>
              <a:defRPr sz="2600" b="1">
                <a:latin typeface="Prosto One"/>
                <a:ea typeface="Prosto One"/>
                <a:cs typeface="Prosto One"/>
                <a:sym typeface="Prosto One"/>
              </a:defRPr>
            </a:lvl7pPr>
            <a:lvl8pPr lvl="7" algn="ctr">
              <a:lnSpc>
                <a:spcPct val="115000"/>
              </a:lnSpc>
              <a:spcBef>
                <a:spcPts val="0"/>
              </a:spcBef>
              <a:spcAft>
                <a:spcPts val="0"/>
              </a:spcAft>
              <a:buSzPts val="2600"/>
              <a:buFont typeface="Prosto One"/>
              <a:buNone/>
              <a:defRPr sz="2600" b="1">
                <a:latin typeface="Prosto One"/>
                <a:ea typeface="Prosto One"/>
                <a:cs typeface="Prosto One"/>
                <a:sym typeface="Prosto One"/>
              </a:defRPr>
            </a:lvl8pPr>
            <a:lvl9pPr lvl="8" algn="ctr">
              <a:lnSpc>
                <a:spcPct val="115000"/>
              </a:lnSpc>
              <a:spcBef>
                <a:spcPts val="0"/>
              </a:spcBef>
              <a:spcAft>
                <a:spcPts val="0"/>
              </a:spcAft>
              <a:buSzPts val="2600"/>
              <a:buFont typeface="Prosto One"/>
              <a:buNone/>
              <a:defRPr sz="2600" b="1">
                <a:latin typeface="Prosto One"/>
                <a:ea typeface="Prosto One"/>
                <a:cs typeface="Prosto One"/>
                <a:sym typeface="Prosto One"/>
              </a:defRPr>
            </a:lvl9pPr>
          </a:lstStyle>
          <a:p>
            <a:endParaRPr/>
          </a:p>
        </p:txBody>
      </p:sp>
      <p:sp>
        <p:nvSpPr>
          <p:cNvPr id="142" name="Google Shape;142;p27"/>
          <p:cNvSpPr txBox="1">
            <a:spLocks noGrp="1"/>
          </p:cNvSpPr>
          <p:nvPr>
            <p:ph type="subTitle" idx="5"/>
          </p:nvPr>
        </p:nvSpPr>
        <p:spPr>
          <a:xfrm>
            <a:off x="3467250" y="1501025"/>
            <a:ext cx="2209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Prosto One"/>
              <a:buNone/>
              <a:defRPr sz="2000" b="1">
                <a:latin typeface="Prosto One"/>
                <a:ea typeface="Prosto One"/>
                <a:cs typeface="Prosto One"/>
                <a:sym typeface="Prosto One"/>
              </a:defRPr>
            </a:lvl1pPr>
            <a:lvl2pPr lvl="1" algn="ctr">
              <a:lnSpc>
                <a:spcPct val="115000"/>
              </a:lnSpc>
              <a:spcBef>
                <a:spcPts val="0"/>
              </a:spcBef>
              <a:spcAft>
                <a:spcPts val="0"/>
              </a:spcAft>
              <a:buSzPts val="2600"/>
              <a:buFont typeface="Prosto One"/>
              <a:buNone/>
              <a:defRPr sz="2600" b="1">
                <a:latin typeface="Prosto One"/>
                <a:ea typeface="Prosto One"/>
                <a:cs typeface="Prosto One"/>
                <a:sym typeface="Prosto One"/>
              </a:defRPr>
            </a:lvl2pPr>
            <a:lvl3pPr lvl="2" algn="ctr">
              <a:lnSpc>
                <a:spcPct val="115000"/>
              </a:lnSpc>
              <a:spcBef>
                <a:spcPts val="0"/>
              </a:spcBef>
              <a:spcAft>
                <a:spcPts val="0"/>
              </a:spcAft>
              <a:buSzPts val="2600"/>
              <a:buFont typeface="Prosto One"/>
              <a:buNone/>
              <a:defRPr sz="2600" b="1">
                <a:latin typeface="Prosto One"/>
                <a:ea typeface="Prosto One"/>
                <a:cs typeface="Prosto One"/>
                <a:sym typeface="Prosto One"/>
              </a:defRPr>
            </a:lvl3pPr>
            <a:lvl4pPr lvl="3" algn="ctr">
              <a:lnSpc>
                <a:spcPct val="115000"/>
              </a:lnSpc>
              <a:spcBef>
                <a:spcPts val="0"/>
              </a:spcBef>
              <a:spcAft>
                <a:spcPts val="0"/>
              </a:spcAft>
              <a:buSzPts val="2600"/>
              <a:buFont typeface="Prosto One"/>
              <a:buNone/>
              <a:defRPr sz="2600" b="1">
                <a:latin typeface="Prosto One"/>
                <a:ea typeface="Prosto One"/>
                <a:cs typeface="Prosto One"/>
                <a:sym typeface="Prosto One"/>
              </a:defRPr>
            </a:lvl4pPr>
            <a:lvl5pPr lvl="4" algn="ctr">
              <a:lnSpc>
                <a:spcPct val="115000"/>
              </a:lnSpc>
              <a:spcBef>
                <a:spcPts val="0"/>
              </a:spcBef>
              <a:spcAft>
                <a:spcPts val="0"/>
              </a:spcAft>
              <a:buSzPts val="2600"/>
              <a:buFont typeface="Prosto One"/>
              <a:buNone/>
              <a:defRPr sz="2600" b="1">
                <a:latin typeface="Prosto One"/>
                <a:ea typeface="Prosto One"/>
                <a:cs typeface="Prosto One"/>
                <a:sym typeface="Prosto One"/>
              </a:defRPr>
            </a:lvl5pPr>
            <a:lvl6pPr lvl="5" algn="ctr">
              <a:lnSpc>
                <a:spcPct val="115000"/>
              </a:lnSpc>
              <a:spcBef>
                <a:spcPts val="0"/>
              </a:spcBef>
              <a:spcAft>
                <a:spcPts val="0"/>
              </a:spcAft>
              <a:buSzPts val="2600"/>
              <a:buFont typeface="Prosto One"/>
              <a:buNone/>
              <a:defRPr sz="2600" b="1">
                <a:latin typeface="Prosto One"/>
                <a:ea typeface="Prosto One"/>
                <a:cs typeface="Prosto One"/>
                <a:sym typeface="Prosto One"/>
              </a:defRPr>
            </a:lvl6pPr>
            <a:lvl7pPr lvl="6" algn="ctr">
              <a:lnSpc>
                <a:spcPct val="115000"/>
              </a:lnSpc>
              <a:spcBef>
                <a:spcPts val="0"/>
              </a:spcBef>
              <a:spcAft>
                <a:spcPts val="0"/>
              </a:spcAft>
              <a:buSzPts val="2600"/>
              <a:buFont typeface="Prosto One"/>
              <a:buNone/>
              <a:defRPr sz="2600" b="1">
                <a:latin typeface="Prosto One"/>
                <a:ea typeface="Prosto One"/>
                <a:cs typeface="Prosto One"/>
                <a:sym typeface="Prosto One"/>
              </a:defRPr>
            </a:lvl7pPr>
            <a:lvl8pPr lvl="7" algn="ctr">
              <a:lnSpc>
                <a:spcPct val="115000"/>
              </a:lnSpc>
              <a:spcBef>
                <a:spcPts val="0"/>
              </a:spcBef>
              <a:spcAft>
                <a:spcPts val="0"/>
              </a:spcAft>
              <a:buSzPts val="2600"/>
              <a:buFont typeface="Prosto One"/>
              <a:buNone/>
              <a:defRPr sz="2600" b="1">
                <a:latin typeface="Prosto One"/>
                <a:ea typeface="Prosto One"/>
                <a:cs typeface="Prosto One"/>
                <a:sym typeface="Prosto One"/>
              </a:defRPr>
            </a:lvl8pPr>
            <a:lvl9pPr lvl="8" algn="ctr">
              <a:lnSpc>
                <a:spcPct val="115000"/>
              </a:lnSpc>
              <a:spcBef>
                <a:spcPts val="0"/>
              </a:spcBef>
              <a:spcAft>
                <a:spcPts val="0"/>
              </a:spcAft>
              <a:buSzPts val="2600"/>
              <a:buFont typeface="Prosto One"/>
              <a:buNone/>
              <a:defRPr sz="2600" b="1">
                <a:latin typeface="Prosto One"/>
                <a:ea typeface="Prosto One"/>
                <a:cs typeface="Prosto One"/>
                <a:sym typeface="Prosto One"/>
              </a:defRPr>
            </a:lvl9pPr>
          </a:lstStyle>
          <a:p>
            <a:endParaRPr/>
          </a:p>
        </p:txBody>
      </p:sp>
      <p:sp>
        <p:nvSpPr>
          <p:cNvPr id="143" name="Google Shape;143;p27"/>
          <p:cNvSpPr txBox="1">
            <a:spLocks noGrp="1"/>
          </p:cNvSpPr>
          <p:nvPr>
            <p:ph type="subTitle" idx="6"/>
          </p:nvPr>
        </p:nvSpPr>
        <p:spPr>
          <a:xfrm>
            <a:off x="5825413" y="2813225"/>
            <a:ext cx="22095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600"/>
              <a:buFont typeface="Prosto One"/>
              <a:buNone/>
              <a:defRPr sz="2000" b="1">
                <a:latin typeface="Prosto One"/>
                <a:ea typeface="Prosto One"/>
                <a:cs typeface="Prosto One"/>
                <a:sym typeface="Prosto One"/>
              </a:defRPr>
            </a:lvl1pPr>
            <a:lvl2pPr lvl="1" algn="ctr">
              <a:lnSpc>
                <a:spcPct val="115000"/>
              </a:lnSpc>
              <a:spcBef>
                <a:spcPts val="0"/>
              </a:spcBef>
              <a:spcAft>
                <a:spcPts val="0"/>
              </a:spcAft>
              <a:buSzPts val="2600"/>
              <a:buFont typeface="Prosto One"/>
              <a:buNone/>
              <a:defRPr sz="2600" b="1">
                <a:latin typeface="Prosto One"/>
                <a:ea typeface="Prosto One"/>
                <a:cs typeface="Prosto One"/>
                <a:sym typeface="Prosto One"/>
              </a:defRPr>
            </a:lvl2pPr>
            <a:lvl3pPr lvl="2" algn="ctr">
              <a:lnSpc>
                <a:spcPct val="115000"/>
              </a:lnSpc>
              <a:spcBef>
                <a:spcPts val="0"/>
              </a:spcBef>
              <a:spcAft>
                <a:spcPts val="0"/>
              </a:spcAft>
              <a:buSzPts val="2600"/>
              <a:buFont typeface="Prosto One"/>
              <a:buNone/>
              <a:defRPr sz="2600" b="1">
                <a:latin typeface="Prosto One"/>
                <a:ea typeface="Prosto One"/>
                <a:cs typeface="Prosto One"/>
                <a:sym typeface="Prosto One"/>
              </a:defRPr>
            </a:lvl3pPr>
            <a:lvl4pPr lvl="3" algn="ctr">
              <a:lnSpc>
                <a:spcPct val="115000"/>
              </a:lnSpc>
              <a:spcBef>
                <a:spcPts val="0"/>
              </a:spcBef>
              <a:spcAft>
                <a:spcPts val="0"/>
              </a:spcAft>
              <a:buSzPts val="2600"/>
              <a:buFont typeface="Prosto One"/>
              <a:buNone/>
              <a:defRPr sz="2600" b="1">
                <a:latin typeface="Prosto One"/>
                <a:ea typeface="Prosto One"/>
                <a:cs typeface="Prosto One"/>
                <a:sym typeface="Prosto One"/>
              </a:defRPr>
            </a:lvl4pPr>
            <a:lvl5pPr lvl="4" algn="ctr">
              <a:lnSpc>
                <a:spcPct val="115000"/>
              </a:lnSpc>
              <a:spcBef>
                <a:spcPts val="0"/>
              </a:spcBef>
              <a:spcAft>
                <a:spcPts val="0"/>
              </a:spcAft>
              <a:buSzPts val="2600"/>
              <a:buFont typeface="Prosto One"/>
              <a:buNone/>
              <a:defRPr sz="2600" b="1">
                <a:latin typeface="Prosto One"/>
                <a:ea typeface="Prosto One"/>
                <a:cs typeface="Prosto One"/>
                <a:sym typeface="Prosto One"/>
              </a:defRPr>
            </a:lvl5pPr>
            <a:lvl6pPr lvl="5" algn="ctr">
              <a:lnSpc>
                <a:spcPct val="115000"/>
              </a:lnSpc>
              <a:spcBef>
                <a:spcPts val="0"/>
              </a:spcBef>
              <a:spcAft>
                <a:spcPts val="0"/>
              </a:spcAft>
              <a:buSzPts val="2600"/>
              <a:buFont typeface="Prosto One"/>
              <a:buNone/>
              <a:defRPr sz="2600" b="1">
                <a:latin typeface="Prosto One"/>
                <a:ea typeface="Prosto One"/>
                <a:cs typeface="Prosto One"/>
                <a:sym typeface="Prosto One"/>
              </a:defRPr>
            </a:lvl6pPr>
            <a:lvl7pPr lvl="6" algn="ctr">
              <a:lnSpc>
                <a:spcPct val="115000"/>
              </a:lnSpc>
              <a:spcBef>
                <a:spcPts val="0"/>
              </a:spcBef>
              <a:spcAft>
                <a:spcPts val="0"/>
              </a:spcAft>
              <a:buSzPts val="2600"/>
              <a:buFont typeface="Prosto One"/>
              <a:buNone/>
              <a:defRPr sz="2600" b="1">
                <a:latin typeface="Prosto One"/>
                <a:ea typeface="Prosto One"/>
                <a:cs typeface="Prosto One"/>
                <a:sym typeface="Prosto One"/>
              </a:defRPr>
            </a:lvl7pPr>
            <a:lvl8pPr lvl="7" algn="ctr">
              <a:lnSpc>
                <a:spcPct val="115000"/>
              </a:lnSpc>
              <a:spcBef>
                <a:spcPts val="0"/>
              </a:spcBef>
              <a:spcAft>
                <a:spcPts val="0"/>
              </a:spcAft>
              <a:buSzPts val="2600"/>
              <a:buFont typeface="Prosto One"/>
              <a:buNone/>
              <a:defRPr sz="2600" b="1">
                <a:latin typeface="Prosto One"/>
                <a:ea typeface="Prosto One"/>
                <a:cs typeface="Prosto One"/>
                <a:sym typeface="Prosto One"/>
              </a:defRPr>
            </a:lvl8pPr>
            <a:lvl9pPr lvl="8" algn="ctr">
              <a:lnSpc>
                <a:spcPct val="115000"/>
              </a:lnSpc>
              <a:spcBef>
                <a:spcPts val="0"/>
              </a:spcBef>
              <a:spcAft>
                <a:spcPts val="0"/>
              </a:spcAft>
              <a:buSzPts val="2600"/>
              <a:buFont typeface="Prosto One"/>
              <a:buNone/>
              <a:defRPr sz="2600" b="1">
                <a:latin typeface="Prosto One"/>
                <a:ea typeface="Prosto One"/>
                <a:cs typeface="Prosto One"/>
                <a:sym typeface="Prosto 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44"/>
        <p:cNvGrpSpPr/>
        <p:nvPr/>
      </p:nvGrpSpPr>
      <p:grpSpPr>
        <a:xfrm>
          <a:off x="0" y="0"/>
          <a:ext cx="0" cy="0"/>
          <a:chOff x="0" y="0"/>
          <a:chExt cx="0" cy="0"/>
        </a:xfrm>
      </p:grpSpPr>
      <p:pic>
        <p:nvPicPr>
          <p:cNvPr id="145" name="Google Shape;145;p28"/>
          <p:cNvPicPr preferRelativeResize="0"/>
          <p:nvPr/>
        </p:nvPicPr>
        <p:blipFill rotWithShape="1">
          <a:blip r:embed="rId2">
            <a:alphaModFix/>
          </a:blip>
          <a:srcRect/>
          <a:stretch/>
        </p:blipFill>
        <p:spPr>
          <a:xfrm flipH="1">
            <a:off x="-1" y="-1"/>
            <a:ext cx="9144003" cy="5143501"/>
          </a:xfrm>
          <a:prstGeom prst="rect">
            <a:avLst/>
          </a:prstGeom>
          <a:noFill/>
          <a:ln>
            <a:noFill/>
          </a:ln>
        </p:spPr>
      </p:pic>
      <p:sp>
        <p:nvSpPr>
          <p:cNvPr id="146" name="Google Shape;146;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47" name="Google Shape;147;p28"/>
          <p:cNvSpPr txBox="1">
            <a:spLocks noGrp="1"/>
          </p:cNvSpPr>
          <p:nvPr>
            <p:ph type="subTitle" idx="1"/>
          </p:nvPr>
        </p:nvSpPr>
        <p:spPr>
          <a:xfrm>
            <a:off x="1026417" y="1982229"/>
            <a:ext cx="21378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8" name="Google Shape;148;p28"/>
          <p:cNvSpPr txBox="1">
            <a:spLocks noGrp="1"/>
          </p:cNvSpPr>
          <p:nvPr>
            <p:ph type="subTitle" idx="2"/>
          </p:nvPr>
        </p:nvSpPr>
        <p:spPr>
          <a:xfrm>
            <a:off x="3503068" y="1982229"/>
            <a:ext cx="21378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49" name="Google Shape;149;p28"/>
          <p:cNvSpPr txBox="1">
            <a:spLocks noGrp="1"/>
          </p:cNvSpPr>
          <p:nvPr>
            <p:ph type="subTitle" idx="3"/>
          </p:nvPr>
        </p:nvSpPr>
        <p:spPr>
          <a:xfrm>
            <a:off x="1026417" y="3412450"/>
            <a:ext cx="21378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50" name="Google Shape;150;p28"/>
          <p:cNvSpPr txBox="1">
            <a:spLocks noGrp="1"/>
          </p:cNvSpPr>
          <p:nvPr>
            <p:ph type="subTitle" idx="4"/>
          </p:nvPr>
        </p:nvSpPr>
        <p:spPr>
          <a:xfrm>
            <a:off x="3503068" y="3412450"/>
            <a:ext cx="21378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51" name="Google Shape;151;p28"/>
          <p:cNvSpPr txBox="1">
            <a:spLocks noGrp="1"/>
          </p:cNvSpPr>
          <p:nvPr>
            <p:ph type="subTitle" idx="5"/>
          </p:nvPr>
        </p:nvSpPr>
        <p:spPr>
          <a:xfrm>
            <a:off x="5979730" y="1982229"/>
            <a:ext cx="21378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52" name="Google Shape;152;p28"/>
          <p:cNvSpPr txBox="1">
            <a:spLocks noGrp="1"/>
          </p:cNvSpPr>
          <p:nvPr>
            <p:ph type="subTitle" idx="6"/>
          </p:nvPr>
        </p:nvSpPr>
        <p:spPr>
          <a:xfrm>
            <a:off x="5979730" y="3412450"/>
            <a:ext cx="2137800" cy="648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53" name="Google Shape;153;p28"/>
          <p:cNvSpPr txBox="1">
            <a:spLocks noGrp="1"/>
          </p:cNvSpPr>
          <p:nvPr>
            <p:ph type="subTitle" idx="7"/>
          </p:nvPr>
        </p:nvSpPr>
        <p:spPr>
          <a:xfrm>
            <a:off x="1024794" y="1566000"/>
            <a:ext cx="21411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solidFill>
                  <a:schemeClr val="dk1"/>
                </a:solidFill>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54" name="Google Shape;154;p28"/>
          <p:cNvSpPr txBox="1">
            <a:spLocks noGrp="1"/>
          </p:cNvSpPr>
          <p:nvPr>
            <p:ph type="subTitle" idx="8"/>
          </p:nvPr>
        </p:nvSpPr>
        <p:spPr>
          <a:xfrm>
            <a:off x="3501444" y="1566000"/>
            <a:ext cx="21411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solidFill>
                  <a:schemeClr val="dk1"/>
                </a:solidFill>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55" name="Google Shape;155;p28"/>
          <p:cNvSpPr txBox="1">
            <a:spLocks noGrp="1"/>
          </p:cNvSpPr>
          <p:nvPr>
            <p:ph type="subTitle" idx="9"/>
          </p:nvPr>
        </p:nvSpPr>
        <p:spPr>
          <a:xfrm>
            <a:off x="5978106" y="1566000"/>
            <a:ext cx="21411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solidFill>
                  <a:schemeClr val="dk1"/>
                </a:solidFill>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56" name="Google Shape;156;p28"/>
          <p:cNvSpPr txBox="1">
            <a:spLocks noGrp="1"/>
          </p:cNvSpPr>
          <p:nvPr>
            <p:ph type="subTitle" idx="13"/>
          </p:nvPr>
        </p:nvSpPr>
        <p:spPr>
          <a:xfrm>
            <a:off x="1024794" y="2996026"/>
            <a:ext cx="21411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solidFill>
                  <a:schemeClr val="dk1"/>
                </a:solidFill>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57" name="Google Shape;157;p28"/>
          <p:cNvSpPr txBox="1">
            <a:spLocks noGrp="1"/>
          </p:cNvSpPr>
          <p:nvPr>
            <p:ph type="subTitle" idx="14"/>
          </p:nvPr>
        </p:nvSpPr>
        <p:spPr>
          <a:xfrm>
            <a:off x="3501444" y="2996026"/>
            <a:ext cx="21411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solidFill>
                  <a:schemeClr val="dk1"/>
                </a:solidFill>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58" name="Google Shape;158;p28"/>
          <p:cNvSpPr txBox="1">
            <a:spLocks noGrp="1"/>
          </p:cNvSpPr>
          <p:nvPr>
            <p:ph type="subTitle" idx="15"/>
          </p:nvPr>
        </p:nvSpPr>
        <p:spPr>
          <a:xfrm>
            <a:off x="5978106" y="2996026"/>
            <a:ext cx="21411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solidFill>
                  <a:schemeClr val="dk1"/>
                </a:solidFill>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159"/>
        <p:cNvGrpSpPr/>
        <p:nvPr/>
      </p:nvGrpSpPr>
      <p:grpSpPr>
        <a:xfrm>
          <a:off x="0" y="0"/>
          <a:ext cx="0" cy="0"/>
          <a:chOff x="0" y="0"/>
          <a:chExt cx="0" cy="0"/>
        </a:xfrm>
      </p:grpSpPr>
      <p:pic>
        <p:nvPicPr>
          <p:cNvPr id="160" name="Google Shape;160;p29"/>
          <p:cNvPicPr preferRelativeResize="0"/>
          <p:nvPr/>
        </p:nvPicPr>
        <p:blipFill rotWithShape="1">
          <a:blip r:embed="rId2">
            <a:alphaModFix/>
          </a:blip>
          <a:srcRect/>
          <a:stretch/>
        </p:blipFill>
        <p:spPr>
          <a:xfrm rot="10800000" flipH="1">
            <a:off x="-1" y="-1"/>
            <a:ext cx="9144003" cy="5143501"/>
          </a:xfrm>
          <a:prstGeom prst="rect">
            <a:avLst/>
          </a:prstGeom>
          <a:noFill/>
          <a:ln>
            <a:noFill/>
          </a:ln>
        </p:spPr>
      </p:pic>
      <p:sp>
        <p:nvSpPr>
          <p:cNvPr id="161" name="Google Shape;161;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62" name="Google Shape;162;p29"/>
          <p:cNvSpPr txBox="1">
            <a:spLocks noGrp="1"/>
          </p:cNvSpPr>
          <p:nvPr>
            <p:ph type="body" idx="1"/>
          </p:nvPr>
        </p:nvSpPr>
        <p:spPr>
          <a:xfrm>
            <a:off x="720000" y="1241375"/>
            <a:ext cx="7704000" cy="3143700"/>
          </a:xfrm>
          <a:prstGeom prst="rect">
            <a:avLst/>
          </a:prstGeom>
          <a:noFill/>
          <a:ln>
            <a:noFill/>
          </a:ln>
        </p:spPr>
        <p:txBody>
          <a:bodyPr spcFirstLastPara="1" wrap="square" lIns="91425" tIns="91425" rIns="91425" bIns="91425" anchor="t" anchorCtr="0">
            <a:noAutofit/>
          </a:bodyPr>
          <a:lstStyle>
            <a:lvl1pPr marL="457200" lvl="0" indent="-279400" algn="l">
              <a:lnSpc>
                <a:spcPct val="115000"/>
              </a:lnSpc>
              <a:spcBef>
                <a:spcPts val="0"/>
              </a:spcBef>
              <a:spcAft>
                <a:spcPts val="0"/>
              </a:spcAft>
              <a:buSzPts val="800"/>
              <a:buFont typeface="Nunito Light"/>
              <a:buChar char="●"/>
              <a:defRPr/>
            </a:lvl1pPr>
            <a:lvl2pPr marL="914400" lvl="1" indent="-304800" algn="l">
              <a:lnSpc>
                <a:spcPct val="115000"/>
              </a:lnSpc>
              <a:spcBef>
                <a:spcPts val="0"/>
              </a:spcBef>
              <a:spcAft>
                <a:spcPts val="0"/>
              </a:spcAft>
              <a:buSzPts val="1200"/>
              <a:buFont typeface="Nunito Light"/>
              <a:buChar char="○"/>
              <a:defRPr/>
            </a:lvl2pPr>
            <a:lvl3pPr marL="1371600" lvl="2" indent="-304800" algn="l">
              <a:lnSpc>
                <a:spcPct val="115000"/>
              </a:lnSpc>
              <a:spcBef>
                <a:spcPts val="0"/>
              </a:spcBef>
              <a:spcAft>
                <a:spcPts val="0"/>
              </a:spcAft>
              <a:buSzPts val="1200"/>
              <a:buFont typeface="Nunito Light"/>
              <a:buChar char="■"/>
              <a:defRPr/>
            </a:lvl3pPr>
            <a:lvl4pPr marL="1828800" lvl="3" indent="-304800" algn="l">
              <a:lnSpc>
                <a:spcPct val="115000"/>
              </a:lnSpc>
              <a:spcBef>
                <a:spcPts val="0"/>
              </a:spcBef>
              <a:spcAft>
                <a:spcPts val="0"/>
              </a:spcAft>
              <a:buSzPts val="1200"/>
              <a:buFont typeface="Nunito Light"/>
              <a:buChar char="●"/>
              <a:defRPr/>
            </a:lvl4pPr>
            <a:lvl5pPr marL="2286000" lvl="4" indent="-304800" algn="l">
              <a:lnSpc>
                <a:spcPct val="115000"/>
              </a:lnSpc>
              <a:spcBef>
                <a:spcPts val="0"/>
              </a:spcBef>
              <a:spcAft>
                <a:spcPts val="0"/>
              </a:spcAft>
              <a:buSzPts val="1200"/>
              <a:buFont typeface="Nunito Light"/>
              <a:buChar char="○"/>
              <a:defRPr/>
            </a:lvl5pPr>
            <a:lvl6pPr marL="2743200" lvl="5" indent="-304800" algn="l">
              <a:lnSpc>
                <a:spcPct val="115000"/>
              </a:lnSpc>
              <a:spcBef>
                <a:spcPts val="0"/>
              </a:spcBef>
              <a:spcAft>
                <a:spcPts val="0"/>
              </a:spcAft>
              <a:buSzPts val="1200"/>
              <a:buFont typeface="Nunito Light"/>
              <a:buChar char="■"/>
              <a:defRPr/>
            </a:lvl6pPr>
            <a:lvl7pPr marL="3200400" lvl="6" indent="-304800" algn="l">
              <a:lnSpc>
                <a:spcPct val="115000"/>
              </a:lnSpc>
              <a:spcBef>
                <a:spcPts val="0"/>
              </a:spcBef>
              <a:spcAft>
                <a:spcPts val="0"/>
              </a:spcAft>
              <a:buSzPts val="1200"/>
              <a:buFont typeface="Nunito Light"/>
              <a:buChar char="●"/>
              <a:defRPr/>
            </a:lvl7pPr>
            <a:lvl8pPr marL="3657600" lvl="7" indent="-304800" algn="l">
              <a:lnSpc>
                <a:spcPct val="115000"/>
              </a:lnSpc>
              <a:spcBef>
                <a:spcPts val="0"/>
              </a:spcBef>
              <a:spcAft>
                <a:spcPts val="0"/>
              </a:spcAft>
              <a:buSzPts val="1200"/>
              <a:buFont typeface="Nunito Light"/>
              <a:buChar char="○"/>
              <a:defRPr/>
            </a:lvl8pPr>
            <a:lvl9pPr marL="4114800" lvl="8" indent="-304800" algn="l">
              <a:lnSpc>
                <a:spcPct val="115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3"/>
        <p:cNvGrpSpPr/>
        <p:nvPr/>
      </p:nvGrpSpPr>
      <p:grpSpPr>
        <a:xfrm>
          <a:off x="0" y="0"/>
          <a:ext cx="0" cy="0"/>
          <a:chOff x="0" y="0"/>
          <a:chExt cx="0" cy="0"/>
        </a:xfrm>
      </p:grpSpPr>
      <p:pic>
        <p:nvPicPr>
          <p:cNvPr id="164" name="Google Shape;164;p30"/>
          <p:cNvPicPr preferRelativeResize="0"/>
          <p:nvPr/>
        </p:nvPicPr>
        <p:blipFill rotWithShape="1">
          <a:blip r:embed="rId2">
            <a:alphaModFix/>
          </a:blip>
          <a:srcRect/>
          <a:stretch/>
        </p:blipFill>
        <p:spPr>
          <a:xfrm rot="10800000">
            <a:off x="-1" y="-1"/>
            <a:ext cx="9144003" cy="5143501"/>
          </a:xfrm>
          <a:prstGeom prst="rect">
            <a:avLst/>
          </a:prstGeom>
          <a:noFill/>
          <a:ln>
            <a:noFill/>
          </a:ln>
        </p:spPr>
      </p:pic>
      <p:sp>
        <p:nvSpPr>
          <p:cNvPr id="165" name="Google Shape;165;p30"/>
          <p:cNvSpPr txBox="1">
            <a:spLocks noGrp="1"/>
          </p:cNvSpPr>
          <p:nvPr>
            <p:ph type="title"/>
          </p:nvPr>
        </p:nvSpPr>
        <p:spPr>
          <a:xfrm>
            <a:off x="713225" y="445025"/>
            <a:ext cx="7708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66"/>
        <p:cNvGrpSpPr/>
        <p:nvPr/>
      </p:nvGrpSpPr>
      <p:grpSpPr>
        <a:xfrm>
          <a:off x="0" y="0"/>
          <a:ext cx="0" cy="0"/>
          <a:chOff x="0" y="0"/>
          <a:chExt cx="0" cy="0"/>
        </a:xfrm>
      </p:grpSpPr>
      <p:pic>
        <p:nvPicPr>
          <p:cNvPr id="167" name="Google Shape;167;p31"/>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168" name="Google Shape;168;p31"/>
          <p:cNvSpPr txBox="1">
            <a:spLocks noGrp="1"/>
          </p:cNvSpPr>
          <p:nvPr>
            <p:ph type="title"/>
          </p:nvPr>
        </p:nvSpPr>
        <p:spPr>
          <a:xfrm>
            <a:off x="713225" y="445025"/>
            <a:ext cx="7708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169"/>
        <p:cNvGrpSpPr/>
        <p:nvPr/>
      </p:nvGrpSpPr>
      <p:grpSpPr>
        <a:xfrm>
          <a:off x="0" y="0"/>
          <a:ext cx="0" cy="0"/>
          <a:chOff x="0" y="0"/>
          <a:chExt cx="0" cy="0"/>
        </a:xfrm>
      </p:grpSpPr>
      <p:pic>
        <p:nvPicPr>
          <p:cNvPr id="170" name="Google Shape;170;p32"/>
          <p:cNvPicPr preferRelativeResize="0"/>
          <p:nvPr/>
        </p:nvPicPr>
        <p:blipFill rotWithShape="1">
          <a:blip r:embed="rId2">
            <a:alphaModFix/>
          </a:blip>
          <a:srcRect/>
          <a:stretch/>
        </p:blipFill>
        <p:spPr>
          <a:xfrm rot="10800000" flipH="1">
            <a:off x="-1" y="-1"/>
            <a:ext cx="9144003" cy="5143501"/>
          </a:xfrm>
          <a:prstGeom prst="rect">
            <a:avLst/>
          </a:prstGeom>
          <a:noFill/>
          <a:ln>
            <a:noFill/>
          </a:ln>
        </p:spPr>
      </p:pic>
      <p:sp>
        <p:nvSpPr>
          <p:cNvPr id="171" name="Google Shape;171;p32"/>
          <p:cNvSpPr txBox="1">
            <a:spLocks noGrp="1"/>
          </p:cNvSpPr>
          <p:nvPr>
            <p:ph type="title"/>
          </p:nvPr>
        </p:nvSpPr>
        <p:spPr>
          <a:xfrm>
            <a:off x="713225" y="445025"/>
            <a:ext cx="7708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2"/>
        <p:cNvGrpSpPr/>
        <p:nvPr/>
      </p:nvGrpSpPr>
      <p:grpSpPr>
        <a:xfrm>
          <a:off x="0" y="0"/>
          <a:ext cx="0" cy="0"/>
          <a:chOff x="0" y="0"/>
          <a:chExt cx="0" cy="0"/>
        </a:xfrm>
      </p:grpSpPr>
      <p:pic>
        <p:nvPicPr>
          <p:cNvPr id="173" name="Google Shape;173;p33"/>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174" name="Google Shape;174;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75" name="Google Shape;175;p33"/>
          <p:cNvSpPr txBox="1">
            <a:spLocks noGrp="1"/>
          </p:cNvSpPr>
          <p:nvPr>
            <p:ph type="subTitle" idx="1"/>
          </p:nvPr>
        </p:nvSpPr>
        <p:spPr>
          <a:xfrm>
            <a:off x="4619697" y="1701727"/>
            <a:ext cx="3804300" cy="2639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Char char="●"/>
              <a:defRPr sz="1400" b="0"/>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a:endParaRPr/>
          </a:p>
        </p:txBody>
      </p:sp>
      <p:sp>
        <p:nvSpPr>
          <p:cNvPr id="176" name="Google Shape;176;p33"/>
          <p:cNvSpPr txBox="1">
            <a:spLocks noGrp="1"/>
          </p:cNvSpPr>
          <p:nvPr>
            <p:ph type="subTitle" idx="2"/>
          </p:nvPr>
        </p:nvSpPr>
        <p:spPr>
          <a:xfrm>
            <a:off x="720003" y="1701727"/>
            <a:ext cx="3804300" cy="2639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Char char="●"/>
              <a:defRPr sz="1400" b="0"/>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a:endParaRPr/>
          </a:p>
        </p:txBody>
      </p:sp>
      <p:sp>
        <p:nvSpPr>
          <p:cNvPr id="177" name="Google Shape;177;p33"/>
          <p:cNvSpPr txBox="1">
            <a:spLocks noGrp="1"/>
          </p:cNvSpPr>
          <p:nvPr>
            <p:ph type="subTitle" idx="3"/>
          </p:nvPr>
        </p:nvSpPr>
        <p:spPr>
          <a:xfrm>
            <a:off x="720003" y="1285325"/>
            <a:ext cx="38043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1400"/>
              <a:buFont typeface="Prosto One"/>
              <a:buNone/>
              <a:defRPr b="1">
                <a:latin typeface="Prosto One"/>
                <a:ea typeface="Prosto One"/>
                <a:cs typeface="Prosto One"/>
                <a:sym typeface="Prosto One"/>
              </a:defRPr>
            </a:lvl2pPr>
            <a:lvl3pPr lvl="2" algn="l">
              <a:lnSpc>
                <a:spcPct val="115000"/>
              </a:lnSpc>
              <a:spcBef>
                <a:spcPts val="0"/>
              </a:spcBef>
              <a:spcAft>
                <a:spcPts val="0"/>
              </a:spcAft>
              <a:buSzPts val="1400"/>
              <a:buFont typeface="Prosto One"/>
              <a:buNone/>
              <a:defRPr b="1">
                <a:latin typeface="Prosto One"/>
                <a:ea typeface="Prosto One"/>
                <a:cs typeface="Prosto One"/>
                <a:sym typeface="Prosto One"/>
              </a:defRPr>
            </a:lvl3pPr>
            <a:lvl4pPr lvl="3" algn="l">
              <a:lnSpc>
                <a:spcPct val="115000"/>
              </a:lnSpc>
              <a:spcBef>
                <a:spcPts val="0"/>
              </a:spcBef>
              <a:spcAft>
                <a:spcPts val="0"/>
              </a:spcAft>
              <a:buSzPts val="1400"/>
              <a:buFont typeface="Prosto One"/>
              <a:buNone/>
              <a:defRPr b="1">
                <a:latin typeface="Prosto One"/>
                <a:ea typeface="Prosto One"/>
                <a:cs typeface="Prosto One"/>
                <a:sym typeface="Prosto One"/>
              </a:defRPr>
            </a:lvl4pPr>
            <a:lvl5pPr lvl="4" algn="l">
              <a:lnSpc>
                <a:spcPct val="115000"/>
              </a:lnSpc>
              <a:spcBef>
                <a:spcPts val="0"/>
              </a:spcBef>
              <a:spcAft>
                <a:spcPts val="0"/>
              </a:spcAft>
              <a:buSzPts val="1400"/>
              <a:buFont typeface="Prosto One"/>
              <a:buNone/>
              <a:defRPr b="1">
                <a:latin typeface="Prosto One"/>
                <a:ea typeface="Prosto One"/>
                <a:cs typeface="Prosto One"/>
                <a:sym typeface="Prosto One"/>
              </a:defRPr>
            </a:lvl5pPr>
            <a:lvl6pPr lvl="5" algn="l">
              <a:lnSpc>
                <a:spcPct val="115000"/>
              </a:lnSpc>
              <a:spcBef>
                <a:spcPts val="0"/>
              </a:spcBef>
              <a:spcAft>
                <a:spcPts val="0"/>
              </a:spcAft>
              <a:buSzPts val="1400"/>
              <a:buFont typeface="Prosto One"/>
              <a:buNone/>
              <a:defRPr b="1">
                <a:latin typeface="Prosto One"/>
                <a:ea typeface="Prosto One"/>
                <a:cs typeface="Prosto One"/>
                <a:sym typeface="Prosto One"/>
              </a:defRPr>
            </a:lvl6pPr>
            <a:lvl7pPr lvl="6" algn="l">
              <a:lnSpc>
                <a:spcPct val="115000"/>
              </a:lnSpc>
              <a:spcBef>
                <a:spcPts val="0"/>
              </a:spcBef>
              <a:spcAft>
                <a:spcPts val="0"/>
              </a:spcAft>
              <a:buSzPts val="1400"/>
              <a:buFont typeface="Prosto One"/>
              <a:buNone/>
              <a:defRPr b="1">
                <a:latin typeface="Prosto One"/>
                <a:ea typeface="Prosto One"/>
                <a:cs typeface="Prosto One"/>
                <a:sym typeface="Prosto One"/>
              </a:defRPr>
            </a:lvl7pPr>
            <a:lvl8pPr lvl="7" algn="l">
              <a:lnSpc>
                <a:spcPct val="115000"/>
              </a:lnSpc>
              <a:spcBef>
                <a:spcPts val="0"/>
              </a:spcBef>
              <a:spcAft>
                <a:spcPts val="0"/>
              </a:spcAft>
              <a:buSzPts val="1400"/>
              <a:buFont typeface="Prosto One"/>
              <a:buNone/>
              <a:defRPr b="1">
                <a:latin typeface="Prosto One"/>
                <a:ea typeface="Prosto One"/>
                <a:cs typeface="Prosto One"/>
                <a:sym typeface="Prosto One"/>
              </a:defRPr>
            </a:lvl8pPr>
            <a:lvl9pPr lvl="8" algn="l">
              <a:lnSpc>
                <a:spcPct val="115000"/>
              </a:lnSpc>
              <a:spcBef>
                <a:spcPts val="0"/>
              </a:spcBef>
              <a:spcAft>
                <a:spcPts val="0"/>
              </a:spcAft>
              <a:buSzPts val="1400"/>
              <a:buFont typeface="Prosto One"/>
              <a:buNone/>
              <a:defRPr b="1">
                <a:latin typeface="Prosto One"/>
                <a:ea typeface="Prosto One"/>
                <a:cs typeface="Prosto One"/>
                <a:sym typeface="Prosto One"/>
              </a:defRPr>
            </a:lvl9pPr>
          </a:lstStyle>
          <a:p>
            <a:endParaRPr/>
          </a:p>
        </p:txBody>
      </p:sp>
      <p:sp>
        <p:nvSpPr>
          <p:cNvPr id="178" name="Google Shape;178;p33"/>
          <p:cNvSpPr txBox="1">
            <a:spLocks noGrp="1"/>
          </p:cNvSpPr>
          <p:nvPr>
            <p:ph type="subTitle" idx="4"/>
          </p:nvPr>
        </p:nvSpPr>
        <p:spPr>
          <a:xfrm>
            <a:off x="4619697" y="1285325"/>
            <a:ext cx="38043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l">
              <a:lnSpc>
                <a:spcPct val="115000"/>
              </a:lnSpc>
              <a:spcBef>
                <a:spcPts val="0"/>
              </a:spcBef>
              <a:spcAft>
                <a:spcPts val="0"/>
              </a:spcAft>
              <a:buSzPts val="1400"/>
              <a:buFont typeface="Prosto One"/>
              <a:buNone/>
              <a:defRPr b="1">
                <a:latin typeface="Prosto One"/>
                <a:ea typeface="Prosto One"/>
                <a:cs typeface="Prosto One"/>
                <a:sym typeface="Prosto One"/>
              </a:defRPr>
            </a:lvl2pPr>
            <a:lvl3pPr lvl="2" algn="l">
              <a:lnSpc>
                <a:spcPct val="115000"/>
              </a:lnSpc>
              <a:spcBef>
                <a:spcPts val="0"/>
              </a:spcBef>
              <a:spcAft>
                <a:spcPts val="0"/>
              </a:spcAft>
              <a:buSzPts val="1400"/>
              <a:buFont typeface="Prosto One"/>
              <a:buNone/>
              <a:defRPr b="1">
                <a:latin typeface="Prosto One"/>
                <a:ea typeface="Prosto One"/>
                <a:cs typeface="Prosto One"/>
                <a:sym typeface="Prosto One"/>
              </a:defRPr>
            </a:lvl3pPr>
            <a:lvl4pPr lvl="3" algn="l">
              <a:lnSpc>
                <a:spcPct val="115000"/>
              </a:lnSpc>
              <a:spcBef>
                <a:spcPts val="0"/>
              </a:spcBef>
              <a:spcAft>
                <a:spcPts val="0"/>
              </a:spcAft>
              <a:buSzPts val="1400"/>
              <a:buFont typeface="Prosto One"/>
              <a:buNone/>
              <a:defRPr b="1">
                <a:latin typeface="Prosto One"/>
                <a:ea typeface="Prosto One"/>
                <a:cs typeface="Prosto One"/>
                <a:sym typeface="Prosto One"/>
              </a:defRPr>
            </a:lvl4pPr>
            <a:lvl5pPr lvl="4" algn="l">
              <a:lnSpc>
                <a:spcPct val="115000"/>
              </a:lnSpc>
              <a:spcBef>
                <a:spcPts val="0"/>
              </a:spcBef>
              <a:spcAft>
                <a:spcPts val="0"/>
              </a:spcAft>
              <a:buSzPts val="1400"/>
              <a:buFont typeface="Prosto One"/>
              <a:buNone/>
              <a:defRPr b="1">
                <a:latin typeface="Prosto One"/>
                <a:ea typeface="Prosto One"/>
                <a:cs typeface="Prosto One"/>
                <a:sym typeface="Prosto One"/>
              </a:defRPr>
            </a:lvl5pPr>
            <a:lvl6pPr lvl="5" algn="l">
              <a:lnSpc>
                <a:spcPct val="115000"/>
              </a:lnSpc>
              <a:spcBef>
                <a:spcPts val="0"/>
              </a:spcBef>
              <a:spcAft>
                <a:spcPts val="0"/>
              </a:spcAft>
              <a:buSzPts val="1400"/>
              <a:buFont typeface="Prosto One"/>
              <a:buNone/>
              <a:defRPr b="1">
                <a:latin typeface="Prosto One"/>
                <a:ea typeface="Prosto One"/>
                <a:cs typeface="Prosto One"/>
                <a:sym typeface="Prosto One"/>
              </a:defRPr>
            </a:lvl6pPr>
            <a:lvl7pPr lvl="6" algn="l">
              <a:lnSpc>
                <a:spcPct val="115000"/>
              </a:lnSpc>
              <a:spcBef>
                <a:spcPts val="0"/>
              </a:spcBef>
              <a:spcAft>
                <a:spcPts val="0"/>
              </a:spcAft>
              <a:buSzPts val="1400"/>
              <a:buFont typeface="Prosto One"/>
              <a:buNone/>
              <a:defRPr b="1">
                <a:latin typeface="Prosto One"/>
                <a:ea typeface="Prosto One"/>
                <a:cs typeface="Prosto One"/>
                <a:sym typeface="Prosto One"/>
              </a:defRPr>
            </a:lvl7pPr>
            <a:lvl8pPr lvl="7" algn="l">
              <a:lnSpc>
                <a:spcPct val="115000"/>
              </a:lnSpc>
              <a:spcBef>
                <a:spcPts val="0"/>
              </a:spcBef>
              <a:spcAft>
                <a:spcPts val="0"/>
              </a:spcAft>
              <a:buSzPts val="1400"/>
              <a:buFont typeface="Prosto One"/>
              <a:buNone/>
              <a:defRPr b="1">
                <a:latin typeface="Prosto One"/>
                <a:ea typeface="Prosto One"/>
                <a:cs typeface="Prosto One"/>
                <a:sym typeface="Prosto One"/>
              </a:defRPr>
            </a:lvl8pPr>
            <a:lvl9pPr lvl="8" algn="l">
              <a:lnSpc>
                <a:spcPct val="115000"/>
              </a:lnSpc>
              <a:spcBef>
                <a:spcPts val="0"/>
              </a:spcBef>
              <a:spcAft>
                <a:spcPts val="0"/>
              </a:spcAft>
              <a:buSzPts val="1400"/>
              <a:buFont typeface="Prosto One"/>
              <a:buNone/>
              <a:defRPr b="1">
                <a:latin typeface="Prosto One"/>
                <a:ea typeface="Prosto One"/>
                <a:cs typeface="Prosto One"/>
                <a:sym typeface="Prosto 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9"/>
        <p:cNvGrpSpPr/>
        <p:nvPr/>
      </p:nvGrpSpPr>
      <p:grpSpPr>
        <a:xfrm>
          <a:off x="0" y="0"/>
          <a:ext cx="0" cy="0"/>
          <a:chOff x="0" y="0"/>
          <a:chExt cx="0" cy="0"/>
        </a:xfrm>
      </p:grpSpPr>
      <p:pic>
        <p:nvPicPr>
          <p:cNvPr id="180" name="Google Shape;180;p34"/>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181" name="Google Shape;181;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82" name="Google Shape;182;p34"/>
          <p:cNvSpPr txBox="1">
            <a:spLocks noGrp="1"/>
          </p:cNvSpPr>
          <p:nvPr>
            <p:ph type="subTitle" idx="1"/>
          </p:nvPr>
        </p:nvSpPr>
        <p:spPr>
          <a:xfrm>
            <a:off x="1707303" y="1758275"/>
            <a:ext cx="25890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3" name="Google Shape;183;p34"/>
          <p:cNvSpPr txBox="1">
            <a:spLocks noGrp="1"/>
          </p:cNvSpPr>
          <p:nvPr>
            <p:ph type="subTitle" idx="2"/>
          </p:nvPr>
        </p:nvSpPr>
        <p:spPr>
          <a:xfrm>
            <a:off x="4847697" y="1758275"/>
            <a:ext cx="25890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4" name="Google Shape;184;p34"/>
          <p:cNvSpPr txBox="1">
            <a:spLocks noGrp="1"/>
          </p:cNvSpPr>
          <p:nvPr>
            <p:ph type="subTitle" idx="3"/>
          </p:nvPr>
        </p:nvSpPr>
        <p:spPr>
          <a:xfrm>
            <a:off x="1707303" y="3342275"/>
            <a:ext cx="25890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5" name="Google Shape;185;p34"/>
          <p:cNvSpPr txBox="1">
            <a:spLocks noGrp="1"/>
          </p:cNvSpPr>
          <p:nvPr>
            <p:ph type="subTitle" idx="4"/>
          </p:nvPr>
        </p:nvSpPr>
        <p:spPr>
          <a:xfrm>
            <a:off x="4847697" y="3342275"/>
            <a:ext cx="2589000" cy="895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186" name="Google Shape;186;p34"/>
          <p:cNvSpPr txBox="1">
            <a:spLocks noGrp="1"/>
          </p:cNvSpPr>
          <p:nvPr>
            <p:ph type="subTitle" idx="5"/>
          </p:nvPr>
        </p:nvSpPr>
        <p:spPr>
          <a:xfrm>
            <a:off x="1707303" y="1341875"/>
            <a:ext cx="2589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87" name="Google Shape;187;p34"/>
          <p:cNvSpPr txBox="1">
            <a:spLocks noGrp="1"/>
          </p:cNvSpPr>
          <p:nvPr>
            <p:ph type="subTitle" idx="6"/>
          </p:nvPr>
        </p:nvSpPr>
        <p:spPr>
          <a:xfrm>
            <a:off x="4847697" y="1341875"/>
            <a:ext cx="2589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88" name="Google Shape;188;p34"/>
          <p:cNvSpPr txBox="1">
            <a:spLocks noGrp="1"/>
          </p:cNvSpPr>
          <p:nvPr>
            <p:ph type="subTitle" idx="7"/>
          </p:nvPr>
        </p:nvSpPr>
        <p:spPr>
          <a:xfrm>
            <a:off x="1707303" y="2925875"/>
            <a:ext cx="2589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
        <p:nvSpPr>
          <p:cNvPr id="189" name="Google Shape;189;p34"/>
          <p:cNvSpPr txBox="1">
            <a:spLocks noGrp="1"/>
          </p:cNvSpPr>
          <p:nvPr>
            <p:ph type="subTitle" idx="8"/>
          </p:nvPr>
        </p:nvSpPr>
        <p:spPr>
          <a:xfrm>
            <a:off x="4847697" y="2925875"/>
            <a:ext cx="2589000" cy="4926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Prosto One"/>
              <a:buNone/>
              <a:defRPr sz="2000" b="1">
                <a:latin typeface="Prosto One"/>
                <a:ea typeface="Prosto One"/>
                <a:cs typeface="Prosto One"/>
                <a:sym typeface="Prosto One"/>
              </a:defRPr>
            </a:lvl1pPr>
            <a:lvl2pPr lvl="1" algn="ctr">
              <a:lnSpc>
                <a:spcPct val="115000"/>
              </a:lnSpc>
              <a:spcBef>
                <a:spcPts val="0"/>
              </a:spcBef>
              <a:spcAft>
                <a:spcPts val="0"/>
              </a:spcAft>
              <a:buSzPts val="2400"/>
              <a:buFont typeface="Prosto One"/>
              <a:buNone/>
              <a:defRPr sz="2400" b="1">
                <a:latin typeface="Prosto One"/>
                <a:ea typeface="Prosto One"/>
                <a:cs typeface="Prosto One"/>
                <a:sym typeface="Prosto One"/>
              </a:defRPr>
            </a:lvl2pPr>
            <a:lvl3pPr lvl="2" algn="ctr">
              <a:lnSpc>
                <a:spcPct val="115000"/>
              </a:lnSpc>
              <a:spcBef>
                <a:spcPts val="0"/>
              </a:spcBef>
              <a:spcAft>
                <a:spcPts val="0"/>
              </a:spcAft>
              <a:buSzPts val="2400"/>
              <a:buFont typeface="Prosto One"/>
              <a:buNone/>
              <a:defRPr sz="2400" b="1">
                <a:latin typeface="Prosto One"/>
                <a:ea typeface="Prosto One"/>
                <a:cs typeface="Prosto One"/>
                <a:sym typeface="Prosto One"/>
              </a:defRPr>
            </a:lvl3pPr>
            <a:lvl4pPr lvl="3" algn="ctr">
              <a:lnSpc>
                <a:spcPct val="115000"/>
              </a:lnSpc>
              <a:spcBef>
                <a:spcPts val="0"/>
              </a:spcBef>
              <a:spcAft>
                <a:spcPts val="0"/>
              </a:spcAft>
              <a:buSzPts val="2400"/>
              <a:buFont typeface="Prosto One"/>
              <a:buNone/>
              <a:defRPr sz="2400" b="1">
                <a:latin typeface="Prosto One"/>
                <a:ea typeface="Prosto One"/>
                <a:cs typeface="Prosto One"/>
                <a:sym typeface="Prosto One"/>
              </a:defRPr>
            </a:lvl4pPr>
            <a:lvl5pPr lvl="4" algn="ctr">
              <a:lnSpc>
                <a:spcPct val="115000"/>
              </a:lnSpc>
              <a:spcBef>
                <a:spcPts val="0"/>
              </a:spcBef>
              <a:spcAft>
                <a:spcPts val="0"/>
              </a:spcAft>
              <a:buSzPts val="2400"/>
              <a:buFont typeface="Prosto One"/>
              <a:buNone/>
              <a:defRPr sz="2400" b="1">
                <a:latin typeface="Prosto One"/>
                <a:ea typeface="Prosto One"/>
                <a:cs typeface="Prosto One"/>
                <a:sym typeface="Prosto One"/>
              </a:defRPr>
            </a:lvl5pPr>
            <a:lvl6pPr lvl="5" algn="ctr">
              <a:lnSpc>
                <a:spcPct val="115000"/>
              </a:lnSpc>
              <a:spcBef>
                <a:spcPts val="0"/>
              </a:spcBef>
              <a:spcAft>
                <a:spcPts val="0"/>
              </a:spcAft>
              <a:buSzPts val="2400"/>
              <a:buFont typeface="Prosto One"/>
              <a:buNone/>
              <a:defRPr sz="2400" b="1">
                <a:latin typeface="Prosto One"/>
                <a:ea typeface="Prosto One"/>
                <a:cs typeface="Prosto One"/>
                <a:sym typeface="Prosto One"/>
              </a:defRPr>
            </a:lvl6pPr>
            <a:lvl7pPr lvl="6" algn="ctr">
              <a:lnSpc>
                <a:spcPct val="115000"/>
              </a:lnSpc>
              <a:spcBef>
                <a:spcPts val="0"/>
              </a:spcBef>
              <a:spcAft>
                <a:spcPts val="0"/>
              </a:spcAft>
              <a:buSzPts val="2400"/>
              <a:buFont typeface="Prosto One"/>
              <a:buNone/>
              <a:defRPr sz="2400" b="1">
                <a:latin typeface="Prosto One"/>
                <a:ea typeface="Prosto One"/>
                <a:cs typeface="Prosto One"/>
                <a:sym typeface="Prosto One"/>
              </a:defRPr>
            </a:lvl7pPr>
            <a:lvl8pPr lvl="7" algn="ctr">
              <a:lnSpc>
                <a:spcPct val="115000"/>
              </a:lnSpc>
              <a:spcBef>
                <a:spcPts val="0"/>
              </a:spcBef>
              <a:spcAft>
                <a:spcPts val="0"/>
              </a:spcAft>
              <a:buSzPts val="2400"/>
              <a:buFont typeface="Prosto One"/>
              <a:buNone/>
              <a:defRPr sz="2400" b="1">
                <a:latin typeface="Prosto One"/>
                <a:ea typeface="Prosto One"/>
                <a:cs typeface="Prosto One"/>
                <a:sym typeface="Prosto One"/>
              </a:defRPr>
            </a:lvl8pPr>
            <a:lvl9pPr lvl="8" algn="ctr">
              <a:lnSpc>
                <a:spcPct val="115000"/>
              </a:lnSpc>
              <a:spcBef>
                <a:spcPts val="0"/>
              </a:spcBef>
              <a:spcAft>
                <a:spcPts val="0"/>
              </a:spcAft>
              <a:buSzPts val="2400"/>
              <a:buFont typeface="Prosto One"/>
              <a:buNone/>
              <a:defRPr sz="2400" b="1">
                <a:latin typeface="Prosto One"/>
                <a:ea typeface="Prosto One"/>
                <a:cs typeface="Prosto One"/>
                <a:sym typeface="Prosto 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0"/>
        <p:cNvGrpSpPr/>
        <p:nvPr/>
      </p:nvGrpSpPr>
      <p:grpSpPr>
        <a:xfrm>
          <a:off x="0" y="0"/>
          <a:ext cx="0" cy="0"/>
          <a:chOff x="0" y="0"/>
          <a:chExt cx="0" cy="0"/>
        </a:xfrm>
      </p:grpSpPr>
      <p:pic>
        <p:nvPicPr>
          <p:cNvPr id="191" name="Google Shape;191;p35"/>
          <p:cNvPicPr preferRelativeResize="0"/>
          <p:nvPr/>
        </p:nvPicPr>
        <p:blipFill rotWithShape="1">
          <a:blip r:embed="rId2">
            <a:alphaModFix/>
          </a:blip>
          <a:srcRect/>
          <a:stretch/>
        </p:blipFill>
        <p:spPr>
          <a:xfrm flipH="1">
            <a:off x="-1" y="-1"/>
            <a:ext cx="9144003" cy="5143501"/>
          </a:xfrm>
          <a:prstGeom prst="rect">
            <a:avLst/>
          </a:prstGeom>
          <a:noFill/>
          <a:ln>
            <a:noFill/>
          </a:ln>
        </p:spPr>
      </p:pic>
      <p:sp>
        <p:nvSpPr>
          <p:cNvPr id="192" name="Google Shape;192;p35"/>
          <p:cNvSpPr txBox="1">
            <a:spLocks noGrp="1"/>
          </p:cNvSpPr>
          <p:nvPr>
            <p:ph type="title"/>
          </p:nvPr>
        </p:nvSpPr>
        <p:spPr>
          <a:xfrm>
            <a:off x="720000" y="448056"/>
            <a:ext cx="7708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93" name="Google Shape;193;p35"/>
          <p:cNvSpPr txBox="1">
            <a:spLocks noGrp="1"/>
          </p:cNvSpPr>
          <p:nvPr>
            <p:ph type="subTitle" idx="1"/>
          </p:nvPr>
        </p:nvSpPr>
        <p:spPr>
          <a:xfrm>
            <a:off x="1672950" y="1419500"/>
            <a:ext cx="5798100" cy="2979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Font typeface="Nunito Light"/>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94"/>
        <p:cNvGrpSpPr/>
        <p:nvPr/>
      </p:nvGrpSpPr>
      <p:grpSpPr>
        <a:xfrm>
          <a:off x="0" y="0"/>
          <a:ext cx="0" cy="0"/>
          <a:chOff x="0" y="0"/>
          <a:chExt cx="0" cy="0"/>
        </a:xfrm>
      </p:grpSpPr>
      <p:pic>
        <p:nvPicPr>
          <p:cNvPr id="195" name="Google Shape;195;p36"/>
          <p:cNvPicPr preferRelativeResize="0"/>
          <p:nvPr/>
        </p:nvPicPr>
        <p:blipFill rotWithShape="1">
          <a:blip r:embed="rId2">
            <a:alphaModFix/>
          </a:blip>
          <a:srcRect/>
          <a:stretch/>
        </p:blipFill>
        <p:spPr>
          <a:xfrm rot="10800000" flipH="1">
            <a:off x="-1" y="-1"/>
            <a:ext cx="9144003" cy="5143501"/>
          </a:xfrm>
          <a:prstGeom prst="rect">
            <a:avLst/>
          </a:prstGeom>
          <a:noFill/>
          <a:ln>
            <a:noFill/>
          </a:ln>
        </p:spPr>
      </p:pic>
      <p:sp>
        <p:nvSpPr>
          <p:cNvPr id="196" name="Google Shape;196;p36"/>
          <p:cNvSpPr txBox="1">
            <a:spLocks noGrp="1"/>
          </p:cNvSpPr>
          <p:nvPr>
            <p:ph type="title"/>
          </p:nvPr>
        </p:nvSpPr>
        <p:spPr>
          <a:xfrm>
            <a:off x="716618" y="1676700"/>
            <a:ext cx="3314400" cy="64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97" name="Google Shape;197;p36"/>
          <p:cNvSpPr txBox="1">
            <a:spLocks noGrp="1"/>
          </p:cNvSpPr>
          <p:nvPr>
            <p:ph type="subTitle" idx="1"/>
          </p:nvPr>
        </p:nvSpPr>
        <p:spPr>
          <a:xfrm>
            <a:off x="716618" y="2323200"/>
            <a:ext cx="3314400" cy="11436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8"/>
        <p:cNvGrpSpPr/>
        <p:nvPr/>
      </p:nvGrpSpPr>
      <p:grpSpPr>
        <a:xfrm>
          <a:off x="0" y="0"/>
          <a:ext cx="0" cy="0"/>
          <a:chOff x="0" y="0"/>
          <a:chExt cx="0" cy="0"/>
        </a:xfrm>
      </p:grpSpPr>
      <p:pic>
        <p:nvPicPr>
          <p:cNvPr id="199" name="Google Shape;199;p37"/>
          <p:cNvPicPr preferRelativeResize="0"/>
          <p:nvPr/>
        </p:nvPicPr>
        <p:blipFill rotWithShape="1">
          <a:blip r:embed="rId2">
            <a:alphaModFix/>
          </a:blip>
          <a:srcRect/>
          <a:stretch/>
        </p:blipFill>
        <p:spPr>
          <a:xfrm rot="10800000">
            <a:off x="-1" y="-1"/>
            <a:ext cx="9144003" cy="5143501"/>
          </a:xfrm>
          <a:prstGeom prst="rect">
            <a:avLst/>
          </a:prstGeom>
          <a:noFill/>
          <a:ln>
            <a:noFill/>
          </a:ln>
        </p:spPr>
      </p:pic>
      <p:sp>
        <p:nvSpPr>
          <p:cNvPr id="200" name="Google Shape;200;p37"/>
          <p:cNvSpPr txBox="1">
            <a:spLocks noGrp="1"/>
          </p:cNvSpPr>
          <p:nvPr>
            <p:ph type="title"/>
          </p:nvPr>
        </p:nvSpPr>
        <p:spPr>
          <a:xfrm>
            <a:off x="713263" y="540000"/>
            <a:ext cx="44481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7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01" name="Google Shape;201;p37"/>
          <p:cNvSpPr txBox="1">
            <a:spLocks noGrp="1"/>
          </p:cNvSpPr>
          <p:nvPr>
            <p:ph type="subTitle" idx="1"/>
          </p:nvPr>
        </p:nvSpPr>
        <p:spPr>
          <a:xfrm>
            <a:off x="713225" y="1688297"/>
            <a:ext cx="4448100" cy="1224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2" name="Google Shape;202;p37"/>
          <p:cNvSpPr txBox="1"/>
          <p:nvPr/>
        </p:nvSpPr>
        <p:spPr>
          <a:xfrm>
            <a:off x="713275" y="3556253"/>
            <a:ext cx="4945800" cy="556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300"/>
              </a:spcBef>
              <a:spcAft>
                <a:spcPts val="0"/>
              </a:spcAft>
              <a:buClr>
                <a:srgbClr val="000000"/>
              </a:buClr>
              <a:buSzPts val="1200"/>
              <a:buFont typeface="Arial"/>
              <a:buNone/>
            </a:pPr>
            <a:r>
              <a:rPr lang="en-GB" sz="1200" b="0" i="0" u="none" strike="noStrike" cap="none">
                <a:solidFill>
                  <a:schemeClr val="dk1"/>
                </a:solidFill>
                <a:latin typeface="DM Sans"/>
                <a:ea typeface="DM Sans"/>
                <a:cs typeface="DM Sans"/>
                <a:sym typeface="DM Sans"/>
              </a:rPr>
              <a:t>CREDITS: This presentation template was created by </a:t>
            </a:r>
            <a:r>
              <a:rPr lang="en-GB" sz="1200" b="1" i="0" u="sng" strike="noStrike" cap="none">
                <a:solidFill>
                  <a:schemeClr val="hlink"/>
                </a:solidFill>
                <a:latin typeface="DM Sans"/>
                <a:ea typeface="DM Sans"/>
                <a:cs typeface="DM Sans"/>
                <a:sym typeface="DM Sans"/>
                <a:hlinkClick r:id="rId3"/>
              </a:rPr>
              <a:t>Slidesgo</a:t>
            </a:r>
            <a:r>
              <a:rPr lang="en-GB" sz="1200" b="1" i="0" u="none" strike="noStrike" cap="none">
                <a:solidFill>
                  <a:schemeClr val="dk1"/>
                </a:solidFill>
                <a:latin typeface="DM Sans"/>
                <a:ea typeface="DM Sans"/>
                <a:cs typeface="DM Sans"/>
                <a:sym typeface="DM Sans"/>
              </a:rPr>
              <a:t>,</a:t>
            </a:r>
            <a:r>
              <a:rPr lang="en-GB" sz="1200" b="0" i="0" u="none" strike="noStrike" cap="none">
                <a:solidFill>
                  <a:schemeClr val="dk1"/>
                </a:solidFill>
                <a:latin typeface="DM Sans"/>
                <a:ea typeface="DM Sans"/>
                <a:cs typeface="DM Sans"/>
                <a:sym typeface="DM Sans"/>
              </a:rPr>
              <a:t> and includes icons by</a:t>
            </a:r>
            <a:r>
              <a:rPr lang="en-GB" sz="1200" b="1" i="0" u="none" strike="noStrike" cap="none">
                <a:solidFill>
                  <a:schemeClr val="dk1"/>
                </a:solidFill>
                <a:latin typeface="DM Sans"/>
                <a:ea typeface="DM Sans"/>
                <a:cs typeface="DM Sans"/>
                <a:sym typeface="DM Sans"/>
              </a:rPr>
              <a:t> </a:t>
            </a:r>
            <a:r>
              <a:rPr lang="en-GB" sz="1200" b="1" i="0" u="sng" strike="noStrike" cap="none">
                <a:solidFill>
                  <a:schemeClr val="hlink"/>
                </a:solidFill>
                <a:latin typeface="DM Sans"/>
                <a:ea typeface="DM Sans"/>
                <a:cs typeface="DM Sans"/>
                <a:sym typeface="DM Sans"/>
                <a:hlinkClick r:id="rId4"/>
              </a:rPr>
              <a:t>Flaticon</a:t>
            </a:r>
            <a:r>
              <a:rPr lang="en-GB" sz="1200" b="1" i="0" u="none" strike="noStrike" cap="none">
                <a:solidFill>
                  <a:schemeClr val="dk1"/>
                </a:solidFill>
                <a:latin typeface="DM Sans"/>
                <a:ea typeface="DM Sans"/>
                <a:cs typeface="DM Sans"/>
                <a:sym typeface="DM Sans"/>
              </a:rPr>
              <a:t>,</a:t>
            </a:r>
            <a:r>
              <a:rPr lang="en-GB" sz="1200" b="0" i="0" u="none" strike="noStrike" cap="none">
                <a:solidFill>
                  <a:schemeClr val="dk1"/>
                </a:solidFill>
                <a:latin typeface="DM Sans"/>
                <a:ea typeface="DM Sans"/>
                <a:cs typeface="DM Sans"/>
                <a:sym typeface="DM Sans"/>
              </a:rPr>
              <a:t> and infographics &amp; images by </a:t>
            </a:r>
            <a:r>
              <a:rPr lang="en-GB" sz="1200" b="1" i="0" u="sng" strike="noStrike" cap="none">
                <a:solidFill>
                  <a:schemeClr val="hlink"/>
                </a:solidFill>
                <a:latin typeface="DM Sans"/>
                <a:ea typeface="DM Sans"/>
                <a:cs typeface="DM Sans"/>
                <a:sym typeface="DM Sans"/>
                <a:hlinkClick r:id="rId5"/>
              </a:rPr>
              <a:t>Freepik</a:t>
            </a:r>
            <a:r>
              <a:rPr lang="en-GB" sz="1200" b="1" i="0" u="sng" strike="noStrike" cap="none">
                <a:solidFill>
                  <a:schemeClr val="dk1"/>
                </a:solidFill>
                <a:latin typeface="DM Sans"/>
                <a:ea typeface="DM Sans"/>
                <a:cs typeface="DM Sans"/>
                <a:sym typeface="DM Sans"/>
              </a:rPr>
              <a:t> </a:t>
            </a:r>
            <a:endParaRPr sz="1200" b="1" i="0" u="sng" strike="noStrike" cap="none">
              <a:solidFill>
                <a:schemeClr val="dk1"/>
              </a:solidFill>
              <a:latin typeface="DM Sans"/>
              <a:ea typeface="DM Sans"/>
              <a:cs typeface="DM Sans"/>
              <a:sym typeface="DM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203"/>
        <p:cNvGrpSpPr/>
        <p:nvPr/>
      </p:nvGrpSpPr>
      <p:grpSpPr>
        <a:xfrm>
          <a:off x="0" y="0"/>
          <a:ext cx="0" cy="0"/>
          <a:chOff x="0" y="0"/>
          <a:chExt cx="0" cy="0"/>
        </a:xfrm>
      </p:grpSpPr>
      <p:pic>
        <p:nvPicPr>
          <p:cNvPr id="204" name="Google Shape;204;p38"/>
          <p:cNvPicPr preferRelativeResize="0"/>
          <p:nvPr/>
        </p:nvPicPr>
        <p:blipFill rotWithShape="1">
          <a:blip r:embed="rId2">
            <a:alphaModFix/>
          </a:blip>
          <a:srcRect/>
          <a:stretch/>
        </p:blipFill>
        <p:spPr>
          <a:xfrm>
            <a:off x="-1" y="-1"/>
            <a:ext cx="9144003" cy="5143501"/>
          </a:xfrm>
          <a:prstGeom prst="rect">
            <a:avLst/>
          </a:prstGeom>
          <a:noFill/>
          <a:ln>
            <a:noFill/>
          </a:ln>
        </p:spPr>
      </p:pic>
      <p:sp>
        <p:nvSpPr>
          <p:cNvPr id="205" name="Google Shape;205;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06" name="Google Shape;206;p38"/>
          <p:cNvSpPr txBox="1">
            <a:spLocks noGrp="1"/>
          </p:cNvSpPr>
          <p:nvPr>
            <p:ph type="body" idx="1"/>
          </p:nvPr>
        </p:nvSpPr>
        <p:spPr>
          <a:xfrm>
            <a:off x="720000" y="1241375"/>
            <a:ext cx="7704000" cy="10878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Space Grotesk SemiBold"/>
              <a:buChar char="●"/>
              <a:defRPr/>
            </a:lvl1pPr>
            <a:lvl2pPr marL="914400" lvl="1" indent="-304800" algn="l">
              <a:lnSpc>
                <a:spcPct val="115000"/>
              </a:lnSpc>
              <a:spcBef>
                <a:spcPts val="1000"/>
              </a:spcBef>
              <a:spcAft>
                <a:spcPts val="0"/>
              </a:spcAft>
              <a:buClr>
                <a:srgbClr val="D9D9D9"/>
              </a:buClr>
              <a:buSzPts val="1200"/>
              <a:buFont typeface="Space Grotesk SemiBold"/>
              <a:buChar char="○"/>
              <a:defRPr/>
            </a:lvl2pPr>
            <a:lvl3pPr marL="1371600" lvl="2" indent="-304800" algn="l">
              <a:lnSpc>
                <a:spcPct val="115000"/>
              </a:lnSpc>
              <a:spcBef>
                <a:spcPts val="0"/>
              </a:spcBef>
              <a:spcAft>
                <a:spcPts val="0"/>
              </a:spcAft>
              <a:buClr>
                <a:srgbClr val="D9D9D9"/>
              </a:buClr>
              <a:buSzPts val="1200"/>
              <a:buFont typeface="Space Grotesk SemiBold"/>
              <a:buChar char="■"/>
              <a:defRPr/>
            </a:lvl3pPr>
            <a:lvl4pPr marL="1828800" lvl="3" indent="-304800" algn="l">
              <a:lnSpc>
                <a:spcPct val="115000"/>
              </a:lnSpc>
              <a:spcBef>
                <a:spcPts val="0"/>
              </a:spcBef>
              <a:spcAft>
                <a:spcPts val="0"/>
              </a:spcAft>
              <a:buClr>
                <a:srgbClr val="D9D9D9"/>
              </a:buClr>
              <a:buSzPts val="1200"/>
              <a:buFont typeface="Space Grotesk SemiBold"/>
              <a:buChar char="●"/>
              <a:defRPr/>
            </a:lvl4pPr>
            <a:lvl5pPr marL="2286000" lvl="4" indent="-304800" algn="l">
              <a:lnSpc>
                <a:spcPct val="115000"/>
              </a:lnSpc>
              <a:spcBef>
                <a:spcPts val="0"/>
              </a:spcBef>
              <a:spcAft>
                <a:spcPts val="0"/>
              </a:spcAft>
              <a:buClr>
                <a:srgbClr val="D9D9D9"/>
              </a:buClr>
              <a:buSzPts val="1200"/>
              <a:buFont typeface="Space Grotesk SemiBold"/>
              <a:buChar char="○"/>
              <a:defRPr/>
            </a:lvl5pPr>
            <a:lvl6pPr marL="2743200" lvl="5" indent="-304800" algn="l">
              <a:lnSpc>
                <a:spcPct val="115000"/>
              </a:lnSpc>
              <a:spcBef>
                <a:spcPts val="0"/>
              </a:spcBef>
              <a:spcAft>
                <a:spcPts val="0"/>
              </a:spcAft>
              <a:buClr>
                <a:srgbClr val="D9D9D9"/>
              </a:buClr>
              <a:buSzPts val="1200"/>
              <a:buFont typeface="Space Grotesk SemiBold"/>
              <a:buChar char="■"/>
              <a:defRPr/>
            </a:lvl6pPr>
            <a:lvl7pPr marL="3200400" lvl="6" indent="-304800" algn="l">
              <a:lnSpc>
                <a:spcPct val="115000"/>
              </a:lnSpc>
              <a:spcBef>
                <a:spcPts val="0"/>
              </a:spcBef>
              <a:spcAft>
                <a:spcPts val="0"/>
              </a:spcAft>
              <a:buClr>
                <a:srgbClr val="D9D9D9"/>
              </a:buClr>
              <a:buSzPts val="1200"/>
              <a:buFont typeface="Space Grotesk SemiBold"/>
              <a:buChar char="●"/>
              <a:defRPr/>
            </a:lvl7pPr>
            <a:lvl8pPr marL="3657600" lvl="7" indent="-304800" algn="l">
              <a:lnSpc>
                <a:spcPct val="115000"/>
              </a:lnSpc>
              <a:spcBef>
                <a:spcPts val="0"/>
              </a:spcBef>
              <a:spcAft>
                <a:spcPts val="0"/>
              </a:spcAft>
              <a:buClr>
                <a:srgbClr val="D9D9D9"/>
              </a:buClr>
              <a:buSzPts val="1200"/>
              <a:buFont typeface="Space Grotesk SemiBold"/>
              <a:buChar char="○"/>
              <a:defRPr/>
            </a:lvl8pPr>
            <a:lvl9pPr marL="4114800" lvl="8" indent="-304800" algn="l">
              <a:lnSpc>
                <a:spcPct val="115000"/>
              </a:lnSpc>
              <a:spcBef>
                <a:spcPts val="0"/>
              </a:spcBef>
              <a:spcAft>
                <a:spcPts val="0"/>
              </a:spcAft>
              <a:buClr>
                <a:srgbClr val="D9D9D9"/>
              </a:buClr>
              <a:buSzPts val="1200"/>
              <a:buFont typeface="Space Grotesk SemiBold"/>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07"/>
        <p:cNvGrpSpPr/>
        <p:nvPr/>
      </p:nvGrpSpPr>
      <p:grpSpPr>
        <a:xfrm>
          <a:off x="0" y="0"/>
          <a:ext cx="0" cy="0"/>
          <a:chOff x="0" y="0"/>
          <a:chExt cx="0" cy="0"/>
        </a:xfrm>
      </p:grpSpPr>
      <p:pic>
        <p:nvPicPr>
          <p:cNvPr id="208" name="Google Shape;208;p39"/>
          <p:cNvPicPr preferRelativeResize="0"/>
          <p:nvPr/>
        </p:nvPicPr>
        <p:blipFill rotWithShape="1">
          <a:blip r:embed="rId2">
            <a:alphaModFix/>
          </a:blip>
          <a:srcRect/>
          <a:stretch/>
        </p:blipFill>
        <p:spPr>
          <a:xfrm flipH="1">
            <a:off x="-1" y="-1"/>
            <a:ext cx="9144003" cy="5143501"/>
          </a:xfrm>
          <a:prstGeom prst="rect">
            <a:avLst/>
          </a:prstGeom>
          <a:noFill/>
          <a:ln>
            <a:noFill/>
          </a:ln>
        </p:spPr>
      </p:pic>
      <p:sp>
        <p:nvSpPr>
          <p:cNvPr id="209" name="Google Shape;209;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10" name="Google Shape;210;p39"/>
          <p:cNvSpPr txBox="1">
            <a:spLocks noGrp="1"/>
          </p:cNvSpPr>
          <p:nvPr>
            <p:ph type="body" idx="1"/>
          </p:nvPr>
        </p:nvSpPr>
        <p:spPr>
          <a:xfrm>
            <a:off x="713225" y="1581025"/>
            <a:ext cx="3447000" cy="1821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Space Grotesk SemiBold"/>
              <a:buChar char="●"/>
              <a:defRPr/>
            </a:lvl1pPr>
            <a:lvl2pPr marL="914400" lvl="1" indent="-304800" algn="l">
              <a:lnSpc>
                <a:spcPct val="115000"/>
              </a:lnSpc>
              <a:spcBef>
                <a:spcPts val="1000"/>
              </a:spcBef>
              <a:spcAft>
                <a:spcPts val="0"/>
              </a:spcAft>
              <a:buClr>
                <a:srgbClr val="D9D9D9"/>
              </a:buClr>
              <a:buSzPts val="1200"/>
              <a:buFont typeface="Space Grotesk SemiBold"/>
              <a:buChar char="○"/>
              <a:defRPr/>
            </a:lvl2pPr>
            <a:lvl3pPr marL="1371600" lvl="2" indent="-304800" algn="l">
              <a:lnSpc>
                <a:spcPct val="115000"/>
              </a:lnSpc>
              <a:spcBef>
                <a:spcPts val="0"/>
              </a:spcBef>
              <a:spcAft>
                <a:spcPts val="0"/>
              </a:spcAft>
              <a:buClr>
                <a:srgbClr val="D9D9D9"/>
              </a:buClr>
              <a:buSzPts val="1200"/>
              <a:buFont typeface="Space Grotesk SemiBold"/>
              <a:buChar char="■"/>
              <a:defRPr/>
            </a:lvl3pPr>
            <a:lvl4pPr marL="1828800" lvl="3" indent="-304800" algn="l">
              <a:lnSpc>
                <a:spcPct val="115000"/>
              </a:lnSpc>
              <a:spcBef>
                <a:spcPts val="0"/>
              </a:spcBef>
              <a:spcAft>
                <a:spcPts val="0"/>
              </a:spcAft>
              <a:buClr>
                <a:srgbClr val="D9D9D9"/>
              </a:buClr>
              <a:buSzPts val="1200"/>
              <a:buFont typeface="Space Grotesk SemiBold"/>
              <a:buChar char="●"/>
              <a:defRPr/>
            </a:lvl4pPr>
            <a:lvl5pPr marL="2286000" lvl="4" indent="-304800" algn="l">
              <a:lnSpc>
                <a:spcPct val="115000"/>
              </a:lnSpc>
              <a:spcBef>
                <a:spcPts val="0"/>
              </a:spcBef>
              <a:spcAft>
                <a:spcPts val="0"/>
              </a:spcAft>
              <a:buClr>
                <a:srgbClr val="D9D9D9"/>
              </a:buClr>
              <a:buSzPts val="1200"/>
              <a:buFont typeface="Space Grotesk SemiBold"/>
              <a:buChar char="○"/>
              <a:defRPr/>
            </a:lvl5pPr>
            <a:lvl6pPr marL="2743200" lvl="5" indent="-304800" algn="l">
              <a:lnSpc>
                <a:spcPct val="115000"/>
              </a:lnSpc>
              <a:spcBef>
                <a:spcPts val="0"/>
              </a:spcBef>
              <a:spcAft>
                <a:spcPts val="0"/>
              </a:spcAft>
              <a:buClr>
                <a:srgbClr val="D9D9D9"/>
              </a:buClr>
              <a:buSzPts val="1200"/>
              <a:buFont typeface="Space Grotesk SemiBold"/>
              <a:buChar char="■"/>
              <a:defRPr/>
            </a:lvl6pPr>
            <a:lvl7pPr marL="3200400" lvl="6" indent="-304800" algn="l">
              <a:lnSpc>
                <a:spcPct val="115000"/>
              </a:lnSpc>
              <a:spcBef>
                <a:spcPts val="0"/>
              </a:spcBef>
              <a:spcAft>
                <a:spcPts val="0"/>
              </a:spcAft>
              <a:buClr>
                <a:srgbClr val="D9D9D9"/>
              </a:buClr>
              <a:buSzPts val="1200"/>
              <a:buFont typeface="Space Grotesk SemiBold"/>
              <a:buChar char="●"/>
              <a:defRPr/>
            </a:lvl7pPr>
            <a:lvl8pPr marL="3657600" lvl="7" indent="-304800" algn="l">
              <a:lnSpc>
                <a:spcPct val="115000"/>
              </a:lnSpc>
              <a:spcBef>
                <a:spcPts val="0"/>
              </a:spcBef>
              <a:spcAft>
                <a:spcPts val="0"/>
              </a:spcAft>
              <a:buClr>
                <a:srgbClr val="D9D9D9"/>
              </a:buClr>
              <a:buSzPts val="1200"/>
              <a:buFont typeface="Space Grotesk SemiBold"/>
              <a:buChar char="○"/>
              <a:defRPr/>
            </a:lvl8pPr>
            <a:lvl9pPr marL="4114800" lvl="8" indent="-304800" algn="l">
              <a:lnSpc>
                <a:spcPct val="115000"/>
              </a:lnSpc>
              <a:spcBef>
                <a:spcPts val="0"/>
              </a:spcBef>
              <a:spcAft>
                <a:spcPts val="0"/>
              </a:spcAft>
              <a:buClr>
                <a:srgbClr val="D9D9D9"/>
              </a:buClr>
              <a:buSzPts val="1200"/>
              <a:buFont typeface="Space Grotesk SemiBold"/>
              <a:buChar char="■"/>
              <a:defRPr/>
            </a:lvl9pPr>
          </a:lstStyle>
          <a:p>
            <a:endParaRPr/>
          </a:p>
        </p:txBody>
      </p:sp>
      <p:sp>
        <p:nvSpPr>
          <p:cNvPr id="211" name="Google Shape;211;p39"/>
          <p:cNvSpPr txBox="1">
            <a:spLocks noGrp="1"/>
          </p:cNvSpPr>
          <p:nvPr>
            <p:ph type="body" idx="2"/>
          </p:nvPr>
        </p:nvSpPr>
        <p:spPr>
          <a:xfrm>
            <a:off x="4338675" y="1581025"/>
            <a:ext cx="3447000" cy="1821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Space Grotesk SemiBold"/>
              <a:buChar char="●"/>
              <a:defRPr/>
            </a:lvl1pPr>
            <a:lvl2pPr marL="914400" lvl="1" indent="-304800" algn="l">
              <a:lnSpc>
                <a:spcPct val="115000"/>
              </a:lnSpc>
              <a:spcBef>
                <a:spcPts val="1000"/>
              </a:spcBef>
              <a:spcAft>
                <a:spcPts val="0"/>
              </a:spcAft>
              <a:buClr>
                <a:srgbClr val="D9D9D9"/>
              </a:buClr>
              <a:buSzPts val="1200"/>
              <a:buFont typeface="Space Grotesk SemiBold"/>
              <a:buChar char="○"/>
              <a:defRPr/>
            </a:lvl2pPr>
            <a:lvl3pPr marL="1371600" lvl="2" indent="-304800" algn="l">
              <a:lnSpc>
                <a:spcPct val="115000"/>
              </a:lnSpc>
              <a:spcBef>
                <a:spcPts val="0"/>
              </a:spcBef>
              <a:spcAft>
                <a:spcPts val="0"/>
              </a:spcAft>
              <a:buClr>
                <a:srgbClr val="D9D9D9"/>
              </a:buClr>
              <a:buSzPts val="1200"/>
              <a:buFont typeface="Space Grotesk SemiBold"/>
              <a:buChar char="■"/>
              <a:defRPr/>
            </a:lvl3pPr>
            <a:lvl4pPr marL="1828800" lvl="3" indent="-304800" algn="l">
              <a:lnSpc>
                <a:spcPct val="115000"/>
              </a:lnSpc>
              <a:spcBef>
                <a:spcPts val="0"/>
              </a:spcBef>
              <a:spcAft>
                <a:spcPts val="0"/>
              </a:spcAft>
              <a:buClr>
                <a:srgbClr val="D9D9D9"/>
              </a:buClr>
              <a:buSzPts val="1200"/>
              <a:buFont typeface="Space Grotesk SemiBold"/>
              <a:buChar char="●"/>
              <a:defRPr/>
            </a:lvl4pPr>
            <a:lvl5pPr marL="2286000" lvl="4" indent="-304800" algn="l">
              <a:lnSpc>
                <a:spcPct val="115000"/>
              </a:lnSpc>
              <a:spcBef>
                <a:spcPts val="0"/>
              </a:spcBef>
              <a:spcAft>
                <a:spcPts val="0"/>
              </a:spcAft>
              <a:buClr>
                <a:srgbClr val="D9D9D9"/>
              </a:buClr>
              <a:buSzPts val="1200"/>
              <a:buFont typeface="Space Grotesk SemiBold"/>
              <a:buChar char="○"/>
              <a:defRPr/>
            </a:lvl5pPr>
            <a:lvl6pPr marL="2743200" lvl="5" indent="-304800" algn="l">
              <a:lnSpc>
                <a:spcPct val="115000"/>
              </a:lnSpc>
              <a:spcBef>
                <a:spcPts val="0"/>
              </a:spcBef>
              <a:spcAft>
                <a:spcPts val="0"/>
              </a:spcAft>
              <a:buClr>
                <a:srgbClr val="D9D9D9"/>
              </a:buClr>
              <a:buSzPts val="1200"/>
              <a:buFont typeface="Space Grotesk SemiBold"/>
              <a:buChar char="■"/>
              <a:defRPr/>
            </a:lvl6pPr>
            <a:lvl7pPr marL="3200400" lvl="6" indent="-304800" algn="l">
              <a:lnSpc>
                <a:spcPct val="115000"/>
              </a:lnSpc>
              <a:spcBef>
                <a:spcPts val="0"/>
              </a:spcBef>
              <a:spcAft>
                <a:spcPts val="0"/>
              </a:spcAft>
              <a:buClr>
                <a:srgbClr val="D9D9D9"/>
              </a:buClr>
              <a:buSzPts val="1200"/>
              <a:buFont typeface="Space Grotesk SemiBold"/>
              <a:buChar char="●"/>
              <a:defRPr/>
            </a:lvl7pPr>
            <a:lvl8pPr marL="3657600" lvl="7" indent="-304800" algn="l">
              <a:lnSpc>
                <a:spcPct val="115000"/>
              </a:lnSpc>
              <a:spcBef>
                <a:spcPts val="0"/>
              </a:spcBef>
              <a:spcAft>
                <a:spcPts val="0"/>
              </a:spcAft>
              <a:buClr>
                <a:srgbClr val="D9D9D9"/>
              </a:buClr>
              <a:buSzPts val="1200"/>
              <a:buFont typeface="Space Grotesk SemiBold"/>
              <a:buChar char="○"/>
              <a:defRPr/>
            </a:lvl8pPr>
            <a:lvl9pPr marL="4114800" lvl="8" indent="-304800" algn="l">
              <a:lnSpc>
                <a:spcPct val="115000"/>
              </a:lnSpc>
              <a:spcBef>
                <a:spcPts val="0"/>
              </a:spcBef>
              <a:spcAft>
                <a:spcPts val="0"/>
              </a:spcAft>
              <a:buClr>
                <a:srgbClr val="D9D9D9"/>
              </a:buClr>
              <a:buSzPts val="1200"/>
              <a:buFont typeface="Space Grotesk SemiBold"/>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2"/>
        <p:cNvGrpSpPr/>
        <p:nvPr/>
      </p:nvGrpSpPr>
      <p:grpSpPr>
        <a:xfrm>
          <a:off x="0" y="0"/>
          <a:ext cx="0" cy="0"/>
          <a:chOff x="0" y="0"/>
          <a:chExt cx="0" cy="0"/>
        </a:xfrm>
      </p:grpSpPr>
      <p:pic>
        <p:nvPicPr>
          <p:cNvPr id="213" name="Google Shape;213;p40"/>
          <p:cNvPicPr preferRelativeResize="0"/>
          <p:nvPr/>
        </p:nvPicPr>
        <p:blipFill rotWithShape="1">
          <a:blip r:embed="rId2">
            <a:alphaModFix/>
          </a:blip>
          <a:srcRect/>
          <a:stretch/>
        </p:blipFill>
        <p:spPr>
          <a:xfrm rot="10800000">
            <a:off x="-1" y="-1"/>
            <a:ext cx="9144003" cy="5143501"/>
          </a:xfrm>
          <a:prstGeom prst="rect">
            <a:avLst/>
          </a:prstGeom>
          <a:noFill/>
          <a:ln>
            <a:noFill/>
          </a:ln>
        </p:spPr>
      </p:pic>
      <p:sp>
        <p:nvSpPr>
          <p:cNvPr id="214" name="Google Shape;214;p40"/>
          <p:cNvSpPr txBox="1">
            <a:spLocks noGrp="1"/>
          </p:cNvSpPr>
          <p:nvPr>
            <p:ph type="title"/>
          </p:nvPr>
        </p:nvSpPr>
        <p:spPr>
          <a:xfrm>
            <a:off x="720000" y="1413525"/>
            <a:ext cx="4294800" cy="2095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15" name="Google Shape;215;p40"/>
          <p:cNvSpPr txBox="1">
            <a:spLocks noGrp="1"/>
          </p:cNvSpPr>
          <p:nvPr>
            <p:ph type="subTitle" idx="1"/>
          </p:nvPr>
        </p:nvSpPr>
        <p:spPr>
          <a:xfrm>
            <a:off x="720000" y="3508800"/>
            <a:ext cx="4294800" cy="1004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17"/>
        <p:cNvGrpSpPr/>
        <p:nvPr/>
      </p:nvGrpSpPr>
      <p:grpSpPr>
        <a:xfrm>
          <a:off x="0" y="0"/>
          <a:ext cx="0" cy="0"/>
          <a:chOff x="0" y="0"/>
          <a:chExt cx="0" cy="0"/>
        </a:xfrm>
      </p:grpSpPr>
      <p:pic>
        <p:nvPicPr>
          <p:cNvPr id="218" name="Google Shape;218;p42"/>
          <p:cNvPicPr preferRelativeResize="0"/>
          <p:nvPr/>
        </p:nvPicPr>
        <p:blipFill rotWithShape="1">
          <a:blip r:embed="rId2">
            <a:alphaModFix/>
          </a:blip>
          <a:srcRect/>
          <a:stretch/>
        </p:blipFill>
        <p:spPr>
          <a:xfrm rot="10800000">
            <a:off x="-1" y="-1"/>
            <a:ext cx="9144003" cy="514350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19"/>
        <p:cNvGrpSpPr/>
        <p:nvPr/>
      </p:nvGrpSpPr>
      <p:grpSpPr>
        <a:xfrm>
          <a:off x="0" y="0"/>
          <a:ext cx="0" cy="0"/>
          <a:chOff x="0" y="0"/>
          <a:chExt cx="0" cy="0"/>
        </a:xfrm>
      </p:grpSpPr>
      <p:pic>
        <p:nvPicPr>
          <p:cNvPr id="220" name="Google Shape;220;p43"/>
          <p:cNvPicPr preferRelativeResize="0"/>
          <p:nvPr/>
        </p:nvPicPr>
        <p:blipFill rotWithShape="1">
          <a:blip r:embed="rId2">
            <a:alphaModFix/>
          </a:blip>
          <a:srcRect/>
          <a:stretch/>
        </p:blipFill>
        <p:spPr>
          <a:xfrm flipH="1">
            <a:off x="-1" y="-1"/>
            <a:ext cx="9144003" cy="5143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1pPr>
            <a:lvl2pPr marR="0" lvl="1"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2pPr>
            <a:lvl3pPr marR="0" lvl="2"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3pPr>
            <a:lvl4pPr marR="0" lvl="3"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4pPr>
            <a:lvl5pPr marR="0" lvl="4"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5pPr>
            <a:lvl6pPr marR="0" lvl="5"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6pPr>
            <a:lvl7pPr marR="0" lvl="6"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7pPr>
            <a:lvl8pPr marR="0" lvl="7"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8pPr>
            <a:lvl9pPr marR="0" lvl="8" algn="ctr" rtl="0">
              <a:lnSpc>
                <a:spcPct val="100000"/>
              </a:lnSpc>
              <a:spcBef>
                <a:spcPts val="0"/>
              </a:spcBef>
              <a:spcAft>
                <a:spcPts val="0"/>
              </a:spcAft>
              <a:buClr>
                <a:schemeClr val="dk1"/>
              </a:buClr>
              <a:buSzPts val="3000"/>
              <a:buFont typeface="Prosto One"/>
              <a:buNone/>
              <a:defRPr sz="3000" b="1" i="0" u="none" strike="noStrike" cap="none">
                <a:solidFill>
                  <a:schemeClr val="dk1"/>
                </a:solidFill>
                <a:latin typeface="Prosto One"/>
                <a:ea typeface="Prosto One"/>
                <a:cs typeface="Prosto One"/>
                <a:sym typeface="Prosto One"/>
              </a:defRPr>
            </a:lvl9pPr>
          </a:lstStyle>
          <a:p>
            <a:endParaRPr/>
          </a:p>
        </p:txBody>
      </p:sp>
      <p:sp>
        <p:nvSpPr>
          <p:cNvPr id="52" name="Google Shape;52;p13"/>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Char char="■"/>
              <a:defRPr sz="1400" b="0" i="0" u="none" strike="noStrike" cap="none">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4"/>
          <p:cNvSpPr txBox="1">
            <a:spLocks noGrp="1"/>
          </p:cNvSpPr>
          <p:nvPr>
            <p:ph type="ctrTitle"/>
          </p:nvPr>
        </p:nvSpPr>
        <p:spPr>
          <a:xfrm>
            <a:off x="913250" y="1165700"/>
            <a:ext cx="4995900" cy="233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2700" dirty="0"/>
              <a:t>QF621 - Machine Learning-Enhanced Trading Strategies for TTF (Title Transfer Facility) Natural Gas Markets</a:t>
            </a:r>
            <a:endParaRPr sz="2700" b="0" dirty="0"/>
          </a:p>
        </p:txBody>
      </p:sp>
      <p:sp>
        <p:nvSpPr>
          <p:cNvPr id="226" name="Google Shape;226;p44"/>
          <p:cNvSpPr txBox="1">
            <a:spLocks noGrp="1"/>
          </p:cNvSpPr>
          <p:nvPr>
            <p:ph type="subTitle" idx="1"/>
          </p:nvPr>
        </p:nvSpPr>
        <p:spPr>
          <a:xfrm>
            <a:off x="913250" y="3557900"/>
            <a:ext cx="4255500" cy="1407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sz="1800" dirty="0"/>
              <a:t>Sample Group 7</a:t>
            </a:r>
            <a:endParaRPr sz="1200" dirty="0"/>
          </a:p>
        </p:txBody>
      </p:sp>
      <p:grpSp>
        <p:nvGrpSpPr>
          <p:cNvPr id="227" name="Google Shape;227;p44"/>
          <p:cNvGrpSpPr/>
          <p:nvPr/>
        </p:nvGrpSpPr>
        <p:grpSpPr>
          <a:xfrm>
            <a:off x="5909052" y="1165690"/>
            <a:ext cx="2321694" cy="2660170"/>
            <a:chOff x="6109073" y="1241665"/>
            <a:chExt cx="2321694" cy="2660170"/>
          </a:xfrm>
        </p:grpSpPr>
        <p:sp>
          <p:nvSpPr>
            <p:cNvPr id="228" name="Google Shape;228;p44"/>
            <p:cNvSpPr/>
            <p:nvPr/>
          </p:nvSpPr>
          <p:spPr>
            <a:xfrm flipH="1">
              <a:off x="6501886" y="1273826"/>
              <a:ext cx="190" cy="121"/>
            </a:xfrm>
            <a:custGeom>
              <a:avLst/>
              <a:gdLst/>
              <a:ahLst/>
              <a:cxnLst/>
              <a:rect l="l" t="t" r="r" b="b"/>
              <a:pathLst>
                <a:path w="11" h="7" extrusionOk="0">
                  <a:moveTo>
                    <a:pt x="0" y="0"/>
                  </a:moveTo>
                  <a:lnTo>
                    <a:pt x="0" y="0"/>
                  </a:lnTo>
                  <a:cubicBezTo>
                    <a:pt x="5" y="2"/>
                    <a:pt x="7" y="5"/>
                    <a:pt x="11" y="7"/>
                  </a:cubicBezTo>
                  <a:cubicBezTo>
                    <a:pt x="9" y="2"/>
                    <a:pt x="5" y="0"/>
                    <a:pt x="0" y="0"/>
                  </a:cubicBezTo>
                  <a:close/>
                </a:path>
              </a:pathLst>
            </a:custGeom>
            <a:solidFill>
              <a:srgbClr val="96AC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4"/>
            <p:cNvSpPr/>
            <p:nvPr/>
          </p:nvSpPr>
          <p:spPr>
            <a:xfrm flipH="1">
              <a:off x="6483791" y="1479800"/>
              <a:ext cx="1896789" cy="2422035"/>
            </a:xfrm>
            <a:custGeom>
              <a:avLst/>
              <a:gdLst/>
              <a:ahLst/>
              <a:cxnLst/>
              <a:rect l="l" t="t" r="r" b="b"/>
              <a:pathLst>
                <a:path w="109641" h="140002" extrusionOk="0">
                  <a:moveTo>
                    <a:pt x="109430" y="1"/>
                  </a:moveTo>
                  <a:lnTo>
                    <a:pt x="0" y="63168"/>
                  </a:lnTo>
                  <a:lnTo>
                    <a:pt x="216" y="138029"/>
                  </a:lnTo>
                  <a:cubicBezTo>
                    <a:pt x="222" y="139282"/>
                    <a:pt x="848" y="140001"/>
                    <a:pt x="1755" y="140001"/>
                  </a:cubicBezTo>
                  <a:cubicBezTo>
                    <a:pt x="2130" y="140001"/>
                    <a:pt x="2554" y="139878"/>
                    <a:pt x="3002" y="139619"/>
                  </a:cubicBezTo>
                  <a:lnTo>
                    <a:pt x="106877" y="79638"/>
                  </a:lnTo>
                  <a:cubicBezTo>
                    <a:pt x="108403" y="78759"/>
                    <a:pt x="109641" y="76624"/>
                    <a:pt x="109641" y="74857"/>
                  </a:cubicBezTo>
                  <a:lnTo>
                    <a:pt x="10943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4"/>
            <p:cNvSpPr/>
            <p:nvPr/>
          </p:nvSpPr>
          <p:spPr>
            <a:xfrm flipH="1">
              <a:off x="6487441" y="1270678"/>
              <a:ext cx="1893623" cy="1301946"/>
            </a:xfrm>
            <a:custGeom>
              <a:avLst/>
              <a:gdLst/>
              <a:ahLst/>
              <a:cxnLst/>
              <a:rect l="l" t="t" r="r" b="b"/>
              <a:pathLst>
                <a:path w="109458" h="75257" extrusionOk="0">
                  <a:moveTo>
                    <a:pt x="107889" y="1"/>
                  </a:moveTo>
                  <a:cubicBezTo>
                    <a:pt x="107514" y="1"/>
                    <a:pt x="107091" y="123"/>
                    <a:pt x="106644" y="383"/>
                  </a:cubicBezTo>
                  <a:lnTo>
                    <a:pt x="2771" y="60351"/>
                  </a:lnTo>
                  <a:cubicBezTo>
                    <a:pt x="1237" y="61239"/>
                    <a:pt x="1" y="63377"/>
                    <a:pt x="1" y="65138"/>
                  </a:cubicBezTo>
                  <a:lnTo>
                    <a:pt x="28" y="75256"/>
                  </a:lnTo>
                  <a:lnTo>
                    <a:pt x="109458" y="12089"/>
                  </a:lnTo>
                  <a:lnTo>
                    <a:pt x="109423" y="1965"/>
                  </a:lnTo>
                  <a:cubicBezTo>
                    <a:pt x="109422" y="721"/>
                    <a:pt x="108797" y="1"/>
                    <a:pt x="10788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4"/>
            <p:cNvSpPr/>
            <p:nvPr/>
          </p:nvSpPr>
          <p:spPr>
            <a:xfrm flipH="1">
              <a:off x="6502215" y="1241665"/>
              <a:ext cx="1928552" cy="2656830"/>
            </a:xfrm>
            <a:custGeom>
              <a:avLst/>
              <a:gdLst/>
              <a:ahLst/>
              <a:cxnLst/>
              <a:rect l="l" t="t" r="r" b="b"/>
              <a:pathLst>
                <a:path w="111477" h="153574" extrusionOk="0">
                  <a:moveTo>
                    <a:pt x="111452" y="1840"/>
                  </a:moveTo>
                  <a:lnTo>
                    <a:pt x="111475" y="1853"/>
                  </a:lnTo>
                  <a:lnTo>
                    <a:pt x="111477" y="1853"/>
                  </a:lnTo>
                  <a:cubicBezTo>
                    <a:pt x="111468" y="1848"/>
                    <a:pt x="111460" y="1844"/>
                    <a:pt x="111452" y="1840"/>
                  </a:cubicBezTo>
                  <a:close/>
                  <a:moveTo>
                    <a:pt x="107805" y="0"/>
                  </a:moveTo>
                  <a:cubicBezTo>
                    <a:pt x="107782" y="11"/>
                    <a:pt x="107763" y="11"/>
                    <a:pt x="107748" y="11"/>
                  </a:cubicBezTo>
                  <a:cubicBezTo>
                    <a:pt x="107731" y="11"/>
                    <a:pt x="107718" y="13"/>
                    <a:pt x="107694" y="13"/>
                  </a:cubicBezTo>
                  <a:cubicBezTo>
                    <a:pt x="107662" y="24"/>
                    <a:pt x="107637" y="24"/>
                    <a:pt x="107603" y="26"/>
                  </a:cubicBezTo>
                  <a:cubicBezTo>
                    <a:pt x="107521" y="39"/>
                    <a:pt x="107443" y="58"/>
                    <a:pt x="107355" y="79"/>
                  </a:cubicBezTo>
                  <a:cubicBezTo>
                    <a:pt x="107321" y="92"/>
                    <a:pt x="107285" y="105"/>
                    <a:pt x="107255" y="113"/>
                  </a:cubicBezTo>
                  <a:cubicBezTo>
                    <a:pt x="107218" y="124"/>
                    <a:pt x="107191" y="137"/>
                    <a:pt x="107154" y="150"/>
                  </a:cubicBezTo>
                  <a:cubicBezTo>
                    <a:pt x="107110" y="162"/>
                    <a:pt x="107078" y="173"/>
                    <a:pt x="107033" y="188"/>
                  </a:cubicBezTo>
                  <a:cubicBezTo>
                    <a:pt x="106909" y="246"/>
                    <a:pt x="106772" y="307"/>
                    <a:pt x="106642" y="382"/>
                  </a:cubicBezTo>
                  <a:lnTo>
                    <a:pt x="2760" y="60359"/>
                  </a:lnTo>
                  <a:cubicBezTo>
                    <a:pt x="2590" y="60461"/>
                    <a:pt x="2415" y="60580"/>
                    <a:pt x="2244" y="60717"/>
                  </a:cubicBezTo>
                  <a:cubicBezTo>
                    <a:pt x="2186" y="60762"/>
                    <a:pt x="2131" y="60817"/>
                    <a:pt x="2069" y="60873"/>
                  </a:cubicBezTo>
                  <a:cubicBezTo>
                    <a:pt x="1992" y="60937"/>
                    <a:pt x="1911" y="60999"/>
                    <a:pt x="1845" y="61069"/>
                  </a:cubicBezTo>
                  <a:cubicBezTo>
                    <a:pt x="1802" y="61106"/>
                    <a:pt x="1774" y="61142"/>
                    <a:pt x="1742" y="61180"/>
                  </a:cubicBezTo>
                  <a:cubicBezTo>
                    <a:pt x="1708" y="61212"/>
                    <a:pt x="1674" y="61249"/>
                    <a:pt x="1638" y="61287"/>
                  </a:cubicBezTo>
                  <a:cubicBezTo>
                    <a:pt x="1606" y="61319"/>
                    <a:pt x="1574" y="61357"/>
                    <a:pt x="1544" y="61394"/>
                  </a:cubicBezTo>
                  <a:cubicBezTo>
                    <a:pt x="1465" y="61488"/>
                    <a:pt x="1386" y="61575"/>
                    <a:pt x="1311" y="61665"/>
                  </a:cubicBezTo>
                  <a:cubicBezTo>
                    <a:pt x="1286" y="61699"/>
                    <a:pt x="1262" y="61737"/>
                    <a:pt x="1234" y="61769"/>
                  </a:cubicBezTo>
                  <a:cubicBezTo>
                    <a:pt x="1228" y="61789"/>
                    <a:pt x="1207" y="61808"/>
                    <a:pt x="1194" y="61825"/>
                  </a:cubicBezTo>
                  <a:cubicBezTo>
                    <a:pt x="1175" y="61857"/>
                    <a:pt x="1147" y="61889"/>
                    <a:pt x="1128" y="61921"/>
                  </a:cubicBezTo>
                  <a:cubicBezTo>
                    <a:pt x="1070" y="62002"/>
                    <a:pt x="1023" y="62079"/>
                    <a:pt x="963" y="62160"/>
                  </a:cubicBezTo>
                  <a:cubicBezTo>
                    <a:pt x="921" y="62239"/>
                    <a:pt x="871" y="62314"/>
                    <a:pt x="827" y="62397"/>
                  </a:cubicBezTo>
                  <a:cubicBezTo>
                    <a:pt x="822" y="62403"/>
                    <a:pt x="816" y="62414"/>
                    <a:pt x="810" y="62416"/>
                  </a:cubicBezTo>
                  <a:cubicBezTo>
                    <a:pt x="805" y="62420"/>
                    <a:pt x="805" y="62423"/>
                    <a:pt x="795" y="62427"/>
                  </a:cubicBezTo>
                  <a:cubicBezTo>
                    <a:pt x="763" y="62495"/>
                    <a:pt x="735" y="62561"/>
                    <a:pt x="696" y="62623"/>
                  </a:cubicBezTo>
                  <a:cubicBezTo>
                    <a:pt x="654" y="62709"/>
                    <a:pt x="609" y="62785"/>
                    <a:pt x="568" y="62862"/>
                  </a:cubicBezTo>
                  <a:cubicBezTo>
                    <a:pt x="538" y="62937"/>
                    <a:pt x="504" y="63010"/>
                    <a:pt x="477" y="63080"/>
                  </a:cubicBezTo>
                  <a:cubicBezTo>
                    <a:pt x="470" y="63080"/>
                    <a:pt x="470" y="63091"/>
                    <a:pt x="470" y="63093"/>
                  </a:cubicBezTo>
                  <a:cubicBezTo>
                    <a:pt x="464" y="63093"/>
                    <a:pt x="464" y="63104"/>
                    <a:pt x="464" y="63104"/>
                  </a:cubicBezTo>
                  <a:cubicBezTo>
                    <a:pt x="430" y="63187"/>
                    <a:pt x="393" y="63272"/>
                    <a:pt x="363" y="63353"/>
                  </a:cubicBezTo>
                  <a:cubicBezTo>
                    <a:pt x="323" y="63437"/>
                    <a:pt x="293" y="63530"/>
                    <a:pt x="265" y="63618"/>
                  </a:cubicBezTo>
                  <a:cubicBezTo>
                    <a:pt x="257" y="63661"/>
                    <a:pt x="235" y="63701"/>
                    <a:pt x="233" y="63740"/>
                  </a:cubicBezTo>
                  <a:cubicBezTo>
                    <a:pt x="227" y="63767"/>
                    <a:pt x="212" y="63787"/>
                    <a:pt x="210" y="63806"/>
                  </a:cubicBezTo>
                  <a:cubicBezTo>
                    <a:pt x="199" y="63838"/>
                    <a:pt x="193" y="63870"/>
                    <a:pt x="180" y="63900"/>
                  </a:cubicBezTo>
                  <a:cubicBezTo>
                    <a:pt x="152" y="64006"/>
                    <a:pt x="120" y="64113"/>
                    <a:pt x="105" y="64216"/>
                  </a:cubicBezTo>
                  <a:cubicBezTo>
                    <a:pt x="88" y="64284"/>
                    <a:pt x="82" y="64344"/>
                    <a:pt x="69" y="64408"/>
                  </a:cubicBezTo>
                  <a:cubicBezTo>
                    <a:pt x="69" y="64444"/>
                    <a:pt x="54" y="64472"/>
                    <a:pt x="52" y="64504"/>
                  </a:cubicBezTo>
                  <a:cubicBezTo>
                    <a:pt x="52" y="64536"/>
                    <a:pt x="41" y="64570"/>
                    <a:pt x="39" y="64598"/>
                  </a:cubicBezTo>
                  <a:cubicBezTo>
                    <a:pt x="11" y="64779"/>
                    <a:pt x="1" y="64965"/>
                    <a:pt x="1" y="65140"/>
                  </a:cubicBezTo>
                  <a:lnTo>
                    <a:pt x="28" y="75266"/>
                  </a:lnTo>
                  <a:lnTo>
                    <a:pt x="242" y="150127"/>
                  </a:lnTo>
                  <a:cubicBezTo>
                    <a:pt x="246" y="151004"/>
                    <a:pt x="558" y="151619"/>
                    <a:pt x="1053" y="151907"/>
                  </a:cubicBezTo>
                  <a:cubicBezTo>
                    <a:pt x="2005" y="152462"/>
                    <a:pt x="2960" y="153017"/>
                    <a:pt x="3913" y="153568"/>
                  </a:cubicBezTo>
                  <a:lnTo>
                    <a:pt x="3913" y="153568"/>
                  </a:lnTo>
                  <a:cubicBezTo>
                    <a:pt x="3426" y="153283"/>
                    <a:pt x="3123" y="152665"/>
                    <a:pt x="3117" y="151794"/>
                  </a:cubicBezTo>
                  <a:lnTo>
                    <a:pt x="2901" y="76933"/>
                  </a:lnTo>
                  <a:lnTo>
                    <a:pt x="2874" y="66815"/>
                  </a:lnTo>
                  <a:cubicBezTo>
                    <a:pt x="2874" y="66606"/>
                    <a:pt x="2897" y="66393"/>
                    <a:pt x="2931" y="66175"/>
                  </a:cubicBezTo>
                  <a:cubicBezTo>
                    <a:pt x="2936" y="66145"/>
                    <a:pt x="2942" y="66117"/>
                    <a:pt x="2944" y="66081"/>
                  </a:cubicBezTo>
                  <a:cubicBezTo>
                    <a:pt x="2982" y="65878"/>
                    <a:pt x="3029" y="65676"/>
                    <a:pt x="3089" y="65475"/>
                  </a:cubicBezTo>
                  <a:cubicBezTo>
                    <a:pt x="3096" y="65454"/>
                    <a:pt x="3100" y="65437"/>
                    <a:pt x="3106" y="65424"/>
                  </a:cubicBezTo>
                  <a:cubicBezTo>
                    <a:pt x="3172" y="65204"/>
                    <a:pt x="3254" y="64984"/>
                    <a:pt x="3350" y="64771"/>
                  </a:cubicBezTo>
                  <a:cubicBezTo>
                    <a:pt x="3350" y="64760"/>
                    <a:pt x="3350" y="64751"/>
                    <a:pt x="3358" y="64745"/>
                  </a:cubicBezTo>
                  <a:cubicBezTo>
                    <a:pt x="3444" y="64532"/>
                    <a:pt x="3561" y="64316"/>
                    <a:pt x="3678" y="64113"/>
                  </a:cubicBezTo>
                  <a:cubicBezTo>
                    <a:pt x="3683" y="64100"/>
                    <a:pt x="3689" y="64094"/>
                    <a:pt x="3693" y="64083"/>
                  </a:cubicBezTo>
                  <a:cubicBezTo>
                    <a:pt x="3806" y="63883"/>
                    <a:pt x="3941" y="63686"/>
                    <a:pt x="4077" y="63494"/>
                  </a:cubicBezTo>
                  <a:cubicBezTo>
                    <a:pt x="4088" y="63475"/>
                    <a:pt x="4103" y="63460"/>
                    <a:pt x="4110" y="63437"/>
                  </a:cubicBezTo>
                  <a:cubicBezTo>
                    <a:pt x="4246" y="63272"/>
                    <a:pt x="4381" y="63104"/>
                    <a:pt x="4517" y="62958"/>
                  </a:cubicBezTo>
                  <a:cubicBezTo>
                    <a:pt x="4551" y="62918"/>
                    <a:pt x="4577" y="62890"/>
                    <a:pt x="4609" y="62860"/>
                  </a:cubicBezTo>
                  <a:cubicBezTo>
                    <a:pt x="4724" y="62741"/>
                    <a:pt x="4844" y="62634"/>
                    <a:pt x="4970" y="62534"/>
                  </a:cubicBezTo>
                  <a:cubicBezTo>
                    <a:pt x="5019" y="62482"/>
                    <a:pt x="5068" y="62435"/>
                    <a:pt x="5121" y="62391"/>
                  </a:cubicBezTo>
                  <a:cubicBezTo>
                    <a:pt x="5288" y="62260"/>
                    <a:pt x="5471" y="62132"/>
                    <a:pt x="5644" y="62028"/>
                  </a:cubicBezTo>
                  <a:lnTo>
                    <a:pt x="109517" y="2060"/>
                  </a:lnTo>
                  <a:cubicBezTo>
                    <a:pt x="109697" y="1953"/>
                    <a:pt x="109867" y="1881"/>
                    <a:pt x="110027" y="1823"/>
                  </a:cubicBezTo>
                  <a:cubicBezTo>
                    <a:pt x="110066" y="1806"/>
                    <a:pt x="110094" y="1793"/>
                    <a:pt x="110128" y="1785"/>
                  </a:cubicBezTo>
                  <a:cubicBezTo>
                    <a:pt x="110281" y="1735"/>
                    <a:pt x="110437" y="1699"/>
                    <a:pt x="110582" y="1691"/>
                  </a:cubicBezTo>
                  <a:cubicBezTo>
                    <a:pt x="110595" y="1684"/>
                    <a:pt x="110610" y="1680"/>
                    <a:pt x="110619" y="1680"/>
                  </a:cubicBezTo>
                  <a:cubicBezTo>
                    <a:pt x="110664" y="1676"/>
                    <a:pt x="110708" y="1675"/>
                    <a:pt x="110751" y="1675"/>
                  </a:cubicBezTo>
                  <a:cubicBezTo>
                    <a:pt x="110864" y="1675"/>
                    <a:pt x="110971" y="1687"/>
                    <a:pt x="111073" y="1710"/>
                  </a:cubicBezTo>
                  <a:lnTo>
                    <a:pt x="111084" y="1710"/>
                  </a:lnTo>
                  <a:cubicBezTo>
                    <a:pt x="111215" y="1738"/>
                    <a:pt x="111337" y="1780"/>
                    <a:pt x="111452" y="1840"/>
                  </a:cubicBezTo>
                  <a:lnTo>
                    <a:pt x="111452" y="1840"/>
                  </a:lnTo>
                  <a:lnTo>
                    <a:pt x="108599" y="186"/>
                  </a:lnTo>
                  <a:cubicBezTo>
                    <a:pt x="108559" y="158"/>
                    <a:pt x="108508" y="137"/>
                    <a:pt x="108459" y="113"/>
                  </a:cubicBezTo>
                  <a:cubicBezTo>
                    <a:pt x="108407" y="96"/>
                    <a:pt x="108365" y="77"/>
                    <a:pt x="108313" y="62"/>
                  </a:cubicBezTo>
                  <a:cubicBezTo>
                    <a:pt x="108281" y="58"/>
                    <a:pt x="108245" y="49"/>
                    <a:pt x="108219" y="39"/>
                  </a:cubicBezTo>
                  <a:cubicBezTo>
                    <a:pt x="108207" y="39"/>
                    <a:pt x="108200" y="39"/>
                    <a:pt x="108194" y="36"/>
                  </a:cubicBezTo>
                  <a:cubicBezTo>
                    <a:pt x="108181" y="36"/>
                    <a:pt x="108175" y="26"/>
                    <a:pt x="108162" y="26"/>
                  </a:cubicBezTo>
                  <a:cubicBezTo>
                    <a:pt x="108102" y="17"/>
                    <a:pt x="108049" y="11"/>
                    <a:pt x="107993" y="11"/>
                  </a:cubicBezTo>
                  <a:cubicBezTo>
                    <a:pt x="107925" y="0"/>
                    <a:pt x="107867" y="0"/>
                    <a:pt x="107805" y="0"/>
                  </a:cubicBezTo>
                  <a:close/>
                  <a:moveTo>
                    <a:pt x="3913" y="153568"/>
                  </a:moveTo>
                  <a:cubicBezTo>
                    <a:pt x="3917" y="153570"/>
                    <a:pt x="3920" y="153572"/>
                    <a:pt x="3924" y="153574"/>
                  </a:cubicBezTo>
                  <a:cubicBezTo>
                    <a:pt x="3920" y="153572"/>
                    <a:pt x="3917" y="153570"/>
                    <a:pt x="3913" y="153568"/>
                  </a:cubicBezTo>
                  <a:close/>
                </a:path>
              </a:pathLst>
            </a:custGeom>
            <a:solidFill>
              <a:srgbClr val="0B1919">
                <a:alpha val="2392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4"/>
            <p:cNvSpPr/>
            <p:nvPr/>
          </p:nvSpPr>
          <p:spPr>
            <a:xfrm flipH="1">
              <a:off x="8217977" y="2330804"/>
              <a:ext cx="88005" cy="112813"/>
            </a:xfrm>
            <a:custGeom>
              <a:avLst/>
              <a:gdLst/>
              <a:ahLst/>
              <a:cxnLst/>
              <a:rect l="l" t="t" r="r" b="b"/>
              <a:pathLst>
                <a:path w="5087" h="6521" extrusionOk="0">
                  <a:moveTo>
                    <a:pt x="3677" y="1"/>
                  </a:moveTo>
                  <a:cubicBezTo>
                    <a:pt x="3333" y="1"/>
                    <a:pt x="2944" y="113"/>
                    <a:pt x="2532" y="350"/>
                  </a:cubicBezTo>
                  <a:cubicBezTo>
                    <a:pt x="1129" y="1157"/>
                    <a:pt x="0" y="3112"/>
                    <a:pt x="4" y="4722"/>
                  </a:cubicBezTo>
                  <a:cubicBezTo>
                    <a:pt x="6" y="5864"/>
                    <a:pt x="582" y="6520"/>
                    <a:pt x="1414" y="6520"/>
                  </a:cubicBezTo>
                  <a:cubicBezTo>
                    <a:pt x="1756" y="6520"/>
                    <a:pt x="2142" y="6409"/>
                    <a:pt x="2549" y="6175"/>
                  </a:cubicBezTo>
                  <a:cubicBezTo>
                    <a:pt x="3953" y="5366"/>
                    <a:pt x="5087" y="3394"/>
                    <a:pt x="5078" y="1795"/>
                  </a:cubicBezTo>
                  <a:cubicBezTo>
                    <a:pt x="5078" y="655"/>
                    <a:pt x="4508" y="1"/>
                    <a:pt x="367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44"/>
            <p:cNvSpPr/>
            <p:nvPr/>
          </p:nvSpPr>
          <p:spPr>
            <a:xfrm flipH="1">
              <a:off x="8085113" y="2253940"/>
              <a:ext cx="87971" cy="112710"/>
            </a:xfrm>
            <a:custGeom>
              <a:avLst/>
              <a:gdLst/>
              <a:ahLst/>
              <a:cxnLst/>
              <a:rect l="l" t="t" r="r" b="b"/>
              <a:pathLst>
                <a:path w="5085" h="6515" extrusionOk="0">
                  <a:moveTo>
                    <a:pt x="3675" y="0"/>
                  </a:moveTo>
                  <a:cubicBezTo>
                    <a:pt x="3331" y="0"/>
                    <a:pt x="2942" y="112"/>
                    <a:pt x="2530" y="349"/>
                  </a:cubicBezTo>
                  <a:cubicBezTo>
                    <a:pt x="1130" y="1158"/>
                    <a:pt x="0" y="3111"/>
                    <a:pt x="0" y="4719"/>
                  </a:cubicBezTo>
                  <a:cubicBezTo>
                    <a:pt x="8" y="5856"/>
                    <a:pt x="583" y="6515"/>
                    <a:pt x="1413" y="6515"/>
                  </a:cubicBezTo>
                  <a:cubicBezTo>
                    <a:pt x="1756" y="6515"/>
                    <a:pt x="2142" y="6403"/>
                    <a:pt x="2549" y="6166"/>
                  </a:cubicBezTo>
                  <a:cubicBezTo>
                    <a:pt x="3953" y="5363"/>
                    <a:pt x="5085" y="3399"/>
                    <a:pt x="5083" y="1790"/>
                  </a:cubicBezTo>
                  <a:cubicBezTo>
                    <a:pt x="5078" y="655"/>
                    <a:pt x="4507" y="0"/>
                    <a:pt x="36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4"/>
            <p:cNvSpPr/>
            <p:nvPr/>
          </p:nvSpPr>
          <p:spPr>
            <a:xfrm flipH="1">
              <a:off x="7955484" y="2178755"/>
              <a:ext cx="88057" cy="112761"/>
            </a:xfrm>
            <a:custGeom>
              <a:avLst/>
              <a:gdLst/>
              <a:ahLst/>
              <a:cxnLst/>
              <a:rect l="l" t="t" r="r" b="b"/>
              <a:pathLst>
                <a:path w="5090" h="6518" extrusionOk="0">
                  <a:moveTo>
                    <a:pt x="3678" y="1"/>
                  </a:moveTo>
                  <a:cubicBezTo>
                    <a:pt x="3334" y="1"/>
                    <a:pt x="2945" y="114"/>
                    <a:pt x="2534" y="351"/>
                  </a:cubicBezTo>
                  <a:cubicBezTo>
                    <a:pt x="1132" y="1160"/>
                    <a:pt x="0" y="3116"/>
                    <a:pt x="7" y="4721"/>
                  </a:cubicBezTo>
                  <a:cubicBezTo>
                    <a:pt x="8" y="5862"/>
                    <a:pt x="584" y="6518"/>
                    <a:pt x="1415" y="6518"/>
                  </a:cubicBezTo>
                  <a:cubicBezTo>
                    <a:pt x="1758" y="6518"/>
                    <a:pt x="2144" y="6406"/>
                    <a:pt x="2551" y="6172"/>
                  </a:cubicBezTo>
                  <a:lnTo>
                    <a:pt x="2551" y="6170"/>
                  </a:lnTo>
                  <a:cubicBezTo>
                    <a:pt x="3951" y="5361"/>
                    <a:pt x="5089" y="3400"/>
                    <a:pt x="5085" y="1790"/>
                  </a:cubicBezTo>
                  <a:cubicBezTo>
                    <a:pt x="5080" y="656"/>
                    <a:pt x="4508" y="1"/>
                    <a:pt x="36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4"/>
            <p:cNvSpPr/>
            <p:nvPr/>
          </p:nvSpPr>
          <p:spPr>
            <a:xfrm flipH="1">
              <a:off x="6543528" y="2492732"/>
              <a:ext cx="749315" cy="586799"/>
            </a:xfrm>
            <a:custGeom>
              <a:avLst/>
              <a:gdLst/>
              <a:ahLst/>
              <a:cxnLst/>
              <a:rect l="l" t="t" r="r" b="b"/>
              <a:pathLst>
                <a:path w="43313" h="33919" extrusionOk="0">
                  <a:moveTo>
                    <a:pt x="17723" y="1"/>
                  </a:moveTo>
                  <a:cubicBezTo>
                    <a:pt x="16959" y="1"/>
                    <a:pt x="16132" y="262"/>
                    <a:pt x="15305" y="739"/>
                  </a:cubicBezTo>
                  <a:cubicBezTo>
                    <a:pt x="13049" y="2043"/>
                    <a:pt x="10795" y="4959"/>
                    <a:pt x="9828" y="8566"/>
                  </a:cubicBezTo>
                  <a:cubicBezTo>
                    <a:pt x="7798" y="16165"/>
                    <a:pt x="8579" y="28710"/>
                    <a:pt x="0" y="33918"/>
                  </a:cubicBezTo>
                  <a:lnTo>
                    <a:pt x="43312" y="9078"/>
                  </a:lnTo>
                  <a:cubicBezTo>
                    <a:pt x="41797" y="5025"/>
                    <a:pt x="40161" y="2972"/>
                    <a:pt x="38266" y="2972"/>
                  </a:cubicBezTo>
                  <a:cubicBezTo>
                    <a:pt x="37718" y="2972"/>
                    <a:pt x="37149" y="3144"/>
                    <a:pt x="36554" y="3488"/>
                  </a:cubicBezTo>
                  <a:lnTo>
                    <a:pt x="36554" y="3486"/>
                  </a:lnTo>
                  <a:cubicBezTo>
                    <a:pt x="36119" y="3736"/>
                    <a:pt x="35675" y="4075"/>
                    <a:pt x="35214" y="4510"/>
                  </a:cubicBezTo>
                  <a:cubicBezTo>
                    <a:pt x="32213" y="7326"/>
                    <a:pt x="30573" y="16272"/>
                    <a:pt x="26415" y="18673"/>
                  </a:cubicBezTo>
                  <a:cubicBezTo>
                    <a:pt x="25980" y="18924"/>
                    <a:pt x="25591" y="19041"/>
                    <a:pt x="25244" y="19041"/>
                  </a:cubicBezTo>
                  <a:cubicBezTo>
                    <a:pt x="22272" y="19041"/>
                    <a:pt x="22301" y="10450"/>
                    <a:pt x="21100" y="3785"/>
                  </a:cubicBezTo>
                  <a:cubicBezTo>
                    <a:pt x="20622" y="1126"/>
                    <a:pt x="19308" y="1"/>
                    <a:pt x="1772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4"/>
            <p:cNvSpPr/>
            <p:nvPr/>
          </p:nvSpPr>
          <p:spPr>
            <a:xfrm flipH="1">
              <a:off x="7300108" y="2456004"/>
              <a:ext cx="963039" cy="1179946"/>
            </a:xfrm>
            <a:custGeom>
              <a:avLst/>
              <a:gdLst/>
              <a:ahLst/>
              <a:cxnLst/>
              <a:rect l="l" t="t" r="r" b="b"/>
              <a:pathLst>
                <a:path w="55667" h="68205" extrusionOk="0">
                  <a:moveTo>
                    <a:pt x="45058" y="0"/>
                  </a:moveTo>
                  <a:cubicBezTo>
                    <a:pt x="44559" y="0"/>
                    <a:pt x="44065" y="149"/>
                    <a:pt x="43577" y="431"/>
                  </a:cubicBezTo>
                  <a:cubicBezTo>
                    <a:pt x="38360" y="3440"/>
                    <a:pt x="33877" y="21639"/>
                    <a:pt x="32684" y="36261"/>
                  </a:cubicBezTo>
                  <a:cubicBezTo>
                    <a:pt x="31818" y="46882"/>
                    <a:pt x="28573" y="51781"/>
                    <a:pt x="25546" y="53529"/>
                  </a:cubicBezTo>
                  <a:cubicBezTo>
                    <a:pt x="24579" y="54088"/>
                    <a:pt x="23633" y="54325"/>
                    <a:pt x="22794" y="54325"/>
                  </a:cubicBezTo>
                  <a:cubicBezTo>
                    <a:pt x="21857" y="54325"/>
                    <a:pt x="21053" y="54030"/>
                    <a:pt x="20500" y="53559"/>
                  </a:cubicBezTo>
                  <a:cubicBezTo>
                    <a:pt x="19055" y="52321"/>
                    <a:pt x="16974" y="49487"/>
                    <a:pt x="15405" y="47638"/>
                  </a:cubicBezTo>
                  <a:cubicBezTo>
                    <a:pt x="14623" y="46703"/>
                    <a:pt x="13806" y="46292"/>
                    <a:pt x="12973" y="46292"/>
                  </a:cubicBezTo>
                  <a:cubicBezTo>
                    <a:pt x="12430" y="46292"/>
                    <a:pt x="11880" y="46468"/>
                    <a:pt x="11328" y="46786"/>
                  </a:cubicBezTo>
                  <a:cubicBezTo>
                    <a:pt x="5714" y="50029"/>
                    <a:pt x="286" y="67297"/>
                    <a:pt x="0" y="68204"/>
                  </a:cubicBezTo>
                  <a:lnTo>
                    <a:pt x="55667" y="36280"/>
                  </a:lnTo>
                  <a:lnTo>
                    <a:pt x="55667" y="36280"/>
                  </a:lnTo>
                  <a:cubicBezTo>
                    <a:pt x="55359" y="36435"/>
                    <a:pt x="55075" y="36509"/>
                    <a:pt x="54813" y="36509"/>
                  </a:cubicBezTo>
                  <a:cubicBezTo>
                    <a:pt x="49505" y="36509"/>
                    <a:pt x="53310" y="6009"/>
                    <a:pt x="47071" y="825"/>
                  </a:cubicBezTo>
                  <a:cubicBezTo>
                    <a:pt x="46396" y="263"/>
                    <a:pt x="45723" y="0"/>
                    <a:pt x="450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4"/>
            <p:cNvSpPr/>
            <p:nvPr/>
          </p:nvSpPr>
          <p:spPr>
            <a:xfrm flipH="1">
              <a:off x="6539946" y="1601298"/>
              <a:ext cx="1726782" cy="2040846"/>
            </a:xfrm>
            <a:custGeom>
              <a:avLst/>
              <a:gdLst/>
              <a:ahLst/>
              <a:cxnLst/>
              <a:rect l="l" t="t" r="r" b="b"/>
              <a:pathLst>
                <a:path w="99814" h="117968" extrusionOk="0">
                  <a:moveTo>
                    <a:pt x="99397" y="724"/>
                  </a:moveTo>
                  <a:lnTo>
                    <a:pt x="99397" y="60487"/>
                  </a:lnTo>
                  <a:lnTo>
                    <a:pt x="414" y="117253"/>
                  </a:lnTo>
                  <a:lnTo>
                    <a:pt x="414" y="59029"/>
                  </a:lnTo>
                  <a:lnTo>
                    <a:pt x="414" y="59027"/>
                  </a:lnTo>
                  <a:lnTo>
                    <a:pt x="99397" y="724"/>
                  </a:lnTo>
                  <a:close/>
                  <a:moveTo>
                    <a:pt x="99813" y="0"/>
                  </a:moveTo>
                  <a:lnTo>
                    <a:pt x="100" y="58730"/>
                  </a:lnTo>
                  <a:lnTo>
                    <a:pt x="0" y="58792"/>
                  </a:lnTo>
                  <a:lnTo>
                    <a:pt x="0" y="117968"/>
                  </a:lnTo>
                  <a:lnTo>
                    <a:pt x="99813" y="60726"/>
                  </a:lnTo>
                  <a:lnTo>
                    <a:pt x="9981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4"/>
            <p:cNvSpPr/>
            <p:nvPr/>
          </p:nvSpPr>
          <p:spPr>
            <a:xfrm flipH="1">
              <a:off x="6541763" y="1787377"/>
              <a:ext cx="1722059" cy="1001826"/>
            </a:xfrm>
            <a:custGeom>
              <a:avLst/>
              <a:gdLst/>
              <a:ahLst/>
              <a:cxnLst/>
              <a:rect l="l" t="t" r="r" b="b"/>
              <a:pathLst>
                <a:path w="99541" h="57909" extrusionOk="0">
                  <a:moveTo>
                    <a:pt x="99334" y="0"/>
                  </a:moveTo>
                  <a:lnTo>
                    <a:pt x="1" y="57550"/>
                  </a:lnTo>
                  <a:lnTo>
                    <a:pt x="208" y="57908"/>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4"/>
            <p:cNvSpPr/>
            <p:nvPr/>
          </p:nvSpPr>
          <p:spPr>
            <a:xfrm flipH="1">
              <a:off x="6541763" y="1955031"/>
              <a:ext cx="1722059" cy="1001930"/>
            </a:xfrm>
            <a:custGeom>
              <a:avLst/>
              <a:gdLst/>
              <a:ahLst/>
              <a:cxnLst/>
              <a:rect l="l" t="t" r="r" b="b"/>
              <a:pathLst>
                <a:path w="99541" h="57915" extrusionOk="0">
                  <a:moveTo>
                    <a:pt x="99334" y="0"/>
                  </a:moveTo>
                  <a:lnTo>
                    <a:pt x="1" y="57556"/>
                  </a:lnTo>
                  <a:lnTo>
                    <a:pt x="208" y="57915"/>
                  </a:lnTo>
                  <a:lnTo>
                    <a:pt x="99541" y="361"/>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4"/>
            <p:cNvSpPr/>
            <p:nvPr/>
          </p:nvSpPr>
          <p:spPr>
            <a:xfrm flipH="1">
              <a:off x="6541763" y="2120834"/>
              <a:ext cx="1722059" cy="1001860"/>
            </a:xfrm>
            <a:custGeom>
              <a:avLst/>
              <a:gdLst/>
              <a:ahLst/>
              <a:cxnLst/>
              <a:rect l="l" t="t" r="r" b="b"/>
              <a:pathLst>
                <a:path w="99541" h="57911" extrusionOk="0">
                  <a:moveTo>
                    <a:pt x="99334" y="0"/>
                  </a:moveTo>
                  <a:lnTo>
                    <a:pt x="1" y="57550"/>
                  </a:lnTo>
                  <a:lnTo>
                    <a:pt x="208" y="57910"/>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4"/>
            <p:cNvSpPr/>
            <p:nvPr/>
          </p:nvSpPr>
          <p:spPr>
            <a:xfrm flipH="1">
              <a:off x="6549704" y="2285150"/>
              <a:ext cx="1722094" cy="1001912"/>
            </a:xfrm>
            <a:custGeom>
              <a:avLst/>
              <a:gdLst/>
              <a:ahLst/>
              <a:cxnLst/>
              <a:rect l="l" t="t" r="r" b="b"/>
              <a:pathLst>
                <a:path w="99543" h="57914" extrusionOk="0">
                  <a:moveTo>
                    <a:pt x="99336" y="1"/>
                  </a:moveTo>
                  <a:lnTo>
                    <a:pt x="1" y="57555"/>
                  </a:lnTo>
                  <a:lnTo>
                    <a:pt x="208" y="57913"/>
                  </a:lnTo>
                  <a:lnTo>
                    <a:pt x="99543" y="360"/>
                  </a:lnTo>
                  <a:lnTo>
                    <a:pt x="9933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4"/>
            <p:cNvSpPr/>
            <p:nvPr/>
          </p:nvSpPr>
          <p:spPr>
            <a:xfrm flipH="1">
              <a:off x="6541763" y="2452890"/>
              <a:ext cx="1722059" cy="1001895"/>
            </a:xfrm>
            <a:custGeom>
              <a:avLst/>
              <a:gdLst/>
              <a:ahLst/>
              <a:cxnLst/>
              <a:rect l="l" t="t" r="r" b="b"/>
              <a:pathLst>
                <a:path w="99541" h="57913" extrusionOk="0">
                  <a:moveTo>
                    <a:pt x="99334" y="0"/>
                  </a:moveTo>
                  <a:lnTo>
                    <a:pt x="1" y="57554"/>
                  </a:lnTo>
                  <a:lnTo>
                    <a:pt x="208" y="57912"/>
                  </a:lnTo>
                  <a:lnTo>
                    <a:pt x="99541" y="359"/>
                  </a:lnTo>
                  <a:lnTo>
                    <a:pt x="993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4"/>
            <p:cNvSpPr/>
            <p:nvPr/>
          </p:nvSpPr>
          <p:spPr>
            <a:xfrm flipH="1">
              <a:off x="7923064" y="2810568"/>
              <a:ext cx="17387" cy="94666"/>
            </a:xfrm>
            <a:custGeom>
              <a:avLst/>
              <a:gdLst/>
              <a:ahLst/>
              <a:cxnLst/>
              <a:rect l="l" t="t" r="r" b="b"/>
              <a:pathLst>
                <a:path w="1005" h="5472" extrusionOk="0">
                  <a:moveTo>
                    <a:pt x="991" y="340"/>
                  </a:moveTo>
                  <a:lnTo>
                    <a:pt x="991" y="344"/>
                  </a:lnTo>
                  <a:cubicBezTo>
                    <a:pt x="989" y="357"/>
                    <a:pt x="983" y="365"/>
                    <a:pt x="977" y="376"/>
                  </a:cubicBezTo>
                  <a:lnTo>
                    <a:pt x="977" y="376"/>
                  </a:lnTo>
                  <a:cubicBezTo>
                    <a:pt x="983" y="365"/>
                    <a:pt x="989" y="357"/>
                    <a:pt x="991" y="340"/>
                  </a:cubicBezTo>
                  <a:close/>
                  <a:moveTo>
                    <a:pt x="875" y="478"/>
                  </a:moveTo>
                  <a:cubicBezTo>
                    <a:pt x="870" y="482"/>
                    <a:pt x="865" y="486"/>
                    <a:pt x="859" y="489"/>
                  </a:cubicBezTo>
                  <a:cubicBezTo>
                    <a:pt x="864" y="485"/>
                    <a:pt x="870" y="481"/>
                    <a:pt x="875" y="478"/>
                  </a:cubicBezTo>
                  <a:close/>
                  <a:moveTo>
                    <a:pt x="506" y="1"/>
                  </a:moveTo>
                  <a:cubicBezTo>
                    <a:pt x="379" y="1"/>
                    <a:pt x="253" y="29"/>
                    <a:pt x="157" y="86"/>
                  </a:cubicBezTo>
                  <a:cubicBezTo>
                    <a:pt x="61" y="139"/>
                    <a:pt x="12" y="212"/>
                    <a:pt x="12" y="286"/>
                  </a:cubicBezTo>
                  <a:lnTo>
                    <a:pt x="1" y="5183"/>
                  </a:lnTo>
                  <a:cubicBezTo>
                    <a:pt x="1" y="5258"/>
                    <a:pt x="48" y="5332"/>
                    <a:pt x="146" y="5388"/>
                  </a:cubicBezTo>
                  <a:cubicBezTo>
                    <a:pt x="167" y="5401"/>
                    <a:pt x="191" y="5413"/>
                    <a:pt x="217" y="5424"/>
                  </a:cubicBezTo>
                  <a:lnTo>
                    <a:pt x="221" y="5424"/>
                  </a:lnTo>
                  <a:cubicBezTo>
                    <a:pt x="223" y="5426"/>
                    <a:pt x="227" y="5426"/>
                    <a:pt x="229" y="5426"/>
                  </a:cubicBezTo>
                  <a:cubicBezTo>
                    <a:pt x="244" y="5433"/>
                    <a:pt x="259" y="5437"/>
                    <a:pt x="276" y="5443"/>
                  </a:cubicBezTo>
                  <a:cubicBezTo>
                    <a:pt x="283" y="5445"/>
                    <a:pt x="293" y="5450"/>
                    <a:pt x="302" y="5450"/>
                  </a:cubicBezTo>
                  <a:cubicBezTo>
                    <a:pt x="308" y="5450"/>
                    <a:pt x="308" y="5452"/>
                    <a:pt x="315" y="5452"/>
                  </a:cubicBezTo>
                  <a:cubicBezTo>
                    <a:pt x="319" y="5456"/>
                    <a:pt x="325" y="5456"/>
                    <a:pt x="328" y="5456"/>
                  </a:cubicBezTo>
                  <a:cubicBezTo>
                    <a:pt x="345" y="5458"/>
                    <a:pt x="360" y="5462"/>
                    <a:pt x="379" y="5465"/>
                  </a:cubicBezTo>
                  <a:lnTo>
                    <a:pt x="396" y="5465"/>
                  </a:lnTo>
                  <a:cubicBezTo>
                    <a:pt x="398" y="5469"/>
                    <a:pt x="404" y="5469"/>
                    <a:pt x="406" y="5469"/>
                  </a:cubicBezTo>
                  <a:lnTo>
                    <a:pt x="426" y="5469"/>
                  </a:lnTo>
                  <a:cubicBezTo>
                    <a:pt x="441" y="5471"/>
                    <a:pt x="456" y="5471"/>
                    <a:pt x="475" y="5471"/>
                  </a:cubicBezTo>
                  <a:lnTo>
                    <a:pt x="526" y="5471"/>
                  </a:lnTo>
                  <a:cubicBezTo>
                    <a:pt x="543" y="5471"/>
                    <a:pt x="562" y="5469"/>
                    <a:pt x="582" y="5469"/>
                  </a:cubicBezTo>
                  <a:lnTo>
                    <a:pt x="586" y="5469"/>
                  </a:lnTo>
                  <a:cubicBezTo>
                    <a:pt x="590" y="5469"/>
                    <a:pt x="596" y="5465"/>
                    <a:pt x="603" y="5465"/>
                  </a:cubicBezTo>
                  <a:cubicBezTo>
                    <a:pt x="616" y="5465"/>
                    <a:pt x="628" y="5462"/>
                    <a:pt x="641" y="5458"/>
                  </a:cubicBezTo>
                  <a:cubicBezTo>
                    <a:pt x="648" y="5458"/>
                    <a:pt x="654" y="5458"/>
                    <a:pt x="658" y="5456"/>
                  </a:cubicBezTo>
                  <a:cubicBezTo>
                    <a:pt x="675" y="5452"/>
                    <a:pt x="693" y="5448"/>
                    <a:pt x="710" y="5441"/>
                  </a:cubicBezTo>
                  <a:cubicBezTo>
                    <a:pt x="720" y="5439"/>
                    <a:pt x="727" y="5439"/>
                    <a:pt x="735" y="5435"/>
                  </a:cubicBezTo>
                  <a:cubicBezTo>
                    <a:pt x="739" y="5435"/>
                    <a:pt x="742" y="5433"/>
                    <a:pt x="746" y="5433"/>
                  </a:cubicBezTo>
                  <a:cubicBezTo>
                    <a:pt x="780" y="5420"/>
                    <a:pt x="816" y="5407"/>
                    <a:pt x="844" y="5388"/>
                  </a:cubicBezTo>
                  <a:lnTo>
                    <a:pt x="850" y="5388"/>
                  </a:lnTo>
                  <a:cubicBezTo>
                    <a:pt x="859" y="5377"/>
                    <a:pt x="868" y="5371"/>
                    <a:pt x="878" y="5364"/>
                  </a:cubicBezTo>
                  <a:cubicBezTo>
                    <a:pt x="887" y="5358"/>
                    <a:pt x="900" y="5349"/>
                    <a:pt x="908" y="5343"/>
                  </a:cubicBezTo>
                  <a:cubicBezTo>
                    <a:pt x="908" y="5343"/>
                    <a:pt x="910" y="5339"/>
                    <a:pt x="915" y="5339"/>
                  </a:cubicBezTo>
                  <a:cubicBezTo>
                    <a:pt x="923" y="5326"/>
                    <a:pt x="936" y="5317"/>
                    <a:pt x="944" y="5307"/>
                  </a:cubicBezTo>
                  <a:cubicBezTo>
                    <a:pt x="944" y="5300"/>
                    <a:pt x="947" y="5300"/>
                    <a:pt x="949" y="5296"/>
                  </a:cubicBezTo>
                  <a:cubicBezTo>
                    <a:pt x="951" y="5294"/>
                    <a:pt x="953" y="5294"/>
                    <a:pt x="955" y="5287"/>
                  </a:cubicBezTo>
                  <a:cubicBezTo>
                    <a:pt x="957" y="5287"/>
                    <a:pt x="961" y="5281"/>
                    <a:pt x="964" y="5275"/>
                  </a:cubicBezTo>
                  <a:cubicBezTo>
                    <a:pt x="968" y="5264"/>
                    <a:pt x="974" y="5258"/>
                    <a:pt x="976" y="5249"/>
                  </a:cubicBezTo>
                  <a:cubicBezTo>
                    <a:pt x="976" y="5247"/>
                    <a:pt x="976" y="5245"/>
                    <a:pt x="979" y="5243"/>
                  </a:cubicBezTo>
                  <a:cubicBezTo>
                    <a:pt x="979" y="5243"/>
                    <a:pt x="979" y="5238"/>
                    <a:pt x="981" y="5238"/>
                  </a:cubicBezTo>
                  <a:cubicBezTo>
                    <a:pt x="981" y="5232"/>
                    <a:pt x="983" y="5226"/>
                    <a:pt x="985" y="5219"/>
                  </a:cubicBezTo>
                  <a:cubicBezTo>
                    <a:pt x="985" y="5208"/>
                    <a:pt x="985" y="5200"/>
                    <a:pt x="987" y="5189"/>
                  </a:cubicBezTo>
                  <a:lnTo>
                    <a:pt x="1000" y="293"/>
                  </a:lnTo>
                  <a:lnTo>
                    <a:pt x="1000" y="286"/>
                  </a:lnTo>
                  <a:cubicBezTo>
                    <a:pt x="1000" y="292"/>
                    <a:pt x="998" y="298"/>
                    <a:pt x="997" y="304"/>
                  </a:cubicBezTo>
                  <a:lnTo>
                    <a:pt x="997" y="304"/>
                  </a:lnTo>
                  <a:cubicBezTo>
                    <a:pt x="1005" y="224"/>
                    <a:pt x="961" y="143"/>
                    <a:pt x="855" y="83"/>
                  </a:cubicBezTo>
                  <a:lnTo>
                    <a:pt x="855" y="86"/>
                  </a:lnTo>
                  <a:cubicBezTo>
                    <a:pt x="759" y="29"/>
                    <a:pt x="632" y="1"/>
                    <a:pt x="506"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4"/>
            <p:cNvSpPr/>
            <p:nvPr/>
          </p:nvSpPr>
          <p:spPr>
            <a:xfrm flipH="1">
              <a:off x="7894087" y="2735711"/>
              <a:ext cx="75411" cy="120581"/>
            </a:xfrm>
            <a:custGeom>
              <a:avLst/>
              <a:gdLst/>
              <a:ahLst/>
              <a:cxnLst/>
              <a:rect l="l" t="t" r="r" b="b"/>
              <a:pathLst>
                <a:path w="4359" h="6970" extrusionOk="0">
                  <a:moveTo>
                    <a:pt x="4359" y="9"/>
                  </a:moveTo>
                  <a:lnTo>
                    <a:pt x="4359" y="10"/>
                  </a:lnTo>
                  <a:lnTo>
                    <a:pt x="4359" y="10"/>
                  </a:lnTo>
                  <a:cubicBezTo>
                    <a:pt x="4359" y="10"/>
                    <a:pt x="4359" y="9"/>
                    <a:pt x="4359" y="9"/>
                  </a:cubicBezTo>
                  <a:close/>
                  <a:moveTo>
                    <a:pt x="17" y="0"/>
                  </a:moveTo>
                  <a:lnTo>
                    <a:pt x="0" y="5710"/>
                  </a:lnTo>
                  <a:cubicBezTo>
                    <a:pt x="0" y="6035"/>
                    <a:pt x="213" y="6357"/>
                    <a:pt x="640" y="6605"/>
                  </a:cubicBezTo>
                  <a:cubicBezTo>
                    <a:pt x="739" y="6658"/>
                    <a:pt x="843" y="6714"/>
                    <a:pt x="956" y="6752"/>
                  </a:cubicBezTo>
                  <a:cubicBezTo>
                    <a:pt x="961" y="6756"/>
                    <a:pt x="965" y="6756"/>
                    <a:pt x="969" y="6758"/>
                  </a:cubicBezTo>
                  <a:cubicBezTo>
                    <a:pt x="988" y="6765"/>
                    <a:pt x="1012" y="6771"/>
                    <a:pt x="1031" y="6782"/>
                  </a:cubicBezTo>
                  <a:cubicBezTo>
                    <a:pt x="1095" y="6805"/>
                    <a:pt x="1155" y="6825"/>
                    <a:pt x="1219" y="6844"/>
                  </a:cubicBezTo>
                  <a:cubicBezTo>
                    <a:pt x="1255" y="6852"/>
                    <a:pt x="1289" y="6859"/>
                    <a:pt x="1326" y="6869"/>
                  </a:cubicBezTo>
                  <a:cubicBezTo>
                    <a:pt x="1347" y="6872"/>
                    <a:pt x="1368" y="6882"/>
                    <a:pt x="1390" y="6889"/>
                  </a:cubicBezTo>
                  <a:cubicBezTo>
                    <a:pt x="1409" y="6889"/>
                    <a:pt x="1426" y="6891"/>
                    <a:pt x="1445" y="6897"/>
                  </a:cubicBezTo>
                  <a:cubicBezTo>
                    <a:pt x="1516" y="6914"/>
                    <a:pt x="1588" y="6925"/>
                    <a:pt x="1661" y="6938"/>
                  </a:cubicBezTo>
                  <a:cubicBezTo>
                    <a:pt x="1686" y="6940"/>
                    <a:pt x="1712" y="6944"/>
                    <a:pt x="1738" y="6944"/>
                  </a:cubicBezTo>
                  <a:cubicBezTo>
                    <a:pt x="1757" y="6946"/>
                    <a:pt x="1774" y="6946"/>
                    <a:pt x="1793" y="6953"/>
                  </a:cubicBezTo>
                  <a:cubicBezTo>
                    <a:pt x="1821" y="6953"/>
                    <a:pt x="1846" y="6957"/>
                    <a:pt x="1872" y="6959"/>
                  </a:cubicBezTo>
                  <a:cubicBezTo>
                    <a:pt x="1942" y="6965"/>
                    <a:pt x="2015" y="6970"/>
                    <a:pt x="2085" y="6970"/>
                  </a:cubicBezTo>
                  <a:lnTo>
                    <a:pt x="2310" y="6970"/>
                  </a:lnTo>
                  <a:cubicBezTo>
                    <a:pt x="2389" y="6965"/>
                    <a:pt x="2470" y="6963"/>
                    <a:pt x="2551" y="6953"/>
                  </a:cubicBezTo>
                  <a:cubicBezTo>
                    <a:pt x="2557" y="6953"/>
                    <a:pt x="2566" y="6953"/>
                    <a:pt x="2574" y="6946"/>
                  </a:cubicBezTo>
                  <a:cubicBezTo>
                    <a:pt x="2600" y="6946"/>
                    <a:pt x="2619" y="6944"/>
                    <a:pt x="2645" y="6944"/>
                  </a:cubicBezTo>
                  <a:cubicBezTo>
                    <a:pt x="2705" y="6933"/>
                    <a:pt x="2764" y="6927"/>
                    <a:pt x="2826" y="6914"/>
                  </a:cubicBezTo>
                  <a:cubicBezTo>
                    <a:pt x="2852" y="6910"/>
                    <a:pt x="2880" y="6901"/>
                    <a:pt x="2903" y="6895"/>
                  </a:cubicBezTo>
                  <a:cubicBezTo>
                    <a:pt x="2978" y="6882"/>
                    <a:pt x="3050" y="6863"/>
                    <a:pt x="3121" y="6844"/>
                  </a:cubicBezTo>
                  <a:cubicBezTo>
                    <a:pt x="3159" y="6833"/>
                    <a:pt x="3202" y="6825"/>
                    <a:pt x="3238" y="6814"/>
                  </a:cubicBezTo>
                  <a:cubicBezTo>
                    <a:pt x="3268" y="6805"/>
                    <a:pt x="3296" y="6790"/>
                    <a:pt x="3326" y="6782"/>
                  </a:cubicBezTo>
                  <a:cubicBezTo>
                    <a:pt x="3353" y="6771"/>
                    <a:pt x="3381" y="6758"/>
                    <a:pt x="3411" y="6750"/>
                  </a:cubicBezTo>
                  <a:cubicBezTo>
                    <a:pt x="3516" y="6707"/>
                    <a:pt x="3618" y="6658"/>
                    <a:pt x="3712" y="6605"/>
                  </a:cubicBezTo>
                  <a:cubicBezTo>
                    <a:pt x="3723" y="6598"/>
                    <a:pt x="3729" y="6594"/>
                    <a:pt x="3740" y="6592"/>
                  </a:cubicBezTo>
                  <a:cubicBezTo>
                    <a:pt x="3759" y="6579"/>
                    <a:pt x="3776" y="6564"/>
                    <a:pt x="3793" y="6556"/>
                  </a:cubicBezTo>
                  <a:cubicBezTo>
                    <a:pt x="3821" y="6536"/>
                    <a:pt x="3849" y="6519"/>
                    <a:pt x="3874" y="6500"/>
                  </a:cubicBezTo>
                  <a:cubicBezTo>
                    <a:pt x="3896" y="6483"/>
                    <a:pt x="3913" y="6468"/>
                    <a:pt x="3934" y="6455"/>
                  </a:cubicBezTo>
                  <a:cubicBezTo>
                    <a:pt x="3955" y="6436"/>
                    <a:pt x="3979" y="6417"/>
                    <a:pt x="4002" y="6396"/>
                  </a:cubicBezTo>
                  <a:cubicBezTo>
                    <a:pt x="4007" y="6391"/>
                    <a:pt x="4011" y="6391"/>
                    <a:pt x="4015" y="6385"/>
                  </a:cubicBezTo>
                  <a:cubicBezTo>
                    <a:pt x="4022" y="6381"/>
                    <a:pt x="4028" y="6368"/>
                    <a:pt x="4036" y="6364"/>
                  </a:cubicBezTo>
                  <a:cubicBezTo>
                    <a:pt x="4068" y="6329"/>
                    <a:pt x="4100" y="6297"/>
                    <a:pt x="4128" y="6261"/>
                  </a:cubicBezTo>
                  <a:cubicBezTo>
                    <a:pt x="4135" y="6257"/>
                    <a:pt x="4143" y="6248"/>
                    <a:pt x="4147" y="6238"/>
                  </a:cubicBezTo>
                  <a:cubicBezTo>
                    <a:pt x="4156" y="6231"/>
                    <a:pt x="4158" y="6229"/>
                    <a:pt x="4165" y="6218"/>
                  </a:cubicBezTo>
                  <a:cubicBezTo>
                    <a:pt x="4182" y="6193"/>
                    <a:pt x="4199" y="6169"/>
                    <a:pt x="4214" y="6142"/>
                  </a:cubicBezTo>
                  <a:cubicBezTo>
                    <a:pt x="4220" y="6135"/>
                    <a:pt x="4229" y="6122"/>
                    <a:pt x="4237" y="6112"/>
                  </a:cubicBezTo>
                  <a:cubicBezTo>
                    <a:pt x="4239" y="6105"/>
                    <a:pt x="4241" y="6099"/>
                    <a:pt x="4244" y="6097"/>
                  </a:cubicBezTo>
                  <a:cubicBezTo>
                    <a:pt x="4254" y="6073"/>
                    <a:pt x="4267" y="6050"/>
                    <a:pt x="4276" y="6028"/>
                  </a:cubicBezTo>
                  <a:cubicBezTo>
                    <a:pt x="4280" y="6016"/>
                    <a:pt x="4288" y="5999"/>
                    <a:pt x="4293" y="5990"/>
                  </a:cubicBezTo>
                  <a:cubicBezTo>
                    <a:pt x="4295" y="5984"/>
                    <a:pt x="4297" y="5979"/>
                    <a:pt x="4297" y="5973"/>
                  </a:cubicBezTo>
                  <a:cubicBezTo>
                    <a:pt x="4305" y="5954"/>
                    <a:pt x="4312" y="5928"/>
                    <a:pt x="4316" y="5909"/>
                  </a:cubicBezTo>
                  <a:cubicBezTo>
                    <a:pt x="4322" y="5892"/>
                    <a:pt x="4327" y="5879"/>
                    <a:pt x="4329" y="5866"/>
                  </a:cubicBezTo>
                  <a:lnTo>
                    <a:pt x="4329" y="5856"/>
                  </a:lnTo>
                  <a:cubicBezTo>
                    <a:pt x="4335" y="5830"/>
                    <a:pt x="4335" y="5809"/>
                    <a:pt x="4340" y="5785"/>
                  </a:cubicBezTo>
                  <a:cubicBezTo>
                    <a:pt x="4342" y="5768"/>
                    <a:pt x="4342" y="5755"/>
                    <a:pt x="4344" y="5740"/>
                  </a:cubicBezTo>
                  <a:lnTo>
                    <a:pt x="4344" y="5721"/>
                  </a:lnTo>
                  <a:lnTo>
                    <a:pt x="4359" y="10"/>
                  </a:lnTo>
                  <a:lnTo>
                    <a:pt x="4359" y="10"/>
                  </a:lnTo>
                  <a:cubicBezTo>
                    <a:pt x="4359" y="33"/>
                    <a:pt x="4355" y="54"/>
                    <a:pt x="4355" y="77"/>
                  </a:cubicBezTo>
                  <a:lnTo>
                    <a:pt x="4352" y="77"/>
                  </a:lnTo>
                  <a:cubicBezTo>
                    <a:pt x="4350" y="97"/>
                    <a:pt x="4350" y="120"/>
                    <a:pt x="4346" y="141"/>
                  </a:cubicBezTo>
                  <a:cubicBezTo>
                    <a:pt x="4344" y="161"/>
                    <a:pt x="4337" y="180"/>
                    <a:pt x="4333" y="197"/>
                  </a:cubicBezTo>
                  <a:cubicBezTo>
                    <a:pt x="4325" y="216"/>
                    <a:pt x="4320" y="237"/>
                    <a:pt x="4314" y="265"/>
                  </a:cubicBezTo>
                  <a:cubicBezTo>
                    <a:pt x="4308" y="280"/>
                    <a:pt x="4297" y="297"/>
                    <a:pt x="4290" y="316"/>
                  </a:cubicBezTo>
                  <a:cubicBezTo>
                    <a:pt x="4282" y="340"/>
                    <a:pt x="4273" y="361"/>
                    <a:pt x="4261" y="385"/>
                  </a:cubicBezTo>
                  <a:cubicBezTo>
                    <a:pt x="4252" y="400"/>
                    <a:pt x="4239" y="417"/>
                    <a:pt x="4229" y="434"/>
                  </a:cubicBezTo>
                  <a:cubicBezTo>
                    <a:pt x="4214" y="459"/>
                    <a:pt x="4199" y="481"/>
                    <a:pt x="4179" y="509"/>
                  </a:cubicBezTo>
                  <a:cubicBezTo>
                    <a:pt x="4169" y="523"/>
                    <a:pt x="4156" y="536"/>
                    <a:pt x="4145" y="553"/>
                  </a:cubicBezTo>
                  <a:cubicBezTo>
                    <a:pt x="4118" y="585"/>
                    <a:pt x="4086" y="617"/>
                    <a:pt x="4054" y="649"/>
                  </a:cubicBezTo>
                  <a:cubicBezTo>
                    <a:pt x="4043" y="662"/>
                    <a:pt x="4030" y="677"/>
                    <a:pt x="4015" y="686"/>
                  </a:cubicBezTo>
                  <a:cubicBezTo>
                    <a:pt x="3996" y="705"/>
                    <a:pt x="3972" y="724"/>
                    <a:pt x="3951" y="741"/>
                  </a:cubicBezTo>
                  <a:cubicBezTo>
                    <a:pt x="3932" y="756"/>
                    <a:pt x="3911" y="773"/>
                    <a:pt x="3889" y="790"/>
                  </a:cubicBezTo>
                  <a:cubicBezTo>
                    <a:pt x="3866" y="805"/>
                    <a:pt x="3840" y="824"/>
                    <a:pt x="3814" y="837"/>
                  </a:cubicBezTo>
                  <a:cubicBezTo>
                    <a:pt x="3787" y="856"/>
                    <a:pt x="3759" y="876"/>
                    <a:pt x="3727" y="893"/>
                  </a:cubicBezTo>
                  <a:cubicBezTo>
                    <a:pt x="3635" y="950"/>
                    <a:pt x="3531" y="993"/>
                    <a:pt x="3424" y="1038"/>
                  </a:cubicBezTo>
                  <a:cubicBezTo>
                    <a:pt x="3400" y="1049"/>
                    <a:pt x="3370" y="1057"/>
                    <a:pt x="3343" y="1068"/>
                  </a:cubicBezTo>
                  <a:cubicBezTo>
                    <a:pt x="3238" y="1106"/>
                    <a:pt x="3134" y="1138"/>
                    <a:pt x="3023" y="1168"/>
                  </a:cubicBezTo>
                  <a:cubicBezTo>
                    <a:pt x="3012" y="1168"/>
                    <a:pt x="2999" y="1174"/>
                    <a:pt x="2986" y="1174"/>
                  </a:cubicBezTo>
                  <a:cubicBezTo>
                    <a:pt x="2880" y="1200"/>
                    <a:pt x="2766" y="1217"/>
                    <a:pt x="2655" y="1232"/>
                  </a:cubicBezTo>
                  <a:cubicBezTo>
                    <a:pt x="2636" y="1236"/>
                    <a:pt x="2613" y="1236"/>
                    <a:pt x="2594" y="1239"/>
                  </a:cubicBezTo>
                  <a:cubicBezTo>
                    <a:pt x="2472" y="1256"/>
                    <a:pt x="2350" y="1258"/>
                    <a:pt x="2226" y="1258"/>
                  </a:cubicBezTo>
                  <a:lnTo>
                    <a:pt x="2171" y="1258"/>
                  </a:lnTo>
                  <a:cubicBezTo>
                    <a:pt x="2049" y="1258"/>
                    <a:pt x="1928" y="1256"/>
                    <a:pt x="1808" y="1239"/>
                  </a:cubicBezTo>
                  <a:cubicBezTo>
                    <a:pt x="1791" y="1236"/>
                    <a:pt x="1772" y="1236"/>
                    <a:pt x="1757" y="1236"/>
                  </a:cubicBezTo>
                  <a:cubicBezTo>
                    <a:pt x="1637" y="1224"/>
                    <a:pt x="1520" y="1200"/>
                    <a:pt x="1407" y="1174"/>
                  </a:cubicBezTo>
                  <a:cubicBezTo>
                    <a:pt x="1383" y="1172"/>
                    <a:pt x="1364" y="1162"/>
                    <a:pt x="1343" y="1160"/>
                  </a:cubicBezTo>
                  <a:cubicBezTo>
                    <a:pt x="1238" y="1136"/>
                    <a:pt x="1138" y="1104"/>
                    <a:pt x="1040" y="1063"/>
                  </a:cubicBezTo>
                  <a:cubicBezTo>
                    <a:pt x="1022" y="1061"/>
                    <a:pt x="1005" y="1057"/>
                    <a:pt x="988" y="1053"/>
                  </a:cubicBezTo>
                  <a:cubicBezTo>
                    <a:pt x="873" y="1006"/>
                    <a:pt x="760" y="955"/>
                    <a:pt x="660" y="893"/>
                  </a:cubicBezTo>
                  <a:cubicBezTo>
                    <a:pt x="231" y="643"/>
                    <a:pt x="17" y="323"/>
                    <a:pt x="17"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4"/>
            <p:cNvSpPr/>
            <p:nvPr/>
          </p:nvSpPr>
          <p:spPr>
            <a:xfrm flipH="1">
              <a:off x="7890384" y="2714017"/>
              <a:ext cx="82556" cy="43510"/>
            </a:xfrm>
            <a:custGeom>
              <a:avLst/>
              <a:gdLst/>
              <a:ahLst/>
              <a:cxnLst/>
              <a:rect l="l" t="t" r="r" b="b"/>
              <a:pathLst>
                <a:path w="4772" h="2515" extrusionOk="0">
                  <a:moveTo>
                    <a:pt x="2380" y="0"/>
                  </a:moveTo>
                  <a:cubicBezTo>
                    <a:pt x="1824" y="0"/>
                    <a:pt x="1268" y="123"/>
                    <a:pt x="846" y="369"/>
                  </a:cubicBezTo>
                  <a:cubicBezTo>
                    <a:pt x="1" y="857"/>
                    <a:pt x="5" y="1658"/>
                    <a:pt x="856" y="2147"/>
                  </a:cubicBezTo>
                  <a:cubicBezTo>
                    <a:pt x="1281" y="2392"/>
                    <a:pt x="1837" y="2515"/>
                    <a:pt x="2393" y="2515"/>
                  </a:cubicBezTo>
                  <a:cubicBezTo>
                    <a:pt x="2948" y="2515"/>
                    <a:pt x="3503" y="2392"/>
                    <a:pt x="3926" y="2147"/>
                  </a:cubicBezTo>
                  <a:cubicBezTo>
                    <a:pt x="4771" y="1658"/>
                    <a:pt x="4767" y="857"/>
                    <a:pt x="3915" y="367"/>
                  </a:cubicBezTo>
                  <a:cubicBezTo>
                    <a:pt x="3491" y="122"/>
                    <a:pt x="2935" y="0"/>
                    <a:pt x="2380"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4"/>
            <p:cNvSpPr/>
            <p:nvPr/>
          </p:nvSpPr>
          <p:spPr>
            <a:xfrm flipH="1">
              <a:off x="7924171" y="2647533"/>
              <a:ext cx="17750" cy="91621"/>
            </a:xfrm>
            <a:custGeom>
              <a:avLst/>
              <a:gdLst/>
              <a:ahLst/>
              <a:cxnLst/>
              <a:rect l="l" t="t" r="r" b="b"/>
              <a:pathLst>
                <a:path w="1026" h="5296" extrusionOk="0">
                  <a:moveTo>
                    <a:pt x="15" y="0"/>
                  </a:moveTo>
                  <a:lnTo>
                    <a:pt x="1" y="4999"/>
                  </a:lnTo>
                  <a:cubicBezTo>
                    <a:pt x="1" y="5076"/>
                    <a:pt x="52" y="5155"/>
                    <a:pt x="150" y="5208"/>
                  </a:cubicBezTo>
                  <a:cubicBezTo>
                    <a:pt x="171" y="5226"/>
                    <a:pt x="197" y="5232"/>
                    <a:pt x="223" y="5245"/>
                  </a:cubicBezTo>
                  <a:cubicBezTo>
                    <a:pt x="244" y="5251"/>
                    <a:pt x="261" y="5258"/>
                    <a:pt x="284" y="5264"/>
                  </a:cubicBezTo>
                  <a:cubicBezTo>
                    <a:pt x="295" y="5270"/>
                    <a:pt x="304" y="5270"/>
                    <a:pt x="314" y="5270"/>
                  </a:cubicBezTo>
                  <a:cubicBezTo>
                    <a:pt x="316" y="5275"/>
                    <a:pt x="319" y="5275"/>
                    <a:pt x="321" y="5277"/>
                  </a:cubicBezTo>
                  <a:lnTo>
                    <a:pt x="338" y="5277"/>
                  </a:lnTo>
                  <a:cubicBezTo>
                    <a:pt x="353" y="5281"/>
                    <a:pt x="368" y="5283"/>
                    <a:pt x="387" y="5287"/>
                  </a:cubicBezTo>
                  <a:cubicBezTo>
                    <a:pt x="402" y="5290"/>
                    <a:pt x="419" y="5290"/>
                    <a:pt x="436" y="5294"/>
                  </a:cubicBezTo>
                  <a:cubicBezTo>
                    <a:pt x="453" y="5296"/>
                    <a:pt x="468" y="5296"/>
                    <a:pt x="485" y="5296"/>
                  </a:cubicBezTo>
                  <a:lnTo>
                    <a:pt x="536" y="5296"/>
                  </a:lnTo>
                  <a:cubicBezTo>
                    <a:pt x="556" y="5296"/>
                    <a:pt x="575" y="5294"/>
                    <a:pt x="592" y="5290"/>
                  </a:cubicBezTo>
                  <a:cubicBezTo>
                    <a:pt x="615" y="5290"/>
                    <a:pt x="637" y="5287"/>
                    <a:pt x="658" y="5281"/>
                  </a:cubicBezTo>
                  <a:cubicBezTo>
                    <a:pt x="667" y="5281"/>
                    <a:pt x="675" y="5277"/>
                    <a:pt x="686" y="5277"/>
                  </a:cubicBezTo>
                  <a:cubicBezTo>
                    <a:pt x="694" y="5275"/>
                    <a:pt x="703" y="5270"/>
                    <a:pt x="711" y="5270"/>
                  </a:cubicBezTo>
                  <a:cubicBezTo>
                    <a:pt x="726" y="5264"/>
                    <a:pt x="741" y="5262"/>
                    <a:pt x="754" y="5258"/>
                  </a:cubicBezTo>
                  <a:cubicBezTo>
                    <a:pt x="792" y="5245"/>
                    <a:pt x="831" y="5230"/>
                    <a:pt x="865" y="5211"/>
                  </a:cubicBezTo>
                  <a:cubicBezTo>
                    <a:pt x="865" y="5211"/>
                    <a:pt x="869" y="5206"/>
                    <a:pt x="869" y="5206"/>
                  </a:cubicBezTo>
                  <a:cubicBezTo>
                    <a:pt x="880" y="5200"/>
                    <a:pt x="889" y="5194"/>
                    <a:pt x="897" y="5187"/>
                  </a:cubicBezTo>
                  <a:cubicBezTo>
                    <a:pt x="910" y="5176"/>
                    <a:pt x="921" y="5170"/>
                    <a:pt x="931" y="5162"/>
                  </a:cubicBezTo>
                  <a:cubicBezTo>
                    <a:pt x="931" y="5157"/>
                    <a:pt x="933" y="5157"/>
                    <a:pt x="933" y="5157"/>
                  </a:cubicBezTo>
                  <a:cubicBezTo>
                    <a:pt x="944" y="5149"/>
                    <a:pt x="955" y="5136"/>
                    <a:pt x="965" y="5125"/>
                  </a:cubicBezTo>
                  <a:cubicBezTo>
                    <a:pt x="967" y="5125"/>
                    <a:pt x="967" y="5119"/>
                    <a:pt x="970" y="5117"/>
                  </a:cubicBezTo>
                  <a:cubicBezTo>
                    <a:pt x="972" y="5117"/>
                    <a:pt x="976" y="5112"/>
                    <a:pt x="976" y="5106"/>
                  </a:cubicBezTo>
                  <a:cubicBezTo>
                    <a:pt x="980" y="5106"/>
                    <a:pt x="982" y="5100"/>
                    <a:pt x="987" y="5097"/>
                  </a:cubicBezTo>
                  <a:cubicBezTo>
                    <a:pt x="991" y="5087"/>
                    <a:pt x="995" y="5076"/>
                    <a:pt x="1000" y="5063"/>
                  </a:cubicBezTo>
                  <a:lnTo>
                    <a:pt x="1000" y="5061"/>
                  </a:lnTo>
                  <a:cubicBezTo>
                    <a:pt x="1000" y="5059"/>
                    <a:pt x="1002" y="5057"/>
                    <a:pt x="1002" y="5057"/>
                  </a:cubicBezTo>
                  <a:cubicBezTo>
                    <a:pt x="1004" y="5051"/>
                    <a:pt x="1006" y="5044"/>
                    <a:pt x="1006" y="5038"/>
                  </a:cubicBezTo>
                  <a:cubicBezTo>
                    <a:pt x="1008" y="5029"/>
                    <a:pt x="1010" y="5019"/>
                    <a:pt x="1012" y="5010"/>
                  </a:cubicBezTo>
                  <a:lnTo>
                    <a:pt x="1025" y="7"/>
                  </a:lnTo>
                  <a:lnTo>
                    <a:pt x="1025" y="4"/>
                  </a:lnTo>
                  <a:cubicBezTo>
                    <a:pt x="1025" y="24"/>
                    <a:pt x="1021" y="41"/>
                    <a:pt x="1017" y="56"/>
                  </a:cubicBezTo>
                  <a:lnTo>
                    <a:pt x="1017" y="62"/>
                  </a:lnTo>
                  <a:cubicBezTo>
                    <a:pt x="1008" y="77"/>
                    <a:pt x="1002" y="94"/>
                    <a:pt x="991" y="107"/>
                  </a:cubicBezTo>
                  <a:cubicBezTo>
                    <a:pt x="991" y="113"/>
                    <a:pt x="987" y="113"/>
                    <a:pt x="987" y="118"/>
                  </a:cubicBezTo>
                  <a:cubicBezTo>
                    <a:pt x="974" y="130"/>
                    <a:pt x="961" y="145"/>
                    <a:pt x="946" y="158"/>
                  </a:cubicBezTo>
                  <a:cubicBezTo>
                    <a:pt x="935" y="169"/>
                    <a:pt x="923" y="175"/>
                    <a:pt x="912" y="188"/>
                  </a:cubicBezTo>
                  <a:cubicBezTo>
                    <a:pt x="901" y="194"/>
                    <a:pt x="891" y="201"/>
                    <a:pt x="878" y="207"/>
                  </a:cubicBezTo>
                  <a:cubicBezTo>
                    <a:pt x="833" y="237"/>
                    <a:pt x="780" y="252"/>
                    <a:pt x="724" y="269"/>
                  </a:cubicBezTo>
                  <a:cubicBezTo>
                    <a:pt x="716" y="271"/>
                    <a:pt x="709" y="271"/>
                    <a:pt x="699" y="271"/>
                  </a:cubicBezTo>
                  <a:cubicBezTo>
                    <a:pt x="643" y="288"/>
                    <a:pt x="588" y="295"/>
                    <a:pt x="524" y="295"/>
                  </a:cubicBezTo>
                  <a:lnTo>
                    <a:pt x="517" y="295"/>
                  </a:lnTo>
                  <a:cubicBezTo>
                    <a:pt x="455" y="295"/>
                    <a:pt x="393" y="288"/>
                    <a:pt x="336" y="271"/>
                  </a:cubicBezTo>
                  <a:lnTo>
                    <a:pt x="327" y="271"/>
                  </a:lnTo>
                  <a:cubicBezTo>
                    <a:pt x="269" y="256"/>
                    <a:pt x="214" y="237"/>
                    <a:pt x="165" y="212"/>
                  </a:cubicBezTo>
                  <a:cubicBezTo>
                    <a:pt x="67" y="152"/>
                    <a:pt x="15" y="77"/>
                    <a:pt x="15"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4"/>
            <p:cNvSpPr/>
            <p:nvPr/>
          </p:nvSpPr>
          <p:spPr>
            <a:xfrm flipH="1">
              <a:off x="7923324" y="2642481"/>
              <a:ext cx="19220" cy="10172"/>
            </a:xfrm>
            <a:custGeom>
              <a:avLst/>
              <a:gdLst/>
              <a:ahLst/>
              <a:cxnLst/>
              <a:rect l="l" t="t" r="r" b="b"/>
              <a:pathLst>
                <a:path w="1111" h="588" extrusionOk="0">
                  <a:moveTo>
                    <a:pt x="554" y="1"/>
                  </a:moveTo>
                  <a:cubicBezTo>
                    <a:pt x="424" y="1"/>
                    <a:pt x="296" y="30"/>
                    <a:pt x="199" y="87"/>
                  </a:cubicBezTo>
                  <a:cubicBezTo>
                    <a:pt x="0" y="198"/>
                    <a:pt x="2" y="390"/>
                    <a:pt x="201" y="504"/>
                  </a:cubicBezTo>
                  <a:cubicBezTo>
                    <a:pt x="299" y="560"/>
                    <a:pt x="427" y="588"/>
                    <a:pt x="555" y="588"/>
                  </a:cubicBezTo>
                  <a:cubicBezTo>
                    <a:pt x="685" y="588"/>
                    <a:pt x="815" y="558"/>
                    <a:pt x="914" y="499"/>
                  </a:cubicBezTo>
                  <a:cubicBezTo>
                    <a:pt x="1110" y="390"/>
                    <a:pt x="1110" y="198"/>
                    <a:pt x="912" y="89"/>
                  </a:cubicBezTo>
                  <a:lnTo>
                    <a:pt x="912" y="87"/>
                  </a:lnTo>
                  <a:cubicBezTo>
                    <a:pt x="812" y="30"/>
                    <a:pt x="683" y="1"/>
                    <a:pt x="554"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44"/>
            <p:cNvSpPr/>
            <p:nvPr/>
          </p:nvSpPr>
          <p:spPr>
            <a:xfrm flipH="1">
              <a:off x="7740584" y="2554822"/>
              <a:ext cx="17369" cy="94752"/>
            </a:xfrm>
            <a:custGeom>
              <a:avLst/>
              <a:gdLst/>
              <a:ahLst/>
              <a:cxnLst/>
              <a:rect l="l" t="t" r="r" b="b"/>
              <a:pathLst>
                <a:path w="1004" h="5477" extrusionOk="0">
                  <a:moveTo>
                    <a:pt x="963" y="401"/>
                  </a:moveTo>
                  <a:lnTo>
                    <a:pt x="963" y="401"/>
                  </a:lnTo>
                  <a:cubicBezTo>
                    <a:pt x="953" y="413"/>
                    <a:pt x="942" y="426"/>
                    <a:pt x="929" y="439"/>
                  </a:cubicBezTo>
                  <a:cubicBezTo>
                    <a:pt x="942" y="426"/>
                    <a:pt x="955" y="409"/>
                    <a:pt x="963" y="401"/>
                  </a:cubicBezTo>
                  <a:close/>
                  <a:moveTo>
                    <a:pt x="891" y="467"/>
                  </a:moveTo>
                  <a:cubicBezTo>
                    <a:pt x="891" y="471"/>
                    <a:pt x="891" y="471"/>
                    <a:pt x="891" y="471"/>
                  </a:cubicBezTo>
                  <a:cubicBezTo>
                    <a:pt x="878" y="478"/>
                    <a:pt x="870" y="484"/>
                    <a:pt x="859" y="490"/>
                  </a:cubicBezTo>
                  <a:cubicBezTo>
                    <a:pt x="870" y="480"/>
                    <a:pt x="880" y="478"/>
                    <a:pt x="891" y="467"/>
                  </a:cubicBezTo>
                  <a:close/>
                  <a:moveTo>
                    <a:pt x="508" y="0"/>
                  </a:moveTo>
                  <a:cubicBezTo>
                    <a:pt x="381" y="0"/>
                    <a:pt x="255" y="29"/>
                    <a:pt x="159" y="87"/>
                  </a:cubicBezTo>
                  <a:cubicBezTo>
                    <a:pt x="63" y="145"/>
                    <a:pt x="14" y="215"/>
                    <a:pt x="14" y="288"/>
                  </a:cubicBezTo>
                  <a:lnTo>
                    <a:pt x="1" y="5184"/>
                  </a:lnTo>
                  <a:cubicBezTo>
                    <a:pt x="1" y="5259"/>
                    <a:pt x="48" y="5334"/>
                    <a:pt x="146" y="5389"/>
                  </a:cubicBezTo>
                  <a:cubicBezTo>
                    <a:pt x="169" y="5402"/>
                    <a:pt x="193" y="5415"/>
                    <a:pt x="219" y="5425"/>
                  </a:cubicBezTo>
                  <a:lnTo>
                    <a:pt x="223" y="5425"/>
                  </a:lnTo>
                  <a:cubicBezTo>
                    <a:pt x="225" y="5428"/>
                    <a:pt x="229" y="5428"/>
                    <a:pt x="231" y="5432"/>
                  </a:cubicBezTo>
                  <a:cubicBezTo>
                    <a:pt x="246" y="5434"/>
                    <a:pt x="261" y="5440"/>
                    <a:pt x="278" y="5445"/>
                  </a:cubicBezTo>
                  <a:cubicBezTo>
                    <a:pt x="285" y="5447"/>
                    <a:pt x="295" y="5451"/>
                    <a:pt x="304" y="5453"/>
                  </a:cubicBezTo>
                  <a:lnTo>
                    <a:pt x="317" y="5453"/>
                  </a:lnTo>
                  <a:cubicBezTo>
                    <a:pt x="319" y="5457"/>
                    <a:pt x="325" y="5457"/>
                    <a:pt x="327" y="5457"/>
                  </a:cubicBezTo>
                  <a:cubicBezTo>
                    <a:pt x="344" y="5460"/>
                    <a:pt x="362" y="5464"/>
                    <a:pt x="379" y="5464"/>
                  </a:cubicBezTo>
                  <a:cubicBezTo>
                    <a:pt x="383" y="5466"/>
                    <a:pt x="389" y="5466"/>
                    <a:pt x="396" y="5466"/>
                  </a:cubicBezTo>
                  <a:cubicBezTo>
                    <a:pt x="398" y="5470"/>
                    <a:pt x="406" y="5470"/>
                    <a:pt x="406" y="5470"/>
                  </a:cubicBezTo>
                  <a:lnTo>
                    <a:pt x="426" y="5470"/>
                  </a:lnTo>
                  <a:cubicBezTo>
                    <a:pt x="441" y="5472"/>
                    <a:pt x="458" y="5477"/>
                    <a:pt x="475" y="5477"/>
                  </a:cubicBezTo>
                  <a:lnTo>
                    <a:pt x="526" y="5477"/>
                  </a:lnTo>
                  <a:cubicBezTo>
                    <a:pt x="545" y="5472"/>
                    <a:pt x="562" y="5470"/>
                    <a:pt x="581" y="5470"/>
                  </a:cubicBezTo>
                  <a:lnTo>
                    <a:pt x="586" y="5470"/>
                  </a:lnTo>
                  <a:cubicBezTo>
                    <a:pt x="592" y="5470"/>
                    <a:pt x="596" y="5466"/>
                    <a:pt x="603" y="5466"/>
                  </a:cubicBezTo>
                  <a:cubicBezTo>
                    <a:pt x="616" y="5464"/>
                    <a:pt x="631" y="5464"/>
                    <a:pt x="643" y="5460"/>
                  </a:cubicBezTo>
                  <a:cubicBezTo>
                    <a:pt x="650" y="5460"/>
                    <a:pt x="654" y="5460"/>
                    <a:pt x="660" y="5457"/>
                  </a:cubicBezTo>
                  <a:cubicBezTo>
                    <a:pt x="677" y="5453"/>
                    <a:pt x="695" y="5451"/>
                    <a:pt x="712" y="5445"/>
                  </a:cubicBezTo>
                  <a:cubicBezTo>
                    <a:pt x="722" y="5440"/>
                    <a:pt x="731" y="5440"/>
                    <a:pt x="737" y="5438"/>
                  </a:cubicBezTo>
                  <a:cubicBezTo>
                    <a:pt x="742" y="5438"/>
                    <a:pt x="744" y="5434"/>
                    <a:pt x="748" y="5434"/>
                  </a:cubicBezTo>
                  <a:cubicBezTo>
                    <a:pt x="782" y="5421"/>
                    <a:pt x="816" y="5404"/>
                    <a:pt x="846" y="5389"/>
                  </a:cubicBezTo>
                  <a:cubicBezTo>
                    <a:pt x="846" y="5389"/>
                    <a:pt x="848" y="5385"/>
                    <a:pt x="852" y="5385"/>
                  </a:cubicBezTo>
                  <a:cubicBezTo>
                    <a:pt x="861" y="5383"/>
                    <a:pt x="870" y="5376"/>
                    <a:pt x="878" y="5366"/>
                  </a:cubicBezTo>
                  <a:cubicBezTo>
                    <a:pt x="889" y="5359"/>
                    <a:pt x="902" y="5353"/>
                    <a:pt x="910" y="5344"/>
                  </a:cubicBezTo>
                  <a:cubicBezTo>
                    <a:pt x="912" y="5344"/>
                    <a:pt x="912" y="5340"/>
                    <a:pt x="914" y="5340"/>
                  </a:cubicBezTo>
                  <a:cubicBezTo>
                    <a:pt x="925" y="5331"/>
                    <a:pt x="938" y="5319"/>
                    <a:pt x="944" y="5308"/>
                  </a:cubicBezTo>
                  <a:lnTo>
                    <a:pt x="951" y="5297"/>
                  </a:lnTo>
                  <a:cubicBezTo>
                    <a:pt x="953" y="5297"/>
                    <a:pt x="953" y="5295"/>
                    <a:pt x="957" y="5291"/>
                  </a:cubicBezTo>
                  <a:cubicBezTo>
                    <a:pt x="957" y="5284"/>
                    <a:pt x="963" y="5282"/>
                    <a:pt x="963" y="5278"/>
                  </a:cubicBezTo>
                  <a:cubicBezTo>
                    <a:pt x="970" y="5265"/>
                    <a:pt x="976" y="5259"/>
                    <a:pt x="976" y="5250"/>
                  </a:cubicBezTo>
                  <a:cubicBezTo>
                    <a:pt x="976" y="5248"/>
                    <a:pt x="978" y="5246"/>
                    <a:pt x="981" y="5244"/>
                  </a:cubicBezTo>
                  <a:cubicBezTo>
                    <a:pt x="981" y="5244"/>
                    <a:pt x="981" y="5240"/>
                    <a:pt x="983" y="5240"/>
                  </a:cubicBezTo>
                  <a:cubicBezTo>
                    <a:pt x="983" y="5233"/>
                    <a:pt x="985" y="5227"/>
                    <a:pt x="987" y="5220"/>
                  </a:cubicBezTo>
                  <a:cubicBezTo>
                    <a:pt x="989" y="5212"/>
                    <a:pt x="989" y="5201"/>
                    <a:pt x="991" y="5193"/>
                  </a:cubicBezTo>
                  <a:lnTo>
                    <a:pt x="1002" y="294"/>
                  </a:lnTo>
                  <a:lnTo>
                    <a:pt x="1002" y="288"/>
                  </a:lnTo>
                  <a:cubicBezTo>
                    <a:pt x="1002" y="292"/>
                    <a:pt x="1002" y="296"/>
                    <a:pt x="1001" y="299"/>
                  </a:cubicBezTo>
                  <a:lnTo>
                    <a:pt x="1001" y="299"/>
                  </a:lnTo>
                  <a:cubicBezTo>
                    <a:pt x="1003" y="222"/>
                    <a:pt x="959" y="146"/>
                    <a:pt x="857" y="87"/>
                  </a:cubicBezTo>
                  <a:cubicBezTo>
                    <a:pt x="761" y="29"/>
                    <a:pt x="634" y="0"/>
                    <a:pt x="508"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4"/>
            <p:cNvSpPr/>
            <p:nvPr/>
          </p:nvSpPr>
          <p:spPr>
            <a:xfrm flipH="1">
              <a:off x="7711589" y="2479948"/>
              <a:ext cx="75428" cy="120633"/>
            </a:xfrm>
            <a:custGeom>
              <a:avLst/>
              <a:gdLst/>
              <a:ahLst/>
              <a:cxnLst/>
              <a:rect l="l" t="t" r="r" b="b"/>
              <a:pathLst>
                <a:path w="4360" h="6973" extrusionOk="0">
                  <a:moveTo>
                    <a:pt x="4360" y="13"/>
                  </a:moveTo>
                  <a:lnTo>
                    <a:pt x="4360" y="15"/>
                  </a:lnTo>
                  <a:lnTo>
                    <a:pt x="4360" y="15"/>
                  </a:lnTo>
                  <a:cubicBezTo>
                    <a:pt x="4360" y="14"/>
                    <a:pt x="4360" y="14"/>
                    <a:pt x="4360" y="13"/>
                  </a:cubicBezTo>
                  <a:close/>
                  <a:moveTo>
                    <a:pt x="18" y="1"/>
                  </a:moveTo>
                  <a:lnTo>
                    <a:pt x="1" y="5713"/>
                  </a:lnTo>
                  <a:cubicBezTo>
                    <a:pt x="1" y="6037"/>
                    <a:pt x="214" y="6359"/>
                    <a:pt x="643" y="6605"/>
                  </a:cubicBezTo>
                  <a:cubicBezTo>
                    <a:pt x="742" y="6660"/>
                    <a:pt x="846" y="6714"/>
                    <a:pt x="957" y="6759"/>
                  </a:cubicBezTo>
                  <a:cubicBezTo>
                    <a:pt x="961" y="6759"/>
                    <a:pt x="966" y="6759"/>
                    <a:pt x="972" y="6761"/>
                  </a:cubicBezTo>
                  <a:cubicBezTo>
                    <a:pt x="989" y="6767"/>
                    <a:pt x="1013" y="6778"/>
                    <a:pt x="1032" y="6780"/>
                  </a:cubicBezTo>
                  <a:cubicBezTo>
                    <a:pt x="1096" y="6803"/>
                    <a:pt x="1156" y="6829"/>
                    <a:pt x="1220" y="6846"/>
                  </a:cubicBezTo>
                  <a:cubicBezTo>
                    <a:pt x="1256" y="6855"/>
                    <a:pt x="1290" y="6861"/>
                    <a:pt x="1326" y="6872"/>
                  </a:cubicBezTo>
                  <a:cubicBezTo>
                    <a:pt x="1350" y="6878"/>
                    <a:pt x="1369" y="6885"/>
                    <a:pt x="1393" y="6887"/>
                  </a:cubicBezTo>
                  <a:cubicBezTo>
                    <a:pt x="1410" y="6891"/>
                    <a:pt x="1429" y="6897"/>
                    <a:pt x="1448" y="6904"/>
                  </a:cubicBezTo>
                  <a:cubicBezTo>
                    <a:pt x="1519" y="6917"/>
                    <a:pt x="1591" y="6929"/>
                    <a:pt x="1662" y="6940"/>
                  </a:cubicBezTo>
                  <a:cubicBezTo>
                    <a:pt x="1687" y="6942"/>
                    <a:pt x="1713" y="6942"/>
                    <a:pt x="1738" y="6949"/>
                  </a:cubicBezTo>
                  <a:cubicBezTo>
                    <a:pt x="1758" y="6949"/>
                    <a:pt x="1777" y="6953"/>
                    <a:pt x="1796" y="6953"/>
                  </a:cubicBezTo>
                  <a:cubicBezTo>
                    <a:pt x="1824" y="6955"/>
                    <a:pt x="1847" y="6959"/>
                    <a:pt x="1873" y="6961"/>
                  </a:cubicBezTo>
                  <a:cubicBezTo>
                    <a:pt x="1948" y="6968"/>
                    <a:pt x="2016" y="6972"/>
                    <a:pt x="2086" y="6972"/>
                  </a:cubicBezTo>
                  <a:lnTo>
                    <a:pt x="2311" y="6972"/>
                  </a:lnTo>
                  <a:cubicBezTo>
                    <a:pt x="2392" y="6972"/>
                    <a:pt x="2473" y="6966"/>
                    <a:pt x="2552" y="6955"/>
                  </a:cubicBezTo>
                  <a:cubicBezTo>
                    <a:pt x="2558" y="6955"/>
                    <a:pt x="2569" y="6953"/>
                    <a:pt x="2575" y="6953"/>
                  </a:cubicBezTo>
                  <a:cubicBezTo>
                    <a:pt x="2601" y="6953"/>
                    <a:pt x="2622" y="6949"/>
                    <a:pt x="2646" y="6942"/>
                  </a:cubicBezTo>
                  <a:cubicBezTo>
                    <a:pt x="2705" y="6936"/>
                    <a:pt x="2767" y="6929"/>
                    <a:pt x="2827" y="6917"/>
                  </a:cubicBezTo>
                  <a:cubicBezTo>
                    <a:pt x="2855" y="6910"/>
                    <a:pt x="2880" y="6904"/>
                    <a:pt x="2904" y="6902"/>
                  </a:cubicBezTo>
                  <a:cubicBezTo>
                    <a:pt x="2981" y="6885"/>
                    <a:pt x="3051" y="6865"/>
                    <a:pt x="3124" y="6846"/>
                  </a:cubicBezTo>
                  <a:cubicBezTo>
                    <a:pt x="3162" y="6835"/>
                    <a:pt x="3203" y="6829"/>
                    <a:pt x="3239" y="6816"/>
                  </a:cubicBezTo>
                  <a:cubicBezTo>
                    <a:pt x="3269" y="6806"/>
                    <a:pt x="3299" y="6793"/>
                    <a:pt x="3329" y="6780"/>
                  </a:cubicBezTo>
                  <a:cubicBezTo>
                    <a:pt x="3354" y="6774"/>
                    <a:pt x="3384" y="6761"/>
                    <a:pt x="3412" y="6752"/>
                  </a:cubicBezTo>
                  <a:cubicBezTo>
                    <a:pt x="3517" y="6710"/>
                    <a:pt x="3621" y="6660"/>
                    <a:pt x="3715" y="6605"/>
                  </a:cubicBezTo>
                  <a:cubicBezTo>
                    <a:pt x="3724" y="6603"/>
                    <a:pt x="3730" y="6596"/>
                    <a:pt x="3741" y="6590"/>
                  </a:cubicBezTo>
                  <a:cubicBezTo>
                    <a:pt x="3760" y="6584"/>
                    <a:pt x="3775" y="6567"/>
                    <a:pt x="3794" y="6558"/>
                  </a:cubicBezTo>
                  <a:cubicBezTo>
                    <a:pt x="3822" y="6539"/>
                    <a:pt x="3850" y="6520"/>
                    <a:pt x="3875" y="6502"/>
                  </a:cubicBezTo>
                  <a:cubicBezTo>
                    <a:pt x="3896" y="6485"/>
                    <a:pt x="3914" y="6470"/>
                    <a:pt x="3935" y="6458"/>
                  </a:cubicBezTo>
                  <a:cubicBezTo>
                    <a:pt x="3956" y="6438"/>
                    <a:pt x="3980" y="6417"/>
                    <a:pt x="4003" y="6398"/>
                  </a:cubicBezTo>
                  <a:cubicBezTo>
                    <a:pt x="4007" y="6391"/>
                    <a:pt x="4014" y="6391"/>
                    <a:pt x="4016" y="6389"/>
                  </a:cubicBezTo>
                  <a:cubicBezTo>
                    <a:pt x="4022" y="6379"/>
                    <a:pt x="4029" y="6372"/>
                    <a:pt x="4037" y="6364"/>
                  </a:cubicBezTo>
                  <a:cubicBezTo>
                    <a:pt x="4069" y="6330"/>
                    <a:pt x="4101" y="6298"/>
                    <a:pt x="4129" y="6263"/>
                  </a:cubicBezTo>
                  <a:cubicBezTo>
                    <a:pt x="4136" y="6257"/>
                    <a:pt x="4144" y="6251"/>
                    <a:pt x="4148" y="6240"/>
                  </a:cubicBezTo>
                  <a:cubicBezTo>
                    <a:pt x="4157" y="6236"/>
                    <a:pt x="4159" y="6229"/>
                    <a:pt x="4165" y="6221"/>
                  </a:cubicBezTo>
                  <a:cubicBezTo>
                    <a:pt x="4185" y="6197"/>
                    <a:pt x="4200" y="6172"/>
                    <a:pt x="4215" y="6146"/>
                  </a:cubicBezTo>
                  <a:cubicBezTo>
                    <a:pt x="4223" y="6133"/>
                    <a:pt x="4232" y="6123"/>
                    <a:pt x="4238" y="6114"/>
                  </a:cubicBezTo>
                  <a:lnTo>
                    <a:pt x="4247" y="6097"/>
                  </a:lnTo>
                  <a:cubicBezTo>
                    <a:pt x="4255" y="6076"/>
                    <a:pt x="4268" y="6052"/>
                    <a:pt x="4276" y="6029"/>
                  </a:cubicBezTo>
                  <a:cubicBezTo>
                    <a:pt x="4283" y="6016"/>
                    <a:pt x="4289" y="6003"/>
                    <a:pt x="4296" y="5988"/>
                  </a:cubicBezTo>
                  <a:cubicBezTo>
                    <a:pt x="4296" y="5984"/>
                    <a:pt x="4298" y="5982"/>
                    <a:pt x="4298" y="5975"/>
                  </a:cubicBezTo>
                  <a:cubicBezTo>
                    <a:pt x="4306" y="5954"/>
                    <a:pt x="4313" y="5928"/>
                    <a:pt x="4319" y="5909"/>
                  </a:cubicBezTo>
                  <a:cubicBezTo>
                    <a:pt x="4323" y="5896"/>
                    <a:pt x="4328" y="5881"/>
                    <a:pt x="4332" y="5866"/>
                  </a:cubicBezTo>
                  <a:lnTo>
                    <a:pt x="4332" y="5854"/>
                  </a:lnTo>
                  <a:cubicBezTo>
                    <a:pt x="4336" y="5832"/>
                    <a:pt x="4338" y="5809"/>
                    <a:pt x="4340" y="5787"/>
                  </a:cubicBezTo>
                  <a:cubicBezTo>
                    <a:pt x="4343" y="5775"/>
                    <a:pt x="4343" y="5758"/>
                    <a:pt x="4347" y="5740"/>
                  </a:cubicBezTo>
                  <a:lnTo>
                    <a:pt x="4347" y="5725"/>
                  </a:lnTo>
                  <a:lnTo>
                    <a:pt x="4360" y="15"/>
                  </a:lnTo>
                  <a:lnTo>
                    <a:pt x="4360" y="15"/>
                  </a:lnTo>
                  <a:cubicBezTo>
                    <a:pt x="4360" y="36"/>
                    <a:pt x="4357" y="57"/>
                    <a:pt x="4355" y="75"/>
                  </a:cubicBezTo>
                  <a:cubicBezTo>
                    <a:pt x="4353" y="101"/>
                    <a:pt x="4351" y="120"/>
                    <a:pt x="4347" y="144"/>
                  </a:cubicBezTo>
                  <a:cubicBezTo>
                    <a:pt x="4345" y="163"/>
                    <a:pt x="4338" y="180"/>
                    <a:pt x="4334" y="199"/>
                  </a:cubicBezTo>
                  <a:cubicBezTo>
                    <a:pt x="4328" y="221"/>
                    <a:pt x="4323" y="244"/>
                    <a:pt x="4315" y="267"/>
                  </a:cubicBezTo>
                  <a:cubicBezTo>
                    <a:pt x="4311" y="282"/>
                    <a:pt x="4300" y="299"/>
                    <a:pt x="4293" y="319"/>
                  </a:cubicBezTo>
                  <a:cubicBezTo>
                    <a:pt x="4283" y="342"/>
                    <a:pt x="4274" y="361"/>
                    <a:pt x="4264" y="383"/>
                  </a:cubicBezTo>
                  <a:cubicBezTo>
                    <a:pt x="4253" y="402"/>
                    <a:pt x="4240" y="421"/>
                    <a:pt x="4232" y="436"/>
                  </a:cubicBezTo>
                  <a:cubicBezTo>
                    <a:pt x="4215" y="462"/>
                    <a:pt x="4200" y="487"/>
                    <a:pt x="4180" y="509"/>
                  </a:cubicBezTo>
                  <a:cubicBezTo>
                    <a:pt x="4172" y="526"/>
                    <a:pt x="4159" y="539"/>
                    <a:pt x="4148" y="556"/>
                  </a:cubicBezTo>
                  <a:cubicBezTo>
                    <a:pt x="4118" y="588"/>
                    <a:pt x="4086" y="620"/>
                    <a:pt x="4054" y="652"/>
                  </a:cubicBezTo>
                  <a:cubicBezTo>
                    <a:pt x="4042" y="664"/>
                    <a:pt x="4031" y="677"/>
                    <a:pt x="4016" y="690"/>
                  </a:cubicBezTo>
                  <a:cubicBezTo>
                    <a:pt x="3999" y="703"/>
                    <a:pt x="3973" y="724"/>
                    <a:pt x="3954" y="743"/>
                  </a:cubicBezTo>
                  <a:cubicBezTo>
                    <a:pt x="3931" y="756"/>
                    <a:pt x="3911" y="775"/>
                    <a:pt x="3890" y="790"/>
                  </a:cubicBezTo>
                  <a:cubicBezTo>
                    <a:pt x="3867" y="808"/>
                    <a:pt x="3841" y="827"/>
                    <a:pt x="3815" y="840"/>
                  </a:cubicBezTo>
                  <a:cubicBezTo>
                    <a:pt x="3788" y="859"/>
                    <a:pt x="3762" y="878"/>
                    <a:pt x="3730" y="895"/>
                  </a:cubicBezTo>
                  <a:cubicBezTo>
                    <a:pt x="3636" y="951"/>
                    <a:pt x="3534" y="997"/>
                    <a:pt x="3427" y="1038"/>
                  </a:cubicBezTo>
                  <a:cubicBezTo>
                    <a:pt x="3401" y="1051"/>
                    <a:pt x="3371" y="1059"/>
                    <a:pt x="3344" y="1070"/>
                  </a:cubicBezTo>
                  <a:cubicBezTo>
                    <a:pt x="3241" y="1108"/>
                    <a:pt x="3134" y="1140"/>
                    <a:pt x="3023" y="1170"/>
                  </a:cubicBezTo>
                  <a:cubicBezTo>
                    <a:pt x="3013" y="1173"/>
                    <a:pt x="3000" y="1177"/>
                    <a:pt x="2987" y="1177"/>
                  </a:cubicBezTo>
                  <a:cubicBezTo>
                    <a:pt x="2880" y="1202"/>
                    <a:pt x="2769" y="1219"/>
                    <a:pt x="2656" y="1232"/>
                  </a:cubicBezTo>
                  <a:cubicBezTo>
                    <a:pt x="2637" y="1239"/>
                    <a:pt x="2614" y="1241"/>
                    <a:pt x="2594" y="1241"/>
                  </a:cubicBezTo>
                  <a:cubicBezTo>
                    <a:pt x="2473" y="1258"/>
                    <a:pt x="2351" y="1260"/>
                    <a:pt x="2227" y="1260"/>
                  </a:cubicBezTo>
                  <a:lnTo>
                    <a:pt x="2172" y="1260"/>
                  </a:lnTo>
                  <a:cubicBezTo>
                    <a:pt x="2050" y="1260"/>
                    <a:pt x="1928" y="1258"/>
                    <a:pt x="1809" y="1241"/>
                  </a:cubicBezTo>
                  <a:cubicBezTo>
                    <a:pt x="1792" y="1241"/>
                    <a:pt x="1773" y="1239"/>
                    <a:pt x="1758" y="1239"/>
                  </a:cubicBezTo>
                  <a:cubicBezTo>
                    <a:pt x="1638" y="1222"/>
                    <a:pt x="1523" y="1202"/>
                    <a:pt x="1408" y="1177"/>
                  </a:cubicBezTo>
                  <a:cubicBezTo>
                    <a:pt x="1386" y="1175"/>
                    <a:pt x="1365" y="1168"/>
                    <a:pt x="1344" y="1162"/>
                  </a:cubicBezTo>
                  <a:cubicBezTo>
                    <a:pt x="1241" y="1138"/>
                    <a:pt x="1139" y="1106"/>
                    <a:pt x="1040" y="1070"/>
                  </a:cubicBezTo>
                  <a:cubicBezTo>
                    <a:pt x="1023" y="1068"/>
                    <a:pt x="1006" y="1057"/>
                    <a:pt x="989" y="1051"/>
                  </a:cubicBezTo>
                  <a:cubicBezTo>
                    <a:pt x="874" y="1008"/>
                    <a:pt x="761" y="953"/>
                    <a:pt x="661" y="895"/>
                  </a:cubicBezTo>
                  <a:cubicBezTo>
                    <a:pt x="231" y="650"/>
                    <a:pt x="18" y="325"/>
                    <a:pt x="18" y="1"/>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44"/>
            <p:cNvSpPr/>
            <p:nvPr/>
          </p:nvSpPr>
          <p:spPr>
            <a:xfrm flipH="1">
              <a:off x="7707887" y="2458288"/>
              <a:ext cx="82521" cy="43527"/>
            </a:xfrm>
            <a:custGeom>
              <a:avLst/>
              <a:gdLst/>
              <a:ahLst/>
              <a:cxnLst/>
              <a:rect l="l" t="t" r="r" b="b"/>
              <a:pathLst>
                <a:path w="4770" h="2516" extrusionOk="0">
                  <a:moveTo>
                    <a:pt x="2378" y="1"/>
                  </a:moveTo>
                  <a:cubicBezTo>
                    <a:pt x="1822" y="1"/>
                    <a:pt x="1266" y="123"/>
                    <a:pt x="844" y="369"/>
                  </a:cubicBezTo>
                  <a:cubicBezTo>
                    <a:pt x="1" y="858"/>
                    <a:pt x="5" y="1658"/>
                    <a:pt x="854" y="2147"/>
                  </a:cubicBezTo>
                  <a:cubicBezTo>
                    <a:pt x="1280" y="2392"/>
                    <a:pt x="1837" y="2515"/>
                    <a:pt x="2393" y="2515"/>
                  </a:cubicBezTo>
                  <a:cubicBezTo>
                    <a:pt x="2949" y="2515"/>
                    <a:pt x="3504" y="2392"/>
                    <a:pt x="3926" y="2147"/>
                  </a:cubicBezTo>
                  <a:cubicBezTo>
                    <a:pt x="4769" y="1658"/>
                    <a:pt x="4767" y="858"/>
                    <a:pt x="3913" y="369"/>
                  </a:cubicBezTo>
                  <a:cubicBezTo>
                    <a:pt x="3489" y="123"/>
                    <a:pt x="2933" y="1"/>
                    <a:pt x="2378"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44"/>
            <p:cNvSpPr/>
            <p:nvPr/>
          </p:nvSpPr>
          <p:spPr>
            <a:xfrm flipH="1">
              <a:off x="7741639" y="2391804"/>
              <a:ext cx="17784" cy="91603"/>
            </a:xfrm>
            <a:custGeom>
              <a:avLst/>
              <a:gdLst/>
              <a:ahLst/>
              <a:cxnLst/>
              <a:rect l="l" t="t" r="r" b="b"/>
              <a:pathLst>
                <a:path w="1028" h="5295" extrusionOk="0">
                  <a:moveTo>
                    <a:pt x="15" y="1"/>
                  </a:moveTo>
                  <a:lnTo>
                    <a:pt x="0" y="5002"/>
                  </a:lnTo>
                  <a:cubicBezTo>
                    <a:pt x="0" y="5076"/>
                    <a:pt x="52" y="5151"/>
                    <a:pt x="150" y="5213"/>
                  </a:cubicBezTo>
                  <a:cubicBezTo>
                    <a:pt x="173" y="5222"/>
                    <a:pt x="199" y="5234"/>
                    <a:pt x="225" y="5245"/>
                  </a:cubicBezTo>
                  <a:cubicBezTo>
                    <a:pt x="244" y="5251"/>
                    <a:pt x="263" y="5262"/>
                    <a:pt x="286" y="5269"/>
                  </a:cubicBezTo>
                  <a:cubicBezTo>
                    <a:pt x="293" y="5269"/>
                    <a:pt x="306" y="5271"/>
                    <a:pt x="314" y="5271"/>
                  </a:cubicBezTo>
                  <a:cubicBezTo>
                    <a:pt x="316" y="5271"/>
                    <a:pt x="321" y="5271"/>
                    <a:pt x="323" y="5275"/>
                  </a:cubicBezTo>
                  <a:cubicBezTo>
                    <a:pt x="327" y="5275"/>
                    <a:pt x="331" y="5277"/>
                    <a:pt x="338" y="5277"/>
                  </a:cubicBezTo>
                  <a:cubicBezTo>
                    <a:pt x="353" y="5281"/>
                    <a:pt x="370" y="5288"/>
                    <a:pt x="387" y="5288"/>
                  </a:cubicBezTo>
                  <a:cubicBezTo>
                    <a:pt x="402" y="5290"/>
                    <a:pt x="421" y="5290"/>
                    <a:pt x="436" y="5294"/>
                  </a:cubicBezTo>
                  <a:lnTo>
                    <a:pt x="538" y="5294"/>
                  </a:lnTo>
                  <a:cubicBezTo>
                    <a:pt x="558" y="5294"/>
                    <a:pt x="577" y="5294"/>
                    <a:pt x="594" y="5290"/>
                  </a:cubicBezTo>
                  <a:cubicBezTo>
                    <a:pt x="615" y="5290"/>
                    <a:pt x="639" y="5288"/>
                    <a:pt x="658" y="5281"/>
                  </a:cubicBezTo>
                  <a:cubicBezTo>
                    <a:pt x="666" y="5281"/>
                    <a:pt x="677" y="5277"/>
                    <a:pt x="686" y="5275"/>
                  </a:cubicBezTo>
                  <a:cubicBezTo>
                    <a:pt x="694" y="5271"/>
                    <a:pt x="703" y="5271"/>
                    <a:pt x="711" y="5269"/>
                  </a:cubicBezTo>
                  <a:cubicBezTo>
                    <a:pt x="726" y="5269"/>
                    <a:pt x="741" y="5262"/>
                    <a:pt x="754" y="5258"/>
                  </a:cubicBezTo>
                  <a:cubicBezTo>
                    <a:pt x="794" y="5245"/>
                    <a:pt x="831" y="5230"/>
                    <a:pt x="867" y="5213"/>
                  </a:cubicBezTo>
                  <a:cubicBezTo>
                    <a:pt x="867" y="5209"/>
                    <a:pt x="869" y="5207"/>
                    <a:pt x="871" y="5207"/>
                  </a:cubicBezTo>
                  <a:cubicBezTo>
                    <a:pt x="880" y="5200"/>
                    <a:pt x="888" y="5194"/>
                    <a:pt x="899" y="5187"/>
                  </a:cubicBezTo>
                  <a:cubicBezTo>
                    <a:pt x="912" y="5177"/>
                    <a:pt x="923" y="5170"/>
                    <a:pt x="931" y="5162"/>
                  </a:cubicBezTo>
                  <a:cubicBezTo>
                    <a:pt x="933" y="5162"/>
                    <a:pt x="933" y="5162"/>
                    <a:pt x="933" y="5158"/>
                  </a:cubicBezTo>
                  <a:cubicBezTo>
                    <a:pt x="946" y="5147"/>
                    <a:pt x="957" y="5138"/>
                    <a:pt x="967" y="5126"/>
                  </a:cubicBezTo>
                  <a:lnTo>
                    <a:pt x="970" y="5119"/>
                  </a:lnTo>
                  <a:cubicBezTo>
                    <a:pt x="974" y="5115"/>
                    <a:pt x="976" y="5113"/>
                    <a:pt x="978" y="5108"/>
                  </a:cubicBezTo>
                  <a:cubicBezTo>
                    <a:pt x="980" y="5102"/>
                    <a:pt x="984" y="5100"/>
                    <a:pt x="989" y="5096"/>
                  </a:cubicBezTo>
                  <a:cubicBezTo>
                    <a:pt x="991" y="5087"/>
                    <a:pt x="997" y="5076"/>
                    <a:pt x="999" y="5068"/>
                  </a:cubicBezTo>
                  <a:lnTo>
                    <a:pt x="999" y="5062"/>
                  </a:lnTo>
                  <a:cubicBezTo>
                    <a:pt x="1002" y="5062"/>
                    <a:pt x="1002" y="5059"/>
                    <a:pt x="1004" y="5057"/>
                  </a:cubicBezTo>
                  <a:cubicBezTo>
                    <a:pt x="1006" y="5049"/>
                    <a:pt x="1008" y="5044"/>
                    <a:pt x="1008" y="5038"/>
                  </a:cubicBezTo>
                  <a:cubicBezTo>
                    <a:pt x="1008" y="5025"/>
                    <a:pt x="1012" y="5019"/>
                    <a:pt x="1012" y="5008"/>
                  </a:cubicBezTo>
                  <a:lnTo>
                    <a:pt x="1027" y="7"/>
                  </a:lnTo>
                  <a:lnTo>
                    <a:pt x="1027" y="5"/>
                  </a:lnTo>
                  <a:cubicBezTo>
                    <a:pt x="1025" y="20"/>
                    <a:pt x="1023" y="39"/>
                    <a:pt x="1019" y="58"/>
                  </a:cubicBezTo>
                  <a:lnTo>
                    <a:pt x="1019" y="62"/>
                  </a:lnTo>
                  <a:cubicBezTo>
                    <a:pt x="1010" y="75"/>
                    <a:pt x="1002" y="92"/>
                    <a:pt x="993" y="107"/>
                  </a:cubicBezTo>
                  <a:cubicBezTo>
                    <a:pt x="991" y="112"/>
                    <a:pt x="989" y="114"/>
                    <a:pt x="989" y="118"/>
                  </a:cubicBezTo>
                  <a:cubicBezTo>
                    <a:pt x="976" y="131"/>
                    <a:pt x="963" y="146"/>
                    <a:pt x="946" y="158"/>
                  </a:cubicBezTo>
                  <a:cubicBezTo>
                    <a:pt x="937" y="169"/>
                    <a:pt x="925" y="178"/>
                    <a:pt x="914" y="186"/>
                  </a:cubicBezTo>
                  <a:cubicBezTo>
                    <a:pt x="903" y="193"/>
                    <a:pt x="893" y="201"/>
                    <a:pt x="880" y="212"/>
                  </a:cubicBezTo>
                  <a:cubicBezTo>
                    <a:pt x="837" y="237"/>
                    <a:pt x="782" y="257"/>
                    <a:pt x="724" y="269"/>
                  </a:cubicBezTo>
                  <a:cubicBezTo>
                    <a:pt x="718" y="269"/>
                    <a:pt x="709" y="276"/>
                    <a:pt x="701" y="276"/>
                  </a:cubicBezTo>
                  <a:cubicBezTo>
                    <a:pt x="645" y="289"/>
                    <a:pt x="587" y="295"/>
                    <a:pt x="526" y="295"/>
                  </a:cubicBezTo>
                  <a:lnTo>
                    <a:pt x="519" y="295"/>
                  </a:lnTo>
                  <a:cubicBezTo>
                    <a:pt x="457" y="295"/>
                    <a:pt x="395" y="289"/>
                    <a:pt x="338" y="276"/>
                  </a:cubicBezTo>
                  <a:cubicBezTo>
                    <a:pt x="333" y="276"/>
                    <a:pt x="331" y="276"/>
                    <a:pt x="329" y="272"/>
                  </a:cubicBezTo>
                  <a:cubicBezTo>
                    <a:pt x="269" y="259"/>
                    <a:pt x="214" y="237"/>
                    <a:pt x="165" y="212"/>
                  </a:cubicBezTo>
                  <a:cubicBezTo>
                    <a:pt x="67" y="152"/>
                    <a:pt x="15" y="75"/>
                    <a:pt x="15" y="1"/>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44"/>
            <p:cNvSpPr/>
            <p:nvPr/>
          </p:nvSpPr>
          <p:spPr>
            <a:xfrm flipH="1">
              <a:off x="7740791" y="2386804"/>
              <a:ext cx="19220" cy="10138"/>
            </a:xfrm>
            <a:custGeom>
              <a:avLst/>
              <a:gdLst/>
              <a:ahLst/>
              <a:cxnLst/>
              <a:rect l="l" t="t" r="r" b="b"/>
              <a:pathLst>
                <a:path w="1111" h="586" extrusionOk="0">
                  <a:moveTo>
                    <a:pt x="553" y="1"/>
                  </a:moveTo>
                  <a:cubicBezTo>
                    <a:pt x="424" y="1"/>
                    <a:pt x="295" y="28"/>
                    <a:pt x="197" y="82"/>
                  </a:cubicBezTo>
                  <a:cubicBezTo>
                    <a:pt x="0" y="200"/>
                    <a:pt x="2" y="388"/>
                    <a:pt x="199" y="501"/>
                  </a:cubicBezTo>
                  <a:cubicBezTo>
                    <a:pt x="298" y="557"/>
                    <a:pt x="428" y="586"/>
                    <a:pt x="557" y="586"/>
                  </a:cubicBezTo>
                  <a:cubicBezTo>
                    <a:pt x="687" y="586"/>
                    <a:pt x="816" y="557"/>
                    <a:pt x="914" y="501"/>
                  </a:cubicBezTo>
                  <a:cubicBezTo>
                    <a:pt x="1110" y="388"/>
                    <a:pt x="1110" y="200"/>
                    <a:pt x="910" y="82"/>
                  </a:cubicBezTo>
                  <a:cubicBezTo>
                    <a:pt x="811" y="28"/>
                    <a:pt x="682" y="1"/>
                    <a:pt x="553"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44"/>
            <p:cNvSpPr/>
            <p:nvPr/>
          </p:nvSpPr>
          <p:spPr>
            <a:xfrm flipH="1">
              <a:off x="7665017" y="2369401"/>
              <a:ext cx="17525" cy="94648"/>
            </a:xfrm>
            <a:custGeom>
              <a:avLst/>
              <a:gdLst/>
              <a:ahLst/>
              <a:cxnLst/>
              <a:rect l="l" t="t" r="r" b="b"/>
              <a:pathLst>
                <a:path w="1013" h="5471" extrusionOk="0">
                  <a:moveTo>
                    <a:pt x="891" y="467"/>
                  </a:moveTo>
                  <a:lnTo>
                    <a:pt x="891" y="469"/>
                  </a:lnTo>
                  <a:cubicBezTo>
                    <a:pt x="878" y="476"/>
                    <a:pt x="869" y="487"/>
                    <a:pt x="859" y="489"/>
                  </a:cubicBezTo>
                  <a:cubicBezTo>
                    <a:pt x="869" y="482"/>
                    <a:pt x="880" y="476"/>
                    <a:pt x="891" y="467"/>
                  </a:cubicBezTo>
                  <a:close/>
                  <a:moveTo>
                    <a:pt x="507" y="0"/>
                  </a:moveTo>
                  <a:cubicBezTo>
                    <a:pt x="380" y="0"/>
                    <a:pt x="253" y="29"/>
                    <a:pt x="156" y="85"/>
                  </a:cubicBezTo>
                  <a:cubicBezTo>
                    <a:pt x="60" y="143"/>
                    <a:pt x="13" y="215"/>
                    <a:pt x="13" y="286"/>
                  </a:cubicBezTo>
                  <a:lnTo>
                    <a:pt x="1" y="5185"/>
                  </a:lnTo>
                  <a:cubicBezTo>
                    <a:pt x="1" y="5259"/>
                    <a:pt x="50" y="5332"/>
                    <a:pt x="148" y="5392"/>
                  </a:cubicBezTo>
                  <a:cubicBezTo>
                    <a:pt x="167" y="5404"/>
                    <a:pt x="193" y="5413"/>
                    <a:pt x="216" y="5424"/>
                  </a:cubicBezTo>
                  <a:cubicBezTo>
                    <a:pt x="218" y="5424"/>
                    <a:pt x="220" y="5426"/>
                    <a:pt x="223" y="5426"/>
                  </a:cubicBezTo>
                  <a:cubicBezTo>
                    <a:pt x="225" y="5430"/>
                    <a:pt x="229" y="5430"/>
                    <a:pt x="231" y="5430"/>
                  </a:cubicBezTo>
                  <a:cubicBezTo>
                    <a:pt x="248" y="5432"/>
                    <a:pt x="261" y="5439"/>
                    <a:pt x="276" y="5445"/>
                  </a:cubicBezTo>
                  <a:cubicBezTo>
                    <a:pt x="284" y="5445"/>
                    <a:pt x="295" y="5449"/>
                    <a:pt x="302" y="5449"/>
                  </a:cubicBezTo>
                  <a:cubicBezTo>
                    <a:pt x="308" y="5449"/>
                    <a:pt x="310" y="5451"/>
                    <a:pt x="314" y="5451"/>
                  </a:cubicBezTo>
                  <a:cubicBezTo>
                    <a:pt x="319" y="5456"/>
                    <a:pt x="325" y="5456"/>
                    <a:pt x="327" y="5456"/>
                  </a:cubicBezTo>
                  <a:cubicBezTo>
                    <a:pt x="344" y="5462"/>
                    <a:pt x="359" y="5464"/>
                    <a:pt x="376" y="5464"/>
                  </a:cubicBezTo>
                  <a:lnTo>
                    <a:pt x="395" y="5464"/>
                  </a:lnTo>
                  <a:cubicBezTo>
                    <a:pt x="400" y="5469"/>
                    <a:pt x="404" y="5469"/>
                    <a:pt x="408" y="5469"/>
                  </a:cubicBezTo>
                  <a:lnTo>
                    <a:pt x="425" y="5469"/>
                  </a:lnTo>
                  <a:cubicBezTo>
                    <a:pt x="442" y="5471"/>
                    <a:pt x="455" y="5471"/>
                    <a:pt x="474" y="5471"/>
                  </a:cubicBezTo>
                  <a:lnTo>
                    <a:pt x="526" y="5471"/>
                  </a:lnTo>
                  <a:cubicBezTo>
                    <a:pt x="543" y="5471"/>
                    <a:pt x="562" y="5469"/>
                    <a:pt x="579" y="5469"/>
                  </a:cubicBezTo>
                  <a:lnTo>
                    <a:pt x="585" y="5469"/>
                  </a:lnTo>
                  <a:cubicBezTo>
                    <a:pt x="592" y="5469"/>
                    <a:pt x="596" y="5464"/>
                    <a:pt x="602" y="5464"/>
                  </a:cubicBezTo>
                  <a:cubicBezTo>
                    <a:pt x="617" y="5464"/>
                    <a:pt x="630" y="5464"/>
                    <a:pt x="643" y="5462"/>
                  </a:cubicBezTo>
                  <a:cubicBezTo>
                    <a:pt x="649" y="5462"/>
                    <a:pt x="654" y="5458"/>
                    <a:pt x="660" y="5456"/>
                  </a:cubicBezTo>
                  <a:cubicBezTo>
                    <a:pt x="677" y="5451"/>
                    <a:pt x="692" y="5449"/>
                    <a:pt x="713" y="5445"/>
                  </a:cubicBezTo>
                  <a:cubicBezTo>
                    <a:pt x="720" y="5443"/>
                    <a:pt x="731" y="5443"/>
                    <a:pt x="737" y="5437"/>
                  </a:cubicBezTo>
                  <a:cubicBezTo>
                    <a:pt x="741" y="5437"/>
                    <a:pt x="743" y="5432"/>
                    <a:pt x="748" y="5432"/>
                  </a:cubicBezTo>
                  <a:cubicBezTo>
                    <a:pt x="782" y="5424"/>
                    <a:pt x="816" y="5407"/>
                    <a:pt x="844" y="5392"/>
                  </a:cubicBezTo>
                  <a:cubicBezTo>
                    <a:pt x="844" y="5392"/>
                    <a:pt x="848" y="5387"/>
                    <a:pt x="850" y="5387"/>
                  </a:cubicBezTo>
                  <a:cubicBezTo>
                    <a:pt x="861" y="5381"/>
                    <a:pt x="867" y="5370"/>
                    <a:pt x="876" y="5368"/>
                  </a:cubicBezTo>
                  <a:cubicBezTo>
                    <a:pt x="886" y="5362"/>
                    <a:pt x="901" y="5351"/>
                    <a:pt x="910" y="5343"/>
                  </a:cubicBezTo>
                  <a:cubicBezTo>
                    <a:pt x="910" y="5343"/>
                    <a:pt x="912" y="5338"/>
                    <a:pt x="914" y="5338"/>
                  </a:cubicBezTo>
                  <a:cubicBezTo>
                    <a:pt x="925" y="5330"/>
                    <a:pt x="935" y="5319"/>
                    <a:pt x="944" y="5306"/>
                  </a:cubicBezTo>
                  <a:cubicBezTo>
                    <a:pt x="946" y="5304"/>
                    <a:pt x="948" y="5304"/>
                    <a:pt x="950" y="5298"/>
                  </a:cubicBezTo>
                  <a:cubicBezTo>
                    <a:pt x="953" y="5293"/>
                    <a:pt x="953" y="5293"/>
                    <a:pt x="955" y="5291"/>
                  </a:cubicBezTo>
                  <a:cubicBezTo>
                    <a:pt x="959" y="5287"/>
                    <a:pt x="961" y="5285"/>
                    <a:pt x="963" y="5279"/>
                  </a:cubicBezTo>
                  <a:cubicBezTo>
                    <a:pt x="970" y="5268"/>
                    <a:pt x="974" y="5257"/>
                    <a:pt x="976" y="5249"/>
                  </a:cubicBezTo>
                  <a:cubicBezTo>
                    <a:pt x="976" y="5249"/>
                    <a:pt x="976" y="5244"/>
                    <a:pt x="978" y="5242"/>
                  </a:cubicBezTo>
                  <a:cubicBezTo>
                    <a:pt x="978" y="5242"/>
                    <a:pt x="978" y="5238"/>
                    <a:pt x="980" y="5238"/>
                  </a:cubicBezTo>
                  <a:cubicBezTo>
                    <a:pt x="982" y="5236"/>
                    <a:pt x="982" y="5229"/>
                    <a:pt x="985" y="5219"/>
                  </a:cubicBezTo>
                  <a:cubicBezTo>
                    <a:pt x="989" y="5212"/>
                    <a:pt x="989" y="5200"/>
                    <a:pt x="989" y="5193"/>
                  </a:cubicBezTo>
                  <a:lnTo>
                    <a:pt x="1002" y="294"/>
                  </a:lnTo>
                  <a:lnTo>
                    <a:pt x="1002" y="288"/>
                  </a:lnTo>
                  <a:cubicBezTo>
                    <a:pt x="1002" y="299"/>
                    <a:pt x="1000" y="309"/>
                    <a:pt x="997" y="316"/>
                  </a:cubicBezTo>
                  <a:cubicBezTo>
                    <a:pt x="1012" y="235"/>
                    <a:pt x="965" y="149"/>
                    <a:pt x="856" y="85"/>
                  </a:cubicBezTo>
                  <a:cubicBezTo>
                    <a:pt x="760"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44"/>
            <p:cNvSpPr/>
            <p:nvPr/>
          </p:nvSpPr>
          <p:spPr>
            <a:xfrm flipH="1">
              <a:off x="7636178" y="2294543"/>
              <a:ext cx="75428" cy="120650"/>
            </a:xfrm>
            <a:custGeom>
              <a:avLst/>
              <a:gdLst/>
              <a:ahLst/>
              <a:cxnLst/>
              <a:rect l="l" t="t" r="r" b="b"/>
              <a:pathLst>
                <a:path w="4360" h="6974" extrusionOk="0">
                  <a:moveTo>
                    <a:pt x="4359" y="13"/>
                  </a:moveTo>
                  <a:lnTo>
                    <a:pt x="4359" y="14"/>
                  </a:lnTo>
                  <a:lnTo>
                    <a:pt x="4359" y="14"/>
                  </a:lnTo>
                  <a:cubicBezTo>
                    <a:pt x="4359" y="14"/>
                    <a:pt x="4359" y="13"/>
                    <a:pt x="4359" y="13"/>
                  </a:cubicBezTo>
                  <a:close/>
                  <a:moveTo>
                    <a:pt x="16" y="0"/>
                  </a:moveTo>
                  <a:lnTo>
                    <a:pt x="3" y="5710"/>
                  </a:lnTo>
                  <a:cubicBezTo>
                    <a:pt x="1" y="6034"/>
                    <a:pt x="214" y="6361"/>
                    <a:pt x="641" y="6607"/>
                  </a:cubicBezTo>
                  <a:cubicBezTo>
                    <a:pt x="741" y="6662"/>
                    <a:pt x="846" y="6713"/>
                    <a:pt x="955" y="6756"/>
                  </a:cubicBezTo>
                  <a:cubicBezTo>
                    <a:pt x="961" y="6760"/>
                    <a:pt x="965" y="6760"/>
                    <a:pt x="970" y="6762"/>
                  </a:cubicBezTo>
                  <a:cubicBezTo>
                    <a:pt x="991" y="6767"/>
                    <a:pt x="1012" y="6775"/>
                    <a:pt x="1032" y="6782"/>
                  </a:cubicBezTo>
                  <a:cubicBezTo>
                    <a:pt x="1094" y="6805"/>
                    <a:pt x="1153" y="6826"/>
                    <a:pt x="1217" y="6843"/>
                  </a:cubicBezTo>
                  <a:cubicBezTo>
                    <a:pt x="1256" y="6856"/>
                    <a:pt x="1290" y="6863"/>
                    <a:pt x="1326" y="6869"/>
                  </a:cubicBezTo>
                  <a:cubicBezTo>
                    <a:pt x="1348" y="6875"/>
                    <a:pt x="1369" y="6882"/>
                    <a:pt x="1390" y="6888"/>
                  </a:cubicBezTo>
                  <a:cubicBezTo>
                    <a:pt x="1409" y="6893"/>
                    <a:pt x="1427" y="6895"/>
                    <a:pt x="1446" y="6901"/>
                  </a:cubicBezTo>
                  <a:cubicBezTo>
                    <a:pt x="1516" y="6914"/>
                    <a:pt x="1589" y="6927"/>
                    <a:pt x="1659" y="6937"/>
                  </a:cubicBezTo>
                  <a:cubicBezTo>
                    <a:pt x="1687" y="6942"/>
                    <a:pt x="1710" y="6944"/>
                    <a:pt x="1736" y="6948"/>
                  </a:cubicBezTo>
                  <a:cubicBezTo>
                    <a:pt x="1755" y="6948"/>
                    <a:pt x="1774" y="6954"/>
                    <a:pt x="1794" y="6954"/>
                  </a:cubicBezTo>
                  <a:cubicBezTo>
                    <a:pt x="1821" y="6957"/>
                    <a:pt x="1845" y="6961"/>
                    <a:pt x="1873" y="6961"/>
                  </a:cubicBezTo>
                  <a:cubicBezTo>
                    <a:pt x="1945" y="6967"/>
                    <a:pt x="2016" y="6974"/>
                    <a:pt x="2088" y="6974"/>
                  </a:cubicBezTo>
                  <a:lnTo>
                    <a:pt x="2308" y="6974"/>
                  </a:lnTo>
                  <a:cubicBezTo>
                    <a:pt x="2391" y="6967"/>
                    <a:pt x="2470" y="6963"/>
                    <a:pt x="2549" y="6957"/>
                  </a:cubicBezTo>
                  <a:cubicBezTo>
                    <a:pt x="2558" y="6957"/>
                    <a:pt x="2566" y="6954"/>
                    <a:pt x="2577" y="6954"/>
                  </a:cubicBezTo>
                  <a:cubicBezTo>
                    <a:pt x="2598" y="6948"/>
                    <a:pt x="2622" y="6948"/>
                    <a:pt x="2645" y="6944"/>
                  </a:cubicBezTo>
                  <a:cubicBezTo>
                    <a:pt x="2705" y="6937"/>
                    <a:pt x="2767" y="6931"/>
                    <a:pt x="2827" y="6918"/>
                  </a:cubicBezTo>
                  <a:cubicBezTo>
                    <a:pt x="2855" y="6912"/>
                    <a:pt x="2878" y="6901"/>
                    <a:pt x="2906" y="6899"/>
                  </a:cubicBezTo>
                  <a:cubicBezTo>
                    <a:pt x="2980" y="6882"/>
                    <a:pt x="3049" y="6863"/>
                    <a:pt x="3123" y="6843"/>
                  </a:cubicBezTo>
                  <a:cubicBezTo>
                    <a:pt x="3160" y="6833"/>
                    <a:pt x="3200" y="6826"/>
                    <a:pt x="3239" y="6814"/>
                  </a:cubicBezTo>
                  <a:cubicBezTo>
                    <a:pt x="3269" y="6805"/>
                    <a:pt x="3299" y="6792"/>
                    <a:pt x="3326" y="6782"/>
                  </a:cubicBezTo>
                  <a:cubicBezTo>
                    <a:pt x="3354" y="6773"/>
                    <a:pt x="3384" y="6762"/>
                    <a:pt x="3410" y="6750"/>
                  </a:cubicBezTo>
                  <a:cubicBezTo>
                    <a:pt x="3516" y="6707"/>
                    <a:pt x="3619" y="6662"/>
                    <a:pt x="3713" y="6607"/>
                  </a:cubicBezTo>
                  <a:cubicBezTo>
                    <a:pt x="3723" y="6600"/>
                    <a:pt x="3732" y="6594"/>
                    <a:pt x="3738" y="6592"/>
                  </a:cubicBezTo>
                  <a:cubicBezTo>
                    <a:pt x="3757" y="6579"/>
                    <a:pt x="3772" y="6564"/>
                    <a:pt x="3794" y="6555"/>
                  </a:cubicBezTo>
                  <a:cubicBezTo>
                    <a:pt x="3821" y="6536"/>
                    <a:pt x="3849" y="6519"/>
                    <a:pt x="3875" y="6500"/>
                  </a:cubicBezTo>
                  <a:cubicBezTo>
                    <a:pt x="3894" y="6485"/>
                    <a:pt x="3913" y="6468"/>
                    <a:pt x="3932" y="6457"/>
                  </a:cubicBezTo>
                  <a:cubicBezTo>
                    <a:pt x="3956" y="6438"/>
                    <a:pt x="3982" y="6417"/>
                    <a:pt x="4003" y="6399"/>
                  </a:cubicBezTo>
                  <a:cubicBezTo>
                    <a:pt x="4005" y="6393"/>
                    <a:pt x="4011" y="6389"/>
                    <a:pt x="4016" y="6387"/>
                  </a:cubicBezTo>
                  <a:cubicBezTo>
                    <a:pt x="4024" y="6380"/>
                    <a:pt x="4029" y="6370"/>
                    <a:pt x="4035" y="6363"/>
                  </a:cubicBezTo>
                  <a:cubicBezTo>
                    <a:pt x="4069" y="6329"/>
                    <a:pt x="4101" y="6297"/>
                    <a:pt x="4129" y="6263"/>
                  </a:cubicBezTo>
                  <a:cubicBezTo>
                    <a:pt x="4135" y="6256"/>
                    <a:pt x="4144" y="6250"/>
                    <a:pt x="4148" y="6242"/>
                  </a:cubicBezTo>
                  <a:cubicBezTo>
                    <a:pt x="4154" y="6235"/>
                    <a:pt x="4159" y="6229"/>
                    <a:pt x="4165" y="6222"/>
                  </a:cubicBezTo>
                  <a:cubicBezTo>
                    <a:pt x="4184" y="6192"/>
                    <a:pt x="4199" y="6171"/>
                    <a:pt x="4216" y="6143"/>
                  </a:cubicBezTo>
                  <a:cubicBezTo>
                    <a:pt x="4221" y="6135"/>
                    <a:pt x="4229" y="6122"/>
                    <a:pt x="4238" y="6111"/>
                  </a:cubicBezTo>
                  <a:cubicBezTo>
                    <a:pt x="4238" y="6105"/>
                    <a:pt x="4242" y="6103"/>
                    <a:pt x="4244" y="6096"/>
                  </a:cubicBezTo>
                  <a:cubicBezTo>
                    <a:pt x="4257" y="6073"/>
                    <a:pt x="4265" y="6054"/>
                    <a:pt x="4274" y="6030"/>
                  </a:cubicBezTo>
                  <a:cubicBezTo>
                    <a:pt x="4283" y="6015"/>
                    <a:pt x="4289" y="6002"/>
                    <a:pt x="4295" y="5990"/>
                  </a:cubicBezTo>
                  <a:cubicBezTo>
                    <a:pt x="4295" y="5983"/>
                    <a:pt x="4297" y="5979"/>
                    <a:pt x="4297" y="5977"/>
                  </a:cubicBezTo>
                  <a:cubicBezTo>
                    <a:pt x="4306" y="5958"/>
                    <a:pt x="4312" y="5930"/>
                    <a:pt x="4317" y="5911"/>
                  </a:cubicBezTo>
                  <a:cubicBezTo>
                    <a:pt x="4323" y="5896"/>
                    <a:pt x="4325" y="5879"/>
                    <a:pt x="4330" y="5866"/>
                  </a:cubicBezTo>
                  <a:cubicBezTo>
                    <a:pt x="4332" y="5864"/>
                    <a:pt x="4332" y="5859"/>
                    <a:pt x="4332" y="5857"/>
                  </a:cubicBezTo>
                  <a:cubicBezTo>
                    <a:pt x="4336" y="5834"/>
                    <a:pt x="4336" y="5808"/>
                    <a:pt x="4338" y="5785"/>
                  </a:cubicBezTo>
                  <a:cubicBezTo>
                    <a:pt x="4340" y="5772"/>
                    <a:pt x="4344" y="5759"/>
                    <a:pt x="4344" y="5742"/>
                  </a:cubicBezTo>
                  <a:lnTo>
                    <a:pt x="4344" y="5723"/>
                  </a:lnTo>
                  <a:lnTo>
                    <a:pt x="4359" y="14"/>
                  </a:lnTo>
                  <a:lnTo>
                    <a:pt x="4359" y="14"/>
                  </a:lnTo>
                  <a:cubicBezTo>
                    <a:pt x="4359" y="33"/>
                    <a:pt x="4357" y="56"/>
                    <a:pt x="4355" y="77"/>
                  </a:cubicBezTo>
                  <a:cubicBezTo>
                    <a:pt x="4355" y="100"/>
                    <a:pt x="4351" y="122"/>
                    <a:pt x="4349" y="145"/>
                  </a:cubicBezTo>
                  <a:cubicBezTo>
                    <a:pt x="4344" y="164"/>
                    <a:pt x="4340" y="182"/>
                    <a:pt x="4334" y="201"/>
                  </a:cubicBezTo>
                  <a:cubicBezTo>
                    <a:pt x="4330" y="220"/>
                    <a:pt x="4323" y="241"/>
                    <a:pt x="4317" y="265"/>
                  </a:cubicBezTo>
                  <a:cubicBezTo>
                    <a:pt x="4308" y="282"/>
                    <a:pt x="4300" y="301"/>
                    <a:pt x="4295" y="320"/>
                  </a:cubicBezTo>
                  <a:cubicBezTo>
                    <a:pt x="4285" y="340"/>
                    <a:pt x="4274" y="363"/>
                    <a:pt x="4261" y="384"/>
                  </a:cubicBezTo>
                  <a:cubicBezTo>
                    <a:pt x="4253" y="401"/>
                    <a:pt x="4242" y="416"/>
                    <a:pt x="4229" y="433"/>
                  </a:cubicBezTo>
                  <a:cubicBezTo>
                    <a:pt x="4216" y="459"/>
                    <a:pt x="4199" y="485"/>
                    <a:pt x="4180" y="508"/>
                  </a:cubicBezTo>
                  <a:cubicBezTo>
                    <a:pt x="4169" y="523"/>
                    <a:pt x="4157" y="536"/>
                    <a:pt x="4146" y="553"/>
                  </a:cubicBezTo>
                  <a:cubicBezTo>
                    <a:pt x="4120" y="585"/>
                    <a:pt x="4086" y="621"/>
                    <a:pt x="4054" y="653"/>
                  </a:cubicBezTo>
                  <a:cubicBezTo>
                    <a:pt x="4043" y="664"/>
                    <a:pt x="4031" y="677"/>
                    <a:pt x="4018" y="690"/>
                  </a:cubicBezTo>
                  <a:cubicBezTo>
                    <a:pt x="3999" y="705"/>
                    <a:pt x="3975" y="724"/>
                    <a:pt x="3952" y="741"/>
                  </a:cubicBezTo>
                  <a:cubicBezTo>
                    <a:pt x="3932" y="758"/>
                    <a:pt x="3913" y="777"/>
                    <a:pt x="3890" y="790"/>
                  </a:cubicBezTo>
                  <a:cubicBezTo>
                    <a:pt x="3868" y="805"/>
                    <a:pt x="3841" y="826"/>
                    <a:pt x="3815" y="841"/>
                  </a:cubicBezTo>
                  <a:cubicBezTo>
                    <a:pt x="3787" y="860"/>
                    <a:pt x="3762" y="880"/>
                    <a:pt x="3730" y="897"/>
                  </a:cubicBezTo>
                  <a:cubicBezTo>
                    <a:pt x="3636" y="952"/>
                    <a:pt x="3533" y="997"/>
                    <a:pt x="3424" y="1040"/>
                  </a:cubicBezTo>
                  <a:cubicBezTo>
                    <a:pt x="3399" y="1048"/>
                    <a:pt x="3371" y="1059"/>
                    <a:pt x="3343" y="1072"/>
                  </a:cubicBezTo>
                  <a:cubicBezTo>
                    <a:pt x="3241" y="1110"/>
                    <a:pt x="3136" y="1140"/>
                    <a:pt x="3023" y="1172"/>
                  </a:cubicBezTo>
                  <a:cubicBezTo>
                    <a:pt x="3010" y="1172"/>
                    <a:pt x="3000" y="1174"/>
                    <a:pt x="2987" y="1174"/>
                  </a:cubicBezTo>
                  <a:cubicBezTo>
                    <a:pt x="2878" y="1200"/>
                    <a:pt x="2767" y="1217"/>
                    <a:pt x="2656" y="1234"/>
                  </a:cubicBezTo>
                  <a:cubicBezTo>
                    <a:pt x="2635" y="1236"/>
                    <a:pt x="2615" y="1240"/>
                    <a:pt x="2594" y="1240"/>
                  </a:cubicBezTo>
                  <a:cubicBezTo>
                    <a:pt x="2472" y="1255"/>
                    <a:pt x="2349" y="1260"/>
                    <a:pt x="2227" y="1262"/>
                  </a:cubicBezTo>
                  <a:lnTo>
                    <a:pt x="2169" y="1262"/>
                  </a:lnTo>
                  <a:cubicBezTo>
                    <a:pt x="2050" y="1262"/>
                    <a:pt x="1928" y="1255"/>
                    <a:pt x="1809" y="1240"/>
                  </a:cubicBezTo>
                  <a:cubicBezTo>
                    <a:pt x="1792" y="1240"/>
                    <a:pt x="1772" y="1236"/>
                    <a:pt x="1755" y="1236"/>
                  </a:cubicBezTo>
                  <a:cubicBezTo>
                    <a:pt x="1636" y="1223"/>
                    <a:pt x="1520" y="1200"/>
                    <a:pt x="1407" y="1174"/>
                  </a:cubicBezTo>
                  <a:cubicBezTo>
                    <a:pt x="1386" y="1172"/>
                    <a:pt x="1365" y="1166"/>
                    <a:pt x="1343" y="1159"/>
                  </a:cubicBezTo>
                  <a:cubicBezTo>
                    <a:pt x="1239" y="1136"/>
                    <a:pt x="1138" y="1104"/>
                    <a:pt x="1040" y="1067"/>
                  </a:cubicBezTo>
                  <a:cubicBezTo>
                    <a:pt x="1023" y="1061"/>
                    <a:pt x="1006" y="1059"/>
                    <a:pt x="991" y="1052"/>
                  </a:cubicBezTo>
                  <a:cubicBezTo>
                    <a:pt x="872" y="1005"/>
                    <a:pt x="763" y="954"/>
                    <a:pt x="658" y="897"/>
                  </a:cubicBezTo>
                  <a:cubicBezTo>
                    <a:pt x="231" y="647"/>
                    <a:pt x="16" y="322"/>
                    <a:pt x="16"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44"/>
            <p:cNvSpPr/>
            <p:nvPr/>
          </p:nvSpPr>
          <p:spPr>
            <a:xfrm flipH="1">
              <a:off x="7632459" y="2272849"/>
              <a:ext cx="82538" cy="43561"/>
            </a:xfrm>
            <a:custGeom>
              <a:avLst/>
              <a:gdLst/>
              <a:ahLst/>
              <a:cxnLst/>
              <a:rect l="l" t="t" r="r" b="b"/>
              <a:pathLst>
                <a:path w="4771" h="2518" extrusionOk="0">
                  <a:moveTo>
                    <a:pt x="2380" y="1"/>
                  </a:moveTo>
                  <a:cubicBezTo>
                    <a:pt x="1824" y="1"/>
                    <a:pt x="1268" y="125"/>
                    <a:pt x="843" y="373"/>
                  </a:cubicBezTo>
                  <a:cubicBezTo>
                    <a:pt x="0" y="861"/>
                    <a:pt x="5" y="1658"/>
                    <a:pt x="854" y="2151"/>
                  </a:cubicBezTo>
                  <a:cubicBezTo>
                    <a:pt x="1279" y="2395"/>
                    <a:pt x="1835" y="2517"/>
                    <a:pt x="2392" y="2517"/>
                  </a:cubicBezTo>
                  <a:cubicBezTo>
                    <a:pt x="2948" y="2517"/>
                    <a:pt x="3503" y="2395"/>
                    <a:pt x="3926" y="2151"/>
                  </a:cubicBezTo>
                  <a:cubicBezTo>
                    <a:pt x="4771" y="1658"/>
                    <a:pt x="4769" y="861"/>
                    <a:pt x="3915" y="370"/>
                  </a:cubicBezTo>
                  <a:cubicBezTo>
                    <a:pt x="3491" y="124"/>
                    <a:pt x="2935" y="1"/>
                    <a:pt x="2380"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4"/>
            <p:cNvSpPr/>
            <p:nvPr/>
          </p:nvSpPr>
          <p:spPr>
            <a:xfrm flipH="1">
              <a:off x="7666246" y="2206348"/>
              <a:ext cx="17732" cy="91673"/>
            </a:xfrm>
            <a:custGeom>
              <a:avLst/>
              <a:gdLst/>
              <a:ahLst/>
              <a:cxnLst/>
              <a:rect l="l" t="t" r="r" b="b"/>
              <a:pathLst>
                <a:path w="1025" h="5299" extrusionOk="0">
                  <a:moveTo>
                    <a:pt x="15" y="1"/>
                  </a:moveTo>
                  <a:lnTo>
                    <a:pt x="0" y="5002"/>
                  </a:lnTo>
                  <a:cubicBezTo>
                    <a:pt x="0" y="5077"/>
                    <a:pt x="49" y="5156"/>
                    <a:pt x="150" y="5211"/>
                  </a:cubicBezTo>
                  <a:cubicBezTo>
                    <a:pt x="171" y="5226"/>
                    <a:pt x="197" y="5237"/>
                    <a:pt x="220" y="5245"/>
                  </a:cubicBezTo>
                  <a:cubicBezTo>
                    <a:pt x="244" y="5256"/>
                    <a:pt x="263" y="5262"/>
                    <a:pt x="284" y="5265"/>
                  </a:cubicBezTo>
                  <a:cubicBezTo>
                    <a:pt x="293" y="5271"/>
                    <a:pt x="303" y="5271"/>
                    <a:pt x="314" y="5275"/>
                  </a:cubicBezTo>
                  <a:cubicBezTo>
                    <a:pt x="316" y="5275"/>
                    <a:pt x="318" y="5275"/>
                    <a:pt x="320" y="5280"/>
                  </a:cubicBezTo>
                  <a:lnTo>
                    <a:pt x="335" y="5280"/>
                  </a:lnTo>
                  <a:cubicBezTo>
                    <a:pt x="350" y="5286"/>
                    <a:pt x="370" y="5286"/>
                    <a:pt x="387" y="5288"/>
                  </a:cubicBezTo>
                  <a:cubicBezTo>
                    <a:pt x="402" y="5292"/>
                    <a:pt x="419" y="5295"/>
                    <a:pt x="434" y="5299"/>
                  </a:cubicBezTo>
                  <a:lnTo>
                    <a:pt x="536" y="5299"/>
                  </a:lnTo>
                  <a:cubicBezTo>
                    <a:pt x="555" y="5299"/>
                    <a:pt x="574" y="5299"/>
                    <a:pt x="592" y="5295"/>
                  </a:cubicBezTo>
                  <a:cubicBezTo>
                    <a:pt x="613" y="5292"/>
                    <a:pt x="636" y="5288"/>
                    <a:pt x="656" y="5286"/>
                  </a:cubicBezTo>
                  <a:cubicBezTo>
                    <a:pt x="666" y="5286"/>
                    <a:pt x="673" y="5280"/>
                    <a:pt x="683" y="5280"/>
                  </a:cubicBezTo>
                  <a:cubicBezTo>
                    <a:pt x="692" y="5275"/>
                    <a:pt x="700" y="5273"/>
                    <a:pt x="709" y="5273"/>
                  </a:cubicBezTo>
                  <a:cubicBezTo>
                    <a:pt x="724" y="5267"/>
                    <a:pt x="739" y="5267"/>
                    <a:pt x="752" y="5262"/>
                  </a:cubicBezTo>
                  <a:cubicBezTo>
                    <a:pt x="792" y="5245"/>
                    <a:pt x="831" y="5230"/>
                    <a:pt x="865" y="5211"/>
                  </a:cubicBezTo>
                  <a:lnTo>
                    <a:pt x="869" y="5207"/>
                  </a:lnTo>
                  <a:cubicBezTo>
                    <a:pt x="880" y="5201"/>
                    <a:pt x="888" y="5194"/>
                    <a:pt x="897" y="5188"/>
                  </a:cubicBezTo>
                  <a:cubicBezTo>
                    <a:pt x="910" y="5179"/>
                    <a:pt x="922" y="5173"/>
                    <a:pt x="929" y="5162"/>
                  </a:cubicBezTo>
                  <a:cubicBezTo>
                    <a:pt x="931" y="5162"/>
                    <a:pt x="933" y="5162"/>
                    <a:pt x="933" y="5160"/>
                  </a:cubicBezTo>
                  <a:cubicBezTo>
                    <a:pt x="946" y="5149"/>
                    <a:pt x="957" y="5141"/>
                    <a:pt x="963" y="5126"/>
                  </a:cubicBezTo>
                  <a:cubicBezTo>
                    <a:pt x="965" y="5126"/>
                    <a:pt x="967" y="5124"/>
                    <a:pt x="969" y="5119"/>
                  </a:cubicBezTo>
                  <a:lnTo>
                    <a:pt x="976" y="5111"/>
                  </a:lnTo>
                  <a:cubicBezTo>
                    <a:pt x="980" y="5107"/>
                    <a:pt x="982" y="5105"/>
                    <a:pt x="984" y="5098"/>
                  </a:cubicBezTo>
                  <a:cubicBezTo>
                    <a:pt x="991" y="5087"/>
                    <a:pt x="995" y="5079"/>
                    <a:pt x="997" y="5073"/>
                  </a:cubicBezTo>
                  <a:cubicBezTo>
                    <a:pt x="999" y="5070"/>
                    <a:pt x="999" y="5066"/>
                    <a:pt x="999" y="5062"/>
                  </a:cubicBezTo>
                  <a:cubicBezTo>
                    <a:pt x="999" y="5062"/>
                    <a:pt x="999" y="5060"/>
                    <a:pt x="1001" y="5060"/>
                  </a:cubicBezTo>
                  <a:cubicBezTo>
                    <a:pt x="1004" y="5053"/>
                    <a:pt x="1008" y="5049"/>
                    <a:pt x="1008" y="5040"/>
                  </a:cubicBezTo>
                  <a:cubicBezTo>
                    <a:pt x="1010" y="5030"/>
                    <a:pt x="1010" y="5019"/>
                    <a:pt x="1010" y="5013"/>
                  </a:cubicBezTo>
                  <a:lnTo>
                    <a:pt x="1025" y="12"/>
                  </a:lnTo>
                  <a:lnTo>
                    <a:pt x="1025" y="9"/>
                  </a:lnTo>
                  <a:cubicBezTo>
                    <a:pt x="1025" y="24"/>
                    <a:pt x="1021" y="41"/>
                    <a:pt x="1016" y="56"/>
                  </a:cubicBezTo>
                  <a:cubicBezTo>
                    <a:pt x="1014" y="61"/>
                    <a:pt x="1014" y="63"/>
                    <a:pt x="1014" y="63"/>
                  </a:cubicBezTo>
                  <a:cubicBezTo>
                    <a:pt x="1008" y="80"/>
                    <a:pt x="999" y="95"/>
                    <a:pt x="989" y="112"/>
                  </a:cubicBezTo>
                  <a:cubicBezTo>
                    <a:pt x="989" y="114"/>
                    <a:pt x="986" y="114"/>
                    <a:pt x="984" y="118"/>
                  </a:cubicBezTo>
                  <a:cubicBezTo>
                    <a:pt x="974" y="131"/>
                    <a:pt x="961" y="150"/>
                    <a:pt x="944" y="163"/>
                  </a:cubicBezTo>
                  <a:cubicBezTo>
                    <a:pt x="935" y="169"/>
                    <a:pt x="922" y="180"/>
                    <a:pt x="910" y="189"/>
                  </a:cubicBezTo>
                  <a:cubicBezTo>
                    <a:pt x="901" y="195"/>
                    <a:pt x="890" y="201"/>
                    <a:pt x="878" y="212"/>
                  </a:cubicBezTo>
                  <a:cubicBezTo>
                    <a:pt x="833" y="240"/>
                    <a:pt x="779" y="257"/>
                    <a:pt x="722" y="270"/>
                  </a:cubicBezTo>
                  <a:cubicBezTo>
                    <a:pt x="718" y="274"/>
                    <a:pt x="707" y="276"/>
                    <a:pt x="698" y="276"/>
                  </a:cubicBezTo>
                  <a:cubicBezTo>
                    <a:pt x="643" y="289"/>
                    <a:pt x="583" y="295"/>
                    <a:pt x="523" y="295"/>
                  </a:cubicBezTo>
                  <a:lnTo>
                    <a:pt x="517" y="295"/>
                  </a:lnTo>
                  <a:cubicBezTo>
                    <a:pt x="457" y="295"/>
                    <a:pt x="393" y="289"/>
                    <a:pt x="335" y="276"/>
                  </a:cubicBezTo>
                  <a:cubicBezTo>
                    <a:pt x="333" y="276"/>
                    <a:pt x="331" y="276"/>
                    <a:pt x="327" y="274"/>
                  </a:cubicBezTo>
                  <a:cubicBezTo>
                    <a:pt x="269" y="263"/>
                    <a:pt x="212" y="240"/>
                    <a:pt x="163" y="212"/>
                  </a:cubicBezTo>
                  <a:cubicBezTo>
                    <a:pt x="64" y="152"/>
                    <a:pt x="15" y="80"/>
                    <a:pt x="15" y="1"/>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4"/>
            <p:cNvSpPr/>
            <p:nvPr/>
          </p:nvSpPr>
          <p:spPr>
            <a:xfrm flipH="1">
              <a:off x="7665398" y="2201383"/>
              <a:ext cx="19203" cy="10121"/>
            </a:xfrm>
            <a:custGeom>
              <a:avLst/>
              <a:gdLst/>
              <a:ahLst/>
              <a:cxnLst/>
              <a:rect l="l" t="t" r="r" b="b"/>
              <a:pathLst>
                <a:path w="1110" h="585" extrusionOk="0">
                  <a:moveTo>
                    <a:pt x="553" y="0"/>
                  </a:moveTo>
                  <a:cubicBezTo>
                    <a:pt x="424" y="0"/>
                    <a:pt x="296" y="28"/>
                    <a:pt x="199" y="85"/>
                  </a:cubicBezTo>
                  <a:cubicBezTo>
                    <a:pt x="0" y="198"/>
                    <a:pt x="0" y="386"/>
                    <a:pt x="199" y="499"/>
                  </a:cubicBezTo>
                  <a:cubicBezTo>
                    <a:pt x="298" y="556"/>
                    <a:pt x="427" y="584"/>
                    <a:pt x="557" y="584"/>
                  </a:cubicBezTo>
                  <a:cubicBezTo>
                    <a:pt x="686" y="584"/>
                    <a:pt x="815" y="556"/>
                    <a:pt x="914" y="499"/>
                  </a:cubicBezTo>
                  <a:cubicBezTo>
                    <a:pt x="1110" y="386"/>
                    <a:pt x="1110" y="198"/>
                    <a:pt x="911" y="85"/>
                  </a:cubicBezTo>
                  <a:cubicBezTo>
                    <a:pt x="812" y="28"/>
                    <a:pt x="683" y="0"/>
                    <a:pt x="553"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4"/>
            <p:cNvSpPr/>
            <p:nvPr/>
          </p:nvSpPr>
          <p:spPr>
            <a:xfrm flipH="1">
              <a:off x="7452885" y="2428480"/>
              <a:ext cx="17404" cy="94735"/>
            </a:xfrm>
            <a:custGeom>
              <a:avLst/>
              <a:gdLst/>
              <a:ahLst/>
              <a:cxnLst/>
              <a:rect l="l" t="t" r="r" b="b"/>
              <a:pathLst>
                <a:path w="1006" h="5476" extrusionOk="0">
                  <a:moveTo>
                    <a:pt x="991" y="344"/>
                  </a:moveTo>
                  <a:lnTo>
                    <a:pt x="991" y="348"/>
                  </a:lnTo>
                  <a:cubicBezTo>
                    <a:pt x="989" y="352"/>
                    <a:pt x="987" y="357"/>
                    <a:pt x="984" y="361"/>
                  </a:cubicBezTo>
                  <a:lnTo>
                    <a:pt x="984" y="361"/>
                  </a:lnTo>
                  <a:cubicBezTo>
                    <a:pt x="987" y="356"/>
                    <a:pt x="989" y="350"/>
                    <a:pt x="991" y="344"/>
                  </a:cubicBezTo>
                  <a:close/>
                  <a:moveTo>
                    <a:pt x="37" y="376"/>
                  </a:moveTo>
                  <a:cubicBezTo>
                    <a:pt x="39" y="378"/>
                    <a:pt x="40" y="381"/>
                    <a:pt x="41" y="383"/>
                  </a:cubicBezTo>
                  <a:lnTo>
                    <a:pt x="41" y="383"/>
                  </a:lnTo>
                  <a:cubicBezTo>
                    <a:pt x="40" y="381"/>
                    <a:pt x="38" y="378"/>
                    <a:pt x="37" y="376"/>
                  </a:cubicBezTo>
                  <a:close/>
                  <a:moveTo>
                    <a:pt x="961" y="399"/>
                  </a:moveTo>
                  <a:lnTo>
                    <a:pt x="961" y="399"/>
                  </a:lnTo>
                  <a:cubicBezTo>
                    <a:pt x="953" y="416"/>
                    <a:pt x="940" y="425"/>
                    <a:pt x="927" y="438"/>
                  </a:cubicBezTo>
                  <a:cubicBezTo>
                    <a:pt x="940" y="425"/>
                    <a:pt x="953" y="412"/>
                    <a:pt x="961" y="399"/>
                  </a:cubicBezTo>
                  <a:close/>
                  <a:moveTo>
                    <a:pt x="880" y="475"/>
                  </a:moveTo>
                  <a:cubicBezTo>
                    <a:pt x="872" y="481"/>
                    <a:pt x="866" y="488"/>
                    <a:pt x="857" y="493"/>
                  </a:cubicBezTo>
                  <a:cubicBezTo>
                    <a:pt x="866" y="486"/>
                    <a:pt x="873" y="480"/>
                    <a:pt x="880" y="475"/>
                  </a:cubicBezTo>
                  <a:close/>
                  <a:moveTo>
                    <a:pt x="506" y="1"/>
                  </a:moveTo>
                  <a:cubicBezTo>
                    <a:pt x="379" y="1"/>
                    <a:pt x="253" y="29"/>
                    <a:pt x="157" y="85"/>
                  </a:cubicBezTo>
                  <a:cubicBezTo>
                    <a:pt x="61" y="143"/>
                    <a:pt x="12" y="216"/>
                    <a:pt x="12" y="288"/>
                  </a:cubicBezTo>
                  <a:lnTo>
                    <a:pt x="1" y="5185"/>
                  </a:lnTo>
                  <a:cubicBezTo>
                    <a:pt x="1" y="5260"/>
                    <a:pt x="48" y="5332"/>
                    <a:pt x="146" y="5392"/>
                  </a:cubicBezTo>
                  <a:cubicBezTo>
                    <a:pt x="167" y="5405"/>
                    <a:pt x="191" y="5418"/>
                    <a:pt x="216" y="5428"/>
                  </a:cubicBezTo>
                  <a:lnTo>
                    <a:pt x="223" y="5428"/>
                  </a:lnTo>
                  <a:cubicBezTo>
                    <a:pt x="223" y="5428"/>
                    <a:pt x="229" y="5428"/>
                    <a:pt x="229" y="5430"/>
                  </a:cubicBezTo>
                  <a:cubicBezTo>
                    <a:pt x="244" y="5433"/>
                    <a:pt x="261" y="5441"/>
                    <a:pt x="276" y="5447"/>
                  </a:cubicBezTo>
                  <a:cubicBezTo>
                    <a:pt x="283" y="5450"/>
                    <a:pt x="291" y="5450"/>
                    <a:pt x="300" y="5454"/>
                  </a:cubicBezTo>
                  <a:lnTo>
                    <a:pt x="313" y="5454"/>
                  </a:lnTo>
                  <a:cubicBezTo>
                    <a:pt x="317" y="5456"/>
                    <a:pt x="323" y="5456"/>
                    <a:pt x="325" y="5456"/>
                  </a:cubicBezTo>
                  <a:cubicBezTo>
                    <a:pt x="342" y="5462"/>
                    <a:pt x="357" y="5462"/>
                    <a:pt x="377" y="5469"/>
                  </a:cubicBezTo>
                  <a:lnTo>
                    <a:pt x="406" y="5469"/>
                  </a:lnTo>
                  <a:cubicBezTo>
                    <a:pt x="413" y="5469"/>
                    <a:pt x="419" y="5473"/>
                    <a:pt x="426" y="5473"/>
                  </a:cubicBezTo>
                  <a:cubicBezTo>
                    <a:pt x="441" y="5473"/>
                    <a:pt x="458" y="5475"/>
                    <a:pt x="473" y="5475"/>
                  </a:cubicBezTo>
                  <a:lnTo>
                    <a:pt x="524" y="5475"/>
                  </a:lnTo>
                  <a:cubicBezTo>
                    <a:pt x="543" y="5473"/>
                    <a:pt x="560" y="5473"/>
                    <a:pt x="581" y="5469"/>
                  </a:cubicBezTo>
                  <a:lnTo>
                    <a:pt x="599" y="5469"/>
                  </a:lnTo>
                  <a:cubicBezTo>
                    <a:pt x="616" y="5469"/>
                    <a:pt x="628" y="5462"/>
                    <a:pt x="641" y="5462"/>
                  </a:cubicBezTo>
                  <a:cubicBezTo>
                    <a:pt x="648" y="5462"/>
                    <a:pt x="654" y="5458"/>
                    <a:pt x="658" y="5456"/>
                  </a:cubicBezTo>
                  <a:cubicBezTo>
                    <a:pt x="675" y="5454"/>
                    <a:pt x="692" y="5450"/>
                    <a:pt x="712" y="5445"/>
                  </a:cubicBezTo>
                  <a:cubicBezTo>
                    <a:pt x="720" y="5443"/>
                    <a:pt x="727" y="5443"/>
                    <a:pt x="735" y="5437"/>
                  </a:cubicBezTo>
                  <a:cubicBezTo>
                    <a:pt x="739" y="5437"/>
                    <a:pt x="744" y="5433"/>
                    <a:pt x="746" y="5433"/>
                  </a:cubicBezTo>
                  <a:cubicBezTo>
                    <a:pt x="782" y="5424"/>
                    <a:pt x="812" y="5407"/>
                    <a:pt x="844" y="5392"/>
                  </a:cubicBezTo>
                  <a:cubicBezTo>
                    <a:pt x="844" y="5392"/>
                    <a:pt x="848" y="5388"/>
                    <a:pt x="850" y="5388"/>
                  </a:cubicBezTo>
                  <a:cubicBezTo>
                    <a:pt x="861" y="5381"/>
                    <a:pt x="867" y="5375"/>
                    <a:pt x="876" y="5368"/>
                  </a:cubicBezTo>
                  <a:cubicBezTo>
                    <a:pt x="887" y="5358"/>
                    <a:pt x="900" y="5351"/>
                    <a:pt x="908" y="5343"/>
                  </a:cubicBezTo>
                  <a:lnTo>
                    <a:pt x="914" y="5343"/>
                  </a:lnTo>
                  <a:cubicBezTo>
                    <a:pt x="925" y="5330"/>
                    <a:pt x="938" y="5319"/>
                    <a:pt x="944" y="5307"/>
                  </a:cubicBezTo>
                  <a:cubicBezTo>
                    <a:pt x="946" y="5304"/>
                    <a:pt x="946" y="5300"/>
                    <a:pt x="949" y="5300"/>
                  </a:cubicBezTo>
                  <a:cubicBezTo>
                    <a:pt x="949" y="5298"/>
                    <a:pt x="953" y="5294"/>
                    <a:pt x="957" y="5292"/>
                  </a:cubicBezTo>
                  <a:cubicBezTo>
                    <a:pt x="957" y="5287"/>
                    <a:pt x="961" y="5281"/>
                    <a:pt x="961" y="5279"/>
                  </a:cubicBezTo>
                  <a:cubicBezTo>
                    <a:pt x="968" y="5268"/>
                    <a:pt x="974" y="5257"/>
                    <a:pt x="974" y="5251"/>
                  </a:cubicBezTo>
                  <a:cubicBezTo>
                    <a:pt x="974" y="5249"/>
                    <a:pt x="974" y="5245"/>
                    <a:pt x="978" y="5245"/>
                  </a:cubicBezTo>
                  <a:cubicBezTo>
                    <a:pt x="978" y="5243"/>
                    <a:pt x="978" y="5240"/>
                    <a:pt x="981" y="5238"/>
                  </a:cubicBezTo>
                  <a:cubicBezTo>
                    <a:pt x="981" y="5236"/>
                    <a:pt x="985" y="5225"/>
                    <a:pt x="985" y="5219"/>
                  </a:cubicBezTo>
                  <a:cubicBezTo>
                    <a:pt x="987" y="5213"/>
                    <a:pt x="987" y="5200"/>
                    <a:pt x="987" y="5193"/>
                  </a:cubicBezTo>
                  <a:lnTo>
                    <a:pt x="1000" y="295"/>
                  </a:lnTo>
                  <a:lnTo>
                    <a:pt x="1000" y="288"/>
                  </a:lnTo>
                  <a:cubicBezTo>
                    <a:pt x="1000" y="294"/>
                    <a:pt x="999" y="299"/>
                    <a:pt x="997" y="304"/>
                  </a:cubicBezTo>
                  <a:lnTo>
                    <a:pt x="997" y="304"/>
                  </a:lnTo>
                  <a:cubicBezTo>
                    <a:pt x="1005" y="224"/>
                    <a:pt x="960" y="146"/>
                    <a:pt x="855" y="85"/>
                  </a:cubicBezTo>
                  <a:cubicBezTo>
                    <a:pt x="759" y="29"/>
                    <a:pt x="632" y="1"/>
                    <a:pt x="506"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4"/>
            <p:cNvSpPr/>
            <p:nvPr/>
          </p:nvSpPr>
          <p:spPr>
            <a:xfrm flipH="1">
              <a:off x="7423994" y="2353623"/>
              <a:ext cx="75359" cy="120616"/>
            </a:xfrm>
            <a:custGeom>
              <a:avLst/>
              <a:gdLst/>
              <a:ahLst/>
              <a:cxnLst/>
              <a:rect l="l" t="t" r="r" b="b"/>
              <a:pathLst>
                <a:path w="4356" h="6972" extrusionOk="0">
                  <a:moveTo>
                    <a:pt x="4355" y="13"/>
                  </a:moveTo>
                  <a:lnTo>
                    <a:pt x="4355" y="14"/>
                  </a:lnTo>
                  <a:lnTo>
                    <a:pt x="4355" y="14"/>
                  </a:lnTo>
                  <a:cubicBezTo>
                    <a:pt x="4355" y="14"/>
                    <a:pt x="4355" y="14"/>
                    <a:pt x="4355" y="13"/>
                  </a:cubicBezTo>
                  <a:close/>
                  <a:moveTo>
                    <a:pt x="16" y="0"/>
                  </a:moveTo>
                  <a:lnTo>
                    <a:pt x="1" y="5710"/>
                  </a:lnTo>
                  <a:cubicBezTo>
                    <a:pt x="1" y="6035"/>
                    <a:pt x="212" y="6359"/>
                    <a:pt x="641" y="6607"/>
                  </a:cubicBezTo>
                  <a:cubicBezTo>
                    <a:pt x="740" y="6662"/>
                    <a:pt x="844" y="6716"/>
                    <a:pt x="955" y="6756"/>
                  </a:cubicBezTo>
                  <a:cubicBezTo>
                    <a:pt x="959" y="6756"/>
                    <a:pt x="966" y="6756"/>
                    <a:pt x="968" y="6763"/>
                  </a:cubicBezTo>
                  <a:cubicBezTo>
                    <a:pt x="987" y="6769"/>
                    <a:pt x="1011" y="6775"/>
                    <a:pt x="1028" y="6782"/>
                  </a:cubicBezTo>
                  <a:cubicBezTo>
                    <a:pt x="1092" y="6805"/>
                    <a:pt x="1152" y="6827"/>
                    <a:pt x="1216" y="6844"/>
                  </a:cubicBezTo>
                  <a:cubicBezTo>
                    <a:pt x="1254" y="6857"/>
                    <a:pt x="1288" y="6863"/>
                    <a:pt x="1324" y="6874"/>
                  </a:cubicBezTo>
                  <a:cubicBezTo>
                    <a:pt x="1346" y="6876"/>
                    <a:pt x="1369" y="6882"/>
                    <a:pt x="1391" y="6889"/>
                  </a:cubicBezTo>
                  <a:cubicBezTo>
                    <a:pt x="1408" y="6893"/>
                    <a:pt x="1425" y="6895"/>
                    <a:pt x="1446" y="6901"/>
                  </a:cubicBezTo>
                  <a:cubicBezTo>
                    <a:pt x="1514" y="6914"/>
                    <a:pt x="1587" y="6927"/>
                    <a:pt x="1662" y="6938"/>
                  </a:cubicBezTo>
                  <a:cubicBezTo>
                    <a:pt x="1687" y="6940"/>
                    <a:pt x="1711" y="6944"/>
                    <a:pt x="1736" y="6946"/>
                  </a:cubicBezTo>
                  <a:cubicBezTo>
                    <a:pt x="1756" y="6946"/>
                    <a:pt x="1775" y="6950"/>
                    <a:pt x="1794" y="6953"/>
                  </a:cubicBezTo>
                  <a:cubicBezTo>
                    <a:pt x="1820" y="6957"/>
                    <a:pt x="1845" y="6959"/>
                    <a:pt x="1871" y="6959"/>
                  </a:cubicBezTo>
                  <a:cubicBezTo>
                    <a:pt x="1943" y="6965"/>
                    <a:pt x="2014" y="6972"/>
                    <a:pt x="2086" y="6972"/>
                  </a:cubicBezTo>
                  <a:lnTo>
                    <a:pt x="2308" y="6972"/>
                  </a:lnTo>
                  <a:cubicBezTo>
                    <a:pt x="2387" y="6970"/>
                    <a:pt x="2471" y="6963"/>
                    <a:pt x="2550" y="6957"/>
                  </a:cubicBezTo>
                  <a:cubicBezTo>
                    <a:pt x="2556" y="6957"/>
                    <a:pt x="2567" y="6953"/>
                    <a:pt x="2575" y="6950"/>
                  </a:cubicBezTo>
                  <a:cubicBezTo>
                    <a:pt x="2599" y="6950"/>
                    <a:pt x="2620" y="6946"/>
                    <a:pt x="2641" y="6944"/>
                  </a:cubicBezTo>
                  <a:cubicBezTo>
                    <a:pt x="2703" y="6938"/>
                    <a:pt x="2765" y="6927"/>
                    <a:pt x="2827" y="6918"/>
                  </a:cubicBezTo>
                  <a:cubicBezTo>
                    <a:pt x="2851" y="6912"/>
                    <a:pt x="2878" y="6901"/>
                    <a:pt x="2902" y="6899"/>
                  </a:cubicBezTo>
                  <a:cubicBezTo>
                    <a:pt x="2979" y="6882"/>
                    <a:pt x="3049" y="6863"/>
                    <a:pt x="3122" y="6844"/>
                  </a:cubicBezTo>
                  <a:cubicBezTo>
                    <a:pt x="3160" y="6833"/>
                    <a:pt x="3201" y="6827"/>
                    <a:pt x="3235" y="6818"/>
                  </a:cubicBezTo>
                  <a:cubicBezTo>
                    <a:pt x="3267" y="6805"/>
                    <a:pt x="3297" y="6792"/>
                    <a:pt x="3324" y="6782"/>
                  </a:cubicBezTo>
                  <a:cubicBezTo>
                    <a:pt x="3352" y="6771"/>
                    <a:pt x="3382" y="6763"/>
                    <a:pt x="3410" y="6750"/>
                  </a:cubicBezTo>
                  <a:cubicBezTo>
                    <a:pt x="3514" y="6707"/>
                    <a:pt x="3617" y="6662"/>
                    <a:pt x="3713" y="6607"/>
                  </a:cubicBezTo>
                  <a:cubicBezTo>
                    <a:pt x="3721" y="6600"/>
                    <a:pt x="3728" y="6594"/>
                    <a:pt x="3736" y="6592"/>
                  </a:cubicBezTo>
                  <a:cubicBezTo>
                    <a:pt x="3756" y="6579"/>
                    <a:pt x="3773" y="6568"/>
                    <a:pt x="3792" y="6556"/>
                  </a:cubicBezTo>
                  <a:cubicBezTo>
                    <a:pt x="3820" y="6538"/>
                    <a:pt x="3850" y="6519"/>
                    <a:pt x="3873" y="6500"/>
                  </a:cubicBezTo>
                  <a:cubicBezTo>
                    <a:pt x="3892" y="6483"/>
                    <a:pt x="3911" y="6470"/>
                    <a:pt x="3931" y="6455"/>
                  </a:cubicBezTo>
                  <a:cubicBezTo>
                    <a:pt x="3954" y="6436"/>
                    <a:pt x="3978" y="6419"/>
                    <a:pt x="4001" y="6400"/>
                  </a:cubicBezTo>
                  <a:cubicBezTo>
                    <a:pt x="4003" y="6393"/>
                    <a:pt x="4010" y="6393"/>
                    <a:pt x="4014" y="6385"/>
                  </a:cubicBezTo>
                  <a:cubicBezTo>
                    <a:pt x="4020" y="6381"/>
                    <a:pt x="4027" y="6372"/>
                    <a:pt x="4035" y="6361"/>
                  </a:cubicBezTo>
                  <a:cubicBezTo>
                    <a:pt x="4067" y="6329"/>
                    <a:pt x="4099" y="6299"/>
                    <a:pt x="4127" y="6265"/>
                  </a:cubicBezTo>
                  <a:cubicBezTo>
                    <a:pt x="4133" y="6259"/>
                    <a:pt x="4140" y="6252"/>
                    <a:pt x="4146" y="6242"/>
                  </a:cubicBezTo>
                  <a:cubicBezTo>
                    <a:pt x="4153" y="6235"/>
                    <a:pt x="4157" y="6229"/>
                    <a:pt x="4163" y="6223"/>
                  </a:cubicBezTo>
                  <a:cubicBezTo>
                    <a:pt x="4180" y="6197"/>
                    <a:pt x="4197" y="6171"/>
                    <a:pt x="4215" y="6144"/>
                  </a:cubicBezTo>
                  <a:cubicBezTo>
                    <a:pt x="4219" y="6135"/>
                    <a:pt x="4230" y="6124"/>
                    <a:pt x="4236" y="6112"/>
                  </a:cubicBezTo>
                  <a:cubicBezTo>
                    <a:pt x="4238" y="6105"/>
                    <a:pt x="4242" y="6103"/>
                    <a:pt x="4242" y="6097"/>
                  </a:cubicBezTo>
                  <a:cubicBezTo>
                    <a:pt x="4255" y="6073"/>
                    <a:pt x="4264" y="6050"/>
                    <a:pt x="4274" y="6030"/>
                  </a:cubicBezTo>
                  <a:cubicBezTo>
                    <a:pt x="4281" y="6016"/>
                    <a:pt x="4287" y="6003"/>
                    <a:pt x="4294" y="5990"/>
                  </a:cubicBezTo>
                  <a:cubicBezTo>
                    <a:pt x="4294" y="5984"/>
                    <a:pt x="4296" y="5979"/>
                    <a:pt x="4296" y="5977"/>
                  </a:cubicBezTo>
                  <a:cubicBezTo>
                    <a:pt x="4302" y="5958"/>
                    <a:pt x="4308" y="5930"/>
                    <a:pt x="4315" y="5909"/>
                  </a:cubicBezTo>
                  <a:cubicBezTo>
                    <a:pt x="4321" y="5896"/>
                    <a:pt x="4326" y="5879"/>
                    <a:pt x="4328" y="5866"/>
                  </a:cubicBezTo>
                  <a:lnTo>
                    <a:pt x="4328" y="5858"/>
                  </a:lnTo>
                  <a:cubicBezTo>
                    <a:pt x="4334" y="5830"/>
                    <a:pt x="4334" y="5808"/>
                    <a:pt x="4338" y="5785"/>
                  </a:cubicBezTo>
                  <a:cubicBezTo>
                    <a:pt x="4341" y="5772"/>
                    <a:pt x="4341" y="5757"/>
                    <a:pt x="4345" y="5742"/>
                  </a:cubicBezTo>
                  <a:lnTo>
                    <a:pt x="4345" y="5723"/>
                  </a:lnTo>
                  <a:lnTo>
                    <a:pt x="4355" y="14"/>
                  </a:lnTo>
                  <a:lnTo>
                    <a:pt x="4355" y="14"/>
                  </a:lnTo>
                  <a:cubicBezTo>
                    <a:pt x="4355" y="35"/>
                    <a:pt x="4353" y="58"/>
                    <a:pt x="4353" y="77"/>
                  </a:cubicBezTo>
                  <a:cubicBezTo>
                    <a:pt x="4351" y="101"/>
                    <a:pt x="4351" y="122"/>
                    <a:pt x="4345" y="146"/>
                  </a:cubicBezTo>
                  <a:cubicBezTo>
                    <a:pt x="4345" y="165"/>
                    <a:pt x="4338" y="182"/>
                    <a:pt x="4332" y="197"/>
                  </a:cubicBezTo>
                  <a:cubicBezTo>
                    <a:pt x="4326" y="220"/>
                    <a:pt x="4323" y="244"/>
                    <a:pt x="4313" y="265"/>
                  </a:cubicBezTo>
                  <a:cubicBezTo>
                    <a:pt x="4306" y="282"/>
                    <a:pt x="4298" y="301"/>
                    <a:pt x="4291" y="321"/>
                  </a:cubicBezTo>
                  <a:cubicBezTo>
                    <a:pt x="4281" y="340"/>
                    <a:pt x="4272" y="363"/>
                    <a:pt x="4264" y="385"/>
                  </a:cubicBezTo>
                  <a:cubicBezTo>
                    <a:pt x="4253" y="402"/>
                    <a:pt x="4240" y="417"/>
                    <a:pt x="4230" y="438"/>
                  </a:cubicBezTo>
                  <a:cubicBezTo>
                    <a:pt x="4215" y="464"/>
                    <a:pt x="4200" y="485"/>
                    <a:pt x="4180" y="511"/>
                  </a:cubicBezTo>
                  <a:cubicBezTo>
                    <a:pt x="4170" y="523"/>
                    <a:pt x="4157" y="538"/>
                    <a:pt x="4144" y="553"/>
                  </a:cubicBezTo>
                  <a:cubicBezTo>
                    <a:pt x="4116" y="590"/>
                    <a:pt x="4084" y="622"/>
                    <a:pt x="4052" y="651"/>
                  </a:cubicBezTo>
                  <a:cubicBezTo>
                    <a:pt x="4040" y="666"/>
                    <a:pt x="4031" y="677"/>
                    <a:pt x="4016" y="690"/>
                  </a:cubicBezTo>
                  <a:cubicBezTo>
                    <a:pt x="3995" y="705"/>
                    <a:pt x="3973" y="726"/>
                    <a:pt x="3952" y="745"/>
                  </a:cubicBezTo>
                  <a:cubicBezTo>
                    <a:pt x="3929" y="760"/>
                    <a:pt x="3911" y="777"/>
                    <a:pt x="3892" y="790"/>
                  </a:cubicBezTo>
                  <a:cubicBezTo>
                    <a:pt x="3865" y="809"/>
                    <a:pt x="3841" y="824"/>
                    <a:pt x="3815" y="841"/>
                  </a:cubicBezTo>
                  <a:cubicBezTo>
                    <a:pt x="3786" y="861"/>
                    <a:pt x="3762" y="880"/>
                    <a:pt x="3728" y="897"/>
                  </a:cubicBezTo>
                  <a:cubicBezTo>
                    <a:pt x="3634" y="952"/>
                    <a:pt x="3532" y="997"/>
                    <a:pt x="3425" y="1040"/>
                  </a:cubicBezTo>
                  <a:cubicBezTo>
                    <a:pt x="3399" y="1048"/>
                    <a:pt x="3369" y="1061"/>
                    <a:pt x="3342" y="1072"/>
                  </a:cubicBezTo>
                  <a:cubicBezTo>
                    <a:pt x="3239" y="1110"/>
                    <a:pt x="3134" y="1142"/>
                    <a:pt x="3023" y="1172"/>
                  </a:cubicBezTo>
                  <a:cubicBezTo>
                    <a:pt x="3011" y="1172"/>
                    <a:pt x="2998" y="1174"/>
                    <a:pt x="2985" y="1174"/>
                  </a:cubicBezTo>
                  <a:cubicBezTo>
                    <a:pt x="2878" y="1200"/>
                    <a:pt x="2767" y="1221"/>
                    <a:pt x="2656" y="1234"/>
                  </a:cubicBezTo>
                  <a:cubicBezTo>
                    <a:pt x="2637" y="1236"/>
                    <a:pt x="2614" y="1238"/>
                    <a:pt x="2594" y="1243"/>
                  </a:cubicBezTo>
                  <a:cubicBezTo>
                    <a:pt x="2473" y="1255"/>
                    <a:pt x="2351" y="1262"/>
                    <a:pt x="2227" y="1262"/>
                  </a:cubicBezTo>
                  <a:lnTo>
                    <a:pt x="2170" y="1262"/>
                  </a:lnTo>
                  <a:cubicBezTo>
                    <a:pt x="2048" y="1262"/>
                    <a:pt x="1928" y="1255"/>
                    <a:pt x="1807" y="1243"/>
                  </a:cubicBezTo>
                  <a:cubicBezTo>
                    <a:pt x="1792" y="1241"/>
                    <a:pt x="1773" y="1241"/>
                    <a:pt x="1756" y="1236"/>
                  </a:cubicBezTo>
                  <a:cubicBezTo>
                    <a:pt x="1636" y="1223"/>
                    <a:pt x="1521" y="1200"/>
                    <a:pt x="1408" y="1174"/>
                  </a:cubicBezTo>
                  <a:cubicBezTo>
                    <a:pt x="1384" y="1172"/>
                    <a:pt x="1363" y="1166"/>
                    <a:pt x="1344" y="1162"/>
                  </a:cubicBezTo>
                  <a:cubicBezTo>
                    <a:pt x="1239" y="1136"/>
                    <a:pt x="1137" y="1104"/>
                    <a:pt x="1038" y="1068"/>
                  </a:cubicBezTo>
                  <a:cubicBezTo>
                    <a:pt x="1023" y="1066"/>
                    <a:pt x="1004" y="1059"/>
                    <a:pt x="987" y="1053"/>
                  </a:cubicBezTo>
                  <a:cubicBezTo>
                    <a:pt x="874" y="1010"/>
                    <a:pt x="759" y="955"/>
                    <a:pt x="658" y="897"/>
                  </a:cubicBezTo>
                  <a:cubicBezTo>
                    <a:pt x="227" y="647"/>
                    <a:pt x="16" y="325"/>
                    <a:pt x="16"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4"/>
            <p:cNvSpPr/>
            <p:nvPr/>
          </p:nvSpPr>
          <p:spPr>
            <a:xfrm flipH="1">
              <a:off x="7420222" y="2331946"/>
              <a:ext cx="82556" cy="43579"/>
            </a:xfrm>
            <a:custGeom>
              <a:avLst/>
              <a:gdLst/>
              <a:ahLst/>
              <a:cxnLst/>
              <a:rect l="l" t="t" r="r" b="b"/>
              <a:pathLst>
                <a:path w="4772" h="2519" extrusionOk="0">
                  <a:moveTo>
                    <a:pt x="2380" y="0"/>
                  </a:moveTo>
                  <a:cubicBezTo>
                    <a:pt x="1824" y="0"/>
                    <a:pt x="1268" y="124"/>
                    <a:pt x="846" y="372"/>
                  </a:cubicBezTo>
                  <a:cubicBezTo>
                    <a:pt x="0" y="861"/>
                    <a:pt x="5" y="1657"/>
                    <a:pt x="854" y="2150"/>
                  </a:cubicBezTo>
                  <a:cubicBezTo>
                    <a:pt x="1280" y="2395"/>
                    <a:pt x="1837" y="2518"/>
                    <a:pt x="2392" y="2518"/>
                  </a:cubicBezTo>
                  <a:cubicBezTo>
                    <a:pt x="2948" y="2518"/>
                    <a:pt x="3503" y="2395"/>
                    <a:pt x="3926" y="2150"/>
                  </a:cubicBezTo>
                  <a:cubicBezTo>
                    <a:pt x="4771" y="1657"/>
                    <a:pt x="4767" y="861"/>
                    <a:pt x="3913" y="370"/>
                  </a:cubicBezTo>
                  <a:cubicBezTo>
                    <a:pt x="3490" y="123"/>
                    <a:pt x="2935" y="0"/>
                    <a:pt x="2380"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4"/>
            <p:cNvSpPr/>
            <p:nvPr/>
          </p:nvSpPr>
          <p:spPr>
            <a:xfrm flipH="1">
              <a:off x="7454061" y="2265514"/>
              <a:ext cx="17732" cy="91552"/>
            </a:xfrm>
            <a:custGeom>
              <a:avLst/>
              <a:gdLst/>
              <a:ahLst/>
              <a:cxnLst/>
              <a:rect l="l" t="t" r="r" b="b"/>
              <a:pathLst>
                <a:path w="1025" h="5292" extrusionOk="0">
                  <a:moveTo>
                    <a:pt x="17" y="0"/>
                  </a:moveTo>
                  <a:lnTo>
                    <a:pt x="0" y="4999"/>
                  </a:lnTo>
                  <a:cubicBezTo>
                    <a:pt x="0" y="5076"/>
                    <a:pt x="52" y="5151"/>
                    <a:pt x="150" y="5209"/>
                  </a:cubicBezTo>
                  <a:cubicBezTo>
                    <a:pt x="173" y="5221"/>
                    <a:pt x="197" y="5232"/>
                    <a:pt x="222" y="5241"/>
                  </a:cubicBezTo>
                  <a:cubicBezTo>
                    <a:pt x="246" y="5251"/>
                    <a:pt x="265" y="5258"/>
                    <a:pt x="286" y="5260"/>
                  </a:cubicBezTo>
                  <a:cubicBezTo>
                    <a:pt x="293" y="5266"/>
                    <a:pt x="306" y="5266"/>
                    <a:pt x="316" y="5271"/>
                  </a:cubicBezTo>
                  <a:cubicBezTo>
                    <a:pt x="318" y="5271"/>
                    <a:pt x="321" y="5271"/>
                    <a:pt x="321" y="5273"/>
                  </a:cubicBezTo>
                  <a:cubicBezTo>
                    <a:pt x="329" y="5273"/>
                    <a:pt x="331" y="5277"/>
                    <a:pt x="338" y="5277"/>
                  </a:cubicBezTo>
                  <a:cubicBezTo>
                    <a:pt x="353" y="5279"/>
                    <a:pt x="370" y="5279"/>
                    <a:pt x="387" y="5283"/>
                  </a:cubicBezTo>
                  <a:cubicBezTo>
                    <a:pt x="404" y="5285"/>
                    <a:pt x="421" y="5290"/>
                    <a:pt x="436" y="5290"/>
                  </a:cubicBezTo>
                  <a:cubicBezTo>
                    <a:pt x="455" y="5292"/>
                    <a:pt x="468" y="5292"/>
                    <a:pt x="487" y="5292"/>
                  </a:cubicBezTo>
                  <a:lnTo>
                    <a:pt x="536" y="5292"/>
                  </a:lnTo>
                  <a:cubicBezTo>
                    <a:pt x="557" y="5292"/>
                    <a:pt x="575" y="5290"/>
                    <a:pt x="594" y="5290"/>
                  </a:cubicBezTo>
                  <a:cubicBezTo>
                    <a:pt x="617" y="5285"/>
                    <a:pt x="639" y="5283"/>
                    <a:pt x="658" y="5279"/>
                  </a:cubicBezTo>
                  <a:cubicBezTo>
                    <a:pt x="668" y="5279"/>
                    <a:pt x="677" y="5277"/>
                    <a:pt x="686" y="5273"/>
                  </a:cubicBezTo>
                  <a:cubicBezTo>
                    <a:pt x="696" y="5271"/>
                    <a:pt x="703" y="5266"/>
                    <a:pt x="711" y="5266"/>
                  </a:cubicBezTo>
                  <a:cubicBezTo>
                    <a:pt x="728" y="5260"/>
                    <a:pt x="741" y="5260"/>
                    <a:pt x="754" y="5258"/>
                  </a:cubicBezTo>
                  <a:cubicBezTo>
                    <a:pt x="794" y="5241"/>
                    <a:pt x="833" y="5226"/>
                    <a:pt x="869" y="5209"/>
                  </a:cubicBezTo>
                  <a:cubicBezTo>
                    <a:pt x="869" y="5207"/>
                    <a:pt x="871" y="5207"/>
                    <a:pt x="871" y="5207"/>
                  </a:cubicBezTo>
                  <a:cubicBezTo>
                    <a:pt x="880" y="5196"/>
                    <a:pt x="890" y="5189"/>
                    <a:pt x="899" y="5183"/>
                  </a:cubicBezTo>
                  <a:cubicBezTo>
                    <a:pt x="912" y="5177"/>
                    <a:pt x="922" y="5166"/>
                    <a:pt x="931" y="5160"/>
                  </a:cubicBezTo>
                  <a:lnTo>
                    <a:pt x="935" y="5157"/>
                  </a:lnTo>
                  <a:cubicBezTo>
                    <a:pt x="946" y="5145"/>
                    <a:pt x="957" y="5134"/>
                    <a:pt x="965" y="5121"/>
                  </a:cubicBezTo>
                  <a:cubicBezTo>
                    <a:pt x="969" y="5121"/>
                    <a:pt x="969" y="5119"/>
                    <a:pt x="972" y="5115"/>
                  </a:cubicBezTo>
                  <a:cubicBezTo>
                    <a:pt x="972" y="5113"/>
                    <a:pt x="976" y="5108"/>
                    <a:pt x="978" y="5104"/>
                  </a:cubicBezTo>
                  <a:cubicBezTo>
                    <a:pt x="982" y="5102"/>
                    <a:pt x="984" y="5096"/>
                    <a:pt x="989" y="5091"/>
                  </a:cubicBezTo>
                  <a:cubicBezTo>
                    <a:pt x="993" y="5083"/>
                    <a:pt x="997" y="5076"/>
                    <a:pt x="1001" y="5064"/>
                  </a:cubicBezTo>
                  <a:lnTo>
                    <a:pt x="1001" y="5059"/>
                  </a:lnTo>
                  <a:cubicBezTo>
                    <a:pt x="1001" y="5057"/>
                    <a:pt x="1001" y="5055"/>
                    <a:pt x="1006" y="5053"/>
                  </a:cubicBezTo>
                  <a:cubicBezTo>
                    <a:pt x="1006" y="5046"/>
                    <a:pt x="1008" y="5040"/>
                    <a:pt x="1008" y="5034"/>
                  </a:cubicBezTo>
                  <a:cubicBezTo>
                    <a:pt x="1010" y="5027"/>
                    <a:pt x="1010" y="5014"/>
                    <a:pt x="1010" y="5008"/>
                  </a:cubicBezTo>
                  <a:lnTo>
                    <a:pt x="1025" y="7"/>
                  </a:lnTo>
                  <a:lnTo>
                    <a:pt x="1025" y="3"/>
                  </a:lnTo>
                  <a:cubicBezTo>
                    <a:pt x="1025" y="20"/>
                    <a:pt x="1023" y="35"/>
                    <a:pt x="1016" y="56"/>
                  </a:cubicBezTo>
                  <a:lnTo>
                    <a:pt x="1019" y="56"/>
                  </a:lnTo>
                  <a:lnTo>
                    <a:pt x="1019" y="58"/>
                  </a:lnTo>
                  <a:cubicBezTo>
                    <a:pt x="1012" y="75"/>
                    <a:pt x="1001" y="90"/>
                    <a:pt x="993" y="107"/>
                  </a:cubicBezTo>
                  <a:cubicBezTo>
                    <a:pt x="993" y="111"/>
                    <a:pt x="989" y="111"/>
                    <a:pt x="989" y="114"/>
                  </a:cubicBezTo>
                  <a:cubicBezTo>
                    <a:pt x="976" y="131"/>
                    <a:pt x="963" y="146"/>
                    <a:pt x="946" y="158"/>
                  </a:cubicBezTo>
                  <a:cubicBezTo>
                    <a:pt x="937" y="165"/>
                    <a:pt x="925" y="175"/>
                    <a:pt x="912" y="186"/>
                  </a:cubicBezTo>
                  <a:cubicBezTo>
                    <a:pt x="903" y="190"/>
                    <a:pt x="893" y="201"/>
                    <a:pt x="880" y="205"/>
                  </a:cubicBezTo>
                  <a:cubicBezTo>
                    <a:pt x="837" y="233"/>
                    <a:pt x="784" y="252"/>
                    <a:pt x="726" y="265"/>
                  </a:cubicBezTo>
                  <a:cubicBezTo>
                    <a:pt x="720" y="269"/>
                    <a:pt x="709" y="271"/>
                    <a:pt x="698" y="271"/>
                  </a:cubicBezTo>
                  <a:cubicBezTo>
                    <a:pt x="645" y="284"/>
                    <a:pt x="587" y="293"/>
                    <a:pt x="525" y="293"/>
                  </a:cubicBezTo>
                  <a:lnTo>
                    <a:pt x="519" y="293"/>
                  </a:lnTo>
                  <a:cubicBezTo>
                    <a:pt x="457" y="293"/>
                    <a:pt x="395" y="286"/>
                    <a:pt x="338" y="271"/>
                  </a:cubicBezTo>
                  <a:lnTo>
                    <a:pt x="329" y="271"/>
                  </a:lnTo>
                  <a:cubicBezTo>
                    <a:pt x="271" y="257"/>
                    <a:pt x="214" y="237"/>
                    <a:pt x="165" y="207"/>
                  </a:cubicBezTo>
                  <a:cubicBezTo>
                    <a:pt x="69" y="150"/>
                    <a:pt x="17" y="75"/>
                    <a:pt x="17"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4"/>
            <p:cNvSpPr/>
            <p:nvPr/>
          </p:nvSpPr>
          <p:spPr>
            <a:xfrm flipH="1">
              <a:off x="7453196" y="2260480"/>
              <a:ext cx="19186" cy="10155"/>
            </a:xfrm>
            <a:custGeom>
              <a:avLst/>
              <a:gdLst/>
              <a:ahLst/>
              <a:cxnLst/>
              <a:rect l="l" t="t" r="r" b="b"/>
              <a:pathLst>
                <a:path w="1109" h="587" extrusionOk="0">
                  <a:moveTo>
                    <a:pt x="554" y="1"/>
                  </a:moveTo>
                  <a:cubicBezTo>
                    <a:pt x="424" y="1"/>
                    <a:pt x="295" y="30"/>
                    <a:pt x="197" y="89"/>
                  </a:cubicBezTo>
                  <a:cubicBezTo>
                    <a:pt x="0" y="197"/>
                    <a:pt x="2" y="385"/>
                    <a:pt x="201" y="498"/>
                  </a:cubicBezTo>
                  <a:cubicBezTo>
                    <a:pt x="299" y="557"/>
                    <a:pt x="427" y="586"/>
                    <a:pt x="556" y="586"/>
                  </a:cubicBezTo>
                  <a:cubicBezTo>
                    <a:pt x="685" y="586"/>
                    <a:pt x="815" y="556"/>
                    <a:pt x="914" y="496"/>
                  </a:cubicBezTo>
                  <a:cubicBezTo>
                    <a:pt x="1108" y="385"/>
                    <a:pt x="1108" y="197"/>
                    <a:pt x="912" y="89"/>
                  </a:cubicBezTo>
                  <a:cubicBezTo>
                    <a:pt x="813" y="30"/>
                    <a:pt x="684" y="1"/>
                    <a:pt x="554"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4"/>
            <p:cNvSpPr/>
            <p:nvPr/>
          </p:nvSpPr>
          <p:spPr>
            <a:xfrm flipH="1">
              <a:off x="7165601" y="2080958"/>
              <a:ext cx="17352" cy="94683"/>
            </a:xfrm>
            <a:custGeom>
              <a:avLst/>
              <a:gdLst/>
              <a:ahLst/>
              <a:cxnLst/>
              <a:rect l="l" t="t" r="r" b="b"/>
              <a:pathLst>
                <a:path w="1003" h="5473" extrusionOk="0">
                  <a:moveTo>
                    <a:pt x="18" y="324"/>
                  </a:moveTo>
                  <a:cubicBezTo>
                    <a:pt x="22" y="331"/>
                    <a:pt x="22" y="337"/>
                    <a:pt x="22" y="341"/>
                  </a:cubicBezTo>
                  <a:cubicBezTo>
                    <a:pt x="22" y="339"/>
                    <a:pt x="22" y="331"/>
                    <a:pt x="18" y="324"/>
                  </a:cubicBezTo>
                  <a:close/>
                  <a:moveTo>
                    <a:pt x="966" y="399"/>
                  </a:moveTo>
                  <a:cubicBezTo>
                    <a:pt x="953" y="416"/>
                    <a:pt x="942" y="425"/>
                    <a:pt x="931" y="440"/>
                  </a:cubicBezTo>
                  <a:cubicBezTo>
                    <a:pt x="942" y="425"/>
                    <a:pt x="955" y="412"/>
                    <a:pt x="966" y="399"/>
                  </a:cubicBezTo>
                  <a:close/>
                  <a:moveTo>
                    <a:pt x="75" y="425"/>
                  </a:moveTo>
                  <a:cubicBezTo>
                    <a:pt x="86" y="431"/>
                    <a:pt x="88" y="440"/>
                    <a:pt x="99" y="448"/>
                  </a:cubicBezTo>
                  <a:cubicBezTo>
                    <a:pt x="88" y="440"/>
                    <a:pt x="84" y="431"/>
                    <a:pt x="75" y="425"/>
                  </a:cubicBezTo>
                  <a:close/>
                  <a:moveTo>
                    <a:pt x="893" y="467"/>
                  </a:moveTo>
                  <a:lnTo>
                    <a:pt x="893" y="467"/>
                  </a:lnTo>
                  <a:cubicBezTo>
                    <a:pt x="893" y="472"/>
                    <a:pt x="889" y="472"/>
                    <a:pt x="889" y="472"/>
                  </a:cubicBezTo>
                  <a:cubicBezTo>
                    <a:pt x="880" y="478"/>
                    <a:pt x="870" y="484"/>
                    <a:pt x="862" y="492"/>
                  </a:cubicBezTo>
                  <a:lnTo>
                    <a:pt x="862" y="492"/>
                  </a:lnTo>
                  <a:cubicBezTo>
                    <a:pt x="870" y="484"/>
                    <a:pt x="880" y="478"/>
                    <a:pt x="893" y="467"/>
                  </a:cubicBezTo>
                  <a:close/>
                  <a:moveTo>
                    <a:pt x="507" y="0"/>
                  </a:moveTo>
                  <a:cubicBezTo>
                    <a:pt x="380" y="0"/>
                    <a:pt x="254" y="29"/>
                    <a:pt x="159" y="85"/>
                  </a:cubicBezTo>
                  <a:cubicBezTo>
                    <a:pt x="63" y="143"/>
                    <a:pt x="14" y="216"/>
                    <a:pt x="14" y="290"/>
                  </a:cubicBezTo>
                  <a:lnTo>
                    <a:pt x="1" y="5185"/>
                  </a:lnTo>
                  <a:cubicBezTo>
                    <a:pt x="1" y="5259"/>
                    <a:pt x="48" y="5336"/>
                    <a:pt x="146" y="5392"/>
                  </a:cubicBezTo>
                  <a:cubicBezTo>
                    <a:pt x="169" y="5402"/>
                    <a:pt x="193" y="5415"/>
                    <a:pt x="218" y="5424"/>
                  </a:cubicBezTo>
                  <a:lnTo>
                    <a:pt x="221" y="5428"/>
                  </a:lnTo>
                  <a:cubicBezTo>
                    <a:pt x="225" y="5428"/>
                    <a:pt x="227" y="5428"/>
                    <a:pt x="231" y="5430"/>
                  </a:cubicBezTo>
                  <a:cubicBezTo>
                    <a:pt x="246" y="5434"/>
                    <a:pt x="259" y="5441"/>
                    <a:pt x="276" y="5447"/>
                  </a:cubicBezTo>
                  <a:cubicBezTo>
                    <a:pt x="285" y="5447"/>
                    <a:pt x="295" y="5449"/>
                    <a:pt x="304" y="5449"/>
                  </a:cubicBezTo>
                  <a:cubicBezTo>
                    <a:pt x="308" y="5449"/>
                    <a:pt x="310" y="5454"/>
                    <a:pt x="317" y="5454"/>
                  </a:cubicBezTo>
                  <a:cubicBezTo>
                    <a:pt x="321" y="5454"/>
                    <a:pt x="327" y="5456"/>
                    <a:pt x="327" y="5456"/>
                  </a:cubicBezTo>
                  <a:cubicBezTo>
                    <a:pt x="344" y="5460"/>
                    <a:pt x="361" y="5466"/>
                    <a:pt x="379" y="5466"/>
                  </a:cubicBezTo>
                  <a:cubicBezTo>
                    <a:pt x="383" y="5469"/>
                    <a:pt x="391" y="5469"/>
                    <a:pt x="396" y="5469"/>
                  </a:cubicBezTo>
                  <a:lnTo>
                    <a:pt x="425" y="5469"/>
                  </a:lnTo>
                  <a:cubicBezTo>
                    <a:pt x="440" y="5473"/>
                    <a:pt x="458" y="5473"/>
                    <a:pt x="477" y="5473"/>
                  </a:cubicBezTo>
                  <a:lnTo>
                    <a:pt x="526" y="5473"/>
                  </a:lnTo>
                  <a:cubicBezTo>
                    <a:pt x="545" y="5473"/>
                    <a:pt x="562" y="5469"/>
                    <a:pt x="581" y="5469"/>
                  </a:cubicBezTo>
                  <a:lnTo>
                    <a:pt x="603" y="5469"/>
                  </a:lnTo>
                  <a:cubicBezTo>
                    <a:pt x="615" y="5466"/>
                    <a:pt x="633" y="5466"/>
                    <a:pt x="643" y="5460"/>
                  </a:cubicBezTo>
                  <a:cubicBezTo>
                    <a:pt x="652" y="5460"/>
                    <a:pt x="654" y="5460"/>
                    <a:pt x="660" y="5456"/>
                  </a:cubicBezTo>
                  <a:cubicBezTo>
                    <a:pt x="675" y="5454"/>
                    <a:pt x="694" y="5449"/>
                    <a:pt x="709" y="5445"/>
                  </a:cubicBezTo>
                  <a:cubicBezTo>
                    <a:pt x="720" y="5439"/>
                    <a:pt x="729" y="5439"/>
                    <a:pt x="735" y="5437"/>
                  </a:cubicBezTo>
                  <a:cubicBezTo>
                    <a:pt x="739" y="5437"/>
                    <a:pt x="741" y="5432"/>
                    <a:pt x="748" y="5432"/>
                  </a:cubicBezTo>
                  <a:cubicBezTo>
                    <a:pt x="780" y="5420"/>
                    <a:pt x="816" y="5407"/>
                    <a:pt x="844" y="5392"/>
                  </a:cubicBezTo>
                  <a:cubicBezTo>
                    <a:pt x="846" y="5392"/>
                    <a:pt x="846" y="5388"/>
                    <a:pt x="850" y="5388"/>
                  </a:cubicBezTo>
                  <a:cubicBezTo>
                    <a:pt x="859" y="5379"/>
                    <a:pt x="869" y="5375"/>
                    <a:pt x="880" y="5366"/>
                  </a:cubicBezTo>
                  <a:cubicBezTo>
                    <a:pt x="889" y="5362"/>
                    <a:pt x="901" y="5353"/>
                    <a:pt x="910" y="5343"/>
                  </a:cubicBezTo>
                  <a:lnTo>
                    <a:pt x="914" y="5343"/>
                  </a:lnTo>
                  <a:cubicBezTo>
                    <a:pt x="923" y="5330"/>
                    <a:pt x="936" y="5317"/>
                    <a:pt x="946" y="5311"/>
                  </a:cubicBezTo>
                  <a:cubicBezTo>
                    <a:pt x="946" y="5304"/>
                    <a:pt x="948" y="5300"/>
                    <a:pt x="948" y="5298"/>
                  </a:cubicBezTo>
                  <a:cubicBezTo>
                    <a:pt x="953" y="5298"/>
                    <a:pt x="953" y="5294"/>
                    <a:pt x="955" y="5291"/>
                  </a:cubicBezTo>
                  <a:cubicBezTo>
                    <a:pt x="959" y="5287"/>
                    <a:pt x="961" y="5281"/>
                    <a:pt x="966" y="5279"/>
                  </a:cubicBezTo>
                  <a:cubicBezTo>
                    <a:pt x="968" y="5268"/>
                    <a:pt x="974" y="5259"/>
                    <a:pt x="978" y="5249"/>
                  </a:cubicBezTo>
                  <a:cubicBezTo>
                    <a:pt x="978" y="5249"/>
                    <a:pt x="978" y="5247"/>
                    <a:pt x="980" y="5242"/>
                  </a:cubicBezTo>
                  <a:lnTo>
                    <a:pt x="980" y="5240"/>
                  </a:lnTo>
                  <a:cubicBezTo>
                    <a:pt x="983" y="5236"/>
                    <a:pt x="983" y="5227"/>
                    <a:pt x="987" y="5221"/>
                  </a:cubicBezTo>
                  <a:cubicBezTo>
                    <a:pt x="987" y="5215"/>
                    <a:pt x="987" y="5202"/>
                    <a:pt x="989" y="5195"/>
                  </a:cubicBezTo>
                  <a:lnTo>
                    <a:pt x="1002" y="297"/>
                  </a:lnTo>
                  <a:lnTo>
                    <a:pt x="1002" y="290"/>
                  </a:lnTo>
                  <a:cubicBezTo>
                    <a:pt x="1002" y="291"/>
                    <a:pt x="1002" y="291"/>
                    <a:pt x="1002" y="292"/>
                  </a:cubicBezTo>
                  <a:lnTo>
                    <a:pt x="1002" y="292"/>
                  </a:lnTo>
                  <a:cubicBezTo>
                    <a:pt x="1002" y="217"/>
                    <a:pt x="956" y="141"/>
                    <a:pt x="857" y="85"/>
                  </a:cubicBezTo>
                  <a:cubicBezTo>
                    <a:pt x="761"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4"/>
            <p:cNvSpPr/>
            <p:nvPr/>
          </p:nvSpPr>
          <p:spPr>
            <a:xfrm flipH="1">
              <a:off x="7136589" y="2006101"/>
              <a:ext cx="75463" cy="120650"/>
            </a:xfrm>
            <a:custGeom>
              <a:avLst/>
              <a:gdLst/>
              <a:ahLst/>
              <a:cxnLst/>
              <a:rect l="l" t="t" r="r" b="b"/>
              <a:pathLst>
                <a:path w="4362" h="6974" extrusionOk="0">
                  <a:moveTo>
                    <a:pt x="4362" y="13"/>
                  </a:moveTo>
                  <a:lnTo>
                    <a:pt x="4362" y="14"/>
                  </a:lnTo>
                  <a:lnTo>
                    <a:pt x="4362" y="14"/>
                  </a:lnTo>
                  <a:cubicBezTo>
                    <a:pt x="4362" y="14"/>
                    <a:pt x="4362" y="13"/>
                    <a:pt x="4362" y="13"/>
                  </a:cubicBezTo>
                  <a:close/>
                  <a:moveTo>
                    <a:pt x="20" y="0"/>
                  </a:moveTo>
                  <a:lnTo>
                    <a:pt x="5" y="5710"/>
                  </a:lnTo>
                  <a:cubicBezTo>
                    <a:pt x="1" y="6035"/>
                    <a:pt x="218" y="6359"/>
                    <a:pt x="643" y="6607"/>
                  </a:cubicBezTo>
                  <a:cubicBezTo>
                    <a:pt x="741" y="6662"/>
                    <a:pt x="846" y="6713"/>
                    <a:pt x="957" y="6756"/>
                  </a:cubicBezTo>
                  <a:cubicBezTo>
                    <a:pt x="963" y="6760"/>
                    <a:pt x="966" y="6760"/>
                    <a:pt x="974" y="6762"/>
                  </a:cubicBezTo>
                  <a:cubicBezTo>
                    <a:pt x="993" y="6769"/>
                    <a:pt x="1015" y="6775"/>
                    <a:pt x="1034" y="6782"/>
                  </a:cubicBezTo>
                  <a:cubicBezTo>
                    <a:pt x="1098" y="6801"/>
                    <a:pt x="1158" y="6829"/>
                    <a:pt x="1222" y="6844"/>
                  </a:cubicBezTo>
                  <a:cubicBezTo>
                    <a:pt x="1256" y="6854"/>
                    <a:pt x="1290" y="6863"/>
                    <a:pt x="1328" y="6869"/>
                  </a:cubicBezTo>
                  <a:cubicBezTo>
                    <a:pt x="1352" y="6876"/>
                    <a:pt x="1371" y="6882"/>
                    <a:pt x="1392" y="6886"/>
                  </a:cubicBezTo>
                  <a:cubicBezTo>
                    <a:pt x="1412" y="6893"/>
                    <a:pt x="1431" y="6895"/>
                    <a:pt x="1450" y="6901"/>
                  </a:cubicBezTo>
                  <a:cubicBezTo>
                    <a:pt x="1520" y="6914"/>
                    <a:pt x="1593" y="6927"/>
                    <a:pt x="1664" y="6937"/>
                  </a:cubicBezTo>
                  <a:cubicBezTo>
                    <a:pt x="1687" y="6942"/>
                    <a:pt x="1713" y="6942"/>
                    <a:pt x="1738" y="6948"/>
                  </a:cubicBezTo>
                  <a:cubicBezTo>
                    <a:pt x="1757" y="6948"/>
                    <a:pt x="1777" y="6950"/>
                    <a:pt x="1796" y="6950"/>
                  </a:cubicBezTo>
                  <a:cubicBezTo>
                    <a:pt x="1824" y="6957"/>
                    <a:pt x="1849" y="6961"/>
                    <a:pt x="1875" y="6961"/>
                  </a:cubicBezTo>
                  <a:cubicBezTo>
                    <a:pt x="1947" y="6967"/>
                    <a:pt x="2018" y="6974"/>
                    <a:pt x="2088" y="6974"/>
                  </a:cubicBezTo>
                  <a:lnTo>
                    <a:pt x="2310" y="6974"/>
                  </a:lnTo>
                  <a:cubicBezTo>
                    <a:pt x="2391" y="6970"/>
                    <a:pt x="2472" y="6963"/>
                    <a:pt x="2551" y="6957"/>
                  </a:cubicBezTo>
                  <a:cubicBezTo>
                    <a:pt x="2562" y="6957"/>
                    <a:pt x="2571" y="6950"/>
                    <a:pt x="2577" y="6950"/>
                  </a:cubicBezTo>
                  <a:cubicBezTo>
                    <a:pt x="2603" y="6950"/>
                    <a:pt x="2622" y="6948"/>
                    <a:pt x="2648" y="6942"/>
                  </a:cubicBezTo>
                  <a:cubicBezTo>
                    <a:pt x="2707" y="6937"/>
                    <a:pt x="2767" y="6929"/>
                    <a:pt x="2829" y="6918"/>
                  </a:cubicBezTo>
                  <a:cubicBezTo>
                    <a:pt x="2857" y="6912"/>
                    <a:pt x="2882" y="6901"/>
                    <a:pt x="2908" y="6899"/>
                  </a:cubicBezTo>
                  <a:cubicBezTo>
                    <a:pt x="2981" y="6882"/>
                    <a:pt x="3053" y="6863"/>
                    <a:pt x="3124" y="6844"/>
                  </a:cubicBezTo>
                  <a:cubicBezTo>
                    <a:pt x="3162" y="6835"/>
                    <a:pt x="3203" y="6829"/>
                    <a:pt x="3241" y="6816"/>
                  </a:cubicBezTo>
                  <a:cubicBezTo>
                    <a:pt x="3273" y="6805"/>
                    <a:pt x="3299" y="6792"/>
                    <a:pt x="3331" y="6782"/>
                  </a:cubicBezTo>
                  <a:cubicBezTo>
                    <a:pt x="3356" y="6773"/>
                    <a:pt x="3386" y="6762"/>
                    <a:pt x="3414" y="6750"/>
                  </a:cubicBezTo>
                  <a:cubicBezTo>
                    <a:pt x="3518" y="6709"/>
                    <a:pt x="3623" y="6662"/>
                    <a:pt x="3717" y="6607"/>
                  </a:cubicBezTo>
                  <a:cubicBezTo>
                    <a:pt x="3723" y="6602"/>
                    <a:pt x="3734" y="6594"/>
                    <a:pt x="3743" y="6592"/>
                  </a:cubicBezTo>
                  <a:cubicBezTo>
                    <a:pt x="3762" y="6581"/>
                    <a:pt x="3779" y="6566"/>
                    <a:pt x="3798" y="6555"/>
                  </a:cubicBezTo>
                  <a:cubicBezTo>
                    <a:pt x="3824" y="6536"/>
                    <a:pt x="3851" y="6519"/>
                    <a:pt x="3877" y="6500"/>
                  </a:cubicBezTo>
                  <a:cubicBezTo>
                    <a:pt x="3898" y="6485"/>
                    <a:pt x="3915" y="6468"/>
                    <a:pt x="3937" y="6459"/>
                  </a:cubicBezTo>
                  <a:cubicBezTo>
                    <a:pt x="3960" y="6438"/>
                    <a:pt x="3982" y="6421"/>
                    <a:pt x="4003" y="6400"/>
                  </a:cubicBezTo>
                  <a:cubicBezTo>
                    <a:pt x="4011" y="6393"/>
                    <a:pt x="4014" y="6391"/>
                    <a:pt x="4016" y="6387"/>
                  </a:cubicBezTo>
                  <a:cubicBezTo>
                    <a:pt x="4026" y="6380"/>
                    <a:pt x="4031" y="6372"/>
                    <a:pt x="4039" y="6365"/>
                  </a:cubicBezTo>
                  <a:cubicBezTo>
                    <a:pt x="4069" y="6329"/>
                    <a:pt x="4101" y="6297"/>
                    <a:pt x="4129" y="6265"/>
                  </a:cubicBezTo>
                  <a:cubicBezTo>
                    <a:pt x="4137" y="6259"/>
                    <a:pt x="4146" y="6248"/>
                    <a:pt x="4152" y="6242"/>
                  </a:cubicBezTo>
                  <a:cubicBezTo>
                    <a:pt x="4159" y="6235"/>
                    <a:pt x="4163" y="6229"/>
                    <a:pt x="4167" y="6220"/>
                  </a:cubicBezTo>
                  <a:cubicBezTo>
                    <a:pt x="4184" y="6195"/>
                    <a:pt x="4204" y="6171"/>
                    <a:pt x="4216" y="6146"/>
                  </a:cubicBezTo>
                  <a:cubicBezTo>
                    <a:pt x="4223" y="6135"/>
                    <a:pt x="4231" y="6122"/>
                    <a:pt x="4238" y="6114"/>
                  </a:cubicBezTo>
                  <a:cubicBezTo>
                    <a:pt x="4242" y="6109"/>
                    <a:pt x="4244" y="6103"/>
                    <a:pt x="4248" y="6096"/>
                  </a:cubicBezTo>
                  <a:cubicBezTo>
                    <a:pt x="4257" y="6073"/>
                    <a:pt x="4270" y="6052"/>
                    <a:pt x="4280" y="6032"/>
                  </a:cubicBezTo>
                  <a:cubicBezTo>
                    <a:pt x="4283" y="6015"/>
                    <a:pt x="4291" y="5998"/>
                    <a:pt x="4295" y="5990"/>
                  </a:cubicBezTo>
                  <a:cubicBezTo>
                    <a:pt x="4298" y="5985"/>
                    <a:pt x="4300" y="5981"/>
                    <a:pt x="4300" y="5977"/>
                  </a:cubicBezTo>
                  <a:cubicBezTo>
                    <a:pt x="4308" y="5958"/>
                    <a:pt x="4315" y="5932"/>
                    <a:pt x="4321" y="5913"/>
                  </a:cubicBezTo>
                  <a:cubicBezTo>
                    <a:pt x="4323" y="5896"/>
                    <a:pt x="4330" y="5879"/>
                    <a:pt x="4334" y="5866"/>
                  </a:cubicBezTo>
                  <a:lnTo>
                    <a:pt x="4334" y="5857"/>
                  </a:lnTo>
                  <a:cubicBezTo>
                    <a:pt x="4336" y="5832"/>
                    <a:pt x="4340" y="5813"/>
                    <a:pt x="4342" y="5789"/>
                  </a:cubicBezTo>
                  <a:cubicBezTo>
                    <a:pt x="4342" y="5772"/>
                    <a:pt x="4347" y="5759"/>
                    <a:pt x="4347" y="5744"/>
                  </a:cubicBezTo>
                  <a:lnTo>
                    <a:pt x="4347" y="5725"/>
                  </a:lnTo>
                  <a:lnTo>
                    <a:pt x="4362" y="14"/>
                  </a:lnTo>
                  <a:lnTo>
                    <a:pt x="4362" y="14"/>
                  </a:lnTo>
                  <a:cubicBezTo>
                    <a:pt x="4361" y="33"/>
                    <a:pt x="4359" y="56"/>
                    <a:pt x="4355" y="77"/>
                  </a:cubicBezTo>
                  <a:cubicBezTo>
                    <a:pt x="4355" y="101"/>
                    <a:pt x="4353" y="120"/>
                    <a:pt x="4351" y="143"/>
                  </a:cubicBezTo>
                  <a:cubicBezTo>
                    <a:pt x="4347" y="162"/>
                    <a:pt x="4340" y="182"/>
                    <a:pt x="4338" y="197"/>
                  </a:cubicBezTo>
                  <a:cubicBezTo>
                    <a:pt x="4332" y="220"/>
                    <a:pt x="4325" y="244"/>
                    <a:pt x="4319" y="265"/>
                  </a:cubicBezTo>
                  <a:cubicBezTo>
                    <a:pt x="4312" y="282"/>
                    <a:pt x="4302" y="301"/>
                    <a:pt x="4295" y="318"/>
                  </a:cubicBezTo>
                  <a:cubicBezTo>
                    <a:pt x="4287" y="344"/>
                    <a:pt x="4276" y="363"/>
                    <a:pt x="4263" y="382"/>
                  </a:cubicBezTo>
                  <a:cubicBezTo>
                    <a:pt x="4255" y="402"/>
                    <a:pt x="4242" y="421"/>
                    <a:pt x="4231" y="434"/>
                  </a:cubicBezTo>
                  <a:cubicBezTo>
                    <a:pt x="4216" y="459"/>
                    <a:pt x="4204" y="485"/>
                    <a:pt x="4182" y="508"/>
                  </a:cubicBezTo>
                  <a:cubicBezTo>
                    <a:pt x="4172" y="525"/>
                    <a:pt x="4159" y="538"/>
                    <a:pt x="4150" y="557"/>
                  </a:cubicBezTo>
                  <a:cubicBezTo>
                    <a:pt x="4122" y="585"/>
                    <a:pt x="4090" y="617"/>
                    <a:pt x="4058" y="651"/>
                  </a:cubicBezTo>
                  <a:cubicBezTo>
                    <a:pt x="4046" y="664"/>
                    <a:pt x="4031" y="677"/>
                    <a:pt x="4020" y="690"/>
                  </a:cubicBezTo>
                  <a:cubicBezTo>
                    <a:pt x="4001" y="705"/>
                    <a:pt x="3975" y="726"/>
                    <a:pt x="3956" y="741"/>
                  </a:cubicBezTo>
                  <a:cubicBezTo>
                    <a:pt x="3935" y="758"/>
                    <a:pt x="3915" y="777"/>
                    <a:pt x="3892" y="790"/>
                  </a:cubicBezTo>
                  <a:cubicBezTo>
                    <a:pt x="3871" y="807"/>
                    <a:pt x="3841" y="826"/>
                    <a:pt x="3819" y="841"/>
                  </a:cubicBezTo>
                  <a:cubicBezTo>
                    <a:pt x="3790" y="860"/>
                    <a:pt x="3762" y="880"/>
                    <a:pt x="3730" y="897"/>
                  </a:cubicBezTo>
                  <a:cubicBezTo>
                    <a:pt x="3638" y="952"/>
                    <a:pt x="3538" y="997"/>
                    <a:pt x="3429" y="1040"/>
                  </a:cubicBezTo>
                  <a:cubicBezTo>
                    <a:pt x="3403" y="1053"/>
                    <a:pt x="3375" y="1059"/>
                    <a:pt x="3348" y="1067"/>
                  </a:cubicBezTo>
                  <a:cubicBezTo>
                    <a:pt x="3241" y="1110"/>
                    <a:pt x="3136" y="1140"/>
                    <a:pt x="3025" y="1168"/>
                  </a:cubicBezTo>
                  <a:cubicBezTo>
                    <a:pt x="3017" y="1172"/>
                    <a:pt x="3002" y="1174"/>
                    <a:pt x="2989" y="1174"/>
                  </a:cubicBezTo>
                  <a:cubicBezTo>
                    <a:pt x="2882" y="1204"/>
                    <a:pt x="2771" y="1221"/>
                    <a:pt x="2656" y="1234"/>
                  </a:cubicBezTo>
                  <a:cubicBezTo>
                    <a:pt x="2637" y="1236"/>
                    <a:pt x="2616" y="1240"/>
                    <a:pt x="2596" y="1240"/>
                  </a:cubicBezTo>
                  <a:cubicBezTo>
                    <a:pt x="2475" y="1255"/>
                    <a:pt x="2353" y="1260"/>
                    <a:pt x="2227" y="1262"/>
                  </a:cubicBezTo>
                  <a:lnTo>
                    <a:pt x="2174" y="1262"/>
                  </a:lnTo>
                  <a:cubicBezTo>
                    <a:pt x="2054" y="1262"/>
                    <a:pt x="1928" y="1255"/>
                    <a:pt x="1813" y="1240"/>
                  </a:cubicBezTo>
                  <a:cubicBezTo>
                    <a:pt x="1794" y="1240"/>
                    <a:pt x="1777" y="1240"/>
                    <a:pt x="1757" y="1236"/>
                  </a:cubicBezTo>
                  <a:cubicBezTo>
                    <a:pt x="1640" y="1223"/>
                    <a:pt x="1523" y="1204"/>
                    <a:pt x="1407" y="1174"/>
                  </a:cubicBezTo>
                  <a:cubicBezTo>
                    <a:pt x="1386" y="1172"/>
                    <a:pt x="1367" y="1166"/>
                    <a:pt x="1345" y="1159"/>
                  </a:cubicBezTo>
                  <a:cubicBezTo>
                    <a:pt x="1243" y="1136"/>
                    <a:pt x="1141" y="1104"/>
                    <a:pt x="1042" y="1067"/>
                  </a:cubicBezTo>
                  <a:cubicBezTo>
                    <a:pt x="1027" y="1065"/>
                    <a:pt x="1008" y="1059"/>
                    <a:pt x="993" y="1053"/>
                  </a:cubicBezTo>
                  <a:cubicBezTo>
                    <a:pt x="876" y="1008"/>
                    <a:pt x="763" y="954"/>
                    <a:pt x="662" y="897"/>
                  </a:cubicBezTo>
                  <a:cubicBezTo>
                    <a:pt x="233" y="647"/>
                    <a:pt x="20" y="325"/>
                    <a:pt x="20"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4"/>
            <p:cNvSpPr/>
            <p:nvPr/>
          </p:nvSpPr>
          <p:spPr>
            <a:xfrm flipH="1">
              <a:off x="7132904" y="1984458"/>
              <a:ext cx="82538" cy="43510"/>
            </a:xfrm>
            <a:custGeom>
              <a:avLst/>
              <a:gdLst/>
              <a:ahLst/>
              <a:cxnLst/>
              <a:rect l="l" t="t" r="r" b="b"/>
              <a:pathLst>
                <a:path w="4771" h="2515" extrusionOk="0">
                  <a:moveTo>
                    <a:pt x="2381" y="1"/>
                  </a:moveTo>
                  <a:cubicBezTo>
                    <a:pt x="1824" y="1"/>
                    <a:pt x="1268" y="123"/>
                    <a:pt x="846" y="368"/>
                  </a:cubicBezTo>
                  <a:cubicBezTo>
                    <a:pt x="0" y="858"/>
                    <a:pt x="7" y="1655"/>
                    <a:pt x="858" y="2148"/>
                  </a:cubicBezTo>
                  <a:cubicBezTo>
                    <a:pt x="1282" y="2392"/>
                    <a:pt x="1839" y="2514"/>
                    <a:pt x="2394" y="2514"/>
                  </a:cubicBezTo>
                  <a:cubicBezTo>
                    <a:pt x="2950" y="2514"/>
                    <a:pt x="3505" y="2392"/>
                    <a:pt x="3926" y="2148"/>
                  </a:cubicBezTo>
                  <a:cubicBezTo>
                    <a:pt x="4771" y="1655"/>
                    <a:pt x="4769" y="858"/>
                    <a:pt x="3917" y="368"/>
                  </a:cubicBezTo>
                  <a:cubicBezTo>
                    <a:pt x="3493" y="123"/>
                    <a:pt x="2937" y="1"/>
                    <a:pt x="2381"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4"/>
            <p:cNvSpPr/>
            <p:nvPr/>
          </p:nvSpPr>
          <p:spPr>
            <a:xfrm flipH="1">
              <a:off x="7166639" y="1917905"/>
              <a:ext cx="17750" cy="91673"/>
            </a:xfrm>
            <a:custGeom>
              <a:avLst/>
              <a:gdLst/>
              <a:ahLst/>
              <a:cxnLst/>
              <a:rect l="l" t="t" r="r" b="b"/>
              <a:pathLst>
                <a:path w="1026" h="5299" extrusionOk="0">
                  <a:moveTo>
                    <a:pt x="18" y="1"/>
                  </a:moveTo>
                  <a:lnTo>
                    <a:pt x="0" y="5004"/>
                  </a:lnTo>
                  <a:cubicBezTo>
                    <a:pt x="0" y="5079"/>
                    <a:pt x="52" y="5156"/>
                    <a:pt x="150" y="5211"/>
                  </a:cubicBezTo>
                  <a:cubicBezTo>
                    <a:pt x="173" y="5226"/>
                    <a:pt x="197" y="5237"/>
                    <a:pt x="225" y="5248"/>
                  </a:cubicBezTo>
                  <a:cubicBezTo>
                    <a:pt x="242" y="5256"/>
                    <a:pt x="261" y="5263"/>
                    <a:pt x="284" y="5267"/>
                  </a:cubicBezTo>
                  <a:cubicBezTo>
                    <a:pt x="293" y="5269"/>
                    <a:pt x="301" y="5273"/>
                    <a:pt x="312" y="5275"/>
                  </a:cubicBezTo>
                  <a:cubicBezTo>
                    <a:pt x="314" y="5275"/>
                    <a:pt x="319" y="5275"/>
                    <a:pt x="321" y="5280"/>
                  </a:cubicBezTo>
                  <a:cubicBezTo>
                    <a:pt x="325" y="5280"/>
                    <a:pt x="331" y="5282"/>
                    <a:pt x="338" y="5282"/>
                  </a:cubicBezTo>
                  <a:cubicBezTo>
                    <a:pt x="353" y="5286"/>
                    <a:pt x="368" y="5286"/>
                    <a:pt x="385" y="5286"/>
                  </a:cubicBezTo>
                  <a:cubicBezTo>
                    <a:pt x="402" y="5292"/>
                    <a:pt x="421" y="5292"/>
                    <a:pt x="436" y="5295"/>
                  </a:cubicBezTo>
                  <a:cubicBezTo>
                    <a:pt x="451" y="5299"/>
                    <a:pt x="468" y="5299"/>
                    <a:pt x="485" y="5299"/>
                  </a:cubicBezTo>
                  <a:lnTo>
                    <a:pt x="538" y="5299"/>
                  </a:lnTo>
                  <a:cubicBezTo>
                    <a:pt x="555" y="5299"/>
                    <a:pt x="575" y="5295"/>
                    <a:pt x="592" y="5292"/>
                  </a:cubicBezTo>
                  <a:cubicBezTo>
                    <a:pt x="613" y="5292"/>
                    <a:pt x="637" y="5286"/>
                    <a:pt x="658" y="5286"/>
                  </a:cubicBezTo>
                  <a:cubicBezTo>
                    <a:pt x="664" y="5286"/>
                    <a:pt x="675" y="5282"/>
                    <a:pt x="684" y="5280"/>
                  </a:cubicBezTo>
                  <a:cubicBezTo>
                    <a:pt x="692" y="5275"/>
                    <a:pt x="703" y="5273"/>
                    <a:pt x="709" y="5269"/>
                  </a:cubicBezTo>
                  <a:cubicBezTo>
                    <a:pt x="726" y="5267"/>
                    <a:pt x="741" y="5267"/>
                    <a:pt x="754" y="5260"/>
                  </a:cubicBezTo>
                  <a:cubicBezTo>
                    <a:pt x="795" y="5248"/>
                    <a:pt x="829" y="5231"/>
                    <a:pt x="865" y="5211"/>
                  </a:cubicBezTo>
                  <a:cubicBezTo>
                    <a:pt x="865" y="5211"/>
                    <a:pt x="867" y="5209"/>
                    <a:pt x="871" y="5209"/>
                  </a:cubicBezTo>
                  <a:cubicBezTo>
                    <a:pt x="880" y="5203"/>
                    <a:pt x="886" y="5194"/>
                    <a:pt x="897" y="5188"/>
                  </a:cubicBezTo>
                  <a:cubicBezTo>
                    <a:pt x="910" y="5179"/>
                    <a:pt x="923" y="5173"/>
                    <a:pt x="931" y="5167"/>
                  </a:cubicBezTo>
                  <a:cubicBezTo>
                    <a:pt x="931" y="5162"/>
                    <a:pt x="935" y="5162"/>
                    <a:pt x="935" y="5162"/>
                  </a:cubicBezTo>
                  <a:cubicBezTo>
                    <a:pt x="946" y="5149"/>
                    <a:pt x="957" y="5137"/>
                    <a:pt x="965" y="5130"/>
                  </a:cubicBezTo>
                  <a:cubicBezTo>
                    <a:pt x="965" y="5128"/>
                    <a:pt x="970" y="5124"/>
                    <a:pt x="970" y="5117"/>
                  </a:cubicBezTo>
                  <a:cubicBezTo>
                    <a:pt x="972" y="5117"/>
                    <a:pt x="976" y="5115"/>
                    <a:pt x="976" y="5111"/>
                  </a:cubicBezTo>
                  <a:cubicBezTo>
                    <a:pt x="978" y="5109"/>
                    <a:pt x="982" y="5102"/>
                    <a:pt x="984" y="5098"/>
                  </a:cubicBezTo>
                  <a:cubicBezTo>
                    <a:pt x="991" y="5090"/>
                    <a:pt x="995" y="5079"/>
                    <a:pt x="997" y="5073"/>
                  </a:cubicBezTo>
                  <a:lnTo>
                    <a:pt x="997" y="5064"/>
                  </a:lnTo>
                  <a:cubicBezTo>
                    <a:pt x="1002" y="5064"/>
                    <a:pt x="1002" y="5060"/>
                    <a:pt x="1002" y="5060"/>
                  </a:cubicBezTo>
                  <a:cubicBezTo>
                    <a:pt x="1004" y="5053"/>
                    <a:pt x="1006" y="5047"/>
                    <a:pt x="1006" y="5041"/>
                  </a:cubicBezTo>
                  <a:cubicBezTo>
                    <a:pt x="1006" y="5030"/>
                    <a:pt x="1010" y="5024"/>
                    <a:pt x="1010" y="5015"/>
                  </a:cubicBezTo>
                  <a:lnTo>
                    <a:pt x="1025" y="14"/>
                  </a:lnTo>
                  <a:lnTo>
                    <a:pt x="1025" y="7"/>
                  </a:lnTo>
                  <a:cubicBezTo>
                    <a:pt x="1023" y="27"/>
                    <a:pt x="1019" y="41"/>
                    <a:pt x="1017" y="59"/>
                  </a:cubicBezTo>
                  <a:lnTo>
                    <a:pt x="1017" y="63"/>
                  </a:lnTo>
                  <a:cubicBezTo>
                    <a:pt x="1006" y="80"/>
                    <a:pt x="1002" y="97"/>
                    <a:pt x="991" y="110"/>
                  </a:cubicBezTo>
                  <a:cubicBezTo>
                    <a:pt x="989" y="116"/>
                    <a:pt x="987" y="116"/>
                    <a:pt x="987" y="118"/>
                  </a:cubicBezTo>
                  <a:cubicBezTo>
                    <a:pt x="974" y="135"/>
                    <a:pt x="959" y="150"/>
                    <a:pt x="944" y="161"/>
                  </a:cubicBezTo>
                  <a:cubicBezTo>
                    <a:pt x="935" y="174"/>
                    <a:pt x="923" y="180"/>
                    <a:pt x="912" y="189"/>
                  </a:cubicBezTo>
                  <a:cubicBezTo>
                    <a:pt x="901" y="195"/>
                    <a:pt x="888" y="206"/>
                    <a:pt x="878" y="212"/>
                  </a:cubicBezTo>
                  <a:cubicBezTo>
                    <a:pt x="833" y="238"/>
                    <a:pt x="780" y="257"/>
                    <a:pt x="726" y="270"/>
                  </a:cubicBezTo>
                  <a:cubicBezTo>
                    <a:pt x="716" y="274"/>
                    <a:pt x="709" y="276"/>
                    <a:pt x="698" y="276"/>
                  </a:cubicBezTo>
                  <a:cubicBezTo>
                    <a:pt x="641" y="289"/>
                    <a:pt x="585" y="296"/>
                    <a:pt x="526" y="296"/>
                  </a:cubicBezTo>
                  <a:lnTo>
                    <a:pt x="519" y="296"/>
                  </a:lnTo>
                  <a:cubicBezTo>
                    <a:pt x="455" y="296"/>
                    <a:pt x="395" y="289"/>
                    <a:pt x="336" y="276"/>
                  </a:cubicBezTo>
                  <a:cubicBezTo>
                    <a:pt x="331" y="276"/>
                    <a:pt x="329" y="276"/>
                    <a:pt x="329" y="274"/>
                  </a:cubicBezTo>
                  <a:cubicBezTo>
                    <a:pt x="267" y="261"/>
                    <a:pt x="214" y="242"/>
                    <a:pt x="163" y="212"/>
                  </a:cubicBezTo>
                  <a:cubicBezTo>
                    <a:pt x="65" y="155"/>
                    <a:pt x="18" y="80"/>
                    <a:pt x="18" y="1"/>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4"/>
            <p:cNvSpPr/>
            <p:nvPr/>
          </p:nvSpPr>
          <p:spPr>
            <a:xfrm flipH="1">
              <a:off x="7165791" y="1912940"/>
              <a:ext cx="19220" cy="10172"/>
            </a:xfrm>
            <a:custGeom>
              <a:avLst/>
              <a:gdLst/>
              <a:ahLst/>
              <a:cxnLst/>
              <a:rect l="l" t="t" r="r" b="b"/>
              <a:pathLst>
                <a:path w="1111" h="588" extrusionOk="0">
                  <a:moveTo>
                    <a:pt x="552" y="0"/>
                  </a:moveTo>
                  <a:cubicBezTo>
                    <a:pt x="423" y="0"/>
                    <a:pt x="295" y="29"/>
                    <a:pt x="199" y="85"/>
                  </a:cubicBezTo>
                  <a:cubicBezTo>
                    <a:pt x="0" y="198"/>
                    <a:pt x="0" y="386"/>
                    <a:pt x="199" y="499"/>
                  </a:cubicBezTo>
                  <a:cubicBezTo>
                    <a:pt x="298" y="558"/>
                    <a:pt x="428" y="587"/>
                    <a:pt x="558" y="587"/>
                  </a:cubicBezTo>
                  <a:cubicBezTo>
                    <a:pt x="688" y="587"/>
                    <a:pt x="817" y="558"/>
                    <a:pt x="914" y="499"/>
                  </a:cubicBezTo>
                  <a:cubicBezTo>
                    <a:pt x="1110" y="386"/>
                    <a:pt x="1110" y="198"/>
                    <a:pt x="909" y="85"/>
                  </a:cubicBezTo>
                  <a:cubicBezTo>
                    <a:pt x="810" y="29"/>
                    <a:pt x="681" y="0"/>
                    <a:pt x="552"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4"/>
            <p:cNvSpPr/>
            <p:nvPr/>
          </p:nvSpPr>
          <p:spPr>
            <a:xfrm flipH="1">
              <a:off x="8019442" y="3002771"/>
              <a:ext cx="21106" cy="108782"/>
            </a:xfrm>
            <a:custGeom>
              <a:avLst/>
              <a:gdLst/>
              <a:ahLst/>
              <a:cxnLst/>
              <a:rect l="l" t="t" r="r" b="b"/>
              <a:pathLst>
                <a:path w="1220" h="6288" extrusionOk="0">
                  <a:moveTo>
                    <a:pt x="1219" y="5"/>
                  </a:moveTo>
                  <a:lnTo>
                    <a:pt x="1219" y="6"/>
                  </a:lnTo>
                  <a:lnTo>
                    <a:pt x="1219" y="6"/>
                  </a:lnTo>
                  <a:cubicBezTo>
                    <a:pt x="1219" y="6"/>
                    <a:pt x="1219" y="5"/>
                    <a:pt x="1219" y="5"/>
                  </a:cubicBezTo>
                  <a:close/>
                  <a:moveTo>
                    <a:pt x="17" y="0"/>
                  </a:moveTo>
                  <a:lnTo>
                    <a:pt x="0" y="5939"/>
                  </a:lnTo>
                  <a:cubicBezTo>
                    <a:pt x="0" y="6028"/>
                    <a:pt x="58" y="6116"/>
                    <a:pt x="175" y="6189"/>
                  </a:cubicBezTo>
                  <a:cubicBezTo>
                    <a:pt x="294" y="6255"/>
                    <a:pt x="447" y="6288"/>
                    <a:pt x="601" y="6288"/>
                  </a:cubicBezTo>
                  <a:cubicBezTo>
                    <a:pt x="754" y="6288"/>
                    <a:pt x="907" y="6255"/>
                    <a:pt x="1025" y="6189"/>
                  </a:cubicBezTo>
                  <a:cubicBezTo>
                    <a:pt x="1142" y="6116"/>
                    <a:pt x="1200" y="6028"/>
                    <a:pt x="1200" y="5941"/>
                  </a:cubicBezTo>
                  <a:lnTo>
                    <a:pt x="1219" y="6"/>
                  </a:lnTo>
                  <a:lnTo>
                    <a:pt x="1219" y="6"/>
                  </a:lnTo>
                  <a:cubicBezTo>
                    <a:pt x="1218" y="93"/>
                    <a:pt x="1157" y="182"/>
                    <a:pt x="1044" y="250"/>
                  </a:cubicBezTo>
                  <a:cubicBezTo>
                    <a:pt x="927" y="316"/>
                    <a:pt x="773" y="349"/>
                    <a:pt x="619" y="349"/>
                  </a:cubicBezTo>
                  <a:cubicBezTo>
                    <a:pt x="466" y="349"/>
                    <a:pt x="312" y="316"/>
                    <a:pt x="194" y="250"/>
                  </a:cubicBezTo>
                  <a:cubicBezTo>
                    <a:pt x="77" y="182"/>
                    <a:pt x="17" y="92"/>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4"/>
            <p:cNvSpPr/>
            <p:nvPr/>
          </p:nvSpPr>
          <p:spPr>
            <a:xfrm flipH="1">
              <a:off x="8019442" y="3002840"/>
              <a:ext cx="363" cy="102797"/>
            </a:xfrm>
            <a:custGeom>
              <a:avLst/>
              <a:gdLst/>
              <a:ahLst/>
              <a:cxnLst/>
              <a:rect l="l" t="t" r="r" b="b"/>
              <a:pathLst>
                <a:path w="21" h="5942" extrusionOk="0">
                  <a:moveTo>
                    <a:pt x="20" y="1"/>
                  </a:moveTo>
                  <a:lnTo>
                    <a:pt x="1" y="5937"/>
                  </a:lnTo>
                  <a:lnTo>
                    <a:pt x="1" y="5941"/>
                  </a:lnTo>
                  <a:lnTo>
                    <a:pt x="20" y="7"/>
                  </a:lnTo>
                  <a:lnTo>
                    <a:pt x="20"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4"/>
            <p:cNvSpPr/>
            <p:nvPr/>
          </p:nvSpPr>
          <p:spPr>
            <a:xfrm flipH="1">
              <a:off x="8019442" y="3002961"/>
              <a:ext cx="398" cy="103264"/>
            </a:xfrm>
            <a:custGeom>
              <a:avLst/>
              <a:gdLst/>
              <a:ahLst/>
              <a:cxnLst/>
              <a:rect l="l" t="t" r="r" b="b"/>
              <a:pathLst>
                <a:path w="23" h="5969" extrusionOk="0">
                  <a:moveTo>
                    <a:pt x="22" y="0"/>
                  </a:moveTo>
                  <a:lnTo>
                    <a:pt x="22" y="0"/>
                  </a:lnTo>
                  <a:lnTo>
                    <a:pt x="22" y="0"/>
                  </a:lnTo>
                  <a:cubicBezTo>
                    <a:pt x="22" y="0"/>
                    <a:pt x="22" y="0"/>
                    <a:pt x="22" y="0"/>
                  </a:cubicBezTo>
                  <a:close/>
                  <a:moveTo>
                    <a:pt x="22" y="0"/>
                  </a:moveTo>
                  <a:lnTo>
                    <a:pt x="22" y="0"/>
                  </a:lnTo>
                  <a:cubicBezTo>
                    <a:pt x="22" y="9"/>
                    <a:pt x="20" y="22"/>
                    <a:pt x="16" y="32"/>
                  </a:cubicBezTo>
                  <a:lnTo>
                    <a:pt x="1" y="5968"/>
                  </a:lnTo>
                  <a:cubicBezTo>
                    <a:pt x="3" y="5956"/>
                    <a:pt x="3" y="5947"/>
                    <a:pt x="3" y="5934"/>
                  </a:cubicBezTo>
                  <a:lnTo>
                    <a:pt x="22"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44"/>
            <p:cNvSpPr/>
            <p:nvPr/>
          </p:nvSpPr>
          <p:spPr>
            <a:xfrm flipH="1">
              <a:off x="8019564" y="3003515"/>
              <a:ext cx="467" cy="103333"/>
            </a:xfrm>
            <a:custGeom>
              <a:avLst/>
              <a:gdLst/>
              <a:ahLst/>
              <a:cxnLst/>
              <a:rect l="l" t="t" r="r" b="b"/>
              <a:pathLst>
                <a:path w="27" h="5973" extrusionOk="0">
                  <a:moveTo>
                    <a:pt x="27" y="0"/>
                  </a:moveTo>
                  <a:lnTo>
                    <a:pt x="27" y="0"/>
                  </a:lnTo>
                  <a:cubicBezTo>
                    <a:pt x="24" y="13"/>
                    <a:pt x="20" y="24"/>
                    <a:pt x="18" y="36"/>
                  </a:cubicBezTo>
                  <a:lnTo>
                    <a:pt x="1" y="5973"/>
                  </a:lnTo>
                  <a:cubicBezTo>
                    <a:pt x="5" y="5958"/>
                    <a:pt x="10" y="5951"/>
                    <a:pt x="12" y="5938"/>
                  </a:cubicBezTo>
                  <a:lnTo>
                    <a:pt x="27"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4"/>
            <p:cNvSpPr/>
            <p:nvPr/>
          </p:nvSpPr>
          <p:spPr>
            <a:xfrm flipH="1">
              <a:off x="8019702" y="3004138"/>
              <a:ext cx="623" cy="103229"/>
            </a:xfrm>
            <a:custGeom>
              <a:avLst/>
              <a:gdLst/>
              <a:ahLst/>
              <a:cxnLst/>
              <a:rect l="l" t="t" r="r" b="b"/>
              <a:pathLst>
                <a:path w="36" h="5967" extrusionOk="0">
                  <a:moveTo>
                    <a:pt x="35" y="0"/>
                  </a:moveTo>
                  <a:lnTo>
                    <a:pt x="35" y="0"/>
                  </a:lnTo>
                  <a:cubicBezTo>
                    <a:pt x="29" y="13"/>
                    <a:pt x="27" y="22"/>
                    <a:pt x="18" y="32"/>
                  </a:cubicBezTo>
                  <a:lnTo>
                    <a:pt x="1" y="5967"/>
                  </a:lnTo>
                  <a:cubicBezTo>
                    <a:pt x="7" y="5956"/>
                    <a:pt x="14" y="5943"/>
                    <a:pt x="18" y="5937"/>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4"/>
            <p:cNvSpPr/>
            <p:nvPr/>
          </p:nvSpPr>
          <p:spPr>
            <a:xfrm flipH="1">
              <a:off x="8020013" y="3004691"/>
              <a:ext cx="709" cy="103333"/>
            </a:xfrm>
            <a:custGeom>
              <a:avLst/>
              <a:gdLst/>
              <a:ahLst/>
              <a:cxnLst/>
              <a:rect l="l" t="t" r="r" b="b"/>
              <a:pathLst>
                <a:path w="41" h="5973" extrusionOk="0">
                  <a:moveTo>
                    <a:pt x="41" y="0"/>
                  </a:moveTo>
                  <a:cubicBezTo>
                    <a:pt x="32" y="13"/>
                    <a:pt x="26" y="22"/>
                    <a:pt x="18" y="35"/>
                  </a:cubicBezTo>
                  <a:lnTo>
                    <a:pt x="0" y="5973"/>
                  </a:lnTo>
                  <a:cubicBezTo>
                    <a:pt x="11" y="5960"/>
                    <a:pt x="18" y="5947"/>
                    <a:pt x="24" y="5935"/>
                  </a:cubicBezTo>
                  <a:lnTo>
                    <a:pt x="41"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4"/>
            <p:cNvSpPr/>
            <p:nvPr/>
          </p:nvSpPr>
          <p:spPr>
            <a:xfrm flipH="1">
              <a:off x="8020411" y="3005314"/>
              <a:ext cx="969" cy="103385"/>
            </a:xfrm>
            <a:custGeom>
              <a:avLst/>
              <a:gdLst/>
              <a:ahLst/>
              <a:cxnLst/>
              <a:rect l="l" t="t" r="r" b="b"/>
              <a:pathLst>
                <a:path w="56" h="5976" extrusionOk="0">
                  <a:moveTo>
                    <a:pt x="56" y="1"/>
                  </a:moveTo>
                  <a:cubicBezTo>
                    <a:pt x="45" y="14"/>
                    <a:pt x="32" y="29"/>
                    <a:pt x="17" y="41"/>
                  </a:cubicBezTo>
                  <a:lnTo>
                    <a:pt x="0" y="5975"/>
                  </a:lnTo>
                  <a:cubicBezTo>
                    <a:pt x="17" y="5963"/>
                    <a:pt x="30" y="5950"/>
                    <a:pt x="38" y="5937"/>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4"/>
            <p:cNvSpPr/>
            <p:nvPr/>
          </p:nvSpPr>
          <p:spPr>
            <a:xfrm flipH="1">
              <a:off x="8021069" y="3006023"/>
              <a:ext cx="1643" cy="103627"/>
            </a:xfrm>
            <a:custGeom>
              <a:avLst/>
              <a:gdLst/>
              <a:ahLst/>
              <a:cxnLst/>
              <a:rect l="l" t="t" r="r" b="b"/>
              <a:pathLst>
                <a:path w="95" h="5990" extrusionOk="0">
                  <a:moveTo>
                    <a:pt x="94" y="0"/>
                  </a:moveTo>
                  <a:lnTo>
                    <a:pt x="94" y="0"/>
                  </a:lnTo>
                  <a:cubicBezTo>
                    <a:pt x="75" y="20"/>
                    <a:pt x="49" y="39"/>
                    <a:pt x="19" y="56"/>
                  </a:cubicBezTo>
                  <a:lnTo>
                    <a:pt x="0" y="5990"/>
                  </a:lnTo>
                  <a:cubicBezTo>
                    <a:pt x="30" y="5973"/>
                    <a:pt x="58" y="5954"/>
                    <a:pt x="77" y="5934"/>
                  </a:cubicBezTo>
                  <a:lnTo>
                    <a:pt x="94"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4"/>
            <p:cNvSpPr/>
            <p:nvPr/>
          </p:nvSpPr>
          <p:spPr>
            <a:xfrm flipH="1">
              <a:off x="8022366" y="3006975"/>
              <a:ext cx="2716" cy="103783"/>
            </a:xfrm>
            <a:custGeom>
              <a:avLst/>
              <a:gdLst/>
              <a:ahLst/>
              <a:cxnLst/>
              <a:rect l="l" t="t" r="r" b="b"/>
              <a:pathLst>
                <a:path w="157" h="5999" extrusionOk="0">
                  <a:moveTo>
                    <a:pt x="156" y="1"/>
                  </a:moveTo>
                  <a:cubicBezTo>
                    <a:pt x="152" y="1"/>
                    <a:pt x="152" y="3"/>
                    <a:pt x="150" y="7"/>
                  </a:cubicBezTo>
                  <a:cubicBezTo>
                    <a:pt x="109" y="26"/>
                    <a:pt x="65" y="46"/>
                    <a:pt x="16" y="63"/>
                  </a:cubicBezTo>
                  <a:lnTo>
                    <a:pt x="1" y="5999"/>
                  </a:lnTo>
                  <a:cubicBezTo>
                    <a:pt x="45" y="5984"/>
                    <a:pt x="92" y="5965"/>
                    <a:pt x="131" y="5946"/>
                  </a:cubicBezTo>
                  <a:cubicBezTo>
                    <a:pt x="133" y="5941"/>
                    <a:pt x="137" y="5937"/>
                    <a:pt x="137" y="5935"/>
                  </a:cubicBezTo>
                  <a:lnTo>
                    <a:pt x="15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4"/>
            <p:cNvSpPr/>
            <p:nvPr/>
          </p:nvSpPr>
          <p:spPr>
            <a:xfrm flipH="1">
              <a:off x="8024805" y="3008047"/>
              <a:ext cx="2232" cy="103229"/>
            </a:xfrm>
            <a:custGeom>
              <a:avLst/>
              <a:gdLst/>
              <a:ahLst/>
              <a:cxnLst/>
              <a:rect l="l" t="t" r="r" b="b"/>
              <a:pathLst>
                <a:path w="129" h="5967" extrusionOk="0">
                  <a:moveTo>
                    <a:pt x="129" y="1"/>
                  </a:moveTo>
                  <a:lnTo>
                    <a:pt x="129" y="1"/>
                  </a:lnTo>
                  <a:cubicBezTo>
                    <a:pt x="92" y="14"/>
                    <a:pt x="54" y="22"/>
                    <a:pt x="15" y="28"/>
                  </a:cubicBezTo>
                  <a:lnTo>
                    <a:pt x="0" y="5967"/>
                  </a:lnTo>
                  <a:cubicBezTo>
                    <a:pt x="37" y="5956"/>
                    <a:pt x="77" y="5948"/>
                    <a:pt x="114" y="5937"/>
                  </a:cubicBezTo>
                  <a:lnTo>
                    <a:pt x="129"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4"/>
            <p:cNvSpPr/>
            <p:nvPr/>
          </p:nvSpPr>
          <p:spPr>
            <a:xfrm flipH="1">
              <a:off x="8026760" y="3008532"/>
              <a:ext cx="1643" cy="102900"/>
            </a:xfrm>
            <a:custGeom>
              <a:avLst/>
              <a:gdLst/>
              <a:ahLst/>
              <a:cxnLst/>
              <a:rect l="l" t="t" r="r" b="b"/>
              <a:pathLst>
                <a:path w="95" h="5948" extrusionOk="0">
                  <a:moveTo>
                    <a:pt x="94" y="0"/>
                  </a:moveTo>
                  <a:lnTo>
                    <a:pt x="94" y="0"/>
                  </a:lnTo>
                  <a:cubicBezTo>
                    <a:pt x="71" y="7"/>
                    <a:pt x="45" y="7"/>
                    <a:pt x="18" y="11"/>
                  </a:cubicBezTo>
                  <a:lnTo>
                    <a:pt x="0" y="5947"/>
                  </a:lnTo>
                  <a:cubicBezTo>
                    <a:pt x="24" y="5945"/>
                    <a:pt x="52" y="5941"/>
                    <a:pt x="79" y="5939"/>
                  </a:cubicBezTo>
                  <a:lnTo>
                    <a:pt x="94"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4"/>
            <p:cNvSpPr/>
            <p:nvPr/>
          </p:nvSpPr>
          <p:spPr>
            <a:xfrm flipH="1">
              <a:off x="8028092" y="3008722"/>
              <a:ext cx="1453" cy="102779"/>
            </a:xfrm>
            <a:custGeom>
              <a:avLst/>
              <a:gdLst/>
              <a:ahLst/>
              <a:cxnLst/>
              <a:rect l="l" t="t" r="r" b="b"/>
              <a:pathLst>
                <a:path w="84" h="5941" extrusionOk="0">
                  <a:moveTo>
                    <a:pt x="84" y="0"/>
                  </a:moveTo>
                  <a:cubicBezTo>
                    <a:pt x="60" y="0"/>
                    <a:pt x="39" y="4"/>
                    <a:pt x="17" y="7"/>
                  </a:cubicBezTo>
                  <a:lnTo>
                    <a:pt x="0" y="5941"/>
                  </a:lnTo>
                  <a:cubicBezTo>
                    <a:pt x="24" y="5941"/>
                    <a:pt x="45" y="5941"/>
                    <a:pt x="66" y="5938"/>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4"/>
            <p:cNvSpPr/>
            <p:nvPr/>
          </p:nvSpPr>
          <p:spPr>
            <a:xfrm flipH="1">
              <a:off x="8029234" y="3008826"/>
              <a:ext cx="1384" cy="102745"/>
            </a:xfrm>
            <a:custGeom>
              <a:avLst/>
              <a:gdLst/>
              <a:ahLst/>
              <a:cxnLst/>
              <a:rect l="l" t="t" r="r" b="b"/>
              <a:pathLst>
                <a:path w="80" h="5939" extrusionOk="0">
                  <a:moveTo>
                    <a:pt x="17" y="1"/>
                  </a:moveTo>
                  <a:lnTo>
                    <a:pt x="0" y="5939"/>
                  </a:lnTo>
                  <a:cubicBezTo>
                    <a:pt x="22" y="5939"/>
                    <a:pt x="41" y="5939"/>
                    <a:pt x="62" y="5935"/>
                  </a:cubicBezTo>
                  <a:lnTo>
                    <a:pt x="79"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4"/>
            <p:cNvSpPr/>
            <p:nvPr/>
          </p:nvSpPr>
          <p:spPr>
            <a:xfrm flipH="1">
              <a:off x="8030307" y="3008722"/>
              <a:ext cx="1315" cy="102849"/>
            </a:xfrm>
            <a:custGeom>
              <a:avLst/>
              <a:gdLst/>
              <a:ahLst/>
              <a:cxnLst/>
              <a:rect l="l" t="t" r="r" b="b"/>
              <a:pathLst>
                <a:path w="76" h="5945" extrusionOk="0">
                  <a:moveTo>
                    <a:pt x="18" y="0"/>
                  </a:moveTo>
                  <a:lnTo>
                    <a:pt x="1" y="5941"/>
                  </a:lnTo>
                  <a:cubicBezTo>
                    <a:pt x="20" y="5941"/>
                    <a:pt x="37" y="5941"/>
                    <a:pt x="58" y="5945"/>
                  </a:cubicBezTo>
                  <a:lnTo>
                    <a:pt x="75" y="7"/>
                  </a:lnTo>
                  <a:cubicBezTo>
                    <a:pt x="56" y="7"/>
                    <a:pt x="37" y="2"/>
                    <a:pt x="18"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4"/>
            <p:cNvSpPr/>
            <p:nvPr/>
          </p:nvSpPr>
          <p:spPr>
            <a:xfrm flipH="1">
              <a:off x="8031310" y="3008687"/>
              <a:ext cx="1349" cy="102814"/>
            </a:xfrm>
            <a:custGeom>
              <a:avLst/>
              <a:gdLst/>
              <a:ahLst/>
              <a:cxnLst/>
              <a:rect l="l" t="t" r="r" b="b"/>
              <a:pathLst>
                <a:path w="78" h="5943" extrusionOk="0">
                  <a:moveTo>
                    <a:pt x="18" y="0"/>
                  </a:moveTo>
                  <a:lnTo>
                    <a:pt x="1" y="5932"/>
                  </a:lnTo>
                  <a:cubicBezTo>
                    <a:pt x="20" y="5936"/>
                    <a:pt x="39" y="5940"/>
                    <a:pt x="61" y="5943"/>
                  </a:cubicBezTo>
                  <a:lnTo>
                    <a:pt x="78" y="2"/>
                  </a:lnTo>
                  <a:cubicBezTo>
                    <a:pt x="56" y="2"/>
                    <a:pt x="37" y="2"/>
                    <a:pt x="18"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4"/>
            <p:cNvSpPr/>
            <p:nvPr/>
          </p:nvSpPr>
          <p:spPr>
            <a:xfrm flipH="1">
              <a:off x="8032331" y="3008428"/>
              <a:ext cx="1315" cy="102883"/>
            </a:xfrm>
            <a:custGeom>
              <a:avLst/>
              <a:gdLst/>
              <a:ahLst/>
              <a:cxnLst/>
              <a:rect l="l" t="t" r="r" b="b"/>
              <a:pathLst>
                <a:path w="76" h="5947" extrusionOk="0">
                  <a:moveTo>
                    <a:pt x="17" y="0"/>
                  </a:moveTo>
                  <a:lnTo>
                    <a:pt x="0" y="5938"/>
                  </a:lnTo>
                  <a:cubicBezTo>
                    <a:pt x="20" y="5940"/>
                    <a:pt x="39" y="5945"/>
                    <a:pt x="58" y="5947"/>
                  </a:cubicBezTo>
                  <a:lnTo>
                    <a:pt x="75" y="13"/>
                  </a:lnTo>
                  <a:cubicBezTo>
                    <a:pt x="56" y="11"/>
                    <a:pt x="37" y="6"/>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4"/>
            <p:cNvSpPr/>
            <p:nvPr/>
          </p:nvSpPr>
          <p:spPr>
            <a:xfrm flipH="1">
              <a:off x="8033334" y="3008203"/>
              <a:ext cx="1384" cy="102970"/>
            </a:xfrm>
            <a:custGeom>
              <a:avLst/>
              <a:gdLst/>
              <a:ahLst/>
              <a:cxnLst/>
              <a:rect l="l" t="t" r="r" b="b"/>
              <a:pathLst>
                <a:path w="80" h="5952" extrusionOk="0">
                  <a:moveTo>
                    <a:pt x="15" y="0"/>
                  </a:moveTo>
                  <a:lnTo>
                    <a:pt x="0" y="5934"/>
                  </a:lnTo>
                  <a:cubicBezTo>
                    <a:pt x="20" y="5941"/>
                    <a:pt x="41" y="5949"/>
                    <a:pt x="62" y="5951"/>
                  </a:cubicBezTo>
                  <a:lnTo>
                    <a:pt x="79" y="13"/>
                  </a:lnTo>
                  <a:cubicBezTo>
                    <a:pt x="58" y="11"/>
                    <a:pt x="37" y="7"/>
                    <a:pt x="15"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4"/>
            <p:cNvSpPr/>
            <p:nvPr/>
          </p:nvSpPr>
          <p:spPr>
            <a:xfrm flipH="1">
              <a:off x="8034442" y="3007753"/>
              <a:ext cx="1574" cy="103125"/>
            </a:xfrm>
            <a:custGeom>
              <a:avLst/>
              <a:gdLst/>
              <a:ahLst/>
              <a:cxnLst/>
              <a:rect l="l" t="t" r="r" b="b"/>
              <a:pathLst>
                <a:path w="91" h="5961" extrusionOk="0">
                  <a:moveTo>
                    <a:pt x="18" y="1"/>
                  </a:moveTo>
                  <a:lnTo>
                    <a:pt x="1" y="5939"/>
                  </a:lnTo>
                  <a:cubicBezTo>
                    <a:pt x="26" y="5947"/>
                    <a:pt x="48" y="5954"/>
                    <a:pt x="75" y="5960"/>
                  </a:cubicBezTo>
                  <a:lnTo>
                    <a:pt x="90" y="26"/>
                  </a:lnTo>
                  <a:cubicBezTo>
                    <a:pt x="65" y="18"/>
                    <a:pt x="41" y="11"/>
                    <a:pt x="1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4"/>
            <p:cNvSpPr/>
            <p:nvPr/>
          </p:nvSpPr>
          <p:spPr>
            <a:xfrm flipH="1">
              <a:off x="8035670" y="3002771"/>
              <a:ext cx="4879" cy="107727"/>
            </a:xfrm>
            <a:custGeom>
              <a:avLst/>
              <a:gdLst/>
              <a:ahLst/>
              <a:cxnLst/>
              <a:rect l="l" t="t" r="r" b="b"/>
              <a:pathLst>
                <a:path w="282" h="6227" extrusionOk="0">
                  <a:moveTo>
                    <a:pt x="17" y="0"/>
                  </a:moveTo>
                  <a:lnTo>
                    <a:pt x="0" y="5939"/>
                  </a:lnTo>
                  <a:cubicBezTo>
                    <a:pt x="0" y="6028"/>
                    <a:pt x="58" y="6116"/>
                    <a:pt x="175" y="6189"/>
                  </a:cubicBezTo>
                  <a:cubicBezTo>
                    <a:pt x="205" y="6201"/>
                    <a:pt x="233" y="6214"/>
                    <a:pt x="263" y="6227"/>
                  </a:cubicBezTo>
                  <a:lnTo>
                    <a:pt x="282" y="289"/>
                  </a:lnTo>
                  <a:lnTo>
                    <a:pt x="280" y="289"/>
                  </a:lnTo>
                  <a:cubicBezTo>
                    <a:pt x="250" y="280"/>
                    <a:pt x="220" y="267"/>
                    <a:pt x="194" y="250"/>
                  </a:cubicBezTo>
                  <a:cubicBezTo>
                    <a:pt x="77" y="182"/>
                    <a:pt x="17" y="92"/>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4"/>
            <p:cNvSpPr/>
            <p:nvPr/>
          </p:nvSpPr>
          <p:spPr>
            <a:xfrm flipH="1">
              <a:off x="8018456" y="2996768"/>
              <a:ext cx="22836" cy="12058"/>
            </a:xfrm>
            <a:custGeom>
              <a:avLst/>
              <a:gdLst/>
              <a:ahLst/>
              <a:cxnLst/>
              <a:rect l="l" t="t" r="r" b="b"/>
              <a:pathLst>
                <a:path w="1320" h="697" extrusionOk="0">
                  <a:moveTo>
                    <a:pt x="659" y="1"/>
                  </a:moveTo>
                  <a:cubicBezTo>
                    <a:pt x="505" y="1"/>
                    <a:pt x="352" y="36"/>
                    <a:pt x="235" y="106"/>
                  </a:cubicBezTo>
                  <a:cubicBezTo>
                    <a:pt x="0" y="239"/>
                    <a:pt x="3" y="461"/>
                    <a:pt x="237" y="597"/>
                  </a:cubicBezTo>
                  <a:cubicBezTo>
                    <a:pt x="355" y="663"/>
                    <a:pt x="509" y="696"/>
                    <a:pt x="662" y="696"/>
                  </a:cubicBezTo>
                  <a:cubicBezTo>
                    <a:pt x="816" y="696"/>
                    <a:pt x="970" y="663"/>
                    <a:pt x="1087" y="597"/>
                  </a:cubicBezTo>
                  <a:cubicBezTo>
                    <a:pt x="1320" y="458"/>
                    <a:pt x="1315" y="239"/>
                    <a:pt x="1085" y="106"/>
                  </a:cubicBezTo>
                  <a:cubicBezTo>
                    <a:pt x="967" y="36"/>
                    <a:pt x="813" y="1"/>
                    <a:pt x="659"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4"/>
            <p:cNvSpPr/>
            <p:nvPr/>
          </p:nvSpPr>
          <p:spPr>
            <a:xfrm flipH="1">
              <a:off x="7992783" y="2833387"/>
              <a:ext cx="78646" cy="193881"/>
            </a:xfrm>
            <a:custGeom>
              <a:avLst/>
              <a:gdLst/>
              <a:ahLst/>
              <a:cxnLst/>
              <a:rect l="l" t="t" r="r" b="b"/>
              <a:pathLst>
                <a:path w="4546" h="11207" extrusionOk="0">
                  <a:moveTo>
                    <a:pt x="4545" y="15"/>
                  </a:moveTo>
                  <a:lnTo>
                    <a:pt x="4545" y="17"/>
                  </a:lnTo>
                  <a:lnTo>
                    <a:pt x="4545" y="17"/>
                  </a:lnTo>
                  <a:cubicBezTo>
                    <a:pt x="4545" y="17"/>
                    <a:pt x="4545" y="16"/>
                    <a:pt x="4545" y="15"/>
                  </a:cubicBezTo>
                  <a:close/>
                  <a:moveTo>
                    <a:pt x="28" y="0"/>
                  </a:moveTo>
                  <a:lnTo>
                    <a:pt x="1" y="9894"/>
                  </a:lnTo>
                  <a:cubicBezTo>
                    <a:pt x="1" y="10229"/>
                    <a:pt x="223" y="10571"/>
                    <a:pt x="669" y="10829"/>
                  </a:cubicBezTo>
                  <a:cubicBezTo>
                    <a:pt x="769" y="10884"/>
                    <a:pt x="880" y="10936"/>
                    <a:pt x="993" y="10980"/>
                  </a:cubicBezTo>
                  <a:cubicBezTo>
                    <a:pt x="1000" y="10985"/>
                    <a:pt x="1006" y="10987"/>
                    <a:pt x="1010" y="10987"/>
                  </a:cubicBezTo>
                  <a:cubicBezTo>
                    <a:pt x="1032" y="10993"/>
                    <a:pt x="1049" y="11000"/>
                    <a:pt x="1068" y="11006"/>
                  </a:cubicBezTo>
                  <a:cubicBezTo>
                    <a:pt x="1134" y="11030"/>
                    <a:pt x="1198" y="11055"/>
                    <a:pt x="1266" y="11074"/>
                  </a:cubicBezTo>
                  <a:cubicBezTo>
                    <a:pt x="1303" y="11081"/>
                    <a:pt x="1343" y="11091"/>
                    <a:pt x="1382" y="11100"/>
                  </a:cubicBezTo>
                  <a:cubicBezTo>
                    <a:pt x="1403" y="11106"/>
                    <a:pt x="1424" y="11111"/>
                    <a:pt x="1446" y="11117"/>
                  </a:cubicBezTo>
                  <a:cubicBezTo>
                    <a:pt x="1465" y="11119"/>
                    <a:pt x="1482" y="11128"/>
                    <a:pt x="1503" y="11130"/>
                  </a:cubicBezTo>
                  <a:cubicBezTo>
                    <a:pt x="1578" y="11147"/>
                    <a:pt x="1651" y="11160"/>
                    <a:pt x="1728" y="11173"/>
                  </a:cubicBezTo>
                  <a:cubicBezTo>
                    <a:pt x="1755" y="11175"/>
                    <a:pt x="1781" y="11175"/>
                    <a:pt x="1809" y="11179"/>
                  </a:cubicBezTo>
                  <a:cubicBezTo>
                    <a:pt x="1828" y="11181"/>
                    <a:pt x="1845" y="11185"/>
                    <a:pt x="1864" y="11185"/>
                  </a:cubicBezTo>
                  <a:cubicBezTo>
                    <a:pt x="1892" y="11187"/>
                    <a:pt x="1918" y="11194"/>
                    <a:pt x="1947" y="11194"/>
                  </a:cubicBezTo>
                  <a:cubicBezTo>
                    <a:pt x="2020" y="11200"/>
                    <a:pt x="2093" y="11205"/>
                    <a:pt x="2167" y="11207"/>
                  </a:cubicBezTo>
                  <a:lnTo>
                    <a:pt x="2300" y="11207"/>
                  </a:lnTo>
                  <a:cubicBezTo>
                    <a:pt x="2334" y="11207"/>
                    <a:pt x="2366" y="11207"/>
                    <a:pt x="2400" y="11205"/>
                  </a:cubicBezTo>
                  <a:cubicBezTo>
                    <a:pt x="2483" y="11205"/>
                    <a:pt x="2566" y="11198"/>
                    <a:pt x="2650" y="11187"/>
                  </a:cubicBezTo>
                  <a:cubicBezTo>
                    <a:pt x="2660" y="11187"/>
                    <a:pt x="2669" y="11185"/>
                    <a:pt x="2677" y="11185"/>
                  </a:cubicBezTo>
                  <a:cubicBezTo>
                    <a:pt x="2701" y="11181"/>
                    <a:pt x="2722" y="11179"/>
                    <a:pt x="2748" y="11175"/>
                  </a:cubicBezTo>
                  <a:cubicBezTo>
                    <a:pt x="2812" y="11166"/>
                    <a:pt x="2874" y="11160"/>
                    <a:pt x="2938" y="11149"/>
                  </a:cubicBezTo>
                  <a:cubicBezTo>
                    <a:pt x="2968" y="11143"/>
                    <a:pt x="2993" y="11132"/>
                    <a:pt x="3021" y="11130"/>
                  </a:cubicBezTo>
                  <a:cubicBezTo>
                    <a:pt x="3098" y="11111"/>
                    <a:pt x="3171" y="11091"/>
                    <a:pt x="3243" y="11070"/>
                  </a:cubicBezTo>
                  <a:cubicBezTo>
                    <a:pt x="3286" y="11062"/>
                    <a:pt x="3326" y="11055"/>
                    <a:pt x="3367" y="11042"/>
                  </a:cubicBezTo>
                  <a:cubicBezTo>
                    <a:pt x="3399" y="11032"/>
                    <a:pt x="3429" y="11019"/>
                    <a:pt x="3461" y="11006"/>
                  </a:cubicBezTo>
                  <a:cubicBezTo>
                    <a:pt x="3489" y="10995"/>
                    <a:pt x="3518" y="10987"/>
                    <a:pt x="3544" y="10974"/>
                  </a:cubicBezTo>
                  <a:cubicBezTo>
                    <a:pt x="3657" y="10929"/>
                    <a:pt x="3762" y="10884"/>
                    <a:pt x="3862" y="10825"/>
                  </a:cubicBezTo>
                  <a:cubicBezTo>
                    <a:pt x="3873" y="10818"/>
                    <a:pt x="3881" y="10812"/>
                    <a:pt x="3888" y="10810"/>
                  </a:cubicBezTo>
                  <a:cubicBezTo>
                    <a:pt x="3911" y="10797"/>
                    <a:pt x="3930" y="10780"/>
                    <a:pt x="3952" y="10767"/>
                  </a:cubicBezTo>
                  <a:cubicBezTo>
                    <a:pt x="3977" y="10750"/>
                    <a:pt x="4005" y="10731"/>
                    <a:pt x="4029" y="10716"/>
                  </a:cubicBezTo>
                  <a:cubicBezTo>
                    <a:pt x="4052" y="10699"/>
                    <a:pt x="4071" y="10679"/>
                    <a:pt x="4095" y="10665"/>
                  </a:cubicBezTo>
                  <a:cubicBezTo>
                    <a:pt x="4118" y="10643"/>
                    <a:pt x="4140" y="10628"/>
                    <a:pt x="4161" y="10609"/>
                  </a:cubicBezTo>
                  <a:cubicBezTo>
                    <a:pt x="4165" y="10605"/>
                    <a:pt x="4169" y="10603"/>
                    <a:pt x="4176" y="10598"/>
                  </a:cubicBezTo>
                  <a:cubicBezTo>
                    <a:pt x="4184" y="10586"/>
                    <a:pt x="4191" y="10579"/>
                    <a:pt x="4199" y="10571"/>
                  </a:cubicBezTo>
                  <a:cubicBezTo>
                    <a:pt x="4234" y="10536"/>
                    <a:pt x="4266" y="10504"/>
                    <a:pt x="4293" y="10470"/>
                  </a:cubicBezTo>
                  <a:cubicBezTo>
                    <a:pt x="4300" y="10464"/>
                    <a:pt x="4308" y="10453"/>
                    <a:pt x="4315" y="10447"/>
                  </a:cubicBezTo>
                  <a:cubicBezTo>
                    <a:pt x="4321" y="10440"/>
                    <a:pt x="4325" y="10430"/>
                    <a:pt x="4332" y="10423"/>
                  </a:cubicBezTo>
                  <a:cubicBezTo>
                    <a:pt x="4351" y="10398"/>
                    <a:pt x="4368" y="10368"/>
                    <a:pt x="4385" y="10342"/>
                  </a:cubicBezTo>
                  <a:cubicBezTo>
                    <a:pt x="4391" y="10329"/>
                    <a:pt x="4400" y="10323"/>
                    <a:pt x="4406" y="10310"/>
                  </a:cubicBezTo>
                  <a:cubicBezTo>
                    <a:pt x="4411" y="10308"/>
                    <a:pt x="4411" y="10302"/>
                    <a:pt x="4413" y="10295"/>
                  </a:cubicBezTo>
                  <a:cubicBezTo>
                    <a:pt x="4428" y="10272"/>
                    <a:pt x="4438" y="10248"/>
                    <a:pt x="4447" y="10223"/>
                  </a:cubicBezTo>
                  <a:cubicBezTo>
                    <a:pt x="4453" y="10210"/>
                    <a:pt x="4462" y="10197"/>
                    <a:pt x="4466" y="10184"/>
                  </a:cubicBezTo>
                  <a:cubicBezTo>
                    <a:pt x="4468" y="10178"/>
                    <a:pt x="4468" y="10176"/>
                    <a:pt x="4470" y="10171"/>
                  </a:cubicBezTo>
                  <a:cubicBezTo>
                    <a:pt x="4477" y="10146"/>
                    <a:pt x="4483" y="10122"/>
                    <a:pt x="4490" y="10101"/>
                  </a:cubicBezTo>
                  <a:cubicBezTo>
                    <a:pt x="4494" y="10084"/>
                    <a:pt x="4498" y="10071"/>
                    <a:pt x="4502" y="10056"/>
                  </a:cubicBezTo>
                  <a:cubicBezTo>
                    <a:pt x="4505" y="10052"/>
                    <a:pt x="4502" y="10050"/>
                    <a:pt x="4505" y="10045"/>
                  </a:cubicBezTo>
                  <a:cubicBezTo>
                    <a:pt x="4507" y="10022"/>
                    <a:pt x="4509" y="9996"/>
                    <a:pt x="4511" y="9971"/>
                  </a:cubicBezTo>
                  <a:cubicBezTo>
                    <a:pt x="4513" y="9958"/>
                    <a:pt x="4515" y="9941"/>
                    <a:pt x="4515" y="9926"/>
                  </a:cubicBezTo>
                  <a:cubicBezTo>
                    <a:pt x="4517" y="9922"/>
                    <a:pt x="4517" y="9913"/>
                    <a:pt x="4517" y="9907"/>
                  </a:cubicBezTo>
                  <a:lnTo>
                    <a:pt x="4545" y="17"/>
                  </a:lnTo>
                  <a:lnTo>
                    <a:pt x="4545" y="17"/>
                  </a:lnTo>
                  <a:cubicBezTo>
                    <a:pt x="4545" y="40"/>
                    <a:pt x="4543" y="63"/>
                    <a:pt x="4541" y="84"/>
                  </a:cubicBezTo>
                  <a:cubicBezTo>
                    <a:pt x="4537" y="105"/>
                    <a:pt x="4534" y="128"/>
                    <a:pt x="4532" y="148"/>
                  </a:cubicBezTo>
                  <a:cubicBezTo>
                    <a:pt x="4528" y="171"/>
                    <a:pt x="4524" y="190"/>
                    <a:pt x="4515" y="210"/>
                  </a:cubicBezTo>
                  <a:cubicBezTo>
                    <a:pt x="4511" y="233"/>
                    <a:pt x="4507" y="254"/>
                    <a:pt x="4496" y="278"/>
                  </a:cubicBezTo>
                  <a:cubicBezTo>
                    <a:pt x="4490" y="297"/>
                    <a:pt x="4483" y="314"/>
                    <a:pt x="4475" y="333"/>
                  </a:cubicBezTo>
                  <a:cubicBezTo>
                    <a:pt x="4464" y="355"/>
                    <a:pt x="4453" y="378"/>
                    <a:pt x="4443" y="400"/>
                  </a:cubicBezTo>
                  <a:cubicBezTo>
                    <a:pt x="4434" y="417"/>
                    <a:pt x="4423" y="436"/>
                    <a:pt x="4411" y="449"/>
                  </a:cubicBezTo>
                  <a:cubicBezTo>
                    <a:pt x="4396" y="474"/>
                    <a:pt x="4379" y="504"/>
                    <a:pt x="4359" y="530"/>
                  </a:cubicBezTo>
                  <a:cubicBezTo>
                    <a:pt x="4347" y="547"/>
                    <a:pt x="4336" y="562"/>
                    <a:pt x="4321" y="575"/>
                  </a:cubicBezTo>
                  <a:cubicBezTo>
                    <a:pt x="4293" y="611"/>
                    <a:pt x="4261" y="643"/>
                    <a:pt x="4225" y="679"/>
                  </a:cubicBezTo>
                  <a:cubicBezTo>
                    <a:pt x="4214" y="692"/>
                    <a:pt x="4201" y="703"/>
                    <a:pt x="4191" y="715"/>
                  </a:cubicBezTo>
                  <a:cubicBezTo>
                    <a:pt x="4167" y="737"/>
                    <a:pt x="4144" y="754"/>
                    <a:pt x="4118" y="773"/>
                  </a:cubicBezTo>
                  <a:cubicBezTo>
                    <a:pt x="4099" y="792"/>
                    <a:pt x="4080" y="805"/>
                    <a:pt x="4058" y="822"/>
                  </a:cubicBezTo>
                  <a:cubicBezTo>
                    <a:pt x="4031" y="841"/>
                    <a:pt x="4001" y="861"/>
                    <a:pt x="3971" y="878"/>
                  </a:cubicBezTo>
                  <a:cubicBezTo>
                    <a:pt x="3945" y="897"/>
                    <a:pt x="3918" y="916"/>
                    <a:pt x="3890" y="931"/>
                  </a:cubicBezTo>
                  <a:cubicBezTo>
                    <a:pt x="3792" y="987"/>
                    <a:pt x="3685" y="1036"/>
                    <a:pt x="3576" y="1080"/>
                  </a:cubicBezTo>
                  <a:cubicBezTo>
                    <a:pt x="3546" y="1093"/>
                    <a:pt x="3516" y="1104"/>
                    <a:pt x="3484" y="1117"/>
                  </a:cubicBezTo>
                  <a:cubicBezTo>
                    <a:pt x="3418" y="1138"/>
                    <a:pt x="3346" y="1159"/>
                    <a:pt x="3275" y="1179"/>
                  </a:cubicBezTo>
                  <a:cubicBezTo>
                    <a:pt x="3200" y="1200"/>
                    <a:pt x="3126" y="1219"/>
                    <a:pt x="3049" y="1236"/>
                  </a:cubicBezTo>
                  <a:cubicBezTo>
                    <a:pt x="2959" y="1251"/>
                    <a:pt x="2870" y="1273"/>
                    <a:pt x="2776" y="1281"/>
                  </a:cubicBezTo>
                  <a:cubicBezTo>
                    <a:pt x="2754" y="1285"/>
                    <a:pt x="2731" y="1292"/>
                    <a:pt x="2705" y="1292"/>
                  </a:cubicBezTo>
                  <a:cubicBezTo>
                    <a:pt x="2581" y="1307"/>
                    <a:pt x="2455" y="1313"/>
                    <a:pt x="2329" y="1313"/>
                  </a:cubicBezTo>
                  <a:lnTo>
                    <a:pt x="2265" y="1313"/>
                  </a:lnTo>
                  <a:cubicBezTo>
                    <a:pt x="2142" y="1313"/>
                    <a:pt x="2016" y="1307"/>
                    <a:pt x="1894" y="1294"/>
                  </a:cubicBezTo>
                  <a:cubicBezTo>
                    <a:pt x="1873" y="1292"/>
                    <a:pt x="1856" y="1287"/>
                    <a:pt x="1834" y="1287"/>
                  </a:cubicBezTo>
                  <a:cubicBezTo>
                    <a:pt x="1710" y="1273"/>
                    <a:pt x="1593" y="1249"/>
                    <a:pt x="1476" y="1223"/>
                  </a:cubicBezTo>
                  <a:cubicBezTo>
                    <a:pt x="1452" y="1219"/>
                    <a:pt x="1431" y="1213"/>
                    <a:pt x="1410" y="1211"/>
                  </a:cubicBezTo>
                  <a:cubicBezTo>
                    <a:pt x="1303" y="1181"/>
                    <a:pt x="1196" y="1149"/>
                    <a:pt x="1098" y="1112"/>
                  </a:cubicBezTo>
                  <a:cubicBezTo>
                    <a:pt x="1081" y="1106"/>
                    <a:pt x="1057" y="1104"/>
                    <a:pt x="1040" y="1093"/>
                  </a:cubicBezTo>
                  <a:cubicBezTo>
                    <a:pt x="919" y="1048"/>
                    <a:pt x="803" y="993"/>
                    <a:pt x="697" y="931"/>
                  </a:cubicBezTo>
                  <a:cubicBezTo>
                    <a:pt x="250" y="677"/>
                    <a:pt x="28" y="335"/>
                    <a:pt x="28"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4"/>
            <p:cNvSpPr/>
            <p:nvPr/>
          </p:nvSpPr>
          <p:spPr>
            <a:xfrm flipH="1">
              <a:off x="7988908" y="2810879"/>
              <a:ext cx="85843" cy="45222"/>
            </a:xfrm>
            <a:custGeom>
              <a:avLst/>
              <a:gdLst/>
              <a:ahLst/>
              <a:cxnLst/>
              <a:rect l="l" t="t" r="r" b="b"/>
              <a:pathLst>
                <a:path w="4962" h="2614" extrusionOk="0">
                  <a:moveTo>
                    <a:pt x="2473" y="1"/>
                  </a:moveTo>
                  <a:cubicBezTo>
                    <a:pt x="1895" y="1"/>
                    <a:pt x="1318" y="128"/>
                    <a:pt x="878" y="383"/>
                  </a:cubicBezTo>
                  <a:cubicBezTo>
                    <a:pt x="1" y="892"/>
                    <a:pt x="5" y="1722"/>
                    <a:pt x="889" y="2232"/>
                  </a:cubicBezTo>
                  <a:cubicBezTo>
                    <a:pt x="1330" y="2486"/>
                    <a:pt x="1909" y="2613"/>
                    <a:pt x="2487" y="2613"/>
                  </a:cubicBezTo>
                  <a:cubicBezTo>
                    <a:pt x="3065" y="2613"/>
                    <a:pt x="3642" y="2486"/>
                    <a:pt x="4082" y="2232"/>
                  </a:cubicBezTo>
                  <a:cubicBezTo>
                    <a:pt x="4961" y="1722"/>
                    <a:pt x="4955" y="892"/>
                    <a:pt x="4071" y="383"/>
                  </a:cubicBezTo>
                  <a:cubicBezTo>
                    <a:pt x="3629" y="128"/>
                    <a:pt x="3051" y="1"/>
                    <a:pt x="2473" y="1"/>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4"/>
            <p:cNvSpPr/>
            <p:nvPr/>
          </p:nvSpPr>
          <p:spPr>
            <a:xfrm flipH="1">
              <a:off x="8021328" y="2732822"/>
              <a:ext cx="21071" cy="108748"/>
            </a:xfrm>
            <a:custGeom>
              <a:avLst/>
              <a:gdLst/>
              <a:ahLst/>
              <a:cxnLst/>
              <a:rect l="l" t="t" r="r" b="b"/>
              <a:pathLst>
                <a:path w="1218" h="6286" extrusionOk="0">
                  <a:moveTo>
                    <a:pt x="1217" y="5"/>
                  </a:moveTo>
                  <a:lnTo>
                    <a:pt x="1217" y="6"/>
                  </a:lnTo>
                  <a:lnTo>
                    <a:pt x="1217" y="6"/>
                  </a:lnTo>
                  <a:cubicBezTo>
                    <a:pt x="1217" y="6"/>
                    <a:pt x="1217" y="6"/>
                    <a:pt x="1217" y="5"/>
                  </a:cubicBezTo>
                  <a:close/>
                  <a:moveTo>
                    <a:pt x="18" y="1"/>
                  </a:moveTo>
                  <a:lnTo>
                    <a:pt x="3" y="5935"/>
                  </a:lnTo>
                  <a:cubicBezTo>
                    <a:pt x="0" y="6025"/>
                    <a:pt x="60" y="6112"/>
                    <a:pt x="180" y="6185"/>
                  </a:cubicBezTo>
                  <a:cubicBezTo>
                    <a:pt x="297" y="6252"/>
                    <a:pt x="451" y="6286"/>
                    <a:pt x="604" y="6286"/>
                  </a:cubicBezTo>
                  <a:cubicBezTo>
                    <a:pt x="758" y="6286"/>
                    <a:pt x="911" y="6252"/>
                    <a:pt x="1027" y="6185"/>
                  </a:cubicBezTo>
                  <a:cubicBezTo>
                    <a:pt x="1142" y="6112"/>
                    <a:pt x="1202" y="6029"/>
                    <a:pt x="1202" y="5939"/>
                  </a:cubicBezTo>
                  <a:lnTo>
                    <a:pt x="1217" y="6"/>
                  </a:lnTo>
                  <a:lnTo>
                    <a:pt x="1217" y="6"/>
                  </a:lnTo>
                  <a:cubicBezTo>
                    <a:pt x="1217" y="93"/>
                    <a:pt x="1159" y="183"/>
                    <a:pt x="1042" y="246"/>
                  </a:cubicBezTo>
                  <a:cubicBezTo>
                    <a:pt x="926" y="315"/>
                    <a:pt x="773" y="349"/>
                    <a:pt x="620" y="349"/>
                  </a:cubicBezTo>
                  <a:cubicBezTo>
                    <a:pt x="467" y="349"/>
                    <a:pt x="313" y="315"/>
                    <a:pt x="195" y="246"/>
                  </a:cubicBezTo>
                  <a:cubicBezTo>
                    <a:pt x="79" y="180"/>
                    <a:pt x="18" y="89"/>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4"/>
            <p:cNvSpPr/>
            <p:nvPr/>
          </p:nvSpPr>
          <p:spPr>
            <a:xfrm flipH="1">
              <a:off x="8021328" y="2732908"/>
              <a:ext cx="277" cy="102745"/>
            </a:xfrm>
            <a:custGeom>
              <a:avLst/>
              <a:gdLst/>
              <a:ahLst/>
              <a:cxnLst/>
              <a:rect l="l" t="t" r="r" b="b"/>
              <a:pathLst>
                <a:path w="16" h="5939" extrusionOk="0">
                  <a:moveTo>
                    <a:pt x="15" y="0"/>
                  </a:moveTo>
                  <a:lnTo>
                    <a:pt x="0" y="5934"/>
                  </a:lnTo>
                  <a:lnTo>
                    <a:pt x="0" y="5939"/>
                  </a:lnTo>
                  <a:lnTo>
                    <a:pt x="15" y="2"/>
                  </a:lnTo>
                  <a:lnTo>
                    <a:pt x="15"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4"/>
            <p:cNvSpPr/>
            <p:nvPr/>
          </p:nvSpPr>
          <p:spPr>
            <a:xfrm flipH="1">
              <a:off x="8021328" y="2732943"/>
              <a:ext cx="398" cy="103333"/>
            </a:xfrm>
            <a:custGeom>
              <a:avLst/>
              <a:gdLst/>
              <a:ahLst/>
              <a:cxnLst/>
              <a:rect l="l" t="t" r="r" b="b"/>
              <a:pathLst>
                <a:path w="23" h="5973" extrusionOk="0">
                  <a:moveTo>
                    <a:pt x="22" y="0"/>
                  </a:moveTo>
                  <a:lnTo>
                    <a:pt x="22" y="1"/>
                  </a:lnTo>
                  <a:lnTo>
                    <a:pt x="22" y="1"/>
                  </a:lnTo>
                  <a:cubicBezTo>
                    <a:pt x="22" y="1"/>
                    <a:pt x="22" y="1"/>
                    <a:pt x="22" y="0"/>
                  </a:cubicBezTo>
                  <a:close/>
                  <a:moveTo>
                    <a:pt x="22" y="1"/>
                  </a:moveTo>
                  <a:cubicBezTo>
                    <a:pt x="22" y="14"/>
                    <a:pt x="20" y="24"/>
                    <a:pt x="20" y="37"/>
                  </a:cubicBezTo>
                  <a:lnTo>
                    <a:pt x="1" y="5973"/>
                  </a:lnTo>
                  <a:cubicBezTo>
                    <a:pt x="3" y="5960"/>
                    <a:pt x="3" y="5947"/>
                    <a:pt x="7" y="5939"/>
                  </a:cubicBezTo>
                  <a:lnTo>
                    <a:pt x="2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4"/>
            <p:cNvSpPr/>
            <p:nvPr/>
          </p:nvSpPr>
          <p:spPr>
            <a:xfrm flipH="1">
              <a:off x="8021363" y="2733566"/>
              <a:ext cx="502" cy="103264"/>
            </a:xfrm>
            <a:custGeom>
              <a:avLst/>
              <a:gdLst/>
              <a:ahLst/>
              <a:cxnLst/>
              <a:rect l="l" t="t" r="r" b="b"/>
              <a:pathLst>
                <a:path w="29" h="5969" extrusionOk="0">
                  <a:moveTo>
                    <a:pt x="28" y="1"/>
                  </a:moveTo>
                  <a:cubicBezTo>
                    <a:pt x="26" y="9"/>
                    <a:pt x="22" y="22"/>
                    <a:pt x="17" y="35"/>
                  </a:cubicBezTo>
                  <a:lnTo>
                    <a:pt x="0" y="5969"/>
                  </a:lnTo>
                  <a:cubicBezTo>
                    <a:pt x="5" y="5960"/>
                    <a:pt x="9" y="5948"/>
                    <a:pt x="9" y="5937"/>
                  </a:cubicBezTo>
                  <a:lnTo>
                    <a:pt x="28"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4"/>
            <p:cNvSpPr/>
            <p:nvPr/>
          </p:nvSpPr>
          <p:spPr>
            <a:xfrm flipH="1">
              <a:off x="8021553" y="2734154"/>
              <a:ext cx="605" cy="103316"/>
            </a:xfrm>
            <a:custGeom>
              <a:avLst/>
              <a:gdLst/>
              <a:ahLst/>
              <a:cxnLst/>
              <a:rect l="l" t="t" r="r" b="b"/>
              <a:pathLst>
                <a:path w="35" h="5972" extrusionOk="0">
                  <a:moveTo>
                    <a:pt x="34" y="1"/>
                  </a:moveTo>
                  <a:lnTo>
                    <a:pt x="34" y="1"/>
                  </a:lnTo>
                  <a:cubicBezTo>
                    <a:pt x="28" y="12"/>
                    <a:pt x="24" y="24"/>
                    <a:pt x="17" y="33"/>
                  </a:cubicBezTo>
                  <a:lnTo>
                    <a:pt x="0" y="5971"/>
                  </a:lnTo>
                  <a:cubicBezTo>
                    <a:pt x="9" y="5958"/>
                    <a:pt x="11" y="5948"/>
                    <a:pt x="17" y="5935"/>
                  </a:cubicBezTo>
                  <a:lnTo>
                    <a:pt x="3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4"/>
            <p:cNvSpPr/>
            <p:nvPr/>
          </p:nvSpPr>
          <p:spPr>
            <a:xfrm flipH="1">
              <a:off x="8021813" y="2734742"/>
              <a:ext cx="761" cy="103350"/>
            </a:xfrm>
            <a:custGeom>
              <a:avLst/>
              <a:gdLst/>
              <a:ahLst/>
              <a:cxnLst/>
              <a:rect l="l" t="t" r="r" b="b"/>
              <a:pathLst>
                <a:path w="44" h="5974" extrusionOk="0">
                  <a:moveTo>
                    <a:pt x="43" y="1"/>
                  </a:moveTo>
                  <a:lnTo>
                    <a:pt x="43" y="1"/>
                  </a:lnTo>
                  <a:cubicBezTo>
                    <a:pt x="35" y="14"/>
                    <a:pt x="26" y="22"/>
                    <a:pt x="18" y="35"/>
                  </a:cubicBezTo>
                  <a:lnTo>
                    <a:pt x="1" y="5973"/>
                  </a:lnTo>
                  <a:cubicBezTo>
                    <a:pt x="11" y="5961"/>
                    <a:pt x="18" y="5948"/>
                    <a:pt x="24" y="5937"/>
                  </a:cubicBezTo>
                  <a:lnTo>
                    <a:pt x="43"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4"/>
            <p:cNvSpPr/>
            <p:nvPr/>
          </p:nvSpPr>
          <p:spPr>
            <a:xfrm flipH="1">
              <a:off x="8022262" y="2735347"/>
              <a:ext cx="934" cy="103437"/>
            </a:xfrm>
            <a:custGeom>
              <a:avLst/>
              <a:gdLst/>
              <a:ahLst/>
              <a:cxnLst/>
              <a:rect l="l" t="t" r="r" b="b"/>
              <a:pathLst>
                <a:path w="54" h="5979" extrusionOk="0">
                  <a:moveTo>
                    <a:pt x="54" y="0"/>
                  </a:moveTo>
                  <a:cubicBezTo>
                    <a:pt x="43" y="17"/>
                    <a:pt x="30" y="30"/>
                    <a:pt x="15" y="43"/>
                  </a:cubicBezTo>
                  <a:lnTo>
                    <a:pt x="0" y="5979"/>
                  </a:lnTo>
                  <a:cubicBezTo>
                    <a:pt x="15" y="5964"/>
                    <a:pt x="26" y="5951"/>
                    <a:pt x="37" y="5938"/>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4"/>
            <p:cNvSpPr/>
            <p:nvPr/>
          </p:nvSpPr>
          <p:spPr>
            <a:xfrm flipH="1">
              <a:off x="8022920" y="2736074"/>
              <a:ext cx="1609" cy="103679"/>
            </a:xfrm>
            <a:custGeom>
              <a:avLst/>
              <a:gdLst/>
              <a:ahLst/>
              <a:cxnLst/>
              <a:rect l="l" t="t" r="r" b="b"/>
              <a:pathLst>
                <a:path w="93" h="5993" extrusionOk="0">
                  <a:moveTo>
                    <a:pt x="92" y="1"/>
                  </a:moveTo>
                  <a:lnTo>
                    <a:pt x="92" y="1"/>
                  </a:lnTo>
                  <a:cubicBezTo>
                    <a:pt x="73" y="16"/>
                    <a:pt x="45" y="37"/>
                    <a:pt x="18" y="56"/>
                  </a:cubicBezTo>
                  <a:lnTo>
                    <a:pt x="1" y="5992"/>
                  </a:lnTo>
                  <a:cubicBezTo>
                    <a:pt x="30" y="5973"/>
                    <a:pt x="56" y="5958"/>
                    <a:pt x="77" y="5937"/>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4"/>
            <p:cNvSpPr/>
            <p:nvPr/>
          </p:nvSpPr>
          <p:spPr>
            <a:xfrm flipH="1">
              <a:off x="8024217" y="2737043"/>
              <a:ext cx="2682" cy="103783"/>
            </a:xfrm>
            <a:custGeom>
              <a:avLst/>
              <a:gdLst/>
              <a:ahLst/>
              <a:cxnLst/>
              <a:rect l="l" t="t" r="r" b="b"/>
              <a:pathLst>
                <a:path w="155" h="5999" extrusionOk="0">
                  <a:moveTo>
                    <a:pt x="155" y="0"/>
                  </a:moveTo>
                  <a:cubicBezTo>
                    <a:pt x="150" y="0"/>
                    <a:pt x="148" y="2"/>
                    <a:pt x="146" y="2"/>
                  </a:cubicBezTo>
                  <a:cubicBezTo>
                    <a:pt x="108" y="26"/>
                    <a:pt x="63" y="49"/>
                    <a:pt x="16" y="62"/>
                  </a:cubicBezTo>
                  <a:lnTo>
                    <a:pt x="1" y="5998"/>
                  </a:lnTo>
                  <a:cubicBezTo>
                    <a:pt x="46" y="5983"/>
                    <a:pt x="91" y="5962"/>
                    <a:pt x="131" y="5941"/>
                  </a:cubicBezTo>
                  <a:cubicBezTo>
                    <a:pt x="131" y="5941"/>
                    <a:pt x="135" y="5936"/>
                    <a:pt x="138" y="5936"/>
                  </a:cubicBezTo>
                  <a:lnTo>
                    <a:pt x="155"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4"/>
            <p:cNvSpPr/>
            <p:nvPr/>
          </p:nvSpPr>
          <p:spPr>
            <a:xfrm flipH="1">
              <a:off x="8026622" y="2738115"/>
              <a:ext cx="2266" cy="103229"/>
            </a:xfrm>
            <a:custGeom>
              <a:avLst/>
              <a:gdLst/>
              <a:ahLst/>
              <a:cxnLst/>
              <a:rect l="l" t="t" r="r" b="b"/>
              <a:pathLst>
                <a:path w="131" h="5967" extrusionOk="0">
                  <a:moveTo>
                    <a:pt x="131" y="0"/>
                  </a:moveTo>
                  <a:lnTo>
                    <a:pt x="131" y="0"/>
                  </a:lnTo>
                  <a:cubicBezTo>
                    <a:pt x="95" y="13"/>
                    <a:pt x="56" y="22"/>
                    <a:pt x="18" y="28"/>
                  </a:cubicBezTo>
                  <a:lnTo>
                    <a:pt x="1" y="5966"/>
                  </a:lnTo>
                  <a:cubicBezTo>
                    <a:pt x="39" y="5956"/>
                    <a:pt x="80" y="5947"/>
                    <a:pt x="116" y="5936"/>
                  </a:cubicBezTo>
                  <a:lnTo>
                    <a:pt x="131"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4"/>
            <p:cNvSpPr/>
            <p:nvPr/>
          </p:nvSpPr>
          <p:spPr>
            <a:xfrm flipH="1">
              <a:off x="8028577" y="2738583"/>
              <a:ext cx="1643" cy="102900"/>
            </a:xfrm>
            <a:custGeom>
              <a:avLst/>
              <a:gdLst/>
              <a:ahLst/>
              <a:cxnLst/>
              <a:rect l="l" t="t" r="r" b="b"/>
              <a:pathLst>
                <a:path w="95" h="5948" extrusionOk="0">
                  <a:moveTo>
                    <a:pt x="95" y="1"/>
                  </a:moveTo>
                  <a:lnTo>
                    <a:pt x="95" y="1"/>
                  </a:lnTo>
                  <a:cubicBezTo>
                    <a:pt x="69" y="7"/>
                    <a:pt x="44" y="7"/>
                    <a:pt x="18" y="14"/>
                  </a:cubicBezTo>
                  <a:lnTo>
                    <a:pt x="1" y="5948"/>
                  </a:lnTo>
                  <a:cubicBezTo>
                    <a:pt x="26" y="5946"/>
                    <a:pt x="54" y="5941"/>
                    <a:pt x="78" y="5939"/>
                  </a:cubicBezTo>
                  <a:lnTo>
                    <a:pt x="95"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4"/>
            <p:cNvSpPr/>
            <p:nvPr/>
          </p:nvSpPr>
          <p:spPr>
            <a:xfrm flipH="1">
              <a:off x="8029909" y="2738807"/>
              <a:ext cx="1453" cy="102762"/>
            </a:xfrm>
            <a:custGeom>
              <a:avLst/>
              <a:gdLst/>
              <a:ahLst/>
              <a:cxnLst/>
              <a:rect l="l" t="t" r="r" b="b"/>
              <a:pathLst>
                <a:path w="84" h="5940" extrusionOk="0">
                  <a:moveTo>
                    <a:pt x="18" y="1"/>
                  </a:moveTo>
                  <a:lnTo>
                    <a:pt x="1" y="5939"/>
                  </a:lnTo>
                  <a:cubicBezTo>
                    <a:pt x="22" y="5939"/>
                    <a:pt x="46" y="5935"/>
                    <a:pt x="67" y="5935"/>
                  </a:cubicBezTo>
                  <a:lnTo>
                    <a:pt x="8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4"/>
            <p:cNvSpPr/>
            <p:nvPr/>
          </p:nvSpPr>
          <p:spPr>
            <a:xfrm flipH="1">
              <a:off x="8031016" y="2738807"/>
              <a:ext cx="1384" cy="102762"/>
            </a:xfrm>
            <a:custGeom>
              <a:avLst/>
              <a:gdLst/>
              <a:ahLst/>
              <a:cxnLst/>
              <a:rect l="l" t="t" r="r" b="b"/>
              <a:pathLst>
                <a:path w="80" h="5940" extrusionOk="0">
                  <a:moveTo>
                    <a:pt x="78" y="1"/>
                  </a:moveTo>
                  <a:lnTo>
                    <a:pt x="78" y="1"/>
                  </a:lnTo>
                  <a:lnTo>
                    <a:pt x="78" y="1"/>
                  </a:lnTo>
                  <a:cubicBezTo>
                    <a:pt x="78" y="1"/>
                    <a:pt x="79" y="1"/>
                    <a:pt x="80" y="1"/>
                  </a:cubicBezTo>
                  <a:close/>
                  <a:moveTo>
                    <a:pt x="78" y="1"/>
                  </a:moveTo>
                  <a:cubicBezTo>
                    <a:pt x="55" y="5"/>
                    <a:pt x="37" y="5"/>
                    <a:pt x="16" y="5"/>
                  </a:cubicBezTo>
                  <a:lnTo>
                    <a:pt x="1" y="5939"/>
                  </a:lnTo>
                  <a:lnTo>
                    <a:pt x="61" y="5939"/>
                  </a:lnTo>
                  <a:lnTo>
                    <a:pt x="78"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4"/>
            <p:cNvSpPr/>
            <p:nvPr/>
          </p:nvSpPr>
          <p:spPr>
            <a:xfrm flipH="1">
              <a:off x="8032123" y="2738807"/>
              <a:ext cx="1298" cy="102762"/>
            </a:xfrm>
            <a:custGeom>
              <a:avLst/>
              <a:gdLst/>
              <a:ahLst/>
              <a:cxnLst/>
              <a:rect l="l" t="t" r="r" b="b"/>
              <a:pathLst>
                <a:path w="75" h="5940" extrusionOk="0">
                  <a:moveTo>
                    <a:pt x="17" y="1"/>
                  </a:moveTo>
                  <a:lnTo>
                    <a:pt x="0" y="5935"/>
                  </a:lnTo>
                  <a:cubicBezTo>
                    <a:pt x="19" y="5935"/>
                    <a:pt x="36" y="5939"/>
                    <a:pt x="60" y="5939"/>
                  </a:cubicBezTo>
                  <a:lnTo>
                    <a:pt x="75" y="5"/>
                  </a:lnTo>
                  <a:cubicBezTo>
                    <a:pt x="54" y="1"/>
                    <a:pt x="36" y="1"/>
                    <a:pt x="17"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4"/>
            <p:cNvSpPr/>
            <p:nvPr/>
          </p:nvSpPr>
          <p:spPr>
            <a:xfrm flipH="1">
              <a:off x="8033109" y="2738704"/>
              <a:ext cx="1349" cy="102779"/>
            </a:xfrm>
            <a:custGeom>
              <a:avLst/>
              <a:gdLst/>
              <a:ahLst/>
              <a:cxnLst/>
              <a:rect l="l" t="t" r="r" b="b"/>
              <a:pathLst>
                <a:path w="78" h="5941" extrusionOk="0">
                  <a:moveTo>
                    <a:pt x="15" y="0"/>
                  </a:moveTo>
                  <a:lnTo>
                    <a:pt x="0" y="5934"/>
                  </a:lnTo>
                  <a:cubicBezTo>
                    <a:pt x="22" y="5939"/>
                    <a:pt x="41" y="5941"/>
                    <a:pt x="60" y="5941"/>
                  </a:cubicBezTo>
                  <a:lnTo>
                    <a:pt x="77" y="7"/>
                  </a:lnTo>
                  <a:cubicBezTo>
                    <a:pt x="56" y="7"/>
                    <a:pt x="37" y="0"/>
                    <a:pt x="15"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4"/>
            <p:cNvSpPr/>
            <p:nvPr/>
          </p:nvSpPr>
          <p:spPr>
            <a:xfrm flipH="1">
              <a:off x="8034182" y="2738479"/>
              <a:ext cx="1315" cy="102900"/>
            </a:xfrm>
            <a:custGeom>
              <a:avLst/>
              <a:gdLst/>
              <a:ahLst/>
              <a:cxnLst/>
              <a:rect l="l" t="t" r="r" b="b"/>
              <a:pathLst>
                <a:path w="76" h="5948" extrusionOk="0">
                  <a:moveTo>
                    <a:pt x="18" y="1"/>
                  </a:moveTo>
                  <a:lnTo>
                    <a:pt x="1" y="5939"/>
                  </a:lnTo>
                  <a:cubicBezTo>
                    <a:pt x="22" y="5945"/>
                    <a:pt x="41" y="5945"/>
                    <a:pt x="60" y="5947"/>
                  </a:cubicBezTo>
                  <a:lnTo>
                    <a:pt x="75" y="13"/>
                  </a:lnTo>
                  <a:cubicBezTo>
                    <a:pt x="58" y="11"/>
                    <a:pt x="37" y="7"/>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4"/>
            <p:cNvSpPr/>
            <p:nvPr/>
          </p:nvSpPr>
          <p:spPr>
            <a:xfrm flipH="1">
              <a:off x="8035185" y="2738254"/>
              <a:ext cx="1384" cy="102970"/>
            </a:xfrm>
            <a:custGeom>
              <a:avLst/>
              <a:gdLst/>
              <a:ahLst/>
              <a:cxnLst/>
              <a:rect l="l" t="t" r="r" b="b"/>
              <a:pathLst>
                <a:path w="80" h="5952" extrusionOk="0">
                  <a:moveTo>
                    <a:pt x="18" y="1"/>
                  </a:moveTo>
                  <a:lnTo>
                    <a:pt x="1" y="5939"/>
                  </a:lnTo>
                  <a:cubicBezTo>
                    <a:pt x="22" y="5941"/>
                    <a:pt x="41" y="5948"/>
                    <a:pt x="63" y="5952"/>
                  </a:cubicBezTo>
                  <a:lnTo>
                    <a:pt x="80" y="14"/>
                  </a:lnTo>
                  <a:cubicBezTo>
                    <a:pt x="58" y="11"/>
                    <a:pt x="39" y="7"/>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4"/>
            <p:cNvSpPr/>
            <p:nvPr/>
          </p:nvSpPr>
          <p:spPr>
            <a:xfrm flipH="1">
              <a:off x="8036258" y="2737891"/>
              <a:ext cx="1592" cy="103125"/>
            </a:xfrm>
            <a:custGeom>
              <a:avLst/>
              <a:gdLst/>
              <a:ahLst/>
              <a:cxnLst/>
              <a:rect l="l" t="t" r="r" b="b"/>
              <a:pathLst>
                <a:path w="92" h="5961" extrusionOk="0">
                  <a:moveTo>
                    <a:pt x="17" y="0"/>
                  </a:moveTo>
                  <a:lnTo>
                    <a:pt x="0" y="5934"/>
                  </a:lnTo>
                  <a:cubicBezTo>
                    <a:pt x="28" y="5941"/>
                    <a:pt x="51" y="5949"/>
                    <a:pt x="75" y="5960"/>
                  </a:cubicBezTo>
                  <a:lnTo>
                    <a:pt x="92" y="22"/>
                  </a:lnTo>
                  <a:cubicBezTo>
                    <a:pt x="66" y="13"/>
                    <a:pt x="43" y="7"/>
                    <a:pt x="17"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4"/>
            <p:cNvSpPr/>
            <p:nvPr/>
          </p:nvSpPr>
          <p:spPr>
            <a:xfrm flipH="1">
              <a:off x="8037538" y="2732822"/>
              <a:ext cx="4861" cy="107744"/>
            </a:xfrm>
            <a:custGeom>
              <a:avLst/>
              <a:gdLst/>
              <a:ahLst/>
              <a:cxnLst/>
              <a:rect l="l" t="t" r="r" b="b"/>
              <a:pathLst>
                <a:path w="281" h="6228" extrusionOk="0">
                  <a:moveTo>
                    <a:pt x="18" y="1"/>
                  </a:moveTo>
                  <a:lnTo>
                    <a:pt x="3" y="5935"/>
                  </a:lnTo>
                  <a:cubicBezTo>
                    <a:pt x="0" y="6025"/>
                    <a:pt x="60" y="6112"/>
                    <a:pt x="180" y="6185"/>
                  </a:cubicBezTo>
                  <a:cubicBezTo>
                    <a:pt x="208" y="6200"/>
                    <a:pt x="235" y="6213"/>
                    <a:pt x="263" y="6227"/>
                  </a:cubicBezTo>
                  <a:lnTo>
                    <a:pt x="280" y="293"/>
                  </a:lnTo>
                  <a:cubicBezTo>
                    <a:pt x="252" y="281"/>
                    <a:pt x="222" y="264"/>
                    <a:pt x="195" y="246"/>
                  </a:cubicBezTo>
                  <a:cubicBezTo>
                    <a:pt x="79" y="178"/>
                    <a:pt x="18" y="89"/>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4"/>
            <p:cNvSpPr/>
            <p:nvPr/>
          </p:nvSpPr>
          <p:spPr>
            <a:xfrm flipH="1">
              <a:off x="8020307" y="2726853"/>
              <a:ext cx="22836" cy="12006"/>
            </a:xfrm>
            <a:custGeom>
              <a:avLst/>
              <a:gdLst/>
              <a:ahLst/>
              <a:cxnLst/>
              <a:rect l="l" t="t" r="r" b="b"/>
              <a:pathLst>
                <a:path w="1320" h="694" extrusionOk="0">
                  <a:moveTo>
                    <a:pt x="659" y="0"/>
                  </a:moveTo>
                  <a:cubicBezTo>
                    <a:pt x="505" y="0"/>
                    <a:pt x="352" y="34"/>
                    <a:pt x="236" y="103"/>
                  </a:cubicBezTo>
                  <a:cubicBezTo>
                    <a:pt x="1" y="239"/>
                    <a:pt x="5" y="455"/>
                    <a:pt x="238" y="591"/>
                  </a:cubicBezTo>
                  <a:cubicBezTo>
                    <a:pt x="356" y="660"/>
                    <a:pt x="510" y="694"/>
                    <a:pt x="664" y="694"/>
                  </a:cubicBezTo>
                  <a:cubicBezTo>
                    <a:pt x="817" y="694"/>
                    <a:pt x="970" y="660"/>
                    <a:pt x="1085" y="591"/>
                  </a:cubicBezTo>
                  <a:cubicBezTo>
                    <a:pt x="1320" y="455"/>
                    <a:pt x="1318" y="239"/>
                    <a:pt x="1085" y="103"/>
                  </a:cubicBezTo>
                  <a:cubicBezTo>
                    <a:pt x="967" y="34"/>
                    <a:pt x="812" y="0"/>
                    <a:pt x="659" y="0"/>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4"/>
            <p:cNvSpPr/>
            <p:nvPr/>
          </p:nvSpPr>
          <p:spPr>
            <a:xfrm flipH="1">
              <a:off x="7820441" y="2776954"/>
              <a:ext cx="21141" cy="108696"/>
            </a:xfrm>
            <a:custGeom>
              <a:avLst/>
              <a:gdLst/>
              <a:ahLst/>
              <a:cxnLst/>
              <a:rect l="l" t="t" r="r" b="b"/>
              <a:pathLst>
                <a:path w="1222" h="6283" extrusionOk="0">
                  <a:moveTo>
                    <a:pt x="1221" y="1"/>
                  </a:moveTo>
                  <a:lnTo>
                    <a:pt x="1221" y="2"/>
                  </a:lnTo>
                  <a:lnTo>
                    <a:pt x="1221" y="2"/>
                  </a:lnTo>
                  <a:cubicBezTo>
                    <a:pt x="1221" y="2"/>
                    <a:pt x="1221" y="1"/>
                    <a:pt x="1221" y="1"/>
                  </a:cubicBezTo>
                  <a:close/>
                  <a:moveTo>
                    <a:pt x="19" y="1"/>
                  </a:moveTo>
                  <a:lnTo>
                    <a:pt x="0" y="5935"/>
                  </a:lnTo>
                  <a:cubicBezTo>
                    <a:pt x="0" y="6027"/>
                    <a:pt x="60" y="6114"/>
                    <a:pt x="177" y="6180"/>
                  </a:cubicBezTo>
                  <a:cubicBezTo>
                    <a:pt x="296" y="6249"/>
                    <a:pt x="449" y="6283"/>
                    <a:pt x="603" y="6283"/>
                  </a:cubicBezTo>
                  <a:cubicBezTo>
                    <a:pt x="756" y="6283"/>
                    <a:pt x="909" y="6249"/>
                    <a:pt x="1027" y="6180"/>
                  </a:cubicBezTo>
                  <a:cubicBezTo>
                    <a:pt x="1142" y="6114"/>
                    <a:pt x="1202" y="6027"/>
                    <a:pt x="1202" y="5939"/>
                  </a:cubicBezTo>
                  <a:lnTo>
                    <a:pt x="1221" y="2"/>
                  </a:lnTo>
                  <a:lnTo>
                    <a:pt x="1221" y="2"/>
                  </a:lnTo>
                  <a:cubicBezTo>
                    <a:pt x="1220" y="93"/>
                    <a:pt x="1161" y="178"/>
                    <a:pt x="1046" y="246"/>
                  </a:cubicBezTo>
                  <a:cubicBezTo>
                    <a:pt x="928" y="315"/>
                    <a:pt x="774" y="349"/>
                    <a:pt x="620" y="349"/>
                  </a:cubicBezTo>
                  <a:cubicBezTo>
                    <a:pt x="467" y="349"/>
                    <a:pt x="314" y="315"/>
                    <a:pt x="196" y="246"/>
                  </a:cubicBezTo>
                  <a:cubicBezTo>
                    <a:pt x="77" y="178"/>
                    <a:pt x="19" y="88"/>
                    <a:pt x="19" y="1"/>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4"/>
            <p:cNvSpPr/>
            <p:nvPr/>
          </p:nvSpPr>
          <p:spPr>
            <a:xfrm flipH="1">
              <a:off x="7820441" y="2776954"/>
              <a:ext cx="363" cy="102797"/>
            </a:xfrm>
            <a:custGeom>
              <a:avLst/>
              <a:gdLst/>
              <a:ahLst/>
              <a:cxnLst/>
              <a:rect l="l" t="t" r="r" b="b"/>
              <a:pathLst>
                <a:path w="21" h="5942" extrusionOk="0">
                  <a:moveTo>
                    <a:pt x="20" y="1"/>
                  </a:moveTo>
                  <a:lnTo>
                    <a:pt x="1" y="5939"/>
                  </a:lnTo>
                  <a:lnTo>
                    <a:pt x="1" y="5941"/>
                  </a:lnTo>
                  <a:lnTo>
                    <a:pt x="20" y="7"/>
                  </a:lnTo>
                  <a:lnTo>
                    <a:pt x="20"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4"/>
            <p:cNvSpPr/>
            <p:nvPr/>
          </p:nvSpPr>
          <p:spPr>
            <a:xfrm flipH="1">
              <a:off x="7820441" y="2777075"/>
              <a:ext cx="432" cy="103298"/>
            </a:xfrm>
            <a:custGeom>
              <a:avLst/>
              <a:gdLst/>
              <a:ahLst/>
              <a:cxnLst/>
              <a:rect l="l" t="t" r="r" b="b"/>
              <a:pathLst>
                <a:path w="25" h="5971" extrusionOk="0">
                  <a:moveTo>
                    <a:pt x="24" y="0"/>
                  </a:moveTo>
                  <a:lnTo>
                    <a:pt x="24" y="1"/>
                  </a:lnTo>
                  <a:lnTo>
                    <a:pt x="24" y="1"/>
                  </a:lnTo>
                  <a:cubicBezTo>
                    <a:pt x="24" y="0"/>
                    <a:pt x="24" y="0"/>
                    <a:pt x="24" y="0"/>
                  </a:cubicBezTo>
                  <a:close/>
                  <a:moveTo>
                    <a:pt x="24" y="1"/>
                  </a:moveTo>
                  <a:cubicBezTo>
                    <a:pt x="24" y="13"/>
                    <a:pt x="20" y="24"/>
                    <a:pt x="18" y="36"/>
                  </a:cubicBezTo>
                  <a:lnTo>
                    <a:pt x="1" y="5970"/>
                  </a:lnTo>
                  <a:cubicBezTo>
                    <a:pt x="3" y="5958"/>
                    <a:pt x="5" y="5947"/>
                    <a:pt x="5" y="5934"/>
                  </a:cubicBezTo>
                  <a:lnTo>
                    <a:pt x="24"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4"/>
            <p:cNvSpPr/>
            <p:nvPr/>
          </p:nvSpPr>
          <p:spPr>
            <a:xfrm flipH="1">
              <a:off x="7820562" y="2777698"/>
              <a:ext cx="502" cy="103264"/>
            </a:xfrm>
            <a:custGeom>
              <a:avLst/>
              <a:gdLst/>
              <a:ahLst/>
              <a:cxnLst/>
              <a:rect l="l" t="t" r="r" b="b"/>
              <a:pathLst>
                <a:path w="29" h="5969" extrusionOk="0">
                  <a:moveTo>
                    <a:pt x="29" y="0"/>
                  </a:moveTo>
                  <a:cubicBezTo>
                    <a:pt x="27" y="9"/>
                    <a:pt x="22" y="22"/>
                    <a:pt x="20" y="32"/>
                  </a:cubicBezTo>
                  <a:lnTo>
                    <a:pt x="1" y="5969"/>
                  </a:lnTo>
                  <a:cubicBezTo>
                    <a:pt x="7" y="5956"/>
                    <a:pt x="9" y="5947"/>
                    <a:pt x="12" y="5934"/>
                  </a:cubicBezTo>
                  <a:lnTo>
                    <a:pt x="29"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4"/>
            <p:cNvSpPr/>
            <p:nvPr/>
          </p:nvSpPr>
          <p:spPr>
            <a:xfrm flipH="1">
              <a:off x="7820700" y="2778251"/>
              <a:ext cx="623" cy="103298"/>
            </a:xfrm>
            <a:custGeom>
              <a:avLst/>
              <a:gdLst/>
              <a:ahLst/>
              <a:cxnLst/>
              <a:rect l="l" t="t" r="r" b="b"/>
              <a:pathLst>
                <a:path w="36" h="5971" extrusionOk="0">
                  <a:moveTo>
                    <a:pt x="35" y="0"/>
                  </a:moveTo>
                  <a:cubicBezTo>
                    <a:pt x="29" y="9"/>
                    <a:pt x="24" y="24"/>
                    <a:pt x="18" y="37"/>
                  </a:cubicBezTo>
                  <a:lnTo>
                    <a:pt x="1" y="5971"/>
                  </a:lnTo>
                  <a:cubicBezTo>
                    <a:pt x="7" y="5960"/>
                    <a:pt x="14" y="5947"/>
                    <a:pt x="16" y="5939"/>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4"/>
            <p:cNvSpPr/>
            <p:nvPr/>
          </p:nvSpPr>
          <p:spPr>
            <a:xfrm flipH="1">
              <a:off x="7820994" y="2778874"/>
              <a:ext cx="727" cy="103264"/>
            </a:xfrm>
            <a:custGeom>
              <a:avLst/>
              <a:gdLst/>
              <a:ahLst/>
              <a:cxnLst/>
              <a:rect l="l" t="t" r="r" b="b"/>
              <a:pathLst>
                <a:path w="42" h="5969" extrusionOk="0">
                  <a:moveTo>
                    <a:pt x="41" y="1"/>
                  </a:moveTo>
                  <a:cubicBezTo>
                    <a:pt x="35" y="14"/>
                    <a:pt x="26" y="22"/>
                    <a:pt x="18" y="35"/>
                  </a:cubicBezTo>
                  <a:lnTo>
                    <a:pt x="0" y="5969"/>
                  </a:lnTo>
                  <a:cubicBezTo>
                    <a:pt x="9" y="5960"/>
                    <a:pt x="18" y="5943"/>
                    <a:pt x="24" y="5935"/>
                  </a:cubicBezTo>
                  <a:lnTo>
                    <a:pt x="41"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4"/>
            <p:cNvSpPr/>
            <p:nvPr/>
          </p:nvSpPr>
          <p:spPr>
            <a:xfrm flipH="1">
              <a:off x="7821409" y="2779462"/>
              <a:ext cx="969" cy="103419"/>
            </a:xfrm>
            <a:custGeom>
              <a:avLst/>
              <a:gdLst/>
              <a:ahLst/>
              <a:cxnLst/>
              <a:rect l="l" t="t" r="r" b="b"/>
              <a:pathLst>
                <a:path w="56" h="5978" extrusionOk="0">
                  <a:moveTo>
                    <a:pt x="56" y="1"/>
                  </a:moveTo>
                  <a:cubicBezTo>
                    <a:pt x="45" y="14"/>
                    <a:pt x="32" y="29"/>
                    <a:pt x="17" y="41"/>
                  </a:cubicBezTo>
                  <a:lnTo>
                    <a:pt x="0" y="5978"/>
                  </a:lnTo>
                  <a:cubicBezTo>
                    <a:pt x="17" y="5963"/>
                    <a:pt x="28" y="5952"/>
                    <a:pt x="38" y="5935"/>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4"/>
            <p:cNvSpPr/>
            <p:nvPr/>
          </p:nvSpPr>
          <p:spPr>
            <a:xfrm flipH="1">
              <a:off x="7822067" y="2780172"/>
              <a:ext cx="1609" cy="103679"/>
            </a:xfrm>
            <a:custGeom>
              <a:avLst/>
              <a:gdLst/>
              <a:ahLst/>
              <a:cxnLst/>
              <a:rect l="l" t="t" r="r" b="b"/>
              <a:pathLst>
                <a:path w="93" h="5993" extrusionOk="0">
                  <a:moveTo>
                    <a:pt x="92" y="0"/>
                  </a:moveTo>
                  <a:lnTo>
                    <a:pt x="92" y="0"/>
                  </a:lnTo>
                  <a:cubicBezTo>
                    <a:pt x="71" y="20"/>
                    <a:pt x="47" y="39"/>
                    <a:pt x="15" y="58"/>
                  </a:cubicBezTo>
                  <a:lnTo>
                    <a:pt x="0" y="5992"/>
                  </a:lnTo>
                  <a:cubicBezTo>
                    <a:pt x="30" y="5975"/>
                    <a:pt x="54" y="5956"/>
                    <a:pt x="75" y="5937"/>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4"/>
            <p:cNvSpPr/>
            <p:nvPr/>
          </p:nvSpPr>
          <p:spPr>
            <a:xfrm flipH="1">
              <a:off x="7823364" y="2781175"/>
              <a:ext cx="2716" cy="103748"/>
            </a:xfrm>
            <a:custGeom>
              <a:avLst/>
              <a:gdLst/>
              <a:ahLst/>
              <a:cxnLst/>
              <a:rect l="l" t="t" r="r" b="b"/>
              <a:pathLst>
                <a:path w="157" h="5997" extrusionOk="0">
                  <a:moveTo>
                    <a:pt x="154" y="0"/>
                  </a:moveTo>
                  <a:lnTo>
                    <a:pt x="154" y="0"/>
                  </a:lnTo>
                  <a:lnTo>
                    <a:pt x="154" y="0"/>
                  </a:lnTo>
                  <a:cubicBezTo>
                    <a:pt x="155" y="0"/>
                    <a:pt x="156" y="0"/>
                    <a:pt x="156" y="0"/>
                  </a:cubicBezTo>
                  <a:close/>
                  <a:moveTo>
                    <a:pt x="154" y="0"/>
                  </a:moveTo>
                  <a:lnTo>
                    <a:pt x="154" y="0"/>
                  </a:lnTo>
                  <a:cubicBezTo>
                    <a:pt x="152" y="0"/>
                    <a:pt x="152" y="1"/>
                    <a:pt x="150" y="2"/>
                  </a:cubicBezTo>
                  <a:cubicBezTo>
                    <a:pt x="107" y="28"/>
                    <a:pt x="65" y="45"/>
                    <a:pt x="16" y="58"/>
                  </a:cubicBezTo>
                  <a:lnTo>
                    <a:pt x="1" y="5996"/>
                  </a:lnTo>
                  <a:cubicBezTo>
                    <a:pt x="48" y="5981"/>
                    <a:pt x="92" y="5962"/>
                    <a:pt x="133" y="5936"/>
                  </a:cubicBezTo>
                  <a:cubicBezTo>
                    <a:pt x="135" y="5936"/>
                    <a:pt x="137" y="5936"/>
                    <a:pt x="139" y="5934"/>
                  </a:cubicBezTo>
                  <a:lnTo>
                    <a:pt x="154"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4"/>
            <p:cNvSpPr/>
            <p:nvPr/>
          </p:nvSpPr>
          <p:spPr>
            <a:xfrm flipH="1">
              <a:off x="7825804" y="2782161"/>
              <a:ext cx="2266" cy="103229"/>
            </a:xfrm>
            <a:custGeom>
              <a:avLst/>
              <a:gdLst/>
              <a:ahLst/>
              <a:cxnLst/>
              <a:rect l="l" t="t" r="r" b="b"/>
              <a:pathLst>
                <a:path w="131" h="5967" extrusionOk="0">
                  <a:moveTo>
                    <a:pt x="131" y="1"/>
                  </a:moveTo>
                  <a:lnTo>
                    <a:pt x="131" y="1"/>
                  </a:lnTo>
                  <a:cubicBezTo>
                    <a:pt x="94" y="18"/>
                    <a:pt x="56" y="24"/>
                    <a:pt x="17" y="33"/>
                  </a:cubicBezTo>
                  <a:lnTo>
                    <a:pt x="0" y="5967"/>
                  </a:lnTo>
                  <a:cubicBezTo>
                    <a:pt x="39" y="5960"/>
                    <a:pt x="77" y="5952"/>
                    <a:pt x="116" y="5939"/>
                  </a:cubicBezTo>
                  <a:lnTo>
                    <a:pt x="131"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4"/>
            <p:cNvSpPr/>
            <p:nvPr/>
          </p:nvSpPr>
          <p:spPr>
            <a:xfrm flipH="1">
              <a:off x="7827758" y="2782715"/>
              <a:ext cx="1678" cy="102866"/>
            </a:xfrm>
            <a:custGeom>
              <a:avLst/>
              <a:gdLst/>
              <a:ahLst/>
              <a:cxnLst/>
              <a:rect l="l" t="t" r="r" b="b"/>
              <a:pathLst>
                <a:path w="97" h="5946" extrusionOk="0">
                  <a:moveTo>
                    <a:pt x="96" y="1"/>
                  </a:moveTo>
                  <a:cubicBezTo>
                    <a:pt x="71" y="5"/>
                    <a:pt x="47" y="7"/>
                    <a:pt x="20" y="11"/>
                  </a:cubicBezTo>
                  <a:lnTo>
                    <a:pt x="0" y="5945"/>
                  </a:lnTo>
                  <a:cubicBezTo>
                    <a:pt x="30" y="5945"/>
                    <a:pt x="54" y="5941"/>
                    <a:pt x="79" y="5935"/>
                  </a:cubicBezTo>
                  <a:lnTo>
                    <a:pt x="9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4"/>
            <p:cNvSpPr/>
            <p:nvPr/>
          </p:nvSpPr>
          <p:spPr>
            <a:xfrm flipH="1">
              <a:off x="7829091" y="2782905"/>
              <a:ext cx="1453" cy="102710"/>
            </a:xfrm>
            <a:custGeom>
              <a:avLst/>
              <a:gdLst/>
              <a:ahLst/>
              <a:cxnLst/>
              <a:rect l="l" t="t" r="r" b="b"/>
              <a:pathLst>
                <a:path w="84" h="5937" extrusionOk="0">
                  <a:moveTo>
                    <a:pt x="84" y="0"/>
                  </a:moveTo>
                  <a:cubicBezTo>
                    <a:pt x="60" y="0"/>
                    <a:pt x="41" y="3"/>
                    <a:pt x="17" y="3"/>
                  </a:cubicBezTo>
                  <a:lnTo>
                    <a:pt x="0" y="5937"/>
                  </a:lnTo>
                  <a:cubicBezTo>
                    <a:pt x="24" y="5937"/>
                    <a:pt x="45" y="5937"/>
                    <a:pt x="64" y="5934"/>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4"/>
            <p:cNvSpPr/>
            <p:nvPr/>
          </p:nvSpPr>
          <p:spPr>
            <a:xfrm flipH="1">
              <a:off x="7830232" y="2782940"/>
              <a:ext cx="1384" cy="102745"/>
            </a:xfrm>
            <a:custGeom>
              <a:avLst/>
              <a:gdLst/>
              <a:ahLst/>
              <a:cxnLst/>
              <a:rect l="l" t="t" r="r" b="b"/>
              <a:pathLst>
                <a:path w="80" h="5939" extrusionOk="0">
                  <a:moveTo>
                    <a:pt x="20" y="1"/>
                  </a:moveTo>
                  <a:lnTo>
                    <a:pt x="0" y="5939"/>
                  </a:lnTo>
                  <a:cubicBezTo>
                    <a:pt x="22" y="5939"/>
                    <a:pt x="43" y="5939"/>
                    <a:pt x="62" y="5935"/>
                  </a:cubicBezTo>
                  <a:lnTo>
                    <a:pt x="79"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4"/>
            <p:cNvSpPr/>
            <p:nvPr/>
          </p:nvSpPr>
          <p:spPr>
            <a:xfrm flipH="1">
              <a:off x="7831270" y="2782905"/>
              <a:ext cx="1349" cy="102779"/>
            </a:xfrm>
            <a:custGeom>
              <a:avLst/>
              <a:gdLst/>
              <a:ahLst/>
              <a:cxnLst/>
              <a:rect l="l" t="t" r="r" b="b"/>
              <a:pathLst>
                <a:path w="78" h="5941" extrusionOk="0">
                  <a:moveTo>
                    <a:pt x="18" y="0"/>
                  </a:moveTo>
                  <a:lnTo>
                    <a:pt x="1" y="5937"/>
                  </a:lnTo>
                  <a:cubicBezTo>
                    <a:pt x="20" y="5937"/>
                    <a:pt x="39" y="5937"/>
                    <a:pt x="58" y="5941"/>
                  </a:cubicBezTo>
                  <a:lnTo>
                    <a:pt x="78" y="3"/>
                  </a:lnTo>
                  <a:cubicBezTo>
                    <a:pt x="56" y="3"/>
                    <a:pt x="37" y="3"/>
                    <a:pt x="18"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4"/>
            <p:cNvSpPr/>
            <p:nvPr/>
          </p:nvSpPr>
          <p:spPr>
            <a:xfrm flipH="1">
              <a:off x="7832308" y="2782801"/>
              <a:ext cx="1332" cy="102814"/>
            </a:xfrm>
            <a:custGeom>
              <a:avLst/>
              <a:gdLst/>
              <a:ahLst/>
              <a:cxnLst/>
              <a:rect l="l" t="t" r="r" b="b"/>
              <a:pathLst>
                <a:path w="77" h="5943" extrusionOk="0">
                  <a:moveTo>
                    <a:pt x="17" y="0"/>
                  </a:moveTo>
                  <a:lnTo>
                    <a:pt x="0" y="5936"/>
                  </a:lnTo>
                  <a:cubicBezTo>
                    <a:pt x="19" y="5940"/>
                    <a:pt x="38" y="5940"/>
                    <a:pt x="60" y="5943"/>
                  </a:cubicBezTo>
                  <a:lnTo>
                    <a:pt x="77" y="6"/>
                  </a:lnTo>
                  <a:cubicBezTo>
                    <a:pt x="53" y="6"/>
                    <a:pt x="36" y="6"/>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4"/>
            <p:cNvSpPr/>
            <p:nvPr/>
          </p:nvSpPr>
          <p:spPr>
            <a:xfrm flipH="1">
              <a:off x="7833381" y="2782611"/>
              <a:ext cx="1298" cy="102900"/>
            </a:xfrm>
            <a:custGeom>
              <a:avLst/>
              <a:gdLst/>
              <a:ahLst/>
              <a:cxnLst/>
              <a:rect l="l" t="t" r="r" b="b"/>
              <a:pathLst>
                <a:path w="75" h="5948" extrusionOk="0">
                  <a:moveTo>
                    <a:pt x="19" y="0"/>
                  </a:moveTo>
                  <a:lnTo>
                    <a:pt x="0" y="5934"/>
                  </a:lnTo>
                  <a:cubicBezTo>
                    <a:pt x="22" y="5939"/>
                    <a:pt x="39" y="5945"/>
                    <a:pt x="60" y="5947"/>
                  </a:cubicBezTo>
                  <a:lnTo>
                    <a:pt x="75" y="11"/>
                  </a:lnTo>
                  <a:cubicBezTo>
                    <a:pt x="58" y="7"/>
                    <a:pt x="39" y="7"/>
                    <a:pt x="19"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4"/>
            <p:cNvSpPr/>
            <p:nvPr/>
          </p:nvSpPr>
          <p:spPr>
            <a:xfrm flipH="1">
              <a:off x="7834332" y="2782386"/>
              <a:ext cx="1419" cy="102900"/>
            </a:xfrm>
            <a:custGeom>
              <a:avLst/>
              <a:gdLst/>
              <a:ahLst/>
              <a:cxnLst/>
              <a:rect l="l" t="t" r="r" b="b"/>
              <a:pathLst>
                <a:path w="82" h="5948" extrusionOk="0">
                  <a:moveTo>
                    <a:pt x="17" y="1"/>
                  </a:moveTo>
                  <a:lnTo>
                    <a:pt x="0" y="5935"/>
                  </a:lnTo>
                  <a:cubicBezTo>
                    <a:pt x="20" y="5941"/>
                    <a:pt x="41" y="5945"/>
                    <a:pt x="62" y="5947"/>
                  </a:cubicBezTo>
                  <a:lnTo>
                    <a:pt x="81" y="13"/>
                  </a:lnTo>
                  <a:cubicBezTo>
                    <a:pt x="58" y="11"/>
                    <a:pt x="37" y="5"/>
                    <a:pt x="17"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4"/>
            <p:cNvSpPr/>
            <p:nvPr/>
          </p:nvSpPr>
          <p:spPr>
            <a:xfrm flipH="1">
              <a:off x="7835440" y="2781936"/>
              <a:ext cx="1574" cy="103125"/>
            </a:xfrm>
            <a:custGeom>
              <a:avLst/>
              <a:gdLst/>
              <a:ahLst/>
              <a:cxnLst/>
              <a:rect l="l" t="t" r="r" b="b"/>
              <a:pathLst>
                <a:path w="91" h="5961" extrusionOk="0">
                  <a:moveTo>
                    <a:pt x="18" y="1"/>
                  </a:moveTo>
                  <a:lnTo>
                    <a:pt x="1" y="5937"/>
                  </a:lnTo>
                  <a:cubicBezTo>
                    <a:pt x="24" y="5946"/>
                    <a:pt x="48" y="5954"/>
                    <a:pt x="73" y="5961"/>
                  </a:cubicBezTo>
                  <a:lnTo>
                    <a:pt x="90" y="27"/>
                  </a:lnTo>
                  <a:cubicBezTo>
                    <a:pt x="65" y="18"/>
                    <a:pt x="41" y="12"/>
                    <a:pt x="1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4"/>
            <p:cNvSpPr/>
            <p:nvPr/>
          </p:nvSpPr>
          <p:spPr>
            <a:xfrm flipH="1">
              <a:off x="7836703" y="2776954"/>
              <a:ext cx="4844" cy="107744"/>
            </a:xfrm>
            <a:custGeom>
              <a:avLst/>
              <a:gdLst/>
              <a:ahLst/>
              <a:cxnLst/>
              <a:rect l="l" t="t" r="r" b="b"/>
              <a:pathLst>
                <a:path w="280" h="6228" extrusionOk="0">
                  <a:moveTo>
                    <a:pt x="17" y="1"/>
                  </a:moveTo>
                  <a:lnTo>
                    <a:pt x="0" y="5935"/>
                  </a:lnTo>
                  <a:cubicBezTo>
                    <a:pt x="0" y="6024"/>
                    <a:pt x="58" y="6112"/>
                    <a:pt x="175" y="6180"/>
                  </a:cubicBezTo>
                  <a:cubicBezTo>
                    <a:pt x="205" y="6199"/>
                    <a:pt x="233" y="6214"/>
                    <a:pt x="263" y="6227"/>
                  </a:cubicBezTo>
                  <a:lnTo>
                    <a:pt x="280" y="289"/>
                  </a:lnTo>
                  <a:cubicBezTo>
                    <a:pt x="248" y="276"/>
                    <a:pt x="220" y="263"/>
                    <a:pt x="194" y="246"/>
                  </a:cubicBezTo>
                  <a:cubicBezTo>
                    <a:pt x="75" y="178"/>
                    <a:pt x="17" y="88"/>
                    <a:pt x="17"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4"/>
            <p:cNvSpPr/>
            <p:nvPr/>
          </p:nvSpPr>
          <p:spPr>
            <a:xfrm flipH="1">
              <a:off x="7819489" y="2771003"/>
              <a:ext cx="22801" cy="11989"/>
            </a:xfrm>
            <a:custGeom>
              <a:avLst/>
              <a:gdLst/>
              <a:ahLst/>
              <a:cxnLst/>
              <a:rect l="l" t="t" r="r" b="b"/>
              <a:pathLst>
                <a:path w="1318" h="693" extrusionOk="0">
                  <a:moveTo>
                    <a:pt x="659" y="0"/>
                  </a:moveTo>
                  <a:cubicBezTo>
                    <a:pt x="505" y="0"/>
                    <a:pt x="352" y="33"/>
                    <a:pt x="235" y="99"/>
                  </a:cubicBezTo>
                  <a:cubicBezTo>
                    <a:pt x="1" y="234"/>
                    <a:pt x="1" y="456"/>
                    <a:pt x="237" y="590"/>
                  </a:cubicBezTo>
                  <a:cubicBezTo>
                    <a:pt x="355" y="659"/>
                    <a:pt x="508" y="693"/>
                    <a:pt x="661" y="693"/>
                  </a:cubicBezTo>
                  <a:cubicBezTo>
                    <a:pt x="815" y="693"/>
                    <a:pt x="969" y="659"/>
                    <a:pt x="1087" y="590"/>
                  </a:cubicBezTo>
                  <a:cubicBezTo>
                    <a:pt x="1318" y="456"/>
                    <a:pt x="1315" y="236"/>
                    <a:pt x="1085" y="99"/>
                  </a:cubicBezTo>
                  <a:cubicBezTo>
                    <a:pt x="967" y="33"/>
                    <a:pt x="813" y="0"/>
                    <a:pt x="659"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4"/>
            <p:cNvSpPr/>
            <p:nvPr/>
          </p:nvSpPr>
          <p:spPr>
            <a:xfrm flipH="1">
              <a:off x="7793781" y="2607535"/>
              <a:ext cx="78646" cy="193847"/>
            </a:xfrm>
            <a:custGeom>
              <a:avLst/>
              <a:gdLst/>
              <a:ahLst/>
              <a:cxnLst/>
              <a:rect l="l" t="t" r="r" b="b"/>
              <a:pathLst>
                <a:path w="4546" h="11205" extrusionOk="0">
                  <a:moveTo>
                    <a:pt x="4545" y="15"/>
                  </a:moveTo>
                  <a:lnTo>
                    <a:pt x="4545" y="16"/>
                  </a:lnTo>
                  <a:lnTo>
                    <a:pt x="4545" y="16"/>
                  </a:lnTo>
                  <a:cubicBezTo>
                    <a:pt x="4545" y="16"/>
                    <a:pt x="4545" y="16"/>
                    <a:pt x="4545" y="15"/>
                  </a:cubicBezTo>
                  <a:close/>
                  <a:moveTo>
                    <a:pt x="28" y="0"/>
                  </a:moveTo>
                  <a:lnTo>
                    <a:pt x="3" y="9894"/>
                  </a:lnTo>
                  <a:cubicBezTo>
                    <a:pt x="1" y="10229"/>
                    <a:pt x="223" y="10569"/>
                    <a:pt x="669" y="10825"/>
                  </a:cubicBezTo>
                  <a:cubicBezTo>
                    <a:pt x="769" y="10885"/>
                    <a:pt x="880" y="10938"/>
                    <a:pt x="993" y="10978"/>
                  </a:cubicBezTo>
                  <a:cubicBezTo>
                    <a:pt x="1000" y="10983"/>
                    <a:pt x="1006" y="10985"/>
                    <a:pt x="1010" y="10985"/>
                  </a:cubicBezTo>
                  <a:cubicBezTo>
                    <a:pt x="1030" y="10996"/>
                    <a:pt x="1049" y="10998"/>
                    <a:pt x="1068" y="11004"/>
                  </a:cubicBezTo>
                  <a:cubicBezTo>
                    <a:pt x="1132" y="11032"/>
                    <a:pt x="1198" y="11053"/>
                    <a:pt x="1267" y="11072"/>
                  </a:cubicBezTo>
                  <a:cubicBezTo>
                    <a:pt x="1303" y="11085"/>
                    <a:pt x="1343" y="11092"/>
                    <a:pt x="1382" y="11102"/>
                  </a:cubicBezTo>
                  <a:cubicBezTo>
                    <a:pt x="1401" y="11104"/>
                    <a:pt x="1424" y="11113"/>
                    <a:pt x="1444" y="11119"/>
                  </a:cubicBezTo>
                  <a:cubicBezTo>
                    <a:pt x="1463" y="11121"/>
                    <a:pt x="1482" y="11128"/>
                    <a:pt x="1501" y="11132"/>
                  </a:cubicBezTo>
                  <a:cubicBezTo>
                    <a:pt x="1576" y="11147"/>
                    <a:pt x="1651" y="11160"/>
                    <a:pt x="1725" y="11171"/>
                  </a:cubicBezTo>
                  <a:cubicBezTo>
                    <a:pt x="1753" y="11173"/>
                    <a:pt x="1781" y="11173"/>
                    <a:pt x="1809" y="11177"/>
                  </a:cubicBezTo>
                  <a:cubicBezTo>
                    <a:pt x="1828" y="11179"/>
                    <a:pt x="1847" y="11185"/>
                    <a:pt x="1864" y="11185"/>
                  </a:cubicBezTo>
                  <a:cubicBezTo>
                    <a:pt x="1890" y="11190"/>
                    <a:pt x="1918" y="11192"/>
                    <a:pt x="1945" y="11192"/>
                  </a:cubicBezTo>
                  <a:cubicBezTo>
                    <a:pt x="2020" y="11203"/>
                    <a:pt x="2093" y="11205"/>
                    <a:pt x="2167" y="11205"/>
                  </a:cubicBezTo>
                  <a:lnTo>
                    <a:pt x="2398" y="11205"/>
                  </a:lnTo>
                  <a:cubicBezTo>
                    <a:pt x="2483" y="11203"/>
                    <a:pt x="2566" y="11196"/>
                    <a:pt x="2650" y="11190"/>
                  </a:cubicBezTo>
                  <a:cubicBezTo>
                    <a:pt x="2658" y="11190"/>
                    <a:pt x="2669" y="11185"/>
                    <a:pt x="2677" y="11185"/>
                  </a:cubicBezTo>
                  <a:cubicBezTo>
                    <a:pt x="2701" y="11183"/>
                    <a:pt x="2724" y="11177"/>
                    <a:pt x="2748" y="11173"/>
                  </a:cubicBezTo>
                  <a:cubicBezTo>
                    <a:pt x="2812" y="11166"/>
                    <a:pt x="2876" y="11160"/>
                    <a:pt x="2938" y="11151"/>
                  </a:cubicBezTo>
                  <a:cubicBezTo>
                    <a:pt x="2966" y="11141"/>
                    <a:pt x="2993" y="11134"/>
                    <a:pt x="3021" y="11128"/>
                  </a:cubicBezTo>
                  <a:cubicBezTo>
                    <a:pt x="3096" y="11113"/>
                    <a:pt x="3171" y="11092"/>
                    <a:pt x="3243" y="11072"/>
                  </a:cubicBezTo>
                  <a:cubicBezTo>
                    <a:pt x="3286" y="11064"/>
                    <a:pt x="3326" y="11053"/>
                    <a:pt x="3367" y="11040"/>
                  </a:cubicBezTo>
                  <a:cubicBezTo>
                    <a:pt x="3397" y="11032"/>
                    <a:pt x="3429" y="11019"/>
                    <a:pt x="3461" y="11004"/>
                  </a:cubicBezTo>
                  <a:cubicBezTo>
                    <a:pt x="3489" y="10998"/>
                    <a:pt x="3518" y="10985"/>
                    <a:pt x="3544" y="10976"/>
                  </a:cubicBezTo>
                  <a:cubicBezTo>
                    <a:pt x="3655" y="10931"/>
                    <a:pt x="3762" y="10882"/>
                    <a:pt x="3860" y="10825"/>
                  </a:cubicBezTo>
                  <a:cubicBezTo>
                    <a:pt x="3869" y="10820"/>
                    <a:pt x="3879" y="10814"/>
                    <a:pt x="3890" y="10808"/>
                  </a:cubicBezTo>
                  <a:cubicBezTo>
                    <a:pt x="3911" y="10795"/>
                    <a:pt x="3930" y="10778"/>
                    <a:pt x="3952" y="10769"/>
                  </a:cubicBezTo>
                  <a:cubicBezTo>
                    <a:pt x="3977" y="10750"/>
                    <a:pt x="4005" y="10733"/>
                    <a:pt x="4029" y="10718"/>
                  </a:cubicBezTo>
                  <a:cubicBezTo>
                    <a:pt x="4050" y="10697"/>
                    <a:pt x="4071" y="10682"/>
                    <a:pt x="4093" y="10665"/>
                  </a:cubicBezTo>
                  <a:cubicBezTo>
                    <a:pt x="4116" y="10645"/>
                    <a:pt x="4137" y="10626"/>
                    <a:pt x="4161" y="10611"/>
                  </a:cubicBezTo>
                  <a:cubicBezTo>
                    <a:pt x="4165" y="10603"/>
                    <a:pt x="4170" y="10601"/>
                    <a:pt x="4174" y="10596"/>
                  </a:cubicBezTo>
                  <a:cubicBezTo>
                    <a:pt x="4184" y="10588"/>
                    <a:pt x="4191" y="10577"/>
                    <a:pt x="4199" y="10571"/>
                  </a:cubicBezTo>
                  <a:cubicBezTo>
                    <a:pt x="4234" y="10537"/>
                    <a:pt x="4263" y="10502"/>
                    <a:pt x="4293" y="10470"/>
                  </a:cubicBezTo>
                  <a:cubicBezTo>
                    <a:pt x="4300" y="10462"/>
                    <a:pt x="4308" y="10455"/>
                    <a:pt x="4315" y="10445"/>
                  </a:cubicBezTo>
                  <a:cubicBezTo>
                    <a:pt x="4321" y="10438"/>
                    <a:pt x="4323" y="10430"/>
                    <a:pt x="4330" y="10423"/>
                  </a:cubicBezTo>
                  <a:cubicBezTo>
                    <a:pt x="4349" y="10396"/>
                    <a:pt x="4366" y="10370"/>
                    <a:pt x="4385" y="10342"/>
                  </a:cubicBezTo>
                  <a:cubicBezTo>
                    <a:pt x="4391" y="10332"/>
                    <a:pt x="4398" y="10321"/>
                    <a:pt x="4406" y="10312"/>
                  </a:cubicBezTo>
                  <a:cubicBezTo>
                    <a:pt x="4411" y="10306"/>
                    <a:pt x="4411" y="10300"/>
                    <a:pt x="4411" y="10293"/>
                  </a:cubicBezTo>
                  <a:cubicBezTo>
                    <a:pt x="4426" y="10270"/>
                    <a:pt x="4434" y="10248"/>
                    <a:pt x="4447" y="10225"/>
                  </a:cubicBezTo>
                  <a:cubicBezTo>
                    <a:pt x="4453" y="10208"/>
                    <a:pt x="4460" y="10195"/>
                    <a:pt x="4466" y="10187"/>
                  </a:cubicBezTo>
                  <a:cubicBezTo>
                    <a:pt x="4466" y="10176"/>
                    <a:pt x="4466" y="10174"/>
                    <a:pt x="4470" y="10169"/>
                  </a:cubicBezTo>
                  <a:cubicBezTo>
                    <a:pt x="4479" y="10148"/>
                    <a:pt x="4483" y="10120"/>
                    <a:pt x="4490" y="10101"/>
                  </a:cubicBezTo>
                  <a:cubicBezTo>
                    <a:pt x="4494" y="10086"/>
                    <a:pt x="4498" y="10073"/>
                    <a:pt x="4502" y="10054"/>
                  </a:cubicBezTo>
                  <a:cubicBezTo>
                    <a:pt x="4505" y="10054"/>
                    <a:pt x="4502" y="10050"/>
                    <a:pt x="4505" y="10044"/>
                  </a:cubicBezTo>
                  <a:cubicBezTo>
                    <a:pt x="4507" y="10020"/>
                    <a:pt x="4509" y="9994"/>
                    <a:pt x="4511" y="9973"/>
                  </a:cubicBezTo>
                  <a:cubicBezTo>
                    <a:pt x="4513" y="9956"/>
                    <a:pt x="4517" y="9943"/>
                    <a:pt x="4517" y="9924"/>
                  </a:cubicBezTo>
                  <a:cubicBezTo>
                    <a:pt x="4517" y="9918"/>
                    <a:pt x="4517" y="9913"/>
                    <a:pt x="4517" y="9907"/>
                  </a:cubicBezTo>
                  <a:lnTo>
                    <a:pt x="4545" y="16"/>
                  </a:lnTo>
                  <a:lnTo>
                    <a:pt x="4545" y="16"/>
                  </a:lnTo>
                  <a:cubicBezTo>
                    <a:pt x="4545" y="37"/>
                    <a:pt x="4541" y="61"/>
                    <a:pt x="4541" y="82"/>
                  </a:cubicBezTo>
                  <a:cubicBezTo>
                    <a:pt x="4537" y="107"/>
                    <a:pt x="4535" y="131"/>
                    <a:pt x="4532" y="150"/>
                  </a:cubicBezTo>
                  <a:cubicBezTo>
                    <a:pt x="4528" y="173"/>
                    <a:pt x="4522" y="193"/>
                    <a:pt x="4517" y="212"/>
                  </a:cubicBezTo>
                  <a:cubicBezTo>
                    <a:pt x="4511" y="231"/>
                    <a:pt x="4507" y="255"/>
                    <a:pt x="4498" y="276"/>
                  </a:cubicBezTo>
                  <a:cubicBezTo>
                    <a:pt x="4492" y="293"/>
                    <a:pt x="4481" y="312"/>
                    <a:pt x="4475" y="331"/>
                  </a:cubicBezTo>
                  <a:cubicBezTo>
                    <a:pt x="4464" y="355"/>
                    <a:pt x="4456" y="376"/>
                    <a:pt x="4443" y="402"/>
                  </a:cubicBezTo>
                  <a:cubicBezTo>
                    <a:pt x="4434" y="419"/>
                    <a:pt x="4421" y="436"/>
                    <a:pt x="4411" y="451"/>
                  </a:cubicBezTo>
                  <a:cubicBezTo>
                    <a:pt x="4394" y="476"/>
                    <a:pt x="4379" y="502"/>
                    <a:pt x="4359" y="532"/>
                  </a:cubicBezTo>
                  <a:cubicBezTo>
                    <a:pt x="4347" y="545"/>
                    <a:pt x="4334" y="562"/>
                    <a:pt x="4323" y="577"/>
                  </a:cubicBezTo>
                  <a:cubicBezTo>
                    <a:pt x="4293" y="609"/>
                    <a:pt x="4261" y="645"/>
                    <a:pt x="4225" y="681"/>
                  </a:cubicBezTo>
                  <a:cubicBezTo>
                    <a:pt x="4212" y="690"/>
                    <a:pt x="4204" y="703"/>
                    <a:pt x="4189" y="713"/>
                  </a:cubicBezTo>
                  <a:cubicBezTo>
                    <a:pt x="4167" y="737"/>
                    <a:pt x="4144" y="756"/>
                    <a:pt x="4118" y="775"/>
                  </a:cubicBezTo>
                  <a:cubicBezTo>
                    <a:pt x="4097" y="790"/>
                    <a:pt x="4078" y="807"/>
                    <a:pt x="4056" y="824"/>
                  </a:cubicBezTo>
                  <a:cubicBezTo>
                    <a:pt x="4031" y="844"/>
                    <a:pt x="4001" y="859"/>
                    <a:pt x="3971" y="878"/>
                  </a:cubicBezTo>
                  <a:cubicBezTo>
                    <a:pt x="3945" y="897"/>
                    <a:pt x="3920" y="914"/>
                    <a:pt x="3890" y="933"/>
                  </a:cubicBezTo>
                  <a:cubicBezTo>
                    <a:pt x="3792" y="989"/>
                    <a:pt x="3685" y="1038"/>
                    <a:pt x="3576" y="1078"/>
                  </a:cubicBezTo>
                  <a:cubicBezTo>
                    <a:pt x="3546" y="1091"/>
                    <a:pt x="3516" y="1102"/>
                    <a:pt x="3486" y="1115"/>
                  </a:cubicBezTo>
                  <a:cubicBezTo>
                    <a:pt x="3418" y="1138"/>
                    <a:pt x="3346" y="1160"/>
                    <a:pt x="3277" y="1179"/>
                  </a:cubicBezTo>
                  <a:cubicBezTo>
                    <a:pt x="3200" y="1198"/>
                    <a:pt x="3126" y="1217"/>
                    <a:pt x="3049" y="1234"/>
                  </a:cubicBezTo>
                  <a:cubicBezTo>
                    <a:pt x="2959" y="1253"/>
                    <a:pt x="2870" y="1271"/>
                    <a:pt x="2776" y="1283"/>
                  </a:cubicBezTo>
                  <a:cubicBezTo>
                    <a:pt x="2754" y="1285"/>
                    <a:pt x="2729" y="1290"/>
                    <a:pt x="2705" y="1292"/>
                  </a:cubicBezTo>
                  <a:cubicBezTo>
                    <a:pt x="2581" y="1305"/>
                    <a:pt x="2453" y="1313"/>
                    <a:pt x="2327" y="1313"/>
                  </a:cubicBezTo>
                  <a:lnTo>
                    <a:pt x="2265" y="1313"/>
                  </a:lnTo>
                  <a:cubicBezTo>
                    <a:pt x="2142" y="1313"/>
                    <a:pt x="2016" y="1307"/>
                    <a:pt x="1892" y="1292"/>
                  </a:cubicBezTo>
                  <a:cubicBezTo>
                    <a:pt x="1875" y="1290"/>
                    <a:pt x="1856" y="1290"/>
                    <a:pt x="1834" y="1285"/>
                  </a:cubicBezTo>
                  <a:cubicBezTo>
                    <a:pt x="1713" y="1271"/>
                    <a:pt x="1591" y="1251"/>
                    <a:pt x="1476" y="1226"/>
                  </a:cubicBezTo>
                  <a:cubicBezTo>
                    <a:pt x="1452" y="1219"/>
                    <a:pt x="1429" y="1215"/>
                    <a:pt x="1405" y="1209"/>
                  </a:cubicBezTo>
                  <a:cubicBezTo>
                    <a:pt x="1303" y="1179"/>
                    <a:pt x="1196" y="1151"/>
                    <a:pt x="1098" y="1115"/>
                  </a:cubicBezTo>
                  <a:cubicBezTo>
                    <a:pt x="1077" y="1108"/>
                    <a:pt x="1057" y="1102"/>
                    <a:pt x="1040" y="1096"/>
                  </a:cubicBezTo>
                  <a:cubicBezTo>
                    <a:pt x="919" y="1051"/>
                    <a:pt x="803" y="995"/>
                    <a:pt x="697" y="933"/>
                  </a:cubicBezTo>
                  <a:cubicBezTo>
                    <a:pt x="250" y="675"/>
                    <a:pt x="28" y="338"/>
                    <a:pt x="28"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4"/>
            <p:cNvSpPr/>
            <p:nvPr/>
          </p:nvSpPr>
          <p:spPr>
            <a:xfrm flipH="1">
              <a:off x="7789906" y="2585010"/>
              <a:ext cx="85877" cy="45274"/>
            </a:xfrm>
            <a:custGeom>
              <a:avLst/>
              <a:gdLst/>
              <a:ahLst/>
              <a:cxnLst/>
              <a:rect l="l" t="t" r="r" b="b"/>
              <a:pathLst>
                <a:path w="4964" h="2617" extrusionOk="0">
                  <a:moveTo>
                    <a:pt x="2475" y="0"/>
                  </a:moveTo>
                  <a:cubicBezTo>
                    <a:pt x="1898" y="0"/>
                    <a:pt x="1321" y="128"/>
                    <a:pt x="882" y="385"/>
                  </a:cubicBezTo>
                  <a:cubicBezTo>
                    <a:pt x="1" y="895"/>
                    <a:pt x="7" y="1727"/>
                    <a:pt x="891" y="2235"/>
                  </a:cubicBezTo>
                  <a:cubicBezTo>
                    <a:pt x="1332" y="2489"/>
                    <a:pt x="1911" y="2616"/>
                    <a:pt x="2489" y="2616"/>
                  </a:cubicBezTo>
                  <a:cubicBezTo>
                    <a:pt x="3067" y="2616"/>
                    <a:pt x="3644" y="2489"/>
                    <a:pt x="4084" y="2235"/>
                  </a:cubicBezTo>
                  <a:cubicBezTo>
                    <a:pt x="4963" y="1723"/>
                    <a:pt x="4957" y="895"/>
                    <a:pt x="4073" y="385"/>
                  </a:cubicBezTo>
                  <a:cubicBezTo>
                    <a:pt x="3631" y="128"/>
                    <a:pt x="3053" y="0"/>
                    <a:pt x="2475" y="0"/>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4"/>
            <p:cNvSpPr/>
            <p:nvPr/>
          </p:nvSpPr>
          <p:spPr>
            <a:xfrm flipH="1">
              <a:off x="7822326" y="2506953"/>
              <a:ext cx="21037" cy="108765"/>
            </a:xfrm>
            <a:custGeom>
              <a:avLst/>
              <a:gdLst/>
              <a:ahLst/>
              <a:cxnLst/>
              <a:rect l="l" t="t" r="r" b="b"/>
              <a:pathLst>
                <a:path w="1216" h="6287" extrusionOk="0">
                  <a:moveTo>
                    <a:pt x="1215" y="6"/>
                  </a:moveTo>
                  <a:lnTo>
                    <a:pt x="1215" y="7"/>
                  </a:lnTo>
                  <a:lnTo>
                    <a:pt x="1215" y="7"/>
                  </a:lnTo>
                  <a:cubicBezTo>
                    <a:pt x="1215" y="7"/>
                    <a:pt x="1215" y="7"/>
                    <a:pt x="1215" y="6"/>
                  </a:cubicBezTo>
                  <a:close/>
                  <a:moveTo>
                    <a:pt x="18" y="0"/>
                  </a:moveTo>
                  <a:cubicBezTo>
                    <a:pt x="18" y="3"/>
                    <a:pt x="18" y="6"/>
                    <a:pt x="18" y="8"/>
                  </a:cubicBezTo>
                  <a:lnTo>
                    <a:pt x="18" y="8"/>
                  </a:lnTo>
                  <a:lnTo>
                    <a:pt x="18" y="0"/>
                  </a:lnTo>
                  <a:close/>
                  <a:moveTo>
                    <a:pt x="1215" y="7"/>
                  </a:moveTo>
                  <a:cubicBezTo>
                    <a:pt x="1215" y="95"/>
                    <a:pt x="1157" y="182"/>
                    <a:pt x="1040" y="250"/>
                  </a:cubicBezTo>
                  <a:cubicBezTo>
                    <a:pt x="924" y="318"/>
                    <a:pt x="771" y="352"/>
                    <a:pt x="618" y="352"/>
                  </a:cubicBezTo>
                  <a:cubicBezTo>
                    <a:pt x="465" y="352"/>
                    <a:pt x="312" y="318"/>
                    <a:pt x="195" y="250"/>
                  </a:cubicBezTo>
                  <a:cubicBezTo>
                    <a:pt x="79" y="184"/>
                    <a:pt x="19" y="97"/>
                    <a:pt x="18" y="8"/>
                  </a:cubicBezTo>
                  <a:lnTo>
                    <a:pt x="18" y="8"/>
                  </a:lnTo>
                  <a:lnTo>
                    <a:pt x="1" y="5938"/>
                  </a:lnTo>
                  <a:cubicBezTo>
                    <a:pt x="1" y="6026"/>
                    <a:pt x="58" y="6120"/>
                    <a:pt x="178" y="6184"/>
                  </a:cubicBezTo>
                  <a:cubicBezTo>
                    <a:pt x="294" y="6252"/>
                    <a:pt x="447" y="6286"/>
                    <a:pt x="600" y="6286"/>
                  </a:cubicBezTo>
                  <a:cubicBezTo>
                    <a:pt x="754" y="6286"/>
                    <a:pt x="907" y="6252"/>
                    <a:pt x="1023" y="6184"/>
                  </a:cubicBezTo>
                  <a:cubicBezTo>
                    <a:pt x="1140" y="6120"/>
                    <a:pt x="1200" y="6028"/>
                    <a:pt x="1200" y="5940"/>
                  </a:cubicBezTo>
                  <a:lnTo>
                    <a:pt x="1215" y="7"/>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4"/>
            <p:cNvSpPr/>
            <p:nvPr/>
          </p:nvSpPr>
          <p:spPr>
            <a:xfrm flipH="1">
              <a:off x="7822326" y="2507057"/>
              <a:ext cx="277" cy="102779"/>
            </a:xfrm>
            <a:custGeom>
              <a:avLst/>
              <a:gdLst/>
              <a:ahLst/>
              <a:cxnLst/>
              <a:rect l="l" t="t" r="r" b="b"/>
              <a:pathLst>
                <a:path w="16" h="5941" extrusionOk="0">
                  <a:moveTo>
                    <a:pt x="15" y="0"/>
                  </a:moveTo>
                  <a:lnTo>
                    <a:pt x="0" y="5934"/>
                  </a:lnTo>
                  <a:lnTo>
                    <a:pt x="0" y="5941"/>
                  </a:lnTo>
                  <a:lnTo>
                    <a:pt x="15" y="5"/>
                  </a:lnTo>
                  <a:lnTo>
                    <a:pt x="15"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4"/>
            <p:cNvSpPr/>
            <p:nvPr/>
          </p:nvSpPr>
          <p:spPr>
            <a:xfrm flipH="1">
              <a:off x="7822326" y="2507126"/>
              <a:ext cx="398" cy="103298"/>
            </a:xfrm>
            <a:custGeom>
              <a:avLst/>
              <a:gdLst/>
              <a:ahLst/>
              <a:cxnLst/>
              <a:rect l="l" t="t" r="r" b="b"/>
              <a:pathLst>
                <a:path w="23" h="5971" extrusionOk="0">
                  <a:moveTo>
                    <a:pt x="22" y="1"/>
                  </a:moveTo>
                  <a:lnTo>
                    <a:pt x="22" y="1"/>
                  </a:lnTo>
                  <a:lnTo>
                    <a:pt x="22" y="1"/>
                  </a:lnTo>
                  <a:cubicBezTo>
                    <a:pt x="22" y="1"/>
                    <a:pt x="22" y="1"/>
                    <a:pt x="22" y="1"/>
                  </a:cubicBezTo>
                  <a:close/>
                  <a:moveTo>
                    <a:pt x="22" y="1"/>
                  </a:moveTo>
                  <a:lnTo>
                    <a:pt x="22" y="1"/>
                  </a:lnTo>
                  <a:cubicBezTo>
                    <a:pt x="22" y="14"/>
                    <a:pt x="20" y="22"/>
                    <a:pt x="18" y="33"/>
                  </a:cubicBezTo>
                  <a:lnTo>
                    <a:pt x="1" y="5971"/>
                  </a:lnTo>
                  <a:cubicBezTo>
                    <a:pt x="5" y="5958"/>
                    <a:pt x="5" y="5948"/>
                    <a:pt x="7" y="5937"/>
                  </a:cubicBezTo>
                  <a:lnTo>
                    <a:pt x="2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4"/>
            <p:cNvSpPr/>
            <p:nvPr/>
          </p:nvSpPr>
          <p:spPr>
            <a:xfrm flipH="1">
              <a:off x="7822413" y="2507679"/>
              <a:ext cx="450" cy="103298"/>
            </a:xfrm>
            <a:custGeom>
              <a:avLst/>
              <a:gdLst/>
              <a:ahLst/>
              <a:cxnLst/>
              <a:rect l="l" t="t" r="r" b="b"/>
              <a:pathLst>
                <a:path w="26" h="5971" extrusionOk="0">
                  <a:moveTo>
                    <a:pt x="26" y="1"/>
                  </a:moveTo>
                  <a:lnTo>
                    <a:pt x="26" y="1"/>
                  </a:lnTo>
                  <a:lnTo>
                    <a:pt x="26" y="1"/>
                  </a:lnTo>
                  <a:cubicBezTo>
                    <a:pt x="26" y="1"/>
                    <a:pt x="26" y="1"/>
                    <a:pt x="26" y="1"/>
                  </a:cubicBezTo>
                  <a:close/>
                  <a:moveTo>
                    <a:pt x="26" y="1"/>
                  </a:moveTo>
                  <a:lnTo>
                    <a:pt x="26" y="1"/>
                  </a:lnTo>
                  <a:cubicBezTo>
                    <a:pt x="26" y="14"/>
                    <a:pt x="22" y="24"/>
                    <a:pt x="17" y="37"/>
                  </a:cubicBezTo>
                  <a:lnTo>
                    <a:pt x="0" y="5971"/>
                  </a:lnTo>
                  <a:cubicBezTo>
                    <a:pt x="5" y="5960"/>
                    <a:pt x="7" y="5952"/>
                    <a:pt x="9" y="5939"/>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4"/>
            <p:cNvSpPr/>
            <p:nvPr/>
          </p:nvSpPr>
          <p:spPr>
            <a:xfrm flipH="1">
              <a:off x="7822551" y="2508302"/>
              <a:ext cx="605" cy="103281"/>
            </a:xfrm>
            <a:custGeom>
              <a:avLst/>
              <a:gdLst/>
              <a:ahLst/>
              <a:cxnLst/>
              <a:rect l="l" t="t" r="r" b="b"/>
              <a:pathLst>
                <a:path w="35" h="5970" extrusionOk="0">
                  <a:moveTo>
                    <a:pt x="34" y="1"/>
                  </a:moveTo>
                  <a:cubicBezTo>
                    <a:pt x="30" y="14"/>
                    <a:pt x="24" y="22"/>
                    <a:pt x="17" y="35"/>
                  </a:cubicBezTo>
                  <a:lnTo>
                    <a:pt x="0" y="5969"/>
                  </a:lnTo>
                  <a:cubicBezTo>
                    <a:pt x="7" y="5961"/>
                    <a:pt x="11" y="5948"/>
                    <a:pt x="17" y="5935"/>
                  </a:cubicBezTo>
                  <a:lnTo>
                    <a:pt x="3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4"/>
            <p:cNvSpPr/>
            <p:nvPr/>
          </p:nvSpPr>
          <p:spPr>
            <a:xfrm flipH="1">
              <a:off x="7822845" y="2508908"/>
              <a:ext cx="727" cy="103298"/>
            </a:xfrm>
            <a:custGeom>
              <a:avLst/>
              <a:gdLst/>
              <a:ahLst/>
              <a:cxnLst/>
              <a:rect l="l" t="t" r="r" b="b"/>
              <a:pathLst>
                <a:path w="42" h="5971" extrusionOk="0">
                  <a:moveTo>
                    <a:pt x="41" y="0"/>
                  </a:moveTo>
                  <a:cubicBezTo>
                    <a:pt x="35" y="11"/>
                    <a:pt x="26" y="28"/>
                    <a:pt x="18" y="34"/>
                  </a:cubicBezTo>
                  <a:lnTo>
                    <a:pt x="1" y="5970"/>
                  </a:lnTo>
                  <a:cubicBezTo>
                    <a:pt x="9" y="5958"/>
                    <a:pt x="18" y="5947"/>
                    <a:pt x="24" y="5934"/>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4"/>
            <p:cNvSpPr/>
            <p:nvPr/>
          </p:nvSpPr>
          <p:spPr>
            <a:xfrm flipH="1">
              <a:off x="7823260" y="2509496"/>
              <a:ext cx="969" cy="103454"/>
            </a:xfrm>
            <a:custGeom>
              <a:avLst/>
              <a:gdLst/>
              <a:ahLst/>
              <a:cxnLst/>
              <a:rect l="l" t="t" r="r" b="b"/>
              <a:pathLst>
                <a:path w="56" h="5980" extrusionOk="0">
                  <a:moveTo>
                    <a:pt x="56" y="0"/>
                  </a:moveTo>
                  <a:cubicBezTo>
                    <a:pt x="45" y="15"/>
                    <a:pt x="32" y="28"/>
                    <a:pt x="17" y="41"/>
                  </a:cubicBezTo>
                  <a:lnTo>
                    <a:pt x="0" y="5979"/>
                  </a:lnTo>
                  <a:cubicBezTo>
                    <a:pt x="17" y="5966"/>
                    <a:pt x="28" y="5954"/>
                    <a:pt x="39" y="5936"/>
                  </a:cubicBezTo>
                  <a:lnTo>
                    <a:pt x="56"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4"/>
            <p:cNvSpPr/>
            <p:nvPr/>
          </p:nvSpPr>
          <p:spPr>
            <a:xfrm flipH="1">
              <a:off x="7823918" y="2510188"/>
              <a:ext cx="1643" cy="103713"/>
            </a:xfrm>
            <a:custGeom>
              <a:avLst/>
              <a:gdLst/>
              <a:ahLst/>
              <a:cxnLst/>
              <a:rect l="l" t="t" r="r" b="b"/>
              <a:pathLst>
                <a:path w="95" h="5995" extrusionOk="0">
                  <a:moveTo>
                    <a:pt x="94" y="1"/>
                  </a:moveTo>
                  <a:lnTo>
                    <a:pt x="94" y="1"/>
                  </a:lnTo>
                  <a:cubicBezTo>
                    <a:pt x="73" y="20"/>
                    <a:pt x="47" y="41"/>
                    <a:pt x="18" y="56"/>
                  </a:cubicBezTo>
                  <a:lnTo>
                    <a:pt x="0" y="5995"/>
                  </a:lnTo>
                  <a:cubicBezTo>
                    <a:pt x="32" y="5978"/>
                    <a:pt x="56" y="5958"/>
                    <a:pt x="77" y="5939"/>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4"/>
            <p:cNvSpPr/>
            <p:nvPr/>
          </p:nvSpPr>
          <p:spPr>
            <a:xfrm flipH="1">
              <a:off x="7825250" y="2511157"/>
              <a:ext cx="2630" cy="103817"/>
            </a:xfrm>
            <a:custGeom>
              <a:avLst/>
              <a:gdLst/>
              <a:ahLst/>
              <a:cxnLst/>
              <a:rect l="l" t="t" r="r" b="b"/>
              <a:pathLst>
                <a:path w="152" h="6001" extrusionOk="0">
                  <a:moveTo>
                    <a:pt x="152" y="0"/>
                  </a:moveTo>
                  <a:cubicBezTo>
                    <a:pt x="149" y="5"/>
                    <a:pt x="147" y="7"/>
                    <a:pt x="145" y="7"/>
                  </a:cubicBezTo>
                  <a:cubicBezTo>
                    <a:pt x="105" y="30"/>
                    <a:pt x="60" y="49"/>
                    <a:pt x="15" y="67"/>
                  </a:cubicBezTo>
                  <a:lnTo>
                    <a:pt x="0" y="6001"/>
                  </a:lnTo>
                  <a:cubicBezTo>
                    <a:pt x="45" y="5983"/>
                    <a:pt x="90" y="5964"/>
                    <a:pt x="128" y="5941"/>
                  </a:cubicBezTo>
                  <a:cubicBezTo>
                    <a:pt x="132" y="5941"/>
                    <a:pt x="132" y="5939"/>
                    <a:pt x="134" y="5939"/>
                  </a:cubicBezTo>
                  <a:lnTo>
                    <a:pt x="152"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4"/>
            <p:cNvSpPr/>
            <p:nvPr/>
          </p:nvSpPr>
          <p:spPr>
            <a:xfrm flipH="1">
              <a:off x="7827620" y="2512264"/>
              <a:ext cx="2266" cy="103194"/>
            </a:xfrm>
            <a:custGeom>
              <a:avLst/>
              <a:gdLst/>
              <a:ahLst/>
              <a:cxnLst/>
              <a:rect l="l" t="t" r="r" b="b"/>
              <a:pathLst>
                <a:path w="131" h="5965" extrusionOk="0">
                  <a:moveTo>
                    <a:pt x="131" y="0"/>
                  </a:moveTo>
                  <a:cubicBezTo>
                    <a:pt x="95" y="11"/>
                    <a:pt x="56" y="24"/>
                    <a:pt x="18" y="30"/>
                  </a:cubicBezTo>
                  <a:lnTo>
                    <a:pt x="1" y="5964"/>
                  </a:lnTo>
                  <a:cubicBezTo>
                    <a:pt x="41" y="5958"/>
                    <a:pt x="80" y="5947"/>
                    <a:pt x="116" y="5934"/>
                  </a:cubicBezTo>
                  <a:lnTo>
                    <a:pt x="131"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4"/>
            <p:cNvSpPr/>
            <p:nvPr/>
          </p:nvSpPr>
          <p:spPr>
            <a:xfrm flipH="1">
              <a:off x="7829575" y="2512783"/>
              <a:ext cx="1643" cy="102849"/>
            </a:xfrm>
            <a:custGeom>
              <a:avLst/>
              <a:gdLst/>
              <a:ahLst/>
              <a:cxnLst/>
              <a:rect l="l" t="t" r="r" b="b"/>
              <a:pathLst>
                <a:path w="95" h="5945" extrusionOk="0">
                  <a:moveTo>
                    <a:pt x="95" y="0"/>
                  </a:moveTo>
                  <a:cubicBezTo>
                    <a:pt x="69" y="5"/>
                    <a:pt x="44" y="7"/>
                    <a:pt x="18" y="11"/>
                  </a:cubicBezTo>
                  <a:lnTo>
                    <a:pt x="1" y="5945"/>
                  </a:lnTo>
                  <a:cubicBezTo>
                    <a:pt x="27" y="5941"/>
                    <a:pt x="52" y="5941"/>
                    <a:pt x="78" y="5934"/>
                  </a:cubicBezTo>
                  <a:lnTo>
                    <a:pt x="95"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4"/>
            <p:cNvSpPr/>
            <p:nvPr/>
          </p:nvSpPr>
          <p:spPr>
            <a:xfrm flipH="1">
              <a:off x="7830855" y="2512956"/>
              <a:ext cx="1505" cy="102762"/>
            </a:xfrm>
            <a:custGeom>
              <a:avLst/>
              <a:gdLst/>
              <a:ahLst/>
              <a:cxnLst/>
              <a:rect l="l" t="t" r="r" b="b"/>
              <a:pathLst>
                <a:path w="87" h="5940" extrusionOk="0">
                  <a:moveTo>
                    <a:pt x="86" y="1"/>
                  </a:moveTo>
                  <a:cubicBezTo>
                    <a:pt x="63" y="1"/>
                    <a:pt x="39" y="3"/>
                    <a:pt x="16" y="3"/>
                  </a:cubicBezTo>
                  <a:lnTo>
                    <a:pt x="1" y="5939"/>
                  </a:lnTo>
                  <a:cubicBezTo>
                    <a:pt x="24" y="5939"/>
                    <a:pt x="46" y="5937"/>
                    <a:pt x="67" y="5935"/>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4"/>
            <p:cNvSpPr/>
            <p:nvPr/>
          </p:nvSpPr>
          <p:spPr>
            <a:xfrm flipH="1">
              <a:off x="7832083" y="2513008"/>
              <a:ext cx="1315" cy="102745"/>
            </a:xfrm>
            <a:custGeom>
              <a:avLst/>
              <a:gdLst/>
              <a:ahLst/>
              <a:cxnLst/>
              <a:rect l="l" t="t" r="r" b="b"/>
              <a:pathLst>
                <a:path w="76" h="5939" extrusionOk="0">
                  <a:moveTo>
                    <a:pt x="76" y="0"/>
                  </a:moveTo>
                  <a:lnTo>
                    <a:pt x="76" y="0"/>
                  </a:lnTo>
                  <a:cubicBezTo>
                    <a:pt x="56" y="4"/>
                    <a:pt x="35" y="4"/>
                    <a:pt x="16" y="4"/>
                  </a:cubicBezTo>
                  <a:lnTo>
                    <a:pt x="1" y="5938"/>
                  </a:lnTo>
                  <a:lnTo>
                    <a:pt x="61" y="5938"/>
                  </a:lnTo>
                  <a:lnTo>
                    <a:pt x="76"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4"/>
            <p:cNvSpPr/>
            <p:nvPr/>
          </p:nvSpPr>
          <p:spPr>
            <a:xfrm flipH="1">
              <a:off x="7833121" y="2512956"/>
              <a:ext cx="1298" cy="102797"/>
            </a:xfrm>
            <a:custGeom>
              <a:avLst/>
              <a:gdLst/>
              <a:ahLst/>
              <a:cxnLst/>
              <a:rect l="l" t="t" r="r" b="b"/>
              <a:pathLst>
                <a:path w="75" h="5942" extrusionOk="0">
                  <a:moveTo>
                    <a:pt x="15" y="1"/>
                  </a:moveTo>
                  <a:lnTo>
                    <a:pt x="0" y="5935"/>
                  </a:lnTo>
                  <a:cubicBezTo>
                    <a:pt x="19" y="5937"/>
                    <a:pt x="36" y="5941"/>
                    <a:pt x="60" y="5941"/>
                  </a:cubicBezTo>
                  <a:lnTo>
                    <a:pt x="75" y="7"/>
                  </a:lnTo>
                  <a:cubicBezTo>
                    <a:pt x="56" y="3"/>
                    <a:pt x="34" y="3"/>
                    <a:pt x="15"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4"/>
            <p:cNvSpPr/>
            <p:nvPr/>
          </p:nvSpPr>
          <p:spPr>
            <a:xfrm flipH="1">
              <a:off x="7834142" y="2512818"/>
              <a:ext cx="1315" cy="102814"/>
            </a:xfrm>
            <a:custGeom>
              <a:avLst/>
              <a:gdLst/>
              <a:ahLst/>
              <a:cxnLst/>
              <a:rect l="l" t="t" r="r" b="b"/>
              <a:pathLst>
                <a:path w="76" h="5943" extrusionOk="0">
                  <a:moveTo>
                    <a:pt x="15" y="0"/>
                  </a:moveTo>
                  <a:lnTo>
                    <a:pt x="0" y="5939"/>
                  </a:lnTo>
                  <a:cubicBezTo>
                    <a:pt x="20" y="5939"/>
                    <a:pt x="39" y="5943"/>
                    <a:pt x="60" y="5943"/>
                  </a:cubicBezTo>
                  <a:lnTo>
                    <a:pt x="75" y="9"/>
                  </a:lnTo>
                  <a:lnTo>
                    <a:pt x="75" y="7"/>
                  </a:lnTo>
                  <a:cubicBezTo>
                    <a:pt x="56" y="7"/>
                    <a:pt x="37" y="5"/>
                    <a:pt x="15"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4"/>
            <p:cNvSpPr/>
            <p:nvPr/>
          </p:nvSpPr>
          <p:spPr>
            <a:xfrm flipH="1">
              <a:off x="7835180" y="2512662"/>
              <a:ext cx="1315" cy="102900"/>
            </a:xfrm>
            <a:custGeom>
              <a:avLst/>
              <a:gdLst/>
              <a:ahLst/>
              <a:cxnLst/>
              <a:rect l="l" t="t" r="r" b="b"/>
              <a:pathLst>
                <a:path w="76" h="5948" extrusionOk="0">
                  <a:moveTo>
                    <a:pt x="18" y="1"/>
                  </a:moveTo>
                  <a:lnTo>
                    <a:pt x="1" y="5935"/>
                  </a:lnTo>
                  <a:cubicBezTo>
                    <a:pt x="22" y="5941"/>
                    <a:pt x="41" y="5946"/>
                    <a:pt x="60" y="5948"/>
                  </a:cubicBezTo>
                  <a:lnTo>
                    <a:pt x="75" y="12"/>
                  </a:lnTo>
                  <a:cubicBezTo>
                    <a:pt x="56" y="7"/>
                    <a:pt x="37" y="5"/>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4"/>
            <p:cNvSpPr/>
            <p:nvPr/>
          </p:nvSpPr>
          <p:spPr>
            <a:xfrm flipH="1">
              <a:off x="7836184" y="2512402"/>
              <a:ext cx="1384" cy="102935"/>
            </a:xfrm>
            <a:custGeom>
              <a:avLst/>
              <a:gdLst/>
              <a:ahLst/>
              <a:cxnLst/>
              <a:rect l="l" t="t" r="r" b="b"/>
              <a:pathLst>
                <a:path w="80" h="5950" extrusionOk="0">
                  <a:moveTo>
                    <a:pt x="18" y="1"/>
                  </a:moveTo>
                  <a:lnTo>
                    <a:pt x="1" y="5937"/>
                  </a:lnTo>
                  <a:cubicBezTo>
                    <a:pt x="20" y="5943"/>
                    <a:pt x="43" y="5948"/>
                    <a:pt x="63" y="5950"/>
                  </a:cubicBezTo>
                  <a:lnTo>
                    <a:pt x="80" y="16"/>
                  </a:lnTo>
                  <a:cubicBezTo>
                    <a:pt x="58" y="9"/>
                    <a:pt x="37" y="7"/>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4"/>
            <p:cNvSpPr/>
            <p:nvPr/>
          </p:nvSpPr>
          <p:spPr>
            <a:xfrm flipH="1">
              <a:off x="7837256" y="2512004"/>
              <a:ext cx="1557" cy="103125"/>
            </a:xfrm>
            <a:custGeom>
              <a:avLst/>
              <a:gdLst/>
              <a:ahLst/>
              <a:cxnLst/>
              <a:rect l="l" t="t" r="r" b="b"/>
              <a:pathLst>
                <a:path w="90" h="5961" extrusionOk="0">
                  <a:moveTo>
                    <a:pt x="17" y="0"/>
                  </a:moveTo>
                  <a:lnTo>
                    <a:pt x="0" y="5934"/>
                  </a:lnTo>
                  <a:cubicBezTo>
                    <a:pt x="24" y="5947"/>
                    <a:pt x="49" y="5949"/>
                    <a:pt x="73" y="5960"/>
                  </a:cubicBezTo>
                  <a:lnTo>
                    <a:pt x="90" y="22"/>
                  </a:lnTo>
                  <a:cubicBezTo>
                    <a:pt x="64" y="15"/>
                    <a:pt x="41" y="7"/>
                    <a:pt x="17"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4"/>
            <p:cNvSpPr/>
            <p:nvPr/>
          </p:nvSpPr>
          <p:spPr>
            <a:xfrm flipH="1">
              <a:off x="7838502" y="2506953"/>
              <a:ext cx="4861" cy="107727"/>
            </a:xfrm>
            <a:custGeom>
              <a:avLst/>
              <a:gdLst/>
              <a:ahLst/>
              <a:cxnLst/>
              <a:rect l="l" t="t" r="r" b="b"/>
              <a:pathLst>
                <a:path w="281" h="6227" extrusionOk="0">
                  <a:moveTo>
                    <a:pt x="18" y="0"/>
                  </a:moveTo>
                  <a:cubicBezTo>
                    <a:pt x="18" y="3"/>
                    <a:pt x="18" y="6"/>
                    <a:pt x="18" y="8"/>
                  </a:cubicBezTo>
                  <a:lnTo>
                    <a:pt x="18" y="8"/>
                  </a:lnTo>
                  <a:lnTo>
                    <a:pt x="18" y="0"/>
                  </a:lnTo>
                  <a:close/>
                  <a:moveTo>
                    <a:pt x="18" y="8"/>
                  </a:moveTo>
                  <a:lnTo>
                    <a:pt x="1" y="5938"/>
                  </a:lnTo>
                  <a:cubicBezTo>
                    <a:pt x="1" y="6026"/>
                    <a:pt x="58" y="6120"/>
                    <a:pt x="178" y="6184"/>
                  </a:cubicBezTo>
                  <a:cubicBezTo>
                    <a:pt x="203" y="6201"/>
                    <a:pt x="231" y="6216"/>
                    <a:pt x="261" y="6226"/>
                  </a:cubicBezTo>
                  <a:lnTo>
                    <a:pt x="280" y="292"/>
                  </a:lnTo>
                  <a:cubicBezTo>
                    <a:pt x="248" y="280"/>
                    <a:pt x="220" y="267"/>
                    <a:pt x="195" y="250"/>
                  </a:cubicBezTo>
                  <a:cubicBezTo>
                    <a:pt x="79" y="184"/>
                    <a:pt x="19" y="97"/>
                    <a:pt x="18" y="8"/>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4"/>
            <p:cNvSpPr/>
            <p:nvPr/>
          </p:nvSpPr>
          <p:spPr>
            <a:xfrm flipH="1">
              <a:off x="7821306" y="2501002"/>
              <a:ext cx="22801" cy="12058"/>
            </a:xfrm>
            <a:custGeom>
              <a:avLst/>
              <a:gdLst/>
              <a:ahLst/>
              <a:cxnLst/>
              <a:rect l="l" t="t" r="r" b="b"/>
              <a:pathLst>
                <a:path w="1318" h="697" extrusionOk="0">
                  <a:moveTo>
                    <a:pt x="657" y="0"/>
                  </a:moveTo>
                  <a:cubicBezTo>
                    <a:pt x="503" y="0"/>
                    <a:pt x="350" y="34"/>
                    <a:pt x="234" y="103"/>
                  </a:cubicBezTo>
                  <a:cubicBezTo>
                    <a:pt x="1" y="237"/>
                    <a:pt x="1" y="457"/>
                    <a:pt x="238" y="594"/>
                  </a:cubicBezTo>
                  <a:cubicBezTo>
                    <a:pt x="355" y="662"/>
                    <a:pt x="508" y="696"/>
                    <a:pt x="661" y="696"/>
                  </a:cubicBezTo>
                  <a:cubicBezTo>
                    <a:pt x="814" y="696"/>
                    <a:pt x="967" y="662"/>
                    <a:pt x="1083" y="594"/>
                  </a:cubicBezTo>
                  <a:cubicBezTo>
                    <a:pt x="1318" y="457"/>
                    <a:pt x="1318" y="237"/>
                    <a:pt x="1083" y="103"/>
                  </a:cubicBezTo>
                  <a:cubicBezTo>
                    <a:pt x="965" y="34"/>
                    <a:pt x="810" y="0"/>
                    <a:pt x="657" y="0"/>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4"/>
            <p:cNvSpPr/>
            <p:nvPr/>
          </p:nvSpPr>
          <p:spPr>
            <a:xfrm flipH="1">
              <a:off x="7552619" y="2448375"/>
              <a:ext cx="21020" cy="108748"/>
            </a:xfrm>
            <a:custGeom>
              <a:avLst/>
              <a:gdLst/>
              <a:ahLst/>
              <a:cxnLst/>
              <a:rect l="l" t="t" r="r" b="b"/>
              <a:pathLst>
                <a:path w="1215" h="6286" extrusionOk="0">
                  <a:moveTo>
                    <a:pt x="1215" y="3"/>
                  </a:moveTo>
                  <a:lnTo>
                    <a:pt x="1215" y="4"/>
                  </a:lnTo>
                  <a:lnTo>
                    <a:pt x="1215" y="4"/>
                  </a:lnTo>
                  <a:cubicBezTo>
                    <a:pt x="1215" y="3"/>
                    <a:pt x="1215" y="3"/>
                    <a:pt x="1215" y="3"/>
                  </a:cubicBezTo>
                  <a:close/>
                  <a:moveTo>
                    <a:pt x="15" y="1"/>
                  </a:moveTo>
                  <a:lnTo>
                    <a:pt x="0" y="5937"/>
                  </a:lnTo>
                  <a:cubicBezTo>
                    <a:pt x="0" y="6029"/>
                    <a:pt x="56" y="6112"/>
                    <a:pt x="177" y="6184"/>
                  </a:cubicBezTo>
                  <a:cubicBezTo>
                    <a:pt x="294" y="6252"/>
                    <a:pt x="447" y="6285"/>
                    <a:pt x="600" y="6285"/>
                  </a:cubicBezTo>
                  <a:cubicBezTo>
                    <a:pt x="754" y="6285"/>
                    <a:pt x="907" y="6252"/>
                    <a:pt x="1025" y="6184"/>
                  </a:cubicBezTo>
                  <a:cubicBezTo>
                    <a:pt x="1140" y="6112"/>
                    <a:pt x="1198" y="6029"/>
                    <a:pt x="1198" y="5937"/>
                  </a:cubicBezTo>
                  <a:lnTo>
                    <a:pt x="1215" y="4"/>
                  </a:lnTo>
                  <a:lnTo>
                    <a:pt x="1215" y="4"/>
                  </a:lnTo>
                  <a:cubicBezTo>
                    <a:pt x="1214" y="91"/>
                    <a:pt x="1155" y="182"/>
                    <a:pt x="1042" y="250"/>
                  </a:cubicBezTo>
                  <a:cubicBezTo>
                    <a:pt x="923" y="318"/>
                    <a:pt x="770" y="351"/>
                    <a:pt x="617" y="351"/>
                  </a:cubicBezTo>
                  <a:cubicBezTo>
                    <a:pt x="464" y="351"/>
                    <a:pt x="311" y="318"/>
                    <a:pt x="192" y="250"/>
                  </a:cubicBezTo>
                  <a:cubicBezTo>
                    <a:pt x="75" y="182"/>
                    <a:pt x="15" y="90"/>
                    <a:pt x="15" y="1"/>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4"/>
            <p:cNvSpPr/>
            <p:nvPr/>
          </p:nvSpPr>
          <p:spPr>
            <a:xfrm flipH="1">
              <a:off x="7552619" y="2448410"/>
              <a:ext cx="311" cy="102797"/>
            </a:xfrm>
            <a:custGeom>
              <a:avLst/>
              <a:gdLst/>
              <a:ahLst/>
              <a:cxnLst/>
              <a:rect l="l" t="t" r="r" b="b"/>
              <a:pathLst>
                <a:path w="18" h="5942" extrusionOk="0">
                  <a:moveTo>
                    <a:pt x="18" y="1"/>
                  </a:moveTo>
                  <a:lnTo>
                    <a:pt x="1" y="5935"/>
                  </a:lnTo>
                  <a:lnTo>
                    <a:pt x="1" y="5941"/>
                  </a:lnTo>
                  <a:lnTo>
                    <a:pt x="18" y="7"/>
                  </a:lnTo>
                  <a:lnTo>
                    <a:pt x="18"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4"/>
            <p:cNvSpPr/>
            <p:nvPr/>
          </p:nvSpPr>
          <p:spPr>
            <a:xfrm flipH="1">
              <a:off x="7552619" y="2448531"/>
              <a:ext cx="311" cy="103298"/>
            </a:xfrm>
            <a:custGeom>
              <a:avLst/>
              <a:gdLst/>
              <a:ahLst/>
              <a:cxnLst/>
              <a:rect l="l" t="t" r="r" b="b"/>
              <a:pathLst>
                <a:path w="18" h="5971" extrusionOk="0">
                  <a:moveTo>
                    <a:pt x="18" y="0"/>
                  </a:moveTo>
                  <a:lnTo>
                    <a:pt x="18" y="7"/>
                  </a:lnTo>
                  <a:lnTo>
                    <a:pt x="18" y="7"/>
                  </a:lnTo>
                  <a:cubicBezTo>
                    <a:pt x="18" y="5"/>
                    <a:pt x="18" y="2"/>
                    <a:pt x="18" y="0"/>
                  </a:cubicBezTo>
                  <a:close/>
                  <a:moveTo>
                    <a:pt x="18" y="7"/>
                  </a:moveTo>
                  <a:lnTo>
                    <a:pt x="18" y="7"/>
                  </a:lnTo>
                  <a:cubicBezTo>
                    <a:pt x="18" y="16"/>
                    <a:pt x="17" y="26"/>
                    <a:pt x="16" y="34"/>
                  </a:cubicBezTo>
                  <a:lnTo>
                    <a:pt x="2" y="5681"/>
                  </a:lnTo>
                  <a:lnTo>
                    <a:pt x="18" y="7"/>
                  </a:lnTo>
                  <a:close/>
                  <a:moveTo>
                    <a:pt x="2" y="5681"/>
                  </a:moveTo>
                  <a:lnTo>
                    <a:pt x="1" y="5934"/>
                  </a:lnTo>
                  <a:lnTo>
                    <a:pt x="1" y="5970"/>
                  </a:lnTo>
                  <a:lnTo>
                    <a:pt x="2" y="568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4"/>
            <p:cNvSpPr/>
            <p:nvPr/>
          </p:nvSpPr>
          <p:spPr>
            <a:xfrm flipH="1">
              <a:off x="7552654" y="2449084"/>
              <a:ext cx="502" cy="103298"/>
            </a:xfrm>
            <a:custGeom>
              <a:avLst/>
              <a:gdLst/>
              <a:ahLst/>
              <a:cxnLst/>
              <a:rect l="l" t="t" r="r" b="b"/>
              <a:pathLst>
                <a:path w="29" h="5971" extrusionOk="0">
                  <a:moveTo>
                    <a:pt x="29" y="0"/>
                  </a:moveTo>
                  <a:cubicBezTo>
                    <a:pt x="27" y="15"/>
                    <a:pt x="22" y="28"/>
                    <a:pt x="18" y="36"/>
                  </a:cubicBezTo>
                  <a:lnTo>
                    <a:pt x="1" y="5970"/>
                  </a:lnTo>
                  <a:cubicBezTo>
                    <a:pt x="7" y="5962"/>
                    <a:pt x="10" y="5951"/>
                    <a:pt x="14" y="5938"/>
                  </a:cubicBezTo>
                  <a:lnTo>
                    <a:pt x="29" y="2"/>
                  </a:lnTo>
                  <a:lnTo>
                    <a:pt x="29"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4"/>
            <p:cNvSpPr/>
            <p:nvPr/>
          </p:nvSpPr>
          <p:spPr>
            <a:xfrm flipH="1">
              <a:off x="7552827" y="2449707"/>
              <a:ext cx="623" cy="103298"/>
            </a:xfrm>
            <a:custGeom>
              <a:avLst/>
              <a:gdLst/>
              <a:ahLst/>
              <a:cxnLst/>
              <a:rect l="l" t="t" r="r" b="b"/>
              <a:pathLst>
                <a:path w="36" h="5971" extrusionOk="0">
                  <a:moveTo>
                    <a:pt x="35" y="0"/>
                  </a:moveTo>
                  <a:cubicBezTo>
                    <a:pt x="31" y="13"/>
                    <a:pt x="24" y="24"/>
                    <a:pt x="20" y="35"/>
                  </a:cubicBezTo>
                  <a:lnTo>
                    <a:pt x="1" y="5971"/>
                  </a:lnTo>
                  <a:cubicBezTo>
                    <a:pt x="12" y="5958"/>
                    <a:pt x="14" y="5947"/>
                    <a:pt x="18" y="5934"/>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4"/>
            <p:cNvSpPr/>
            <p:nvPr/>
          </p:nvSpPr>
          <p:spPr>
            <a:xfrm flipH="1">
              <a:off x="7553086" y="2450261"/>
              <a:ext cx="727" cy="103385"/>
            </a:xfrm>
            <a:custGeom>
              <a:avLst/>
              <a:gdLst/>
              <a:ahLst/>
              <a:cxnLst/>
              <a:rect l="l" t="t" r="r" b="b"/>
              <a:pathLst>
                <a:path w="42" h="5976" extrusionOk="0">
                  <a:moveTo>
                    <a:pt x="41" y="0"/>
                  </a:moveTo>
                  <a:lnTo>
                    <a:pt x="41" y="3"/>
                  </a:lnTo>
                  <a:lnTo>
                    <a:pt x="41" y="3"/>
                  </a:lnTo>
                  <a:cubicBezTo>
                    <a:pt x="41" y="3"/>
                    <a:pt x="41" y="3"/>
                    <a:pt x="41" y="3"/>
                  </a:cubicBezTo>
                  <a:lnTo>
                    <a:pt x="41" y="0"/>
                  </a:lnTo>
                  <a:close/>
                  <a:moveTo>
                    <a:pt x="41" y="3"/>
                  </a:moveTo>
                  <a:cubicBezTo>
                    <a:pt x="33" y="15"/>
                    <a:pt x="26" y="28"/>
                    <a:pt x="15" y="41"/>
                  </a:cubicBezTo>
                  <a:lnTo>
                    <a:pt x="1" y="5975"/>
                  </a:lnTo>
                  <a:cubicBezTo>
                    <a:pt x="9" y="5964"/>
                    <a:pt x="15" y="5947"/>
                    <a:pt x="22" y="5939"/>
                  </a:cubicBezTo>
                  <a:lnTo>
                    <a:pt x="41" y="3"/>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44"/>
            <p:cNvSpPr/>
            <p:nvPr/>
          </p:nvSpPr>
          <p:spPr>
            <a:xfrm flipH="1">
              <a:off x="7553536" y="2450918"/>
              <a:ext cx="986" cy="103385"/>
            </a:xfrm>
            <a:custGeom>
              <a:avLst/>
              <a:gdLst/>
              <a:ahLst/>
              <a:cxnLst/>
              <a:rect l="l" t="t" r="r" b="b"/>
              <a:pathLst>
                <a:path w="57" h="5976" extrusionOk="0">
                  <a:moveTo>
                    <a:pt x="56" y="1"/>
                  </a:moveTo>
                  <a:cubicBezTo>
                    <a:pt x="48" y="12"/>
                    <a:pt x="31" y="29"/>
                    <a:pt x="18" y="41"/>
                  </a:cubicBezTo>
                  <a:lnTo>
                    <a:pt x="1" y="5975"/>
                  </a:lnTo>
                  <a:cubicBezTo>
                    <a:pt x="16" y="5965"/>
                    <a:pt x="31" y="5950"/>
                    <a:pt x="42" y="5937"/>
                  </a:cubicBezTo>
                  <a:lnTo>
                    <a:pt x="56" y="3"/>
                  </a:lnTo>
                  <a:lnTo>
                    <a:pt x="5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4"/>
            <p:cNvSpPr/>
            <p:nvPr/>
          </p:nvSpPr>
          <p:spPr>
            <a:xfrm flipH="1">
              <a:off x="7554194" y="2451627"/>
              <a:ext cx="1609" cy="103679"/>
            </a:xfrm>
            <a:custGeom>
              <a:avLst/>
              <a:gdLst/>
              <a:ahLst/>
              <a:cxnLst/>
              <a:rect l="l" t="t" r="r" b="b"/>
              <a:pathLst>
                <a:path w="93" h="5993" extrusionOk="0">
                  <a:moveTo>
                    <a:pt x="92" y="0"/>
                  </a:moveTo>
                  <a:lnTo>
                    <a:pt x="92" y="0"/>
                  </a:lnTo>
                  <a:cubicBezTo>
                    <a:pt x="71" y="20"/>
                    <a:pt x="45" y="39"/>
                    <a:pt x="17" y="58"/>
                  </a:cubicBezTo>
                  <a:lnTo>
                    <a:pt x="0" y="5992"/>
                  </a:lnTo>
                  <a:cubicBezTo>
                    <a:pt x="30" y="5977"/>
                    <a:pt x="54" y="5958"/>
                    <a:pt x="77" y="5934"/>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4"/>
            <p:cNvSpPr/>
            <p:nvPr/>
          </p:nvSpPr>
          <p:spPr>
            <a:xfrm flipH="1">
              <a:off x="7555491" y="2452631"/>
              <a:ext cx="2716" cy="103748"/>
            </a:xfrm>
            <a:custGeom>
              <a:avLst/>
              <a:gdLst/>
              <a:ahLst/>
              <a:cxnLst/>
              <a:rect l="l" t="t" r="r" b="b"/>
              <a:pathLst>
                <a:path w="157" h="5997" extrusionOk="0">
                  <a:moveTo>
                    <a:pt x="156" y="0"/>
                  </a:moveTo>
                  <a:lnTo>
                    <a:pt x="156" y="0"/>
                  </a:lnTo>
                  <a:cubicBezTo>
                    <a:pt x="154" y="0"/>
                    <a:pt x="152" y="2"/>
                    <a:pt x="150" y="4"/>
                  </a:cubicBezTo>
                  <a:cubicBezTo>
                    <a:pt x="107" y="26"/>
                    <a:pt x="62" y="47"/>
                    <a:pt x="15" y="60"/>
                  </a:cubicBezTo>
                  <a:lnTo>
                    <a:pt x="1" y="5996"/>
                  </a:lnTo>
                  <a:cubicBezTo>
                    <a:pt x="47" y="5979"/>
                    <a:pt x="92" y="5960"/>
                    <a:pt x="133" y="5938"/>
                  </a:cubicBezTo>
                  <a:cubicBezTo>
                    <a:pt x="133" y="5938"/>
                    <a:pt x="135" y="5934"/>
                    <a:pt x="139" y="5934"/>
                  </a:cubicBezTo>
                  <a:lnTo>
                    <a:pt x="156"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4"/>
            <p:cNvSpPr/>
            <p:nvPr/>
          </p:nvSpPr>
          <p:spPr>
            <a:xfrm flipH="1">
              <a:off x="7557930" y="2453617"/>
              <a:ext cx="2266" cy="103264"/>
            </a:xfrm>
            <a:custGeom>
              <a:avLst/>
              <a:gdLst/>
              <a:ahLst/>
              <a:cxnLst/>
              <a:rect l="l" t="t" r="r" b="b"/>
              <a:pathLst>
                <a:path w="131" h="5969" extrusionOk="0">
                  <a:moveTo>
                    <a:pt x="130" y="1"/>
                  </a:moveTo>
                  <a:cubicBezTo>
                    <a:pt x="96" y="14"/>
                    <a:pt x="58" y="24"/>
                    <a:pt x="15" y="35"/>
                  </a:cubicBezTo>
                  <a:lnTo>
                    <a:pt x="0" y="5969"/>
                  </a:lnTo>
                  <a:cubicBezTo>
                    <a:pt x="39" y="5958"/>
                    <a:pt x="77" y="5952"/>
                    <a:pt x="116" y="5939"/>
                  </a:cubicBezTo>
                  <a:lnTo>
                    <a:pt x="130"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4"/>
            <p:cNvSpPr/>
            <p:nvPr/>
          </p:nvSpPr>
          <p:spPr>
            <a:xfrm flipH="1">
              <a:off x="7559920" y="2454205"/>
              <a:ext cx="1609" cy="102831"/>
            </a:xfrm>
            <a:custGeom>
              <a:avLst/>
              <a:gdLst/>
              <a:ahLst/>
              <a:cxnLst/>
              <a:rect l="l" t="t" r="r" b="b"/>
              <a:pathLst>
                <a:path w="93" h="5944" extrusionOk="0">
                  <a:moveTo>
                    <a:pt x="92" y="1"/>
                  </a:moveTo>
                  <a:lnTo>
                    <a:pt x="92" y="1"/>
                  </a:lnTo>
                  <a:cubicBezTo>
                    <a:pt x="71" y="3"/>
                    <a:pt x="41" y="7"/>
                    <a:pt x="18" y="7"/>
                  </a:cubicBezTo>
                  <a:lnTo>
                    <a:pt x="0" y="5943"/>
                  </a:lnTo>
                  <a:cubicBezTo>
                    <a:pt x="26" y="5941"/>
                    <a:pt x="52" y="5937"/>
                    <a:pt x="77" y="5935"/>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4"/>
            <p:cNvSpPr/>
            <p:nvPr/>
          </p:nvSpPr>
          <p:spPr>
            <a:xfrm flipH="1">
              <a:off x="7561217" y="2454326"/>
              <a:ext cx="1453" cy="102814"/>
            </a:xfrm>
            <a:custGeom>
              <a:avLst/>
              <a:gdLst/>
              <a:ahLst/>
              <a:cxnLst/>
              <a:rect l="l" t="t" r="r" b="b"/>
              <a:pathLst>
                <a:path w="84" h="5943" extrusionOk="0">
                  <a:moveTo>
                    <a:pt x="84" y="0"/>
                  </a:moveTo>
                  <a:lnTo>
                    <a:pt x="84" y="0"/>
                  </a:lnTo>
                  <a:cubicBezTo>
                    <a:pt x="60" y="2"/>
                    <a:pt x="39" y="7"/>
                    <a:pt x="17" y="7"/>
                  </a:cubicBezTo>
                  <a:lnTo>
                    <a:pt x="0" y="5943"/>
                  </a:lnTo>
                  <a:cubicBezTo>
                    <a:pt x="22" y="5943"/>
                    <a:pt x="45" y="5941"/>
                    <a:pt x="66" y="5936"/>
                  </a:cubicBezTo>
                  <a:lnTo>
                    <a:pt x="84"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4"/>
            <p:cNvSpPr/>
            <p:nvPr/>
          </p:nvSpPr>
          <p:spPr>
            <a:xfrm flipH="1">
              <a:off x="7562359" y="2454430"/>
              <a:ext cx="1349" cy="102710"/>
            </a:xfrm>
            <a:custGeom>
              <a:avLst/>
              <a:gdLst/>
              <a:ahLst/>
              <a:cxnLst/>
              <a:rect l="l" t="t" r="r" b="b"/>
              <a:pathLst>
                <a:path w="78" h="5937" extrusionOk="0">
                  <a:moveTo>
                    <a:pt x="15" y="1"/>
                  </a:moveTo>
                  <a:lnTo>
                    <a:pt x="0" y="5937"/>
                  </a:lnTo>
                  <a:lnTo>
                    <a:pt x="60" y="5937"/>
                  </a:lnTo>
                  <a:lnTo>
                    <a:pt x="77"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4"/>
            <p:cNvSpPr/>
            <p:nvPr/>
          </p:nvSpPr>
          <p:spPr>
            <a:xfrm flipH="1">
              <a:off x="7563432" y="2454361"/>
              <a:ext cx="1315" cy="102779"/>
            </a:xfrm>
            <a:custGeom>
              <a:avLst/>
              <a:gdLst/>
              <a:ahLst/>
              <a:cxnLst/>
              <a:rect l="l" t="t" r="r" b="b"/>
              <a:pathLst>
                <a:path w="76" h="5941" extrusionOk="0">
                  <a:moveTo>
                    <a:pt x="16" y="0"/>
                  </a:moveTo>
                  <a:lnTo>
                    <a:pt x="1" y="5939"/>
                  </a:lnTo>
                  <a:cubicBezTo>
                    <a:pt x="20" y="5939"/>
                    <a:pt x="39" y="5941"/>
                    <a:pt x="60" y="5941"/>
                  </a:cubicBezTo>
                  <a:lnTo>
                    <a:pt x="75" y="5"/>
                  </a:lnTo>
                  <a:cubicBezTo>
                    <a:pt x="58" y="5"/>
                    <a:pt x="35" y="5"/>
                    <a:pt x="16"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4"/>
            <p:cNvSpPr/>
            <p:nvPr/>
          </p:nvSpPr>
          <p:spPr>
            <a:xfrm flipH="1">
              <a:off x="7564470" y="2454257"/>
              <a:ext cx="1263" cy="102849"/>
            </a:xfrm>
            <a:custGeom>
              <a:avLst/>
              <a:gdLst/>
              <a:ahLst/>
              <a:cxnLst/>
              <a:rect l="l" t="t" r="r" b="b"/>
              <a:pathLst>
                <a:path w="73" h="5945" extrusionOk="0">
                  <a:moveTo>
                    <a:pt x="15" y="0"/>
                  </a:moveTo>
                  <a:lnTo>
                    <a:pt x="0" y="5938"/>
                  </a:lnTo>
                  <a:cubicBezTo>
                    <a:pt x="19" y="5938"/>
                    <a:pt x="36" y="5940"/>
                    <a:pt x="58" y="5945"/>
                  </a:cubicBezTo>
                  <a:lnTo>
                    <a:pt x="73" y="6"/>
                  </a:lnTo>
                  <a:cubicBezTo>
                    <a:pt x="53" y="4"/>
                    <a:pt x="34" y="4"/>
                    <a:pt x="15"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4"/>
            <p:cNvSpPr/>
            <p:nvPr/>
          </p:nvSpPr>
          <p:spPr>
            <a:xfrm flipH="1">
              <a:off x="7565456" y="2454101"/>
              <a:ext cx="1315" cy="102900"/>
            </a:xfrm>
            <a:custGeom>
              <a:avLst/>
              <a:gdLst/>
              <a:ahLst/>
              <a:cxnLst/>
              <a:rect l="l" t="t" r="r" b="b"/>
              <a:pathLst>
                <a:path w="76" h="5948" extrusionOk="0">
                  <a:moveTo>
                    <a:pt x="17" y="0"/>
                  </a:moveTo>
                  <a:lnTo>
                    <a:pt x="0" y="5937"/>
                  </a:lnTo>
                  <a:cubicBezTo>
                    <a:pt x="17" y="5937"/>
                    <a:pt x="39" y="5943"/>
                    <a:pt x="60" y="5947"/>
                  </a:cubicBezTo>
                  <a:lnTo>
                    <a:pt x="75" y="9"/>
                  </a:lnTo>
                  <a:cubicBezTo>
                    <a:pt x="54" y="7"/>
                    <a:pt x="37" y="7"/>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4"/>
            <p:cNvSpPr/>
            <p:nvPr/>
          </p:nvSpPr>
          <p:spPr>
            <a:xfrm flipH="1">
              <a:off x="7566459" y="2453876"/>
              <a:ext cx="1384" cy="102935"/>
            </a:xfrm>
            <a:custGeom>
              <a:avLst/>
              <a:gdLst/>
              <a:ahLst/>
              <a:cxnLst/>
              <a:rect l="l" t="t" r="r" b="b"/>
              <a:pathLst>
                <a:path w="80" h="5950" extrusionOk="0">
                  <a:moveTo>
                    <a:pt x="17" y="1"/>
                  </a:moveTo>
                  <a:lnTo>
                    <a:pt x="0" y="5935"/>
                  </a:lnTo>
                  <a:cubicBezTo>
                    <a:pt x="20" y="5937"/>
                    <a:pt x="43" y="5943"/>
                    <a:pt x="62" y="5950"/>
                  </a:cubicBezTo>
                  <a:lnTo>
                    <a:pt x="79" y="13"/>
                  </a:lnTo>
                  <a:cubicBezTo>
                    <a:pt x="56" y="5"/>
                    <a:pt x="37" y="3"/>
                    <a:pt x="17"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44"/>
            <p:cNvSpPr/>
            <p:nvPr/>
          </p:nvSpPr>
          <p:spPr>
            <a:xfrm flipH="1">
              <a:off x="7567566" y="2453357"/>
              <a:ext cx="1540" cy="103194"/>
            </a:xfrm>
            <a:custGeom>
              <a:avLst/>
              <a:gdLst/>
              <a:ahLst/>
              <a:cxnLst/>
              <a:rect l="l" t="t" r="r" b="b"/>
              <a:pathLst>
                <a:path w="89" h="5965" extrusionOk="0">
                  <a:moveTo>
                    <a:pt x="16" y="1"/>
                  </a:moveTo>
                  <a:lnTo>
                    <a:pt x="1" y="5937"/>
                  </a:lnTo>
                  <a:cubicBezTo>
                    <a:pt x="22" y="5948"/>
                    <a:pt x="46" y="5958"/>
                    <a:pt x="73" y="5965"/>
                  </a:cubicBezTo>
                  <a:lnTo>
                    <a:pt x="88" y="31"/>
                  </a:lnTo>
                  <a:lnTo>
                    <a:pt x="88" y="29"/>
                  </a:lnTo>
                  <a:cubicBezTo>
                    <a:pt x="65" y="16"/>
                    <a:pt x="39" y="9"/>
                    <a:pt x="16"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4"/>
            <p:cNvSpPr/>
            <p:nvPr/>
          </p:nvSpPr>
          <p:spPr>
            <a:xfrm flipH="1">
              <a:off x="7568829" y="2448375"/>
              <a:ext cx="4809" cy="107692"/>
            </a:xfrm>
            <a:custGeom>
              <a:avLst/>
              <a:gdLst/>
              <a:ahLst/>
              <a:cxnLst/>
              <a:rect l="l" t="t" r="r" b="b"/>
              <a:pathLst>
                <a:path w="278" h="6225" extrusionOk="0">
                  <a:moveTo>
                    <a:pt x="15" y="1"/>
                  </a:moveTo>
                  <a:lnTo>
                    <a:pt x="0" y="5937"/>
                  </a:lnTo>
                  <a:cubicBezTo>
                    <a:pt x="0" y="6029"/>
                    <a:pt x="56" y="6112"/>
                    <a:pt x="177" y="6184"/>
                  </a:cubicBezTo>
                  <a:cubicBezTo>
                    <a:pt x="203" y="6199"/>
                    <a:pt x="231" y="6212"/>
                    <a:pt x="263" y="6225"/>
                  </a:cubicBezTo>
                  <a:lnTo>
                    <a:pt x="278" y="289"/>
                  </a:lnTo>
                  <a:cubicBezTo>
                    <a:pt x="248" y="278"/>
                    <a:pt x="218" y="265"/>
                    <a:pt x="192" y="250"/>
                  </a:cubicBezTo>
                  <a:cubicBezTo>
                    <a:pt x="75" y="182"/>
                    <a:pt x="15" y="90"/>
                    <a:pt x="15"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44"/>
            <p:cNvSpPr/>
            <p:nvPr/>
          </p:nvSpPr>
          <p:spPr>
            <a:xfrm flipH="1">
              <a:off x="7551547" y="2442424"/>
              <a:ext cx="22871" cy="12041"/>
            </a:xfrm>
            <a:custGeom>
              <a:avLst/>
              <a:gdLst/>
              <a:ahLst/>
              <a:cxnLst/>
              <a:rect l="l" t="t" r="r" b="b"/>
              <a:pathLst>
                <a:path w="1322" h="696" extrusionOk="0">
                  <a:moveTo>
                    <a:pt x="660" y="0"/>
                  </a:moveTo>
                  <a:cubicBezTo>
                    <a:pt x="506" y="0"/>
                    <a:pt x="353" y="34"/>
                    <a:pt x="235" y="101"/>
                  </a:cubicBezTo>
                  <a:cubicBezTo>
                    <a:pt x="0" y="238"/>
                    <a:pt x="3" y="458"/>
                    <a:pt x="237" y="594"/>
                  </a:cubicBezTo>
                  <a:cubicBezTo>
                    <a:pt x="356" y="662"/>
                    <a:pt x="509" y="695"/>
                    <a:pt x="662" y="695"/>
                  </a:cubicBezTo>
                  <a:cubicBezTo>
                    <a:pt x="815" y="695"/>
                    <a:pt x="968" y="662"/>
                    <a:pt x="1087" y="594"/>
                  </a:cubicBezTo>
                  <a:cubicBezTo>
                    <a:pt x="1322" y="456"/>
                    <a:pt x="1317" y="238"/>
                    <a:pt x="1087" y="101"/>
                  </a:cubicBezTo>
                  <a:cubicBezTo>
                    <a:pt x="967" y="34"/>
                    <a:pt x="813" y="0"/>
                    <a:pt x="660"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44"/>
            <p:cNvSpPr/>
            <p:nvPr/>
          </p:nvSpPr>
          <p:spPr>
            <a:xfrm flipH="1">
              <a:off x="7525908" y="2278991"/>
              <a:ext cx="78646" cy="193881"/>
            </a:xfrm>
            <a:custGeom>
              <a:avLst/>
              <a:gdLst/>
              <a:ahLst/>
              <a:cxnLst/>
              <a:rect l="l" t="t" r="r" b="b"/>
              <a:pathLst>
                <a:path w="4546" h="11207" extrusionOk="0">
                  <a:moveTo>
                    <a:pt x="31" y="0"/>
                  </a:moveTo>
                  <a:cubicBezTo>
                    <a:pt x="31" y="2"/>
                    <a:pt x="31" y="4"/>
                    <a:pt x="31" y="6"/>
                  </a:cubicBezTo>
                  <a:lnTo>
                    <a:pt x="31" y="6"/>
                  </a:lnTo>
                  <a:lnTo>
                    <a:pt x="31" y="0"/>
                  </a:lnTo>
                  <a:close/>
                  <a:moveTo>
                    <a:pt x="4545" y="15"/>
                  </a:moveTo>
                  <a:lnTo>
                    <a:pt x="4545" y="17"/>
                  </a:lnTo>
                  <a:lnTo>
                    <a:pt x="4545" y="17"/>
                  </a:lnTo>
                  <a:cubicBezTo>
                    <a:pt x="4545" y="17"/>
                    <a:pt x="4545" y="16"/>
                    <a:pt x="4545" y="15"/>
                  </a:cubicBezTo>
                  <a:close/>
                  <a:moveTo>
                    <a:pt x="31" y="6"/>
                  </a:moveTo>
                  <a:lnTo>
                    <a:pt x="1" y="9892"/>
                  </a:lnTo>
                  <a:cubicBezTo>
                    <a:pt x="1" y="10231"/>
                    <a:pt x="225" y="10569"/>
                    <a:pt x="669" y="10827"/>
                  </a:cubicBezTo>
                  <a:cubicBezTo>
                    <a:pt x="771" y="10885"/>
                    <a:pt x="880" y="10934"/>
                    <a:pt x="995" y="10983"/>
                  </a:cubicBezTo>
                  <a:cubicBezTo>
                    <a:pt x="1000" y="10983"/>
                    <a:pt x="1008" y="10985"/>
                    <a:pt x="1012" y="10985"/>
                  </a:cubicBezTo>
                  <a:cubicBezTo>
                    <a:pt x="1032" y="10991"/>
                    <a:pt x="1049" y="10998"/>
                    <a:pt x="1070" y="11006"/>
                  </a:cubicBezTo>
                  <a:cubicBezTo>
                    <a:pt x="1134" y="11032"/>
                    <a:pt x="1200" y="11057"/>
                    <a:pt x="1266" y="11072"/>
                  </a:cubicBezTo>
                  <a:cubicBezTo>
                    <a:pt x="1307" y="11083"/>
                    <a:pt x="1343" y="11094"/>
                    <a:pt x="1382" y="11100"/>
                  </a:cubicBezTo>
                  <a:cubicBezTo>
                    <a:pt x="1403" y="11106"/>
                    <a:pt x="1424" y="11113"/>
                    <a:pt x="1446" y="11115"/>
                  </a:cubicBezTo>
                  <a:cubicBezTo>
                    <a:pt x="1465" y="11121"/>
                    <a:pt x="1484" y="11126"/>
                    <a:pt x="1503" y="11132"/>
                  </a:cubicBezTo>
                  <a:cubicBezTo>
                    <a:pt x="1576" y="11145"/>
                    <a:pt x="1649" y="11160"/>
                    <a:pt x="1730" y="11171"/>
                  </a:cubicBezTo>
                  <a:cubicBezTo>
                    <a:pt x="1753" y="11173"/>
                    <a:pt x="1779" y="11177"/>
                    <a:pt x="1809" y="11177"/>
                  </a:cubicBezTo>
                  <a:cubicBezTo>
                    <a:pt x="1828" y="11179"/>
                    <a:pt x="1847" y="11183"/>
                    <a:pt x="1866" y="11188"/>
                  </a:cubicBezTo>
                  <a:cubicBezTo>
                    <a:pt x="1890" y="11190"/>
                    <a:pt x="1920" y="11192"/>
                    <a:pt x="1947" y="11196"/>
                  </a:cubicBezTo>
                  <a:cubicBezTo>
                    <a:pt x="2022" y="11200"/>
                    <a:pt x="2095" y="11207"/>
                    <a:pt x="2167" y="11207"/>
                  </a:cubicBezTo>
                  <a:lnTo>
                    <a:pt x="2398" y="11207"/>
                  </a:lnTo>
                  <a:cubicBezTo>
                    <a:pt x="2485" y="11203"/>
                    <a:pt x="2566" y="11196"/>
                    <a:pt x="2650" y="11190"/>
                  </a:cubicBezTo>
                  <a:cubicBezTo>
                    <a:pt x="2660" y="11188"/>
                    <a:pt x="2669" y="11188"/>
                    <a:pt x="2680" y="11188"/>
                  </a:cubicBezTo>
                  <a:cubicBezTo>
                    <a:pt x="2701" y="11183"/>
                    <a:pt x="2722" y="11177"/>
                    <a:pt x="2748" y="11177"/>
                  </a:cubicBezTo>
                  <a:cubicBezTo>
                    <a:pt x="2812" y="11166"/>
                    <a:pt x="2876" y="11160"/>
                    <a:pt x="2940" y="11147"/>
                  </a:cubicBezTo>
                  <a:cubicBezTo>
                    <a:pt x="2968" y="11141"/>
                    <a:pt x="2993" y="11134"/>
                    <a:pt x="3021" y="11128"/>
                  </a:cubicBezTo>
                  <a:cubicBezTo>
                    <a:pt x="3098" y="11113"/>
                    <a:pt x="3170" y="11092"/>
                    <a:pt x="3247" y="11070"/>
                  </a:cubicBezTo>
                  <a:cubicBezTo>
                    <a:pt x="3286" y="11060"/>
                    <a:pt x="3326" y="11057"/>
                    <a:pt x="3367" y="11040"/>
                  </a:cubicBezTo>
                  <a:cubicBezTo>
                    <a:pt x="3399" y="11032"/>
                    <a:pt x="3429" y="11019"/>
                    <a:pt x="3461" y="11004"/>
                  </a:cubicBezTo>
                  <a:cubicBezTo>
                    <a:pt x="3489" y="10996"/>
                    <a:pt x="3516" y="10985"/>
                    <a:pt x="3546" y="10972"/>
                  </a:cubicBezTo>
                  <a:cubicBezTo>
                    <a:pt x="3657" y="10931"/>
                    <a:pt x="3762" y="10882"/>
                    <a:pt x="3864" y="10825"/>
                  </a:cubicBezTo>
                  <a:cubicBezTo>
                    <a:pt x="3873" y="10818"/>
                    <a:pt x="3879" y="10812"/>
                    <a:pt x="3888" y="10808"/>
                  </a:cubicBezTo>
                  <a:cubicBezTo>
                    <a:pt x="3911" y="10795"/>
                    <a:pt x="3930" y="10778"/>
                    <a:pt x="3952" y="10769"/>
                  </a:cubicBezTo>
                  <a:cubicBezTo>
                    <a:pt x="3977" y="10750"/>
                    <a:pt x="4005" y="10733"/>
                    <a:pt x="4029" y="10714"/>
                  </a:cubicBezTo>
                  <a:cubicBezTo>
                    <a:pt x="4050" y="10699"/>
                    <a:pt x="4073" y="10682"/>
                    <a:pt x="4093" y="10663"/>
                  </a:cubicBezTo>
                  <a:cubicBezTo>
                    <a:pt x="4116" y="10643"/>
                    <a:pt x="4140" y="10626"/>
                    <a:pt x="4163" y="10607"/>
                  </a:cubicBezTo>
                  <a:cubicBezTo>
                    <a:pt x="4165" y="10605"/>
                    <a:pt x="4172" y="10601"/>
                    <a:pt x="4174" y="10598"/>
                  </a:cubicBezTo>
                  <a:cubicBezTo>
                    <a:pt x="4184" y="10588"/>
                    <a:pt x="4191" y="10577"/>
                    <a:pt x="4199" y="10569"/>
                  </a:cubicBezTo>
                  <a:cubicBezTo>
                    <a:pt x="4236" y="10537"/>
                    <a:pt x="4268" y="10505"/>
                    <a:pt x="4291" y="10468"/>
                  </a:cubicBezTo>
                  <a:cubicBezTo>
                    <a:pt x="4302" y="10462"/>
                    <a:pt x="4308" y="10455"/>
                    <a:pt x="4315" y="10445"/>
                  </a:cubicBezTo>
                  <a:cubicBezTo>
                    <a:pt x="4321" y="10438"/>
                    <a:pt x="4323" y="10430"/>
                    <a:pt x="4330" y="10423"/>
                  </a:cubicBezTo>
                  <a:cubicBezTo>
                    <a:pt x="4349" y="10394"/>
                    <a:pt x="4368" y="10370"/>
                    <a:pt x="4385" y="10342"/>
                  </a:cubicBezTo>
                  <a:cubicBezTo>
                    <a:pt x="4391" y="10332"/>
                    <a:pt x="4400" y="10323"/>
                    <a:pt x="4406" y="10310"/>
                  </a:cubicBezTo>
                  <a:cubicBezTo>
                    <a:pt x="4411" y="10306"/>
                    <a:pt x="4411" y="10300"/>
                    <a:pt x="4413" y="10293"/>
                  </a:cubicBezTo>
                  <a:cubicBezTo>
                    <a:pt x="4426" y="10270"/>
                    <a:pt x="4438" y="10248"/>
                    <a:pt x="4447" y="10223"/>
                  </a:cubicBezTo>
                  <a:cubicBezTo>
                    <a:pt x="4451" y="10210"/>
                    <a:pt x="4462" y="10195"/>
                    <a:pt x="4466" y="10182"/>
                  </a:cubicBezTo>
                  <a:cubicBezTo>
                    <a:pt x="4470" y="10178"/>
                    <a:pt x="4470" y="10174"/>
                    <a:pt x="4470" y="10169"/>
                  </a:cubicBezTo>
                  <a:cubicBezTo>
                    <a:pt x="4479" y="10144"/>
                    <a:pt x="4481" y="10122"/>
                    <a:pt x="4490" y="10099"/>
                  </a:cubicBezTo>
                  <a:cubicBezTo>
                    <a:pt x="4496" y="10086"/>
                    <a:pt x="4498" y="10069"/>
                    <a:pt x="4502" y="10056"/>
                  </a:cubicBezTo>
                  <a:cubicBezTo>
                    <a:pt x="4505" y="10054"/>
                    <a:pt x="4502" y="10048"/>
                    <a:pt x="4505" y="10041"/>
                  </a:cubicBezTo>
                  <a:cubicBezTo>
                    <a:pt x="4509" y="10018"/>
                    <a:pt x="4511" y="9997"/>
                    <a:pt x="4511" y="9969"/>
                  </a:cubicBezTo>
                  <a:cubicBezTo>
                    <a:pt x="4511" y="9956"/>
                    <a:pt x="4517" y="9941"/>
                    <a:pt x="4517" y="9928"/>
                  </a:cubicBezTo>
                  <a:lnTo>
                    <a:pt x="4517" y="9909"/>
                  </a:lnTo>
                  <a:lnTo>
                    <a:pt x="4545" y="17"/>
                  </a:lnTo>
                  <a:lnTo>
                    <a:pt x="4545" y="17"/>
                  </a:lnTo>
                  <a:cubicBezTo>
                    <a:pt x="4545" y="38"/>
                    <a:pt x="4543" y="61"/>
                    <a:pt x="4541" y="84"/>
                  </a:cubicBezTo>
                  <a:cubicBezTo>
                    <a:pt x="4537" y="105"/>
                    <a:pt x="4537" y="129"/>
                    <a:pt x="4530" y="150"/>
                  </a:cubicBezTo>
                  <a:cubicBezTo>
                    <a:pt x="4530" y="171"/>
                    <a:pt x="4522" y="190"/>
                    <a:pt x="4517" y="210"/>
                  </a:cubicBezTo>
                  <a:cubicBezTo>
                    <a:pt x="4511" y="231"/>
                    <a:pt x="4505" y="254"/>
                    <a:pt x="4498" y="274"/>
                  </a:cubicBezTo>
                  <a:cubicBezTo>
                    <a:pt x="4492" y="293"/>
                    <a:pt x="4483" y="312"/>
                    <a:pt x="4477" y="331"/>
                  </a:cubicBezTo>
                  <a:cubicBezTo>
                    <a:pt x="4464" y="355"/>
                    <a:pt x="4453" y="376"/>
                    <a:pt x="4443" y="400"/>
                  </a:cubicBezTo>
                  <a:cubicBezTo>
                    <a:pt x="4436" y="419"/>
                    <a:pt x="4423" y="432"/>
                    <a:pt x="4413" y="449"/>
                  </a:cubicBezTo>
                  <a:cubicBezTo>
                    <a:pt x="4398" y="479"/>
                    <a:pt x="4379" y="504"/>
                    <a:pt x="4357" y="530"/>
                  </a:cubicBezTo>
                  <a:cubicBezTo>
                    <a:pt x="4347" y="545"/>
                    <a:pt x="4338" y="562"/>
                    <a:pt x="4321" y="575"/>
                  </a:cubicBezTo>
                  <a:cubicBezTo>
                    <a:pt x="4291" y="611"/>
                    <a:pt x="4261" y="645"/>
                    <a:pt x="4225" y="681"/>
                  </a:cubicBezTo>
                  <a:cubicBezTo>
                    <a:pt x="4212" y="694"/>
                    <a:pt x="4204" y="701"/>
                    <a:pt x="4191" y="713"/>
                  </a:cubicBezTo>
                  <a:cubicBezTo>
                    <a:pt x="4167" y="733"/>
                    <a:pt x="4144" y="754"/>
                    <a:pt x="4118" y="775"/>
                  </a:cubicBezTo>
                  <a:cubicBezTo>
                    <a:pt x="4099" y="788"/>
                    <a:pt x="4080" y="805"/>
                    <a:pt x="4058" y="820"/>
                  </a:cubicBezTo>
                  <a:cubicBezTo>
                    <a:pt x="4031" y="844"/>
                    <a:pt x="4003" y="859"/>
                    <a:pt x="3971" y="880"/>
                  </a:cubicBezTo>
                  <a:cubicBezTo>
                    <a:pt x="3947" y="895"/>
                    <a:pt x="3918" y="914"/>
                    <a:pt x="3890" y="931"/>
                  </a:cubicBezTo>
                  <a:cubicBezTo>
                    <a:pt x="3794" y="989"/>
                    <a:pt x="3687" y="1034"/>
                    <a:pt x="3578" y="1081"/>
                  </a:cubicBezTo>
                  <a:cubicBezTo>
                    <a:pt x="3546" y="1093"/>
                    <a:pt x="3518" y="1102"/>
                    <a:pt x="3486" y="1115"/>
                  </a:cubicBezTo>
                  <a:cubicBezTo>
                    <a:pt x="3418" y="1138"/>
                    <a:pt x="3346" y="1157"/>
                    <a:pt x="3277" y="1181"/>
                  </a:cubicBezTo>
                  <a:cubicBezTo>
                    <a:pt x="3202" y="1200"/>
                    <a:pt x="3128" y="1219"/>
                    <a:pt x="3051" y="1234"/>
                  </a:cubicBezTo>
                  <a:cubicBezTo>
                    <a:pt x="2959" y="1256"/>
                    <a:pt x="2870" y="1271"/>
                    <a:pt x="2778" y="1283"/>
                  </a:cubicBezTo>
                  <a:cubicBezTo>
                    <a:pt x="2754" y="1283"/>
                    <a:pt x="2729" y="1290"/>
                    <a:pt x="2707" y="1290"/>
                  </a:cubicBezTo>
                  <a:cubicBezTo>
                    <a:pt x="2581" y="1307"/>
                    <a:pt x="2455" y="1313"/>
                    <a:pt x="2329" y="1313"/>
                  </a:cubicBezTo>
                  <a:lnTo>
                    <a:pt x="2265" y="1313"/>
                  </a:lnTo>
                  <a:cubicBezTo>
                    <a:pt x="2142" y="1313"/>
                    <a:pt x="2018" y="1307"/>
                    <a:pt x="1894" y="1294"/>
                  </a:cubicBezTo>
                  <a:cubicBezTo>
                    <a:pt x="1875" y="1290"/>
                    <a:pt x="1853" y="1288"/>
                    <a:pt x="1834" y="1288"/>
                  </a:cubicBezTo>
                  <a:cubicBezTo>
                    <a:pt x="1710" y="1271"/>
                    <a:pt x="1593" y="1251"/>
                    <a:pt x="1476" y="1226"/>
                  </a:cubicBezTo>
                  <a:cubicBezTo>
                    <a:pt x="1452" y="1219"/>
                    <a:pt x="1431" y="1213"/>
                    <a:pt x="1409" y="1209"/>
                  </a:cubicBezTo>
                  <a:cubicBezTo>
                    <a:pt x="1303" y="1181"/>
                    <a:pt x="1200" y="1151"/>
                    <a:pt x="1098" y="1113"/>
                  </a:cubicBezTo>
                  <a:cubicBezTo>
                    <a:pt x="1081" y="1106"/>
                    <a:pt x="1057" y="1102"/>
                    <a:pt x="1040" y="1096"/>
                  </a:cubicBezTo>
                  <a:cubicBezTo>
                    <a:pt x="921" y="1046"/>
                    <a:pt x="805" y="995"/>
                    <a:pt x="699" y="931"/>
                  </a:cubicBezTo>
                  <a:cubicBezTo>
                    <a:pt x="253" y="678"/>
                    <a:pt x="31" y="341"/>
                    <a:pt x="31" y="6"/>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4"/>
            <p:cNvSpPr/>
            <p:nvPr/>
          </p:nvSpPr>
          <p:spPr>
            <a:xfrm flipH="1">
              <a:off x="7522033" y="2256449"/>
              <a:ext cx="85877" cy="45274"/>
            </a:xfrm>
            <a:custGeom>
              <a:avLst/>
              <a:gdLst/>
              <a:ahLst/>
              <a:cxnLst/>
              <a:rect l="l" t="t" r="r" b="b"/>
              <a:pathLst>
                <a:path w="4964" h="2617" extrusionOk="0">
                  <a:moveTo>
                    <a:pt x="2471" y="1"/>
                  </a:moveTo>
                  <a:cubicBezTo>
                    <a:pt x="1895" y="1"/>
                    <a:pt x="1320" y="128"/>
                    <a:pt x="880" y="381"/>
                  </a:cubicBezTo>
                  <a:cubicBezTo>
                    <a:pt x="0" y="896"/>
                    <a:pt x="7" y="1726"/>
                    <a:pt x="891" y="2234"/>
                  </a:cubicBezTo>
                  <a:cubicBezTo>
                    <a:pt x="1331" y="2489"/>
                    <a:pt x="1910" y="2617"/>
                    <a:pt x="2489" y="2617"/>
                  </a:cubicBezTo>
                  <a:cubicBezTo>
                    <a:pt x="3067" y="2617"/>
                    <a:pt x="3644" y="2489"/>
                    <a:pt x="4082" y="2234"/>
                  </a:cubicBezTo>
                  <a:cubicBezTo>
                    <a:pt x="4963" y="1722"/>
                    <a:pt x="4957" y="896"/>
                    <a:pt x="4073" y="386"/>
                  </a:cubicBezTo>
                  <a:cubicBezTo>
                    <a:pt x="3629" y="129"/>
                    <a:pt x="3050" y="1"/>
                    <a:pt x="2471" y="1"/>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44"/>
            <p:cNvSpPr/>
            <p:nvPr/>
          </p:nvSpPr>
          <p:spPr>
            <a:xfrm flipH="1">
              <a:off x="7554453" y="2178478"/>
              <a:ext cx="21002" cy="108696"/>
            </a:xfrm>
            <a:custGeom>
              <a:avLst/>
              <a:gdLst/>
              <a:ahLst/>
              <a:cxnLst/>
              <a:rect l="l" t="t" r="r" b="b"/>
              <a:pathLst>
                <a:path w="1214" h="6283" extrusionOk="0">
                  <a:moveTo>
                    <a:pt x="1211" y="0"/>
                  </a:moveTo>
                  <a:lnTo>
                    <a:pt x="1211" y="31"/>
                  </a:lnTo>
                  <a:lnTo>
                    <a:pt x="1211" y="31"/>
                  </a:lnTo>
                  <a:cubicBezTo>
                    <a:pt x="1212" y="21"/>
                    <a:pt x="1213" y="11"/>
                    <a:pt x="1213" y="0"/>
                  </a:cubicBezTo>
                  <a:close/>
                  <a:moveTo>
                    <a:pt x="16" y="0"/>
                  </a:moveTo>
                  <a:lnTo>
                    <a:pt x="1" y="5932"/>
                  </a:lnTo>
                  <a:cubicBezTo>
                    <a:pt x="1" y="6022"/>
                    <a:pt x="56" y="6114"/>
                    <a:pt x="178" y="6180"/>
                  </a:cubicBezTo>
                  <a:cubicBezTo>
                    <a:pt x="293" y="6248"/>
                    <a:pt x="446" y="6282"/>
                    <a:pt x="599" y="6282"/>
                  </a:cubicBezTo>
                  <a:cubicBezTo>
                    <a:pt x="753" y="6282"/>
                    <a:pt x="906" y="6248"/>
                    <a:pt x="1021" y="6180"/>
                  </a:cubicBezTo>
                  <a:cubicBezTo>
                    <a:pt x="1141" y="6114"/>
                    <a:pt x="1196" y="6026"/>
                    <a:pt x="1196" y="5939"/>
                  </a:cubicBezTo>
                  <a:lnTo>
                    <a:pt x="1211" y="31"/>
                  </a:lnTo>
                  <a:lnTo>
                    <a:pt x="1211" y="31"/>
                  </a:lnTo>
                  <a:cubicBezTo>
                    <a:pt x="1199" y="111"/>
                    <a:pt x="1142" y="185"/>
                    <a:pt x="1038" y="246"/>
                  </a:cubicBezTo>
                  <a:cubicBezTo>
                    <a:pt x="922" y="313"/>
                    <a:pt x="769" y="347"/>
                    <a:pt x="616" y="347"/>
                  </a:cubicBezTo>
                  <a:cubicBezTo>
                    <a:pt x="463" y="347"/>
                    <a:pt x="310" y="313"/>
                    <a:pt x="193" y="246"/>
                  </a:cubicBezTo>
                  <a:cubicBezTo>
                    <a:pt x="71" y="180"/>
                    <a:pt x="16" y="86"/>
                    <a:pt x="16"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4"/>
            <p:cNvSpPr/>
            <p:nvPr/>
          </p:nvSpPr>
          <p:spPr>
            <a:xfrm flipH="1">
              <a:off x="7554505" y="2178478"/>
              <a:ext cx="260" cy="102779"/>
            </a:xfrm>
            <a:custGeom>
              <a:avLst/>
              <a:gdLst/>
              <a:ahLst/>
              <a:cxnLst/>
              <a:rect l="l" t="t" r="r" b="b"/>
              <a:pathLst>
                <a:path w="15" h="5941" extrusionOk="0">
                  <a:moveTo>
                    <a:pt x="15" y="0"/>
                  </a:moveTo>
                  <a:lnTo>
                    <a:pt x="0" y="5939"/>
                  </a:lnTo>
                  <a:lnTo>
                    <a:pt x="0" y="5941"/>
                  </a:lnTo>
                  <a:lnTo>
                    <a:pt x="15" y="7"/>
                  </a:lnTo>
                  <a:lnTo>
                    <a:pt x="15"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44"/>
            <p:cNvSpPr/>
            <p:nvPr/>
          </p:nvSpPr>
          <p:spPr>
            <a:xfrm flipH="1">
              <a:off x="7554453" y="2178582"/>
              <a:ext cx="363" cy="103298"/>
            </a:xfrm>
            <a:custGeom>
              <a:avLst/>
              <a:gdLst/>
              <a:ahLst/>
              <a:cxnLst/>
              <a:rect l="l" t="t" r="r" b="b"/>
              <a:pathLst>
                <a:path w="21" h="5971" extrusionOk="0">
                  <a:moveTo>
                    <a:pt x="18" y="1"/>
                  </a:moveTo>
                  <a:lnTo>
                    <a:pt x="18" y="27"/>
                  </a:lnTo>
                  <a:lnTo>
                    <a:pt x="18" y="27"/>
                  </a:lnTo>
                  <a:cubicBezTo>
                    <a:pt x="20" y="19"/>
                    <a:pt x="20" y="9"/>
                    <a:pt x="20" y="1"/>
                  </a:cubicBezTo>
                  <a:close/>
                  <a:moveTo>
                    <a:pt x="18" y="27"/>
                  </a:moveTo>
                  <a:lnTo>
                    <a:pt x="18" y="27"/>
                  </a:lnTo>
                  <a:cubicBezTo>
                    <a:pt x="17" y="29"/>
                    <a:pt x="17" y="31"/>
                    <a:pt x="16" y="33"/>
                  </a:cubicBezTo>
                  <a:lnTo>
                    <a:pt x="1" y="5971"/>
                  </a:lnTo>
                  <a:cubicBezTo>
                    <a:pt x="3" y="5958"/>
                    <a:pt x="3" y="5947"/>
                    <a:pt x="3" y="5935"/>
                  </a:cubicBezTo>
                  <a:lnTo>
                    <a:pt x="18" y="27"/>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44"/>
            <p:cNvSpPr/>
            <p:nvPr/>
          </p:nvSpPr>
          <p:spPr>
            <a:xfrm flipH="1">
              <a:off x="7554540" y="2179135"/>
              <a:ext cx="450" cy="103298"/>
            </a:xfrm>
            <a:custGeom>
              <a:avLst/>
              <a:gdLst/>
              <a:ahLst/>
              <a:cxnLst/>
              <a:rect l="l" t="t" r="r" b="b"/>
              <a:pathLst>
                <a:path w="26" h="5971" extrusionOk="0">
                  <a:moveTo>
                    <a:pt x="26" y="1"/>
                  </a:moveTo>
                  <a:lnTo>
                    <a:pt x="26" y="1"/>
                  </a:lnTo>
                  <a:lnTo>
                    <a:pt x="26" y="1"/>
                  </a:lnTo>
                  <a:cubicBezTo>
                    <a:pt x="26" y="1"/>
                    <a:pt x="26" y="1"/>
                    <a:pt x="26" y="1"/>
                  </a:cubicBezTo>
                  <a:close/>
                  <a:moveTo>
                    <a:pt x="26" y="1"/>
                  </a:moveTo>
                  <a:lnTo>
                    <a:pt x="26" y="1"/>
                  </a:lnTo>
                  <a:cubicBezTo>
                    <a:pt x="26" y="14"/>
                    <a:pt x="24" y="24"/>
                    <a:pt x="15" y="37"/>
                  </a:cubicBezTo>
                  <a:lnTo>
                    <a:pt x="0" y="5971"/>
                  </a:lnTo>
                  <a:cubicBezTo>
                    <a:pt x="5" y="5958"/>
                    <a:pt x="7" y="5948"/>
                    <a:pt x="11" y="5939"/>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44"/>
            <p:cNvSpPr/>
            <p:nvPr/>
          </p:nvSpPr>
          <p:spPr>
            <a:xfrm flipH="1">
              <a:off x="7554678" y="2179758"/>
              <a:ext cx="571" cy="103316"/>
            </a:xfrm>
            <a:custGeom>
              <a:avLst/>
              <a:gdLst/>
              <a:ahLst/>
              <a:cxnLst/>
              <a:rect l="l" t="t" r="r" b="b"/>
              <a:pathLst>
                <a:path w="33" h="5972" extrusionOk="0">
                  <a:moveTo>
                    <a:pt x="32" y="1"/>
                  </a:moveTo>
                  <a:lnTo>
                    <a:pt x="32" y="1"/>
                  </a:lnTo>
                  <a:cubicBezTo>
                    <a:pt x="28" y="12"/>
                    <a:pt x="22" y="24"/>
                    <a:pt x="15" y="37"/>
                  </a:cubicBezTo>
                  <a:lnTo>
                    <a:pt x="0" y="5971"/>
                  </a:lnTo>
                  <a:cubicBezTo>
                    <a:pt x="7" y="5958"/>
                    <a:pt x="13" y="5948"/>
                    <a:pt x="15" y="5935"/>
                  </a:cubicBezTo>
                  <a:lnTo>
                    <a:pt x="3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4"/>
            <p:cNvSpPr/>
            <p:nvPr/>
          </p:nvSpPr>
          <p:spPr>
            <a:xfrm flipH="1">
              <a:off x="7554972" y="2180398"/>
              <a:ext cx="727" cy="103264"/>
            </a:xfrm>
            <a:custGeom>
              <a:avLst/>
              <a:gdLst/>
              <a:ahLst/>
              <a:cxnLst/>
              <a:rect l="l" t="t" r="r" b="b"/>
              <a:pathLst>
                <a:path w="42" h="5969" extrusionOk="0">
                  <a:moveTo>
                    <a:pt x="41" y="0"/>
                  </a:moveTo>
                  <a:cubicBezTo>
                    <a:pt x="37" y="13"/>
                    <a:pt x="28" y="22"/>
                    <a:pt x="20" y="32"/>
                  </a:cubicBezTo>
                  <a:lnTo>
                    <a:pt x="1" y="5968"/>
                  </a:lnTo>
                  <a:cubicBezTo>
                    <a:pt x="9" y="5956"/>
                    <a:pt x="20" y="5947"/>
                    <a:pt x="26" y="5934"/>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4"/>
            <p:cNvSpPr/>
            <p:nvPr/>
          </p:nvSpPr>
          <p:spPr>
            <a:xfrm flipH="1">
              <a:off x="7555353" y="2180952"/>
              <a:ext cx="934" cy="103454"/>
            </a:xfrm>
            <a:custGeom>
              <a:avLst/>
              <a:gdLst/>
              <a:ahLst/>
              <a:cxnLst/>
              <a:rect l="l" t="t" r="r" b="b"/>
              <a:pathLst>
                <a:path w="54" h="5980" extrusionOk="0">
                  <a:moveTo>
                    <a:pt x="54" y="0"/>
                  </a:moveTo>
                  <a:lnTo>
                    <a:pt x="54" y="0"/>
                  </a:lnTo>
                  <a:cubicBezTo>
                    <a:pt x="41" y="17"/>
                    <a:pt x="28" y="30"/>
                    <a:pt x="13" y="43"/>
                  </a:cubicBezTo>
                  <a:lnTo>
                    <a:pt x="1" y="5979"/>
                  </a:lnTo>
                  <a:cubicBezTo>
                    <a:pt x="13" y="5964"/>
                    <a:pt x="24" y="5949"/>
                    <a:pt x="35" y="5936"/>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44"/>
            <p:cNvSpPr/>
            <p:nvPr/>
          </p:nvSpPr>
          <p:spPr>
            <a:xfrm flipH="1">
              <a:off x="7556045" y="2181678"/>
              <a:ext cx="1609" cy="103679"/>
            </a:xfrm>
            <a:custGeom>
              <a:avLst/>
              <a:gdLst/>
              <a:ahLst/>
              <a:cxnLst/>
              <a:rect l="l" t="t" r="r" b="b"/>
              <a:pathLst>
                <a:path w="93" h="5993" extrusionOk="0">
                  <a:moveTo>
                    <a:pt x="92" y="1"/>
                  </a:moveTo>
                  <a:lnTo>
                    <a:pt x="92" y="1"/>
                  </a:lnTo>
                  <a:cubicBezTo>
                    <a:pt x="73" y="20"/>
                    <a:pt x="48" y="39"/>
                    <a:pt x="18" y="54"/>
                  </a:cubicBezTo>
                  <a:lnTo>
                    <a:pt x="1" y="5993"/>
                  </a:lnTo>
                  <a:cubicBezTo>
                    <a:pt x="30" y="5976"/>
                    <a:pt x="54" y="5956"/>
                    <a:pt x="80" y="5937"/>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44"/>
            <p:cNvSpPr/>
            <p:nvPr/>
          </p:nvSpPr>
          <p:spPr>
            <a:xfrm flipH="1">
              <a:off x="7557342" y="2182612"/>
              <a:ext cx="2716" cy="103817"/>
            </a:xfrm>
            <a:custGeom>
              <a:avLst/>
              <a:gdLst/>
              <a:ahLst/>
              <a:cxnLst/>
              <a:rect l="l" t="t" r="r" b="b"/>
              <a:pathLst>
                <a:path w="157" h="6001" extrusionOk="0">
                  <a:moveTo>
                    <a:pt x="157" y="0"/>
                  </a:moveTo>
                  <a:lnTo>
                    <a:pt x="157" y="0"/>
                  </a:lnTo>
                  <a:cubicBezTo>
                    <a:pt x="154" y="0"/>
                    <a:pt x="152" y="5"/>
                    <a:pt x="148" y="7"/>
                  </a:cubicBezTo>
                  <a:cubicBezTo>
                    <a:pt x="110" y="26"/>
                    <a:pt x="65" y="49"/>
                    <a:pt x="18" y="67"/>
                  </a:cubicBezTo>
                  <a:lnTo>
                    <a:pt x="1" y="6001"/>
                  </a:lnTo>
                  <a:cubicBezTo>
                    <a:pt x="50" y="5983"/>
                    <a:pt x="95" y="5964"/>
                    <a:pt x="131" y="5941"/>
                  </a:cubicBezTo>
                  <a:cubicBezTo>
                    <a:pt x="135" y="5941"/>
                    <a:pt x="137" y="5941"/>
                    <a:pt x="137" y="5939"/>
                  </a:cubicBezTo>
                  <a:lnTo>
                    <a:pt x="157"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44"/>
            <p:cNvSpPr/>
            <p:nvPr/>
          </p:nvSpPr>
          <p:spPr>
            <a:xfrm flipH="1">
              <a:off x="7559747" y="2183754"/>
              <a:ext cx="2266" cy="103125"/>
            </a:xfrm>
            <a:custGeom>
              <a:avLst/>
              <a:gdLst/>
              <a:ahLst/>
              <a:cxnLst/>
              <a:rect l="l" t="t" r="r" b="b"/>
              <a:pathLst>
                <a:path w="131" h="5961" extrusionOk="0">
                  <a:moveTo>
                    <a:pt x="131" y="1"/>
                  </a:moveTo>
                  <a:lnTo>
                    <a:pt x="131" y="1"/>
                  </a:lnTo>
                  <a:cubicBezTo>
                    <a:pt x="95" y="9"/>
                    <a:pt x="56" y="22"/>
                    <a:pt x="20" y="28"/>
                  </a:cubicBezTo>
                  <a:lnTo>
                    <a:pt x="1" y="5960"/>
                  </a:lnTo>
                  <a:cubicBezTo>
                    <a:pt x="41" y="5954"/>
                    <a:pt x="80" y="5943"/>
                    <a:pt x="114" y="5935"/>
                  </a:cubicBezTo>
                  <a:lnTo>
                    <a:pt x="131"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44"/>
            <p:cNvSpPr/>
            <p:nvPr/>
          </p:nvSpPr>
          <p:spPr>
            <a:xfrm flipH="1">
              <a:off x="7561667" y="2184239"/>
              <a:ext cx="1678" cy="102849"/>
            </a:xfrm>
            <a:custGeom>
              <a:avLst/>
              <a:gdLst/>
              <a:ahLst/>
              <a:cxnLst/>
              <a:rect l="l" t="t" r="r" b="b"/>
              <a:pathLst>
                <a:path w="97" h="5945" extrusionOk="0">
                  <a:moveTo>
                    <a:pt x="97" y="0"/>
                  </a:moveTo>
                  <a:cubicBezTo>
                    <a:pt x="71" y="0"/>
                    <a:pt x="46" y="5"/>
                    <a:pt x="20" y="7"/>
                  </a:cubicBezTo>
                  <a:lnTo>
                    <a:pt x="1" y="5945"/>
                  </a:lnTo>
                  <a:cubicBezTo>
                    <a:pt x="26" y="5941"/>
                    <a:pt x="56" y="5939"/>
                    <a:pt x="78" y="5932"/>
                  </a:cubicBezTo>
                  <a:lnTo>
                    <a:pt x="97"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44"/>
            <p:cNvSpPr/>
            <p:nvPr/>
          </p:nvSpPr>
          <p:spPr>
            <a:xfrm flipH="1">
              <a:off x="7562982" y="2184342"/>
              <a:ext cx="1505" cy="102831"/>
            </a:xfrm>
            <a:custGeom>
              <a:avLst/>
              <a:gdLst/>
              <a:ahLst/>
              <a:cxnLst/>
              <a:rect l="l" t="t" r="r" b="b"/>
              <a:pathLst>
                <a:path w="87" h="5944" extrusionOk="0">
                  <a:moveTo>
                    <a:pt x="86" y="1"/>
                  </a:moveTo>
                  <a:lnTo>
                    <a:pt x="86" y="1"/>
                  </a:lnTo>
                  <a:cubicBezTo>
                    <a:pt x="63" y="5"/>
                    <a:pt x="41" y="9"/>
                    <a:pt x="20" y="9"/>
                  </a:cubicBezTo>
                  <a:lnTo>
                    <a:pt x="1" y="5943"/>
                  </a:lnTo>
                  <a:cubicBezTo>
                    <a:pt x="24" y="5943"/>
                    <a:pt x="45" y="5943"/>
                    <a:pt x="67" y="5939"/>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4"/>
            <p:cNvSpPr/>
            <p:nvPr/>
          </p:nvSpPr>
          <p:spPr>
            <a:xfrm flipH="1">
              <a:off x="7564141" y="2184464"/>
              <a:ext cx="1419" cy="102676"/>
            </a:xfrm>
            <a:custGeom>
              <a:avLst/>
              <a:gdLst/>
              <a:ahLst/>
              <a:cxnLst/>
              <a:rect l="l" t="t" r="r" b="b"/>
              <a:pathLst>
                <a:path w="82" h="5935" extrusionOk="0">
                  <a:moveTo>
                    <a:pt x="18" y="0"/>
                  </a:moveTo>
                  <a:lnTo>
                    <a:pt x="1" y="5934"/>
                  </a:lnTo>
                  <a:lnTo>
                    <a:pt x="63" y="5934"/>
                  </a:lnTo>
                  <a:lnTo>
                    <a:pt x="82"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4"/>
            <p:cNvSpPr/>
            <p:nvPr/>
          </p:nvSpPr>
          <p:spPr>
            <a:xfrm flipH="1">
              <a:off x="7565248" y="2184342"/>
              <a:ext cx="1298" cy="102797"/>
            </a:xfrm>
            <a:custGeom>
              <a:avLst/>
              <a:gdLst/>
              <a:ahLst/>
              <a:cxnLst/>
              <a:rect l="l" t="t" r="r" b="b"/>
              <a:pathLst>
                <a:path w="75" h="5942" extrusionOk="0">
                  <a:moveTo>
                    <a:pt x="15" y="1"/>
                  </a:moveTo>
                  <a:lnTo>
                    <a:pt x="0" y="5939"/>
                  </a:lnTo>
                  <a:cubicBezTo>
                    <a:pt x="17" y="5941"/>
                    <a:pt x="41" y="5941"/>
                    <a:pt x="58" y="5941"/>
                  </a:cubicBezTo>
                  <a:lnTo>
                    <a:pt x="75" y="7"/>
                  </a:lnTo>
                  <a:cubicBezTo>
                    <a:pt x="56" y="7"/>
                    <a:pt x="39" y="7"/>
                    <a:pt x="15"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4"/>
            <p:cNvSpPr/>
            <p:nvPr/>
          </p:nvSpPr>
          <p:spPr>
            <a:xfrm flipH="1">
              <a:off x="7566269" y="2184308"/>
              <a:ext cx="1315" cy="102779"/>
            </a:xfrm>
            <a:custGeom>
              <a:avLst/>
              <a:gdLst/>
              <a:ahLst/>
              <a:cxnLst/>
              <a:rect l="l" t="t" r="r" b="b"/>
              <a:pathLst>
                <a:path w="76" h="5941" extrusionOk="0">
                  <a:moveTo>
                    <a:pt x="17" y="1"/>
                  </a:moveTo>
                  <a:lnTo>
                    <a:pt x="0" y="5935"/>
                  </a:lnTo>
                  <a:cubicBezTo>
                    <a:pt x="22" y="5939"/>
                    <a:pt x="41" y="5941"/>
                    <a:pt x="60" y="5941"/>
                  </a:cubicBezTo>
                  <a:lnTo>
                    <a:pt x="75" y="5"/>
                  </a:lnTo>
                  <a:lnTo>
                    <a:pt x="75" y="5"/>
                  </a:lnTo>
                  <a:cubicBezTo>
                    <a:pt x="75" y="5"/>
                    <a:pt x="75" y="5"/>
                    <a:pt x="75" y="5"/>
                  </a:cubicBezTo>
                  <a:lnTo>
                    <a:pt x="75" y="3"/>
                  </a:lnTo>
                  <a:lnTo>
                    <a:pt x="75" y="5"/>
                  </a:lnTo>
                  <a:lnTo>
                    <a:pt x="75" y="5"/>
                  </a:lnTo>
                  <a:cubicBezTo>
                    <a:pt x="60" y="5"/>
                    <a:pt x="37" y="1"/>
                    <a:pt x="17"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4"/>
            <p:cNvSpPr/>
            <p:nvPr/>
          </p:nvSpPr>
          <p:spPr>
            <a:xfrm flipH="1">
              <a:off x="7567272" y="2184118"/>
              <a:ext cx="1349" cy="102866"/>
            </a:xfrm>
            <a:custGeom>
              <a:avLst/>
              <a:gdLst/>
              <a:ahLst/>
              <a:cxnLst/>
              <a:rect l="l" t="t" r="r" b="b"/>
              <a:pathLst>
                <a:path w="78" h="5946" extrusionOk="0">
                  <a:moveTo>
                    <a:pt x="18" y="1"/>
                  </a:moveTo>
                  <a:lnTo>
                    <a:pt x="1" y="5935"/>
                  </a:lnTo>
                  <a:cubicBezTo>
                    <a:pt x="20" y="5939"/>
                    <a:pt x="39" y="5946"/>
                    <a:pt x="60" y="5946"/>
                  </a:cubicBezTo>
                  <a:lnTo>
                    <a:pt x="77" y="12"/>
                  </a:lnTo>
                  <a:cubicBezTo>
                    <a:pt x="58" y="7"/>
                    <a:pt x="37" y="5"/>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4"/>
            <p:cNvSpPr/>
            <p:nvPr/>
          </p:nvSpPr>
          <p:spPr>
            <a:xfrm flipH="1">
              <a:off x="7568310" y="2183858"/>
              <a:ext cx="1419" cy="102935"/>
            </a:xfrm>
            <a:custGeom>
              <a:avLst/>
              <a:gdLst/>
              <a:ahLst/>
              <a:cxnLst/>
              <a:rect l="l" t="t" r="r" b="b"/>
              <a:pathLst>
                <a:path w="82" h="5950" extrusionOk="0">
                  <a:moveTo>
                    <a:pt x="22" y="1"/>
                  </a:moveTo>
                  <a:lnTo>
                    <a:pt x="1" y="5935"/>
                  </a:lnTo>
                  <a:cubicBezTo>
                    <a:pt x="24" y="5943"/>
                    <a:pt x="43" y="5948"/>
                    <a:pt x="65" y="5950"/>
                  </a:cubicBezTo>
                  <a:lnTo>
                    <a:pt x="82" y="16"/>
                  </a:lnTo>
                  <a:cubicBezTo>
                    <a:pt x="62" y="9"/>
                    <a:pt x="39" y="3"/>
                    <a:pt x="22"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44"/>
            <p:cNvSpPr/>
            <p:nvPr/>
          </p:nvSpPr>
          <p:spPr>
            <a:xfrm flipH="1">
              <a:off x="7569348" y="2183426"/>
              <a:ext cx="1643" cy="103108"/>
            </a:xfrm>
            <a:custGeom>
              <a:avLst/>
              <a:gdLst/>
              <a:ahLst/>
              <a:cxnLst/>
              <a:rect l="l" t="t" r="r" b="b"/>
              <a:pathLst>
                <a:path w="95" h="5960" extrusionOk="0">
                  <a:moveTo>
                    <a:pt x="20" y="0"/>
                  </a:moveTo>
                  <a:lnTo>
                    <a:pt x="1" y="5936"/>
                  </a:lnTo>
                  <a:cubicBezTo>
                    <a:pt x="27" y="5947"/>
                    <a:pt x="52" y="5954"/>
                    <a:pt x="74" y="5960"/>
                  </a:cubicBezTo>
                  <a:lnTo>
                    <a:pt x="95" y="26"/>
                  </a:lnTo>
                  <a:cubicBezTo>
                    <a:pt x="69" y="20"/>
                    <a:pt x="44" y="9"/>
                    <a:pt x="20"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44"/>
            <p:cNvSpPr/>
            <p:nvPr/>
          </p:nvSpPr>
          <p:spPr>
            <a:xfrm flipH="1">
              <a:off x="7570594" y="2178478"/>
              <a:ext cx="4861" cy="107658"/>
            </a:xfrm>
            <a:custGeom>
              <a:avLst/>
              <a:gdLst/>
              <a:ahLst/>
              <a:cxnLst/>
              <a:rect l="l" t="t" r="r" b="b"/>
              <a:pathLst>
                <a:path w="281" h="6223" extrusionOk="0">
                  <a:moveTo>
                    <a:pt x="16" y="0"/>
                  </a:moveTo>
                  <a:lnTo>
                    <a:pt x="1" y="5932"/>
                  </a:lnTo>
                  <a:cubicBezTo>
                    <a:pt x="1" y="6022"/>
                    <a:pt x="56" y="6114"/>
                    <a:pt x="178" y="6180"/>
                  </a:cubicBezTo>
                  <a:cubicBezTo>
                    <a:pt x="203" y="6197"/>
                    <a:pt x="231" y="6210"/>
                    <a:pt x="259" y="6222"/>
                  </a:cubicBezTo>
                  <a:lnTo>
                    <a:pt x="278" y="286"/>
                  </a:lnTo>
                  <a:lnTo>
                    <a:pt x="280" y="286"/>
                  </a:lnTo>
                  <a:cubicBezTo>
                    <a:pt x="250" y="276"/>
                    <a:pt x="223" y="259"/>
                    <a:pt x="193" y="246"/>
                  </a:cubicBezTo>
                  <a:cubicBezTo>
                    <a:pt x="71" y="180"/>
                    <a:pt x="16" y="86"/>
                    <a:pt x="16"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4"/>
            <p:cNvSpPr/>
            <p:nvPr/>
          </p:nvSpPr>
          <p:spPr>
            <a:xfrm flipH="1">
              <a:off x="7553432" y="2172457"/>
              <a:ext cx="22836" cy="12024"/>
            </a:xfrm>
            <a:custGeom>
              <a:avLst/>
              <a:gdLst/>
              <a:ahLst/>
              <a:cxnLst/>
              <a:rect l="l" t="t" r="r" b="b"/>
              <a:pathLst>
                <a:path w="1320" h="695" extrusionOk="0">
                  <a:moveTo>
                    <a:pt x="660" y="0"/>
                  </a:moveTo>
                  <a:cubicBezTo>
                    <a:pt x="506" y="0"/>
                    <a:pt x="353" y="34"/>
                    <a:pt x="238" y="103"/>
                  </a:cubicBezTo>
                  <a:cubicBezTo>
                    <a:pt x="1" y="239"/>
                    <a:pt x="5" y="459"/>
                    <a:pt x="240" y="594"/>
                  </a:cubicBezTo>
                  <a:cubicBezTo>
                    <a:pt x="357" y="661"/>
                    <a:pt x="510" y="695"/>
                    <a:pt x="663" y="695"/>
                  </a:cubicBezTo>
                  <a:cubicBezTo>
                    <a:pt x="816" y="695"/>
                    <a:pt x="969" y="661"/>
                    <a:pt x="1085" y="594"/>
                  </a:cubicBezTo>
                  <a:cubicBezTo>
                    <a:pt x="1320" y="459"/>
                    <a:pt x="1320" y="239"/>
                    <a:pt x="1085" y="103"/>
                  </a:cubicBezTo>
                  <a:cubicBezTo>
                    <a:pt x="968" y="34"/>
                    <a:pt x="813" y="0"/>
                    <a:pt x="660" y="0"/>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44"/>
            <p:cNvSpPr/>
            <p:nvPr/>
          </p:nvSpPr>
          <p:spPr>
            <a:xfrm flipH="1">
              <a:off x="7350434" y="2623814"/>
              <a:ext cx="21141" cy="108782"/>
            </a:xfrm>
            <a:custGeom>
              <a:avLst/>
              <a:gdLst/>
              <a:ahLst/>
              <a:cxnLst/>
              <a:rect l="l" t="t" r="r" b="b"/>
              <a:pathLst>
                <a:path w="1222" h="6288" extrusionOk="0">
                  <a:moveTo>
                    <a:pt x="1221" y="5"/>
                  </a:moveTo>
                  <a:lnTo>
                    <a:pt x="1221" y="6"/>
                  </a:lnTo>
                  <a:lnTo>
                    <a:pt x="1221" y="6"/>
                  </a:lnTo>
                  <a:cubicBezTo>
                    <a:pt x="1221" y="6"/>
                    <a:pt x="1221" y="6"/>
                    <a:pt x="1221" y="5"/>
                  </a:cubicBezTo>
                  <a:close/>
                  <a:moveTo>
                    <a:pt x="20" y="1"/>
                  </a:moveTo>
                  <a:lnTo>
                    <a:pt x="0" y="5939"/>
                  </a:lnTo>
                  <a:cubicBezTo>
                    <a:pt x="0" y="6027"/>
                    <a:pt x="62" y="6116"/>
                    <a:pt x="180" y="6185"/>
                  </a:cubicBezTo>
                  <a:cubicBezTo>
                    <a:pt x="297" y="6253"/>
                    <a:pt x="450" y="6287"/>
                    <a:pt x="604" y="6287"/>
                  </a:cubicBezTo>
                  <a:cubicBezTo>
                    <a:pt x="757" y="6287"/>
                    <a:pt x="910" y="6253"/>
                    <a:pt x="1027" y="6185"/>
                  </a:cubicBezTo>
                  <a:cubicBezTo>
                    <a:pt x="1145" y="6116"/>
                    <a:pt x="1202" y="6029"/>
                    <a:pt x="1202" y="5939"/>
                  </a:cubicBezTo>
                  <a:lnTo>
                    <a:pt x="1221" y="6"/>
                  </a:lnTo>
                  <a:lnTo>
                    <a:pt x="1221" y="6"/>
                  </a:lnTo>
                  <a:cubicBezTo>
                    <a:pt x="1221" y="93"/>
                    <a:pt x="1161" y="183"/>
                    <a:pt x="1046" y="248"/>
                  </a:cubicBezTo>
                  <a:cubicBezTo>
                    <a:pt x="929" y="318"/>
                    <a:pt x="774" y="353"/>
                    <a:pt x="620" y="353"/>
                  </a:cubicBezTo>
                  <a:cubicBezTo>
                    <a:pt x="466" y="353"/>
                    <a:pt x="313" y="319"/>
                    <a:pt x="195" y="251"/>
                  </a:cubicBezTo>
                  <a:cubicBezTo>
                    <a:pt x="77" y="182"/>
                    <a:pt x="20" y="93"/>
                    <a:pt x="20"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44"/>
            <p:cNvSpPr/>
            <p:nvPr/>
          </p:nvSpPr>
          <p:spPr>
            <a:xfrm flipH="1">
              <a:off x="7350434" y="2623901"/>
              <a:ext cx="346" cy="102779"/>
            </a:xfrm>
            <a:custGeom>
              <a:avLst/>
              <a:gdLst/>
              <a:ahLst/>
              <a:cxnLst/>
              <a:rect l="l" t="t" r="r" b="b"/>
              <a:pathLst>
                <a:path w="20" h="5941" extrusionOk="0">
                  <a:moveTo>
                    <a:pt x="19" y="0"/>
                  </a:moveTo>
                  <a:lnTo>
                    <a:pt x="0" y="5934"/>
                  </a:lnTo>
                  <a:lnTo>
                    <a:pt x="0" y="5941"/>
                  </a:lnTo>
                  <a:lnTo>
                    <a:pt x="19" y="6"/>
                  </a:lnTo>
                  <a:lnTo>
                    <a:pt x="19"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4"/>
            <p:cNvSpPr/>
            <p:nvPr/>
          </p:nvSpPr>
          <p:spPr>
            <a:xfrm flipH="1">
              <a:off x="7350434" y="2624005"/>
              <a:ext cx="381" cy="103298"/>
            </a:xfrm>
            <a:custGeom>
              <a:avLst/>
              <a:gdLst/>
              <a:ahLst/>
              <a:cxnLst/>
              <a:rect l="l" t="t" r="r" b="b"/>
              <a:pathLst>
                <a:path w="22" h="5971" extrusionOk="0">
                  <a:moveTo>
                    <a:pt x="21" y="1"/>
                  </a:moveTo>
                  <a:lnTo>
                    <a:pt x="21" y="1"/>
                  </a:lnTo>
                  <a:lnTo>
                    <a:pt x="21" y="1"/>
                  </a:lnTo>
                  <a:cubicBezTo>
                    <a:pt x="21" y="1"/>
                    <a:pt x="21" y="1"/>
                    <a:pt x="21" y="1"/>
                  </a:cubicBezTo>
                  <a:close/>
                  <a:moveTo>
                    <a:pt x="21" y="1"/>
                  </a:moveTo>
                  <a:cubicBezTo>
                    <a:pt x="21" y="12"/>
                    <a:pt x="19" y="24"/>
                    <a:pt x="15" y="33"/>
                  </a:cubicBezTo>
                  <a:lnTo>
                    <a:pt x="0" y="5971"/>
                  </a:lnTo>
                  <a:cubicBezTo>
                    <a:pt x="2" y="5958"/>
                    <a:pt x="2" y="5945"/>
                    <a:pt x="2" y="5935"/>
                  </a:cubicBezTo>
                  <a:lnTo>
                    <a:pt x="21"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4"/>
            <p:cNvSpPr/>
            <p:nvPr/>
          </p:nvSpPr>
          <p:spPr>
            <a:xfrm flipH="1">
              <a:off x="7350538" y="2624558"/>
              <a:ext cx="467" cy="103298"/>
            </a:xfrm>
            <a:custGeom>
              <a:avLst/>
              <a:gdLst/>
              <a:ahLst/>
              <a:cxnLst/>
              <a:rect l="l" t="t" r="r" b="b"/>
              <a:pathLst>
                <a:path w="27" h="5971" extrusionOk="0">
                  <a:moveTo>
                    <a:pt x="26" y="1"/>
                  </a:moveTo>
                  <a:lnTo>
                    <a:pt x="26" y="1"/>
                  </a:lnTo>
                  <a:lnTo>
                    <a:pt x="26" y="1"/>
                  </a:lnTo>
                  <a:cubicBezTo>
                    <a:pt x="26" y="1"/>
                    <a:pt x="26" y="1"/>
                    <a:pt x="26" y="1"/>
                  </a:cubicBezTo>
                  <a:close/>
                  <a:moveTo>
                    <a:pt x="26" y="1"/>
                  </a:moveTo>
                  <a:lnTo>
                    <a:pt x="26" y="1"/>
                  </a:lnTo>
                  <a:cubicBezTo>
                    <a:pt x="26" y="13"/>
                    <a:pt x="20" y="24"/>
                    <a:pt x="18" y="37"/>
                  </a:cubicBezTo>
                  <a:lnTo>
                    <a:pt x="0" y="5971"/>
                  </a:lnTo>
                  <a:cubicBezTo>
                    <a:pt x="5" y="5960"/>
                    <a:pt x="7" y="5947"/>
                    <a:pt x="11" y="5939"/>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4"/>
            <p:cNvSpPr/>
            <p:nvPr/>
          </p:nvSpPr>
          <p:spPr>
            <a:xfrm flipH="1">
              <a:off x="7350694" y="2625181"/>
              <a:ext cx="571" cy="103316"/>
            </a:xfrm>
            <a:custGeom>
              <a:avLst/>
              <a:gdLst/>
              <a:ahLst/>
              <a:cxnLst/>
              <a:rect l="l" t="t" r="r" b="b"/>
              <a:pathLst>
                <a:path w="33" h="5972" extrusionOk="0">
                  <a:moveTo>
                    <a:pt x="33" y="1"/>
                  </a:moveTo>
                  <a:cubicBezTo>
                    <a:pt x="28" y="11"/>
                    <a:pt x="22" y="20"/>
                    <a:pt x="15" y="33"/>
                  </a:cubicBezTo>
                  <a:lnTo>
                    <a:pt x="0" y="5971"/>
                  </a:lnTo>
                  <a:cubicBezTo>
                    <a:pt x="7" y="5956"/>
                    <a:pt x="11" y="5948"/>
                    <a:pt x="15" y="5935"/>
                  </a:cubicBezTo>
                  <a:lnTo>
                    <a:pt x="33"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4"/>
            <p:cNvSpPr/>
            <p:nvPr/>
          </p:nvSpPr>
          <p:spPr>
            <a:xfrm flipH="1">
              <a:off x="7350988" y="2625735"/>
              <a:ext cx="727" cy="103316"/>
            </a:xfrm>
            <a:custGeom>
              <a:avLst/>
              <a:gdLst/>
              <a:ahLst/>
              <a:cxnLst/>
              <a:rect l="l" t="t" r="r" b="b"/>
              <a:pathLst>
                <a:path w="42" h="5972" extrusionOk="0">
                  <a:moveTo>
                    <a:pt x="41" y="1"/>
                  </a:moveTo>
                  <a:lnTo>
                    <a:pt x="41" y="1"/>
                  </a:lnTo>
                  <a:cubicBezTo>
                    <a:pt x="35" y="14"/>
                    <a:pt x="26" y="26"/>
                    <a:pt x="20" y="37"/>
                  </a:cubicBezTo>
                  <a:lnTo>
                    <a:pt x="1" y="5971"/>
                  </a:lnTo>
                  <a:cubicBezTo>
                    <a:pt x="9" y="5960"/>
                    <a:pt x="20" y="5952"/>
                    <a:pt x="26" y="5939"/>
                  </a:cubicBezTo>
                  <a:lnTo>
                    <a:pt x="41"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44"/>
            <p:cNvSpPr/>
            <p:nvPr/>
          </p:nvSpPr>
          <p:spPr>
            <a:xfrm flipH="1">
              <a:off x="7351351" y="2626375"/>
              <a:ext cx="1021" cy="103402"/>
            </a:xfrm>
            <a:custGeom>
              <a:avLst/>
              <a:gdLst/>
              <a:ahLst/>
              <a:cxnLst/>
              <a:rect l="l" t="t" r="r" b="b"/>
              <a:pathLst>
                <a:path w="59" h="5977" extrusionOk="0">
                  <a:moveTo>
                    <a:pt x="58" y="0"/>
                  </a:moveTo>
                  <a:lnTo>
                    <a:pt x="58" y="0"/>
                  </a:lnTo>
                  <a:cubicBezTo>
                    <a:pt x="45" y="13"/>
                    <a:pt x="32" y="30"/>
                    <a:pt x="20" y="43"/>
                  </a:cubicBezTo>
                  <a:lnTo>
                    <a:pt x="0" y="5977"/>
                  </a:lnTo>
                  <a:cubicBezTo>
                    <a:pt x="15" y="5962"/>
                    <a:pt x="28" y="5949"/>
                    <a:pt x="39" y="5934"/>
                  </a:cubicBezTo>
                  <a:lnTo>
                    <a:pt x="58"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4"/>
            <p:cNvSpPr/>
            <p:nvPr/>
          </p:nvSpPr>
          <p:spPr>
            <a:xfrm flipH="1">
              <a:off x="7352026" y="2627101"/>
              <a:ext cx="1678" cy="103679"/>
            </a:xfrm>
            <a:custGeom>
              <a:avLst/>
              <a:gdLst/>
              <a:ahLst/>
              <a:cxnLst/>
              <a:rect l="l" t="t" r="r" b="b"/>
              <a:pathLst>
                <a:path w="97" h="5993" extrusionOk="0">
                  <a:moveTo>
                    <a:pt x="97" y="1"/>
                  </a:moveTo>
                  <a:lnTo>
                    <a:pt x="97" y="1"/>
                  </a:lnTo>
                  <a:cubicBezTo>
                    <a:pt x="73" y="20"/>
                    <a:pt x="50" y="39"/>
                    <a:pt x="20" y="54"/>
                  </a:cubicBezTo>
                  <a:lnTo>
                    <a:pt x="1" y="5992"/>
                  </a:lnTo>
                  <a:cubicBezTo>
                    <a:pt x="33" y="5973"/>
                    <a:pt x="58" y="5954"/>
                    <a:pt x="77" y="5935"/>
                  </a:cubicBezTo>
                  <a:lnTo>
                    <a:pt x="97"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4"/>
            <p:cNvSpPr/>
            <p:nvPr/>
          </p:nvSpPr>
          <p:spPr>
            <a:xfrm flipH="1">
              <a:off x="7353358" y="2628036"/>
              <a:ext cx="2716" cy="103817"/>
            </a:xfrm>
            <a:custGeom>
              <a:avLst/>
              <a:gdLst/>
              <a:ahLst/>
              <a:cxnLst/>
              <a:rect l="l" t="t" r="r" b="b"/>
              <a:pathLst>
                <a:path w="157" h="6001" extrusionOk="0">
                  <a:moveTo>
                    <a:pt x="157" y="0"/>
                  </a:moveTo>
                  <a:cubicBezTo>
                    <a:pt x="153" y="4"/>
                    <a:pt x="150" y="4"/>
                    <a:pt x="150" y="4"/>
                  </a:cubicBezTo>
                  <a:cubicBezTo>
                    <a:pt x="110" y="30"/>
                    <a:pt x="65" y="49"/>
                    <a:pt x="18" y="66"/>
                  </a:cubicBezTo>
                  <a:lnTo>
                    <a:pt x="1" y="6000"/>
                  </a:lnTo>
                  <a:cubicBezTo>
                    <a:pt x="46" y="5983"/>
                    <a:pt x="93" y="5964"/>
                    <a:pt x="131" y="5941"/>
                  </a:cubicBezTo>
                  <a:cubicBezTo>
                    <a:pt x="135" y="5938"/>
                    <a:pt x="138" y="5938"/>
                    <a:pt x="138" y="5938"/>
                  </a:cubicBezTo>
                  <a:lnTo>
                    <a:pt x="157"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44"/>
            <p:cNvSpPr/>
            <p:nvPr/>
          </p:nvSpPr>
          <p:spPr>
            <a:xfrm flipH="1">
              <a:off x="7355745" y="2629177"/>
              <a:ext cx="2284" cy="103160"/>
            </a:xfrm>
            <a:custGeom>
              <a:avLst/>
              <a:gdLst/>
              <a:ahLst/>
              <a:cxnLst/>
              <a:rect l="l" t="t" r="r" b="b"/>
              <a:pathLst>
                <a:path w="132" h="5963" extrusionOk="0">
                  <a:moveTo>
                    <a:pt x="131" y="0"/>
                  </a:moveTo>
                  <a:lnTo>
                    <a:pt x="131" y="0"/>
                  </a:lnTo>
                  <a:cubicBezTo>
                    <a:pt x="93" y="9"/>
                    <a:pt x="54" y="20"/>
                    <a:pt x="16" y="26"/>
                  </a:cubicBezTo>
                  <a:lnTo>
                    <a:pt x="1" y="5962"/>
                  </a:lnTo>
                  <a:cubicBezTo>
                    <a:pt x="39" y="5956"/>
                    <a:pt x="76" y="5947"/>
                    <a:pt x="114" y="5934"/>
                  </a:cubicBezTo>
                  <a:lnTo>
                    <a:pt x="131"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44"/>
            <p:cNvSpPr/>
            <p:nvPr/>
          </p:nvSpPr>
          <p:spPr>
            <a:xfrm flipH="1">
              <a:off x="7357752" y="2629610"/>
              <a:ext cx="1592" cy="102900"/>
            </a:xfrm>
            <a:custGeom>
              <a:avLst/>
              <a:gdLst/>
              <a:ahLst/>
              <a:cxnLst/>
              <a:rect l="l" t="t" r="r" b="b"/>
              <a:pathLst>
                <a:path w="92" h="5948" extrusionOk="0">
                  <a:moveTo>
                    <a:pt x="92" y="1"/>
                  </a:moveTo>
                  <a:lnTo>
                    <a:pt x="92" y="1"/>
                  </a:lnTo>
                  <a:cubicBezTo>
                    <a:pt x="66" y="7"/>
                    <a:pt x="41" y="9"/>
                    <a:pt x="15" y="14"/>
                  </a:cubicBezTo>
                  <a:lnTo>
                    <a:pt x="0" y="5948"/>
                  </a:lnTo>
                  <a:cubicBezTo>
                    <a:pt x="26" y="5944"/>
                    <a:pt x="51" y="5941"/>
                    <a:pt x="77" y="5937"/>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44"/>
            <p:cNvSpPr/>
            <p:nvPr/>
          </p:nvSpPr>
          <p:spPr>
            <a:xfrm flipH="1">
              <a:off x="7359084" y="2629835"/>
              <a:ext cx="1419" cy="102797"/>
            </a:xfrm>
            <a:custGeom>
              <a:avLst/>
              <a:gdLst/>
              <a:ahLst/>
              <a:cxnLst/>
              <a:rect l="l" t="t" r="r" b="b"/>
              <a:pathLst>
                <a:path w="82" h="5942" extrusionOk="0">
                  <a:moveTo>
                    <a:pt x="82" y="1"/>
                  </a:moveTo>
                  <a:cubicBezTo>
                    <a:pt x="61" y="1"/>
                    <a:pt x="39" y="3"/>
                    <a:pt x="16" y="3"/>
                  </a:cubicBezTo>
                  <a:lnTo>
                    <a:pt x="1" y="5941"/>
                  </a:lnTo>
                  <a:cubicBezTo>
                    <a:pt x="22" y="5937"/>
                    <a:pt x="44" y="5935"/>
                    <a:pt x="67" y="5935"/>
                  </a:cubicBezTo>
                  <a:lnTo>
                    <a:pt x="82"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44"/>
            <p:cNvSpPr/>
            <p:nvPr/>
          </p:nvSpPr>
          <p:spPr>
            <a:xfrm flipH="1">
              <a:off x="7360226" y="2629869"/>
              <a:ext cx="1384" cy="102762"/>
            </a:xfrm>
            <a:custGeom>
              <a:avLst/>
              <a:gdLst/>
              <a:ahLst/>
              <a:cxnLst/>
              <a:rect l="l" t="t" r="r" b="b"/>
              <a:pathLst>
                <a:path w="80" h="5940" extrusionOk="0">
                  <a:moveTo>
                    <a:pt x="20" y="1"/>
                  </a:moveTo>
                  <a:lnTo>
                    <a:pt x="1" y="5939"/>
                  </a:lnTo>
                  <a:lnTo>
                    <a:pt x="65" y="5939"/>
                  </a:lnTo>
                  <a:lnTo>
                    <a:pt x="80"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4"/>
            <p:cNvSpPr/>
            <p:nvPr/>
          </p:nvSpPr>
          <p:spPr>
            <a:xfrm flipH="1">
              <a:off x="7361247" y="2629835"/>
              <a:ext cx="1349" cy="102797"/>
            </a:xfrm>
            <a:custGeom>
              <a:avLst/>
              <a:gdLst/>
              <a:ahLst/>
              <a:cxnLst/>
              <a:rect l="l" t="t" r="r" b="b"/>
              <a:pathLst>
                <a:path w="78" h="5942" extrusionOk="0">
                  <a:moveTo>
                    <a:pt x="17" y="1"/>
                  </a:moveTo>
                  <a:lnTo>
                    <a:pt x="0" y="5935"/>
                  </a:lnTo>
                  <a:cubicBezTo>
                    <a:pt x="19" y="5937"/>
                    <a:pt x="39" y="5941"/>
                    <a:pt x="58" y="5941"/>
                  </a:cubicBezTo>
                  <a:lnTo>
                    <a:pt x="77" y="3"/>
                  </a:lnTo>
                  <a:cubicBezTo>
                    <a:pt x="56" y="3"/>
                    <a:pt x="36" y="1"/>
                    <a:pt x="17"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4"/>
            <p:cNvSpPr/>
            <p:nvPr/>
          </p:nvSpPr>
          <p:spPr>
            <a:xfrm flipH="1">
              <a:off x="7362285" y="2629731"/>
              <a:ext cx="1349" cy="102779"/>
            </a:xfrm>
            <a:custGeom>
              <a:avLst/>
              <a:gdLst/>
              <a:ahLst/>
              <a:cxnLst/>
              <a:rect l="l" t="t" r="r" b="b"/>
              <a:pathLst>
                <a:path w="78" h="5941" extrusionOk="0">
                  <a:moveTo>
                    <a:pt x="20" y="0"/>
                  </a:moveTo>
                  <a:lnTo>
                    <a:pt x="0" y="5934"/>
                  </a:lnTo>
                  <a:cubicBezTo>
                    <a:pt x="20" y="5937"/>
                    <a:pt x="39" y="5941"/>
                    <a:pt x="60" y="5941"/>
                  </a:cubicBezTo>
                  <a:lnTo>
                    <a:pt x="77" y="7"/>
                  </a:lnTo>
                  <a:cubicBezTo>
                    <a:pt x="58" y="7"/>
                    <a:pt x="39" y="2"/>
                    <a:pt x="20"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4"/>
            <p:cNvSpPr/>
            <p:nvPr/>
          </p:nvSpPr>
          <p:spPr>
            <a:xfrm flipH="1">
              <a:off x="7363288" y="2629541"/>
              <a:ext cx="1349" cy="102866"/>
            </a:xfrm>
            <a:custGeom>
              <a:avLst/>
              <a:gdLst/>
              <a:ahLst/>
              <a:cxnLst/>
              <a:rect l="l" t="t" r="r" b="b"/>
              <a:pathLst>
                <a:path w="78" h="5946" extrusionOk="0">
                  <a:moveTo>
                    <a:pt x="18" y="1"/>
                  </a:moveTo>
                  <a:lnTo>
                    <a:pt x="1" y="5935"/>
                  </a:lnTo>
                  <a:cubicBezTo>
                    <a:pt x="20" y="5941"/>
                    <a:pt x="39" y="5945"/>
                    <a:pt x="58" y="5945"/>
                  </a:cubicBezTo>
                  <a:lnTo>
                    <a:pt x="78" y="11"/>
                  </a:lnTo>
                  <a:cubicBezTo>
                    <a:pt x="54" y="7"/>
                    <a:pt x="35" y="5"/>
                    <a:pt x="1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4"/>
            <p:cNvSpPr/>
            <p:nvPr/>
          </p:nvSpPr>
          <p:spPr>
            <a:xfrm flipH="1">
              <a:off x="7364326" y="2629281"/>
              <a:ext cx="1419" cy="102935"/>
            </a:xfrm>
            <a:custGeom>
              <a:avLst/>
              <a:gdLst/>
              <a:ahLst/>
              <a:cxnLst/>
              <a:rect l="l" t="t" r="r" b="b"/>
              <a:pathLst>
                <a:path w="82" h="5950" extrusionOk="0">
                  <a:moveTo>
                    <a:pt x="18" y="1"/>
                  </a:moveTo>
                  <a:lnTo>
                    <a:pt x="1" y="5935"/>
                  </a:lnTo>
                  <a:cubicBezTo>
                    <a:pt x="20" y="5941"/>
                    <a:pt x="43" y="5948"/>
                    <a:pt x="65" y="5950"/>
                  </a:cubicBezTo>
                  <a:lnTo>
                    <a:pt x="82" y="16"/>
                  </a:lnTo>
                  <a:cubicBezTo>
                    <a:pt x="58" y="9"/>
                    <a:pt x="39" y="7"/>
                    <a:pt x="1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4"/>
            <p:cNvSpPr/>
            <p:nvPr/>
          </p:nvSpPr>
          <p:spPr>
            <a:xfrm flipH="1">
              <a:off x="7365433" y="2628883"/>
              <a:ext cx="1557" cy="103073"/>
            </a:xfrm>
            <a:custGeom>
              <a:avLst/>
              <a:gdLst/>
              <a:ahLst/>
              <a:cxnLst/>
              <a:rect l="l" t="t" r="r" b="b"/>
              <a:pathLst>
                <a:path w="90" h="5958" extrusionOk="0">
                  <a:moveTo>
                    <a:pt x="19" y="0"/>
                  </a:moveTo>
                  <a:lnTo>
                    <a:pt x="0" y="5934"/>
                  </a:lnTo>
                  <a:cubicBezTo>
                    <a:pt x="26" y="5945"/>
                    <a:pt x="47" y="5953"/>
                    <a:pt x="73" y="5958"/>
                  </a:cubicBezTo>
                  <a:lnTo>
                    <a:pt x="90" y="24"/>
                  </a:lnTo>
                  <a:cubicBezTo>
                    <a:pt x="64" y="17"/>
                    <a:pt x="41" y="7"/>
                    <a:pt x="19"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4"/>
            <p:cNvSpPr/>
            <p:nvPr/>
          </p:nvSpPr>
          <p:spPr>
            <a:xfrm flipH="1">
              <a:off x="7366644" y="2623814"/>
              <a:ext cx="4930" cy="107744"/>
            </a:xfrm>
            <a:custGeom>
              <a:avLst/>
              <a:gdLst/>
              <a:ahLst/>
              <a:cxnLst/>
              <a:rect l="l" t="t" r="r" b="b"/>
              <a:pathLst>
                <a:path w="285" h="6228" extrusionOk="0">
                  <a:moveTo>
                    <a:pt x="20" y="1"/>
                  </a:moveTo>
                  <a:lnTo>
                    <a:pt x="0" y="5939"/>
                  </a:lnTo>
                  <a:cubicBezTo>
                    <a:pt x="0" y="6027"/>
                    <a:pt x="62" y="6116"/>
                    <a:pt x="180" y="6185"/>
                  </a:cubicBezTo>
                  <a:cubicBezTo>
                    <a:pt x="208" y="6202"/>
                    <a:pt x="237" y="6217"/>
                    <a:pt x="265" y="6227"/>
                  </a:cubicBezTo>
                  <a:lnTo>
                    <a:pt x="284" y="293"/>
                  </a:lnTo>
                  <a:cubicBezTo>
                    <a:pt x="252" y="280"/>
                    <a:pt x="225" y="268"/>
                    <a:pt x="195" y="251"/>
                  </a:cubicBezTo>
                  <a:cubicBezTo>
                    <a:pt x="77" y="182"/>
                    <a:pt x="20" y="93"/>
                    <a:pt x="20"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4"/>
            <p:cNvSpPr/>
            <p:nvPr/>
          </p:nvSpPr>
          <p:spPr>
            <a:xfrm flipH="1">
              <a:off x="7349431" y="2617880"/>
              <a:ext cx="22853" cy="12041"/>
            </a:xfrm>
            <a:custGeom>
              <a:avLst/>
              <a:gdLst/>
              <a:ahLst/>
              <a:cxnLst/>
              <a:rect l="l" t="t" r="r" b="b"/>
              <a:pathLst>
                <a:path w="1321" h="696" extrusionOk="0">
                  <a:moveTo>
                    <a:pt x="659" y="0"/>
                  </a:moveTo>
                  <a:cubicBezTo>
                    <a:pt x="505" y="0"/>
                    <a:pt x="352" y="34"/>
                    <a:pt x="236" y="103"/>
                  </a:cubicBezTo>
                  <a:cubicBezTo>
                    <a:pt x="1" y="239"/>
                    <a:pt x="1" y="459"/>
                    <a:pt x="236" y="594"/>
                  </a:cubicBezTo>
                  <a:cubicBezTo>
                    <a:pt x="354" y="662"/>
                    <a:pt x="507" y="696"/>
                    <a:pt x="661" y="696"/>
                  </a:cubicBezTo>
                  <a:cubicBezTo>
                    <a:pt x="815" y="696"/>
                    <a:pt x="970" y="661"/>
                    <a:pt x="1087" y="591"/>
                  </a:cubicBezTo>
                  <a:cubicBezTo>
                    <a:pt x="1320" y="459"/>
                    <a:pt x="1316" y="235"/>
                    <a:pt x="1085" y="103"/>
                  </a:cubicBezTo>
                  <a:cubicBezTo>
                    <a:pt x="967" y="34"/>
                    <a:pt x="813" y="0"/>
                    <a:pt x="659"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44"/>
            <p:cNvSpPr/>
            <p:nvPr/>
          </p:nvSpPr>
          <p:spPr>
            <a:xfrm flipH="1">
              <a:off x="7323775" y="2454465"/>
              <a:ext cx="78594" cy="193864"/>
            </a:xfrm>
            <a:custGeom>
              <a:avLst/>
              <a:gdLst/>
              <a:ahLst/>
              <a:cxnLst/>
              <a:rect l="l" t="t" r="r" b="b"/>
              <a:pathLst>
                <a:path w="4543" h="11206" extrusionOk="0">
                  <a:moveTo>
                    <a:pt x="4543" y="14"/>
                  </a:moveTo>
                  <a:lnTo>
                    <a:pt x="4543" y="28"/>
                  </a:lnTo>
                  <a:lnTo>
                    <a:pt x="4543" y="28"/>
                  </a:lnTo>
                  <a:cubicBezTo>
                    <a:pt x="4543" y="23"/>
                    <a:pt x="4543" y="18"/>
                    <a:pt x="4543" y="14"/>
                  </a:cubicBezTo>
                  <a:close/>
                  <a:moveTo>
                    <a:pt x="28" y="1"/>
                  </a:moveTo>
                  <a:lnTo>
                    <a:pt x="0" y="9890"/>
                  </a:lnTo>
                  <a:cubicBezTo>
                    <a:pt x="0" y="10232"/>
                    <a:pt x="222" y="10565"/>
                    <a:pt x="666" y="10823"/>
                  </a:cubicBezTo>
                  <a:cubicBezTo>
                    <a:pt x="769" y="10881"/>
                    <a:pt x="875" y="10934"/>
                    <a:pt x="995" y="10979"/>
                  </a:cubicBezTo>
                  <a:cubicBezTo>
                    <a:pt x="997" y="10981"/>
                    <a:pt x="1004" y="10981"/>
                    <a:pt x="1010" y="10985"/>
                  </a:cubicBezTo>
                  <a:cubicBezTo>
                    <a:pt x="1029" y="10992"/>
                    <a:pt x="1048" y="10998"/>
                    <a:pt x="1065" y="11004"/>
                  </a:cubicBezTo>
                  <a:cubicBezTo>
                    <a:pt x="1134" y="11028"/>
                    <a:pt x="1198" y="11053"/>
                    <a:pt x="1266" y="11073"/>
                  </a:cubicBezTo>
                  <a:cubicBezTo>
                    <a:pt x="1302" y="11081"/>
                    <a:pt x="1341" y="11088"/>
                    <a:pt x="1377" y="11098"/>
                  </a:cubicBezTo>
                  <a:cubicBezTo>
                    <a:pt x="1401" y="11105"/>
                    <a:pt x="1422" y="11111"/>
                    <a:pt x="1441" y="11115"/>
                  </a:cubicBezTo>
                  <a:cubicBezTo>
                    <a:pt x="1460" y="11118"/>
                    <a:pt x="1480" y="11128"/>
                    <a:pt x="1499" y="11130"/>
                  </a:cubicBezTo>
                  <a:cubicBezTo>
                    <a:pt x="1576" y="11143"/>
                    <a:pt x="1648" y="11156"/>
                    <a:pt x="1725" y="11169"/>
                  </a:cubicBezTo>
                  <a:cubicBezTo>
                    <a:pt x="1751" y="11173"/>
                    <a:pt x="1778" y="11175"/>
                    <a:pt x="1806" y="11179"/>
                  </a:cubicBezTo>
                  <a:cubicBezTo>
                    <a:pt x="1825" y="11179"/>
                    <a:pt x="1845" y="11182"/>
                    <a:pt x="1862" y="11182"/>
                  </a:cubicBezTo>
                  <a:cubicBezTo>
                    <a:pt x="1889" y="11186"/>
                    <a:pt x="1915" y="11188"/>
                    <a:pt x="1943" y="11192"/>
                  </a:cubicBezTo>
                  <a:cubicBezTo>
                    <a:pt x="2017" y="11199"/>
                    <a:pt x="2090" y="11201"/>
                    <a:pt x="2165" y="11205"/>
                  </a:cubicBezTo>
                  <a:cubicBezTo>
                    <a:pt x="2188" y="11205"/>
                    <a:pt x="2214" y="11201"/>
                    <a:pt x="2235" y="11201"/>
                  </a:cubicBezTo>
                  <a:lnTo>
                    <a:pt x="2297" y="11201"/>
                  </a:lnTo>
                  <a:cubicBezTo>
                    <a:pt x="2320" y="11201"/>
                    <a:pt x="2342" y="11203"/>
                    <a:pt x="2364" y="11203"/>
                  </a:cubicBezTo>
                  <a:cubicBezTo>
                    <a:pt x="2375" y="11203"/>
                    <a:pt x="2386" y="11202"/>
                    <a:pt x="2397" y="11201"/>
                  </a:cubicBezTo>
                  <a:cubicBezTo>
                    <a:pt x="2481" y="11201"/>
                    <a:pt x="2566" y="11194"/>
                    <a:pt x="2649" y="11186"/>
                  </a:cubicBezTo>
                  <a:cubicBezTo>
                    <a:pt x="2658" y="11186"/>
                    <a:pt x="2668" y="11182"/>
                    <a:pt x="2675" y="11182"/>
                  </a:cubicBezTo>
                  <a:cubicBezTo>
                    <a:pt x="2700" y="11179"/>
                    <a:pt x="2722" y="11175"/>
                    <a:pt x="2747" y="11175"/>
                  </a:cubicBezTo>
                  <a:cubicBezTo>
                    <a:pt x="2811" y="11167"/>
                    <a:pt x="2876" y="11156"/>
                    <a:pt x="2935" y="11147"/>
                  </a:cubicBezTo>
                  <a:cubicBezTo>
                    <a:pt x="2963" y="11143"/>
                    <a:pt x="2993" y="11130"/>
                    <a:pt x="3021" y="11126"/>
                  </a:cubicBezTo>
                  <a:cubicBezTo>
                    <a:pt x="3098" y="11111"/>
                    <a:pt x="3170" y="11092"/>
                    <a:pt x="3243" y="11073"/>
                  </a:cubicBezTo>
                  <a:cubicBezTo>
                    <a:pt x="3285" y="11060"/>
                    <a:pt x="3326" y="11053"/>
                    <a:pt x="3364" y="11041"/>
                  </a:cubicBezTo>
                  <a:cubicBezTo>
                    <a:pt x="3398" y="11028"/>
                    <a:pt x="3426" y="11017"/>
                    <a:pt x="3458" y="11004"/>
                  </a:cubicBezTo>
                  <a:cubicBezTo>
                    <a:pt x="3488" y="10994"/>
                    <a:pt x="3516" y="10985"/>
                    <a:pt x="3541" y="10972"/>
                  </a:cubicBezTo>
                  <a:cubicBezTo>
                    <a:pt x="3652" y="10925"/>
                    <a:pt x="3761" y="10878"/>
                    <a:pt x="3860" y="10823"/>
                  </a:cubicBezTo>
                  <a:cubicBezTo>
                    <a:pt x="3868" y="10812"/>
                    <a:pt x="3879" y="10810"/>
                    <a:pt x="3887" y="10806"/>
                  </a:cubicBezTo>
                  <a:cubicBezTo>
                    <a:pt x="3911" y="10793"/>
                    <a:pt x="3928" y="10778"/>
                    <a:pt x="3947" y="10763"/>
                  </a:cubicBezTo>
                  <a:cubicBezTo>
                    <a:pt x="3977" y="10748"/>
                    <a:pt x="4003" y="10731"/>
                    <a:pt x="4028" y="10712"/>
                  </a:cubicBezTo>
                  <a:cubicBezTo>
                    <a:pt x="4050" y="10693"/>
                    <a:pt x="4069" y="10680"/>
                    <a:pt x="4092" y="10661"/>
                  </a:cubicBezTo>
                  <a:cubicBezTo>
                    <a:pt x="4116" y="10642"/>
                    <a:pt x="4139" y="10624"/>
                    <a:pt x="4158" y="10605"/>
                  </a:cubicBezTo>
                  <a:cubicBezTo>
                    <a:pt x="4165" y="10603"/>
                    <a:pt x="4167" y="10599"/>
                    <a:pt x="4173" y="10592"/>
                  </a:cubicBezTo>
                  <a:cubicBezTo>
                    <a:pt x="4182" y="10586"/>
                    <a:pt x="4188" y="10580"/>
                    <a:pt x="4199" y="10567"/>
                  </a:cubicBezTo>
                  <a:cubicBezTo>
                    <a:pt x="4231" y="10535"/>
                    <a:pt x="4263" y="10503"/>
                    <a:pt x="4291" y="10466"/>
                  </a:cubicBezTo>
                  <a:cubicBezTo>
                    <a:pt x="4297" y="10458"/>
                    <a:pt x="4306" y="10452"/>
                    <a:pt x="4314" y="10445"/>
                  </a:cubicBezTo>
                  <a:cubicBezTo>
                    <a:pt x="4318" y="10434"/>
                    <a:pt x="4323" y="10428"/>
                    <a:pt x="4329" y="10422"/>
                  </a:cubicBezTo>
                  <a:cubicBezTo>
                    <a:pt x="4348" y="10396"/>
                    <a:pt x="4363" y="10370"/>
                    <a:pt x="4382" y="10341"/>
                  </a:cubicBezTo>
                  <a:cubicBezTo>
                    <a:pt x="4389" y="10330"/>
                    <a:pt x="4400" y="10321"/>
                    <a:pt x="4402" y="10309"/>
                  </a:cubicBezTo>
                  <a:cubicBezTo>
                    <a:pt x="4408" y="10304"/>
                    <a:pt x="4408" y="10298"/>
                    <a:pt x="4408" y="10291"/>
                  </a:cubicBezTo>
                  <a:cubicBezTo>
                    <a:pt x="4425" y="10270"/>
                    <a:pt x="4434" y="10247"/>
                    <a:pt x="4442" y="10221"/>
                  </a:cubicBezTo>
                  <a:cubicBezTo>
                    <a:pt x="4449" y="10208"/>
                    <a:pt x="4459" y="10195"/>
                    <a:pt x="4464" y="10178"/>
                  </a:cubicBezTo>
                  <a:cubicBezTo>
                    <a:pt x="4466" y="10178"/>
                    <a:pt x="4466" y="10172"/>
                    <a:pt x="4470" y="10166"/>
                  </a:cubicBezTo>
                  <a:cubicBezTo>
                    <a:pt x="4474" y="10144"/>
                    <a:pt x="4481" y="10123"/>
                    <a:pt x="4489" y="10097"/>
                  </a:cubicBezTo>
                  <a:cubicBezTo>
                    <a:pt x="4491" y="10082"/>
                    <a:pt x="4498" y="10069"/>
                    <a:pt x="4500" y="10057"/>
                  </a:cubicBezTo>
                  <a:lnTo>
                    <a:pt x="4500" y="10044"/>
                  </a:lnTo>
                  <a:cubicBezTo>
                    <a:pt x="4506" y="10016"/>
                    <a:pt x="4506" y="9990"/>
                    <a:pt x="4511" y="9971"/>
                  </a:cubicBezTo>
                  <a:cubicBezTo>
                    <a:pt x="4511" y="9952"/>
                    <a:pt x="4513" y="9939"/>
                    <a:pt x="4513" y="9926"/>
                  </a:cubicBezTo>
                  <a:cubicBezTo>
                    <a:pt x="4517" y="9916"/>
                    <a:pt x="4517" y="9909"/>
                    <a:pt x="4517" y="9907"/>
                  </a:cubicBezTo>
                  <a:lnTo>
                    <a:pt x="4543" y="28"/>
                  </a:lnTo>
                  <a:lnTo>
                    <a:pt x="4543" y="28"/>
                  </a:lnTo>
                  <a:cubicBezTo>
                    <a:pt x="4542" y="45"/>
                    <a:pt x="4542" y="62"/>
                    <a:pt x="4538" y="82"/>
                  </a:cubicBezTo>
                  <a:cubicBezTo>
                    <a:pt x="4536" y="105"/>
                    <a:pt x="4532" y="127"/>
                    <a:pt x="4530" y="150"/>
                  </a:cubicBezTo>
                  <a:cubicBezTo>
                    <a:pt x="4528" y="169"/>
                    <a:pt x="4519" y="189"/>
                    <a:pt x="4513" y="206"/>
                  </a:cubicBezTo>
                  <a:cubicBezTo>
                    <a:pt x="4511" y="231"/>
                    <a:pt x="4504" y="255"/>
                    <a:pt x="4498" y="276"/>
                  </a:cubicBezTo>
                  <a:cubicBezTo>
                    <a:pt x="4489" y="295"/>
                    <a:pt x="4481" y="312"/>
                    <a:pt x="4472" y="327"/>
                  </a:cubicBezTo>
                  <a:cubicBezTo>
                    <a:pt x="4461" y="355"/>
                    <a:pt x="4453" y="376"/>
                    <a:pt x="4440" y="400"/>
                  </a:cubicBezTo>
                  <a:cubicBezTo>
                    <a:pt x="4429" y="415"/>
                    <a:pt x="4421" y="436"/>
                    <a:pt x="4408" y="451"/>
                  </a:cubicBezTo>
                  <a:cubicBezTo>
                    <a:pt x="4391" y="475"/>
                    <a:pt x="4376" y="502"/>
                    <a:pt x="4357" y="528"/>
                  </a:cubicBezTo>
                  <a:cubicBezTo>
                    <a:pt x="4344" y="545"/>
                    <a:pt x="4331" y="558"/>
                    <a:pt x="4318" y="575"/>
                  </a:cubicBezTo>
                  <a:cubicBezTo>
                    <a:pt x="4291" y="609"/>
                    <a:pt x="4259" y="645"/>
                    <a:pt x="4225" y="677"/>
                  </a:cubicBezTo>
                  <a:cubicBezTo>
                    <a:pt x="4212" y="690"/>
                    <a:pt x="4199" y="701"/>
                    <a:pt x="4186" y="714"/>
                  </a:cubicBezTo>
                  <a:cubicBezTo>
                    <a:pt x="4165" y="733"/>
                    <a:pt x="4141" y="752"/>
                    <a:pt x="4116" y="771"/>
                  </a:cubicBezTo>
                  <a:cubicBezTo>
                    <a:pt x="4096" y="788"/>
                    <a:pt x="4075" y="803"/>
                    <a:pt x="4056" y="820"/>
                  </a:cubicBezTo>
                  <a:cubicBezTo>
                    <a:pt x="4026" y="840"/>
                    <a:pt x="3998" y="859"/>
                    <a:pt x="3971" y="878"/>
                  </a:cubicBezTo>
                  <a:cubicBezTo>
                    <a:pt x="3945" y="895"/>
                    <a:pt x="3915" y="914"/>
                    <a:pt x="3887" y="931"/>
                  </a:cubicBezTo>
                  <a:cubicBezTo>
                    <a:pt x="3789" y="989"/>
                    <a:pt x="3680" y="1034"/>
                    <a:pt x="3574" y="1079"/>
                  </a:cubicBezTo>
                  <a:cubicBezTo>
                    <a:pt x="3544" y="1092"/>
                    <a:pt x="3514" y="1102"/>
                    <a:pt x="3486" y="1115"/>
                  </a:cubicBezTo>
                  <a:cubicBezTo>
                    <a:pt x="3413" y="1139"/>
                    <a:pt x="3345" y="1158"/>
                    <a:pt x="3275" y="1177"/>
                  </a:cubicBezTo>
                  <a:cubicBezTo>
                    <a:pt x="3198" y="1198"/>
                    <a:pt x="3125" y="1218"/>
                    <a:pt x="3046" y="1235"/>
                  </a:cubicBezTo>
                  <a:cubicBezTo>
                    <a:pt x="2957" y="1254"/>
                    <a:pt x="2867" y="1271"/>
                    <a:pt x="2773" y="1279"/>
                  </a:cubicBezTo>
                  <a:cubicBezTo>
                    <a:pt x="2752" y="1284"/>
                    <a:pt x="2728" y="1290"/>
                    <a:pt x="2703" y="1292"/>
                  </a:cubicBezTo>
                  <a:cubicBezTo>
                    <a:pt x="2579" y="1303"/>
                    <a:pt x="2453" y="1311"/>
                    <a:pt x="2327" y="1311"/>
                  </a:cubicBezTo>
                  <a:lnTo>
                    <a:pt x="2265" y="1311"/>
                  </a:lnTo>
                  <a:cubicBezTo>
                    <a:pt x="2141" y="1311"/>
                    <a:pt x="2013" y="1303"/>
                    <a:pt x="1894" y="1292"/>
                  </a:cubicBezTo>
                  <a:cubicBezTo>
                    <a:pt x="1870" y="1290"/>
                    <a:pt x="1851" y="1290"/>
                    <a:pt x="1834" y="1284"/>
                  </a:cubicBezTo>
                  <a:cubicBezTo>
                    <a:pt x="1710" y="1271"/>
                    <a:pt x="1591" y="1252"/>
                    <a:pt x="1473" y="1222"/>
                  </a:cubicBezTo>
                  <a:cubicBezTo>
                    <a:pt x="1450" y="1218"/>
                    <a:pt x="1426" y="1211"/>
                    <a:pt x="1407" y="1205"/>
                  </a:cubicBezTo>
                  <a:cubicBezTo>
                    <a:pt x="1298" y="1179"/>
                    <a:pt x="1196" y="1147"/>
                    <a:pt x="1095" y="1115"/>
                  </a:cubicBezTo>
                  <a:cubicBezTo>
                    <a:pt x="1076" y="1104"/>
                    <a:pt x="1055" y="1098"/>
                    <a:pt x="1038" y="1096"/>
                  </a:cubicBezTo>
                  <a:cubicBezTo>
                    <a:pt x="918" y="1047"/>
                    <a:pt x="801" y="996"/>
                    <a:pt x="696" y="929"/>
                  </a:cubicBezTo>
                  <a:cubicBezTo>
                    <a:pt x="248" y="673"/>
                    <a:pt x="28" y="338"/>
                    <a:pt x="2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44"/>
            <p:cNvSpPr/>
            <p:nvPr/>
          </p:nvSpPr>
          <p:spPr>
            <a:xfrm flipH="1">
              <a:off x="7319900" y="2431940"/>
              <a:ext cx="85825" cy="45274"/>
            </a:xfrm>
            <a:custGeom>
              <a:avLst/>
              <a:gdLst/>
              <a:ahLst/>
              <a:cxnLst/>
              <a:rect l="l" t="t" r="r" b="b"/>
              <a:pathLst>
                <a:path w="4961" h="2617" extrusionOk="0">
                  <a:moveTo>
                    <a:pt x="2473" y="1"/>
                  </a:moveTo>
                  <a:cubicBezTo>
                    <a:pt x="1895" y="1"/>
                    <a:pt x="1318" y="129"/>
                    <a:pt x="879" y="385"/>
                  </a:cubicBezTo>
                  <a:cubicBezTo>
                    <a:pt x="0" y="895"/>
                    <a:pt x="2" y="1721"/>
                    <a:pt x="890" y="2233"/>
                  </a:cubicBezTo>
                  <a:cubicBezTo>
                    <a:pt x="1331" y="2489"/>
                    <a:pt x="1909" y="2616"/>
                    <a:pt x="2487" y="2616"/>
                  </a:cubicBezTo>
                  <a:cubicBezTo>
                    <a:pt x="3064" y="2616"/>
                    <a:pt x="3642" y="2489"/>
                    <a:pt x="4081" y="2233"/>
                  </a:cubicBezTo>
                  <a:cubicBezTo>
                    <a:pt x="4961" y="1721"/>
                    <a:pt x="4954" y="895"/>
                    <a:pt x="4073" y="385"/>
                  </a:cubicBezTo>
                  <a:cubicBezTo>
                    <a:pt x="3630" y="129"/>
                    <a:pt x="3051" y="1"/>
                    <a:pt x="2473" y="1"/>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4"/>
            <p:cNvSpPr/>
            <p:nvPr/>
          </p:nvSpPr>
          <p:spPr>
            <a:xfrm flipH="1">
              <a:off x="7352320" y="2353882"/>
              <a:ext cx="21071" cy="108765"/>
            </a:xfrm>
            <a:custGeom>
              <a:avLst/>
              <a:gdLst/>
              <a:ahLst/>
              <a:cxnLst/>
              <a:rect l="l" t="t" r="r" b="b"/>
              <a:pathLst>
                <a:path w="1218" h="6287" extrusionOk="0">
                  <a:moveTo>
                    <a:pt x="1218" y="5"/>
                  </a:moveTo>
                  <a:lnTo>
                    <a:pt x="1218" y="6"/>
                  </a:lnTo>
                  <a:lnTo>
                    <a:pt x="1218" y="6"/>
                  </a:lnTo>
                  <a:cubicBezTo>
                    <a:pt x="1218" y="5"/>
                    <a:pt x="1218" y="5"/>
                    <a:pt x="1218" y="5"/>
                  </a:cubicBezTo>
                  <a:close/>
                  <a:moveTo>
                    <a:pt x="22" y="0"/>
                  </a:moveTo>
                  <a:cubicBezTo>
                    <a:pt x="22" y="6"/>
                    <a:pt x="22" y="12"/>
                    <a:pt x="22" y="17"/>
                  </a:cubicBezTo>
                  <a:lnTo>
                    <a:pt x="22" y="17"/>
                  </a:lnTo>
                  <a:lnTo>
                    <a:pt x="22" y="0"/>
                  </a:lnTo>
                  <a:close/>
                  <a:moveTo>
                    <a:pt x="1218" y="6"/>
                  </a:moveTo>
                  <a:lnTo>
                    <a:pt x="1218" y="6"/>
                  </a:lnTo>
                  <a:cubicBezTo>
                    <a:pt x="1217" y="95"/>
                    <a:pt x="1162" y="182"/>
                    <a:pt x="1043" y="250"/>
                  </a:cubicBezTo>
                  <a:cubicBezTo>
                    <a:pt x="927" y="316"/>
                    <a:pt x="774" y="349"/>
                    <a:pt x="620" y="349"/>
                  </a:cubicBezTo>
                  <a:cubicBezTo>
                    <a:pt x="467" y="349"/>
                    <a:pt x="313" y="316"/>
                    <a:pt x="195" y="250"/>
                  </a:cubicBezTo>
                  <a:cubicBezTo>
                    <a:pt x="85" y="186"/>
                    <a:pt x="26" y="103"/>
                    <a:pt x="22" y="17"/>
                  </a:cubicBezTo>
                  <a:lnTo>
                    <a:pt x="22" y="17"/>
                  </a:lnTo>
                  <a:lnTo>
                    <a:pt x="1" y="5934"/>
                  </a:lnTo>
                  <a:cubicBezTo>
                    <a:pt x="1" y="6028"/>
                    <a:pt x="63" y="6114"/>
                    <a:pt x="180" y="6184"/>
                  </a:cubicBezTo>
                  <a:cubicBezTo>
                    <a:pt x="298" y="6252"/>
                    <a:pt x="451" y="6287"/>
                    <a:pt x="604" y="6287"/>
                  </a:cubicBezTo>
                  <a:cubicBezTo>
                    <a:pt x="757" y="6287"/>
                    <a:pt x="910" y="6252"/>
                    <a:pt x="1028" y="6184"/>
                  </a:cubicBezTo>
                  <a:cubicBezTo>
                    <a:pt x="1145" y="6116"/>
                    <a:pt x="1203" y="6028"/>
                    <a:pt x="1203" y="5941"/>
                  </a:cubicBezTo>
                  <a:lnTo>
                    <a:pt x="1218" y="6"/>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4"/>
            <p:cNvSpPr/>
            <p:nvPr/>
          </p:nvSpPr>
          <p:spPr>
            <a:xfrm flipH="1">
              <a:off x="7352320" y="2353952"/>
              <a:ext cx="277" cy="102797"/>
            </a:xfrm>
            <a:custGeom>
              <a:avLst/>
              <a:gdLst/>
              <a:ahLst/>
              <a:cxnLst/>
              <a:rect l="l" t="t" r="r" b="b"/>
              <a:pathLst>
                <a:path w="16" h="5942" extrusionOk="0">
                  <a:moveTo>
                    <a:pt x="16" y="1"/>
                  </a:moveTo>
                  <a:lnTo>
                    <a:pt x="1" y="5937"/>
                  </a:lnTo>
                  <a:lnTo>
                    <a:pt x="1" y="5941"/>
                  </a:lnTo>
                  <a:lnTo>
                    <a:pt x="16" y="7"/>
                  </a:lnTo>
                  <a:lnTo>
                    <a:pt x="1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4"/>
            <p:cNvSpPr/>
            <p:nvPr/>
          </p:nvSpPr>
          <p:spPr>
            <a:xfrm flipH="1">
              <a:off x="7352320" y="2354073"/>
              <a:ext cx="381" cy="103298"/>
            </a:xfrm>
            <a:custGeom>
              <a:avLst/>
              <a:gdLst/>
              <a:ahLst/>
              <a:cxnLst/>
              <a:rect l="l" t="t" r="r" b="b"/>
              <a:pathLst>
                <a:path w="22" h="5971" extrusionOk="0">
                  <a:moveTo>
                    <a:pt x="22" y="0"/>
                  </a:moveTo>
                  <a:lnTo>
                    <a:pt x="22" y="0"/>
                  </a:lnTo>
                  <a:lnTo>
                    <a:pt x="22" y="0"/>
                  </a:lnTo>
                  <a:cubicBezTo>
                    <a:pt x="22" y="0"/>
                    <a:pt x="22" y="0"/>
                    <a:pt x="22" y="0"/>
                  </a:cubicBezTo>
                  <a:close/>
                  <a:moveTo>
                    <a:pt x="22" y="0"/>
                  </a:moveTo>
                  <a:cubicBezTo>
                    <a:pt x="22" y="9"/>
                    <a:pt x="19" y="24"/>
                    <a:pt x="19" y="36"/>
                  </a:cubicBezTo>
                  <a:lnTo>
                    <a:pt x="0" y="5970"/>
                  </a:lnTo>
                  <a:cubicBezTo>
                    <a:pt x="5" y="5955"/>
                    <a:pt x="5" y="5947"/>
                    <a:pt x="7" y="5934"/>
                  </a:cubicBezTo>
                  <a:lnTo>
                    <a:pt x="22"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4"/>
            <p:cNvSpPr/>
            <p:nvPr/>
          </p:nvSpPr>
          <p:spPr>
            <a:xfrm flipH="1">
              <a:off x="7352354" y="2354696"/>
              <a:ext cx="536" cy="103229"/>
            </a:xfrm>
            <a:custGeom>
              <a:avLst/>
              <a:gdLst/>
              <a:ahLst/>
              <a:cxnLst/>
              <a:rect l="l" t="t" r="r" b="b"/>
              <a:pathLst>
                <a:path w="31" h="5967" extrusionOk="0">
                  <a:moveTo>
                    <a:pt x="30" y="0"/>
                  </a:moveTo>
                  <a:cubicBezTo>
                    <a:pt x="26" y="9"/>
                    <a:pt x="24" y="22"/>
                    <a:pt x="20" y="28"/>
                  </a:cubicBezTo>
                  <a:lnTo>
                    <a:pt x="1" y="5966"/>
                  </a:lnTo>
                  <a:cubicBezTo>
                    <a:pt x="7" y="5954"/>
                    <a:pt x="11" y="5943"/>
                    <a:pt x="11" y="5934"/>
                  </a:cubicBezTo>
                  <a:lnTo>
                    <a:pt x="30"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4"/>
            <p:cNvSpPr/>
            <p:nvPr/>
          </p:nvSpPr>
          <p:spPr>
            <a:xfrm flipH="1">
              <a:off x="7352545" y="2355180"/>
              <a:ext cx="605" cy="103333"/>
            </a:xfrm>
            <a:custGeom>
              <a:avLst/>
              <a:gdLst/>
              <a:ahLst/>
              <a:cxnLst/>
              <a:rect l="l" t="t" r="r" b="b"/>
              <a:pathLst>
                <a:path w="35" h="5973" extrusionOk="0">
                  <a:moveTo>
                    <a:pt x="35" y="0"/>
                  </a:moveTo>
                  <a:lnTo>
                    <a:pt x="35" y="0"/>
                  </a:lnTo>
                  <a:cubicBezTo>
                    <a:pt x="31" y="13"/>
                    <a:pt x="26" y="26"/>
                    <a:pt x="20" y="36"/>
                  </a:cubicBezTo>
                  <a:lnTo>
                    <a:pt x="1" y="5972"/>
                  </a:lnTo>
                  <a:cubicBezTo>
                    <a:pt x="7" y="5960"/>
                    <a:pt x="13" y="5951"/>
                    <a:pt x="18" y="5938"/>
                  </a:cubicBezTo>
                  <a:lnTo>
                    <a:pt x="35"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4"/>
            <p:cNvSpPr/>
            <p:nvPr/>
          </p:nvSpPr>
          <p:spPr>
            <a:xfrm flipH="1">
              <a:off x="7352804" y="2355803"/>
              <a:ext cx="709" cy="103333"/>
            </a:xfrm>
            <a:custGeom>
              <a:avLst/>
              <a:gdLst/>
              <a:ahLst/>
              <a:cxnLst/>
              <a:rect l="l" t="t" r="r" b="b"/>
              <a:pathLst>
                <a:path w="41" h="5973" extrusionOk="0">
                  <a:moveTo>
                    <a:pt x="41" y="0"/>
                  </a:moveTo>
                  <a:cubicBezTo>
                    <a:pt x="30" y="13"/>
                    <a:pt x="24" y="24"/>
                    <a:pt x="15" y="39"/>
                  </a:cubicBezTo>
                  <a:lnTo>
                    <a:pt x="0" y="5973"/>
                  </a:lnTo>
                  <a:cubicBezTo>
                    <a:pt x="9" y="5960"/>
                    <a:pt x="15" y="5947"/>
                    <a:pt x="22" y="5936"/>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4"/>
            <p:cNvSpPr/>
            <p:nvPr/>
          </p:nvSpPr>
          <p:spPr>
            <a:xfrm flipH="1">
              <a:off x="7353237" y="2356460"/>
              <a:ext cx="951" cy="103419"/>
            </a:xfrm>
            <a:custGeom>
              <a:avLst/>
              <a:gdLst/>
              <a:ahLst/>
              <a:cxnLst/>
              <a:rect l="l" t="t" r="r" b="b"/>
              <a:pathLst>
                <a:path w="55" h="5978" extrusionOk="0">
                  <a:moveTo>
                    <a:pt x="54" y="1"/>
                  </a:moveTo>
                  <a:lnTo>
                    <a:pt x="54" y="1"/>
                  </a:lnTo>
                  <a:cubicBezTo>
                    <a:pt x="44" y="9"/>
                    <a:pt x="33" y="26"/>
                    <a:pt x="16" y="39"/>
                  </a:cubicBezTo>
                  <a:lnTo>
                    <a:pt x="1" y="5977"/>
                  </a:lnTo>
                  <a:cubicBezTo>
                    <a:pt x="16" y="5960"/>
                    <a:pt x="26" y="5948"/>
                    <a:pt x="39" y="5935"/>
                  </a:cubicBezTo>
                  <a:lnTo>
                    <a:pt x="5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44"/>
            <p:cNvSpPr/>
            <p:nvPr/>
          </p:nvSpPr>
          <p:spPr>
            <a:xfrm flipH="1">
              <a:off x="7353911" y="2357135"/>
              <a:ext cx="1592" cy="103696"/>
            </a:xfrm>
            <a:custGeom>
              <a:avLst/>
              <a:gdLst/>
              <a:ahLst/>
              <a:cxnLst/>
              <a:rect l="l" t="t" r="r" b="b"/>
              <a:pathLst>
                <a:path w="92" h="5994" extrusionOk="0">
                  <a:moveTo>
                    <a:pt x="92" y="0"/>
                  </a:moveTo>
                  <a:lnTo>
                    <a:pt x="92" y="0"/>
                  </a:lnTo>
                  <a:cubicBezTo>
                    <a:pt x="73" y="19"/>
                    <a:pt x="45" y="41"/>
                    <a:pt x="17" y="56"/>
                  </a:cubicBezTo>
                  <a:lnTo>
                    <a:pt x="0" y="5994"/>
                  </a:lnTo>
                  <a:cubicBezTo>
                    <a:pt x="30" y="5975"/>
                    <a:pt x="53" y="5953"/>
                    <a:pt x="77" y="5938"/>
                  </a:cubicBezTo>
                  <a:lnTo>
                    <a:pt x="92"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44"/>
            <p:cNvSpPr/>
            <p:nvPr/>
          </p:nvSpPr>
          <p:spPr>
            <a:xfrm flipH="1">
              <a:off x="7355244" y="2358086"/>
              <a:ext cx="2630" cy="103817"/>
            </a:xfrm>
            <a:custGeom>
              <a:avLst/>
              <a:gdLst/>
              <a:ahLst/>
              <a:cxnLst/>
              <a:rect l="l" t="t" r="r" b="b"/>
              <a:pathLst>
                <a:path w="152" h="6001" extrusionOk="0">
                  <a:moveTo>
                    <a:pt x="152" y="1"/>
                  </a:moveTo>
                  <a:lnTo>
                    <a:pt x="152" y="1"/>
                  </a:lnTo>
                  <a:cubicBezTo>
                    <a:pt x="152" y="3"/>
                    <a:pt x="150" y="5"/>
                    <a:pt x="146" y="7"/>
                  </a:cubicBezTo>
                  <a:cubicBezTo>
                    <a:pt x="109" y="31"/>
                    <a:pt x="64" y="50"/>
                    <a:pt x="15" y="63"/>
                  </a:cubicBezTo>
                  <a:lnTo>
                    <a:pt x="0" y="6001"/>
                  </a:lnTo>
                  <a:cubicBezTo>
                    <a:pt x="45" y="5984"/>
                    <a:pt x="90" y="5965"/>
                    <a:pt x="131" y="5941"/>
                  </a:cubicBezTo>
                  <a:cubicBezTo>
                    <a:pt x="133" y="5939"/>
                    <a:pt x="135" y="5939"/>
                    <a:pt x="137" y="5939"/>
                  </a:cubicBezTo>
                  <a:lnTo>
                    <a:pt x="15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4"/>
            <p:cNvSpPr/>
            <p:nvPr/>
          </p:nvSpPr>
          <p:spPr>
            <a:xfrm flipH="1">
              <a:off x="7357596" y="2359159"/>
              <a:ext cx="2232" cy="103194"/>
            </a:xfrm>
            <a:custGeom>
              <a:avLst/>
              <a:gdLst/>
              <a:ahLst/>
              <a:cxnLst/>
              <a:rect l="l" t="t" r="r" b="b"/>
              <a:pathLst>
                <a:path w="129" h="5965" extrusionOk="0">
                  <a:moveTo>
                    <a:pt x="128" y="1"/>
                  </a:moveTo>
                  <a:cubicBezTo>
                    <a:pt x="92" y="13"/>
                    <a:pt x="54" y="24"/>
                    <a:pt x="15" y="30"/>
                  </a:cubicBezTo>
                  <a:lnTo>
                    <a:pt x="0" y="5964"/>
                  </a:lnTo>
                  <a:cubicBezTo>
                    <a:pt x="39" y="5960"/>
                    <a:pt x="75" y="5947"/>
                    <a:pt x="113" y="5937"/>
                  </a:cubicBezTo>
                  <a:lnTo>
                    <a:pt x="128"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44"/>
            <p:cNvSpPr/>
            <p:nvPr/>
          </p:nvSpPr>
          <p:spPr>
            <a:xfrm flipH="1">
              <a:off x="7359551" y="2359643"/>
              <a:ext cx="1609" cy="102935"/>
            </a:xfrm>
            <a:custGeom>
              <a:avLst/>
              <a:gdLst/>
              <a:ahLst/>
              <a:cxnLst/>
              <a:rect l="l" t="t" r="r" b="b"/>
              <a:pathLst>
                <a:path w="93" h="5950" extrusionOk="0">
                  <a:moveTo>
                    <a:pt x="92" y="0"/>
                  </a:moveTo>
                  <a:cubicBezTo>
                    <a:pt x="67" y="9"/>
                    <a:pt x="41" y="11"/>
                    <a:pt x="15" y="11"/>
                  </a:cubicBezTo>
                  <a:lnTo>
                    <a:pt x="0" y="5949"/>
                  </a:lnTo>
                  <a:cubicBezTo>
                    <a:pt x="24" y="5945"/>
                    <a:pt x="52" y="5943"/>
                    <a:pt x="77" y="5936"/>
                  </a:cubicBezTo>
                  <a:lnTo>
                    <a:pt x="92" y="2"/>
                  </a:lnTo>
                  <a:lnTo>
                    <a:pt x="92"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44"/>
            <p:cNvSpPr/>
            <p:nvPr/>
          </p:nvSpPr>
          <p:spPr>
            <a:xfrm flipH="1">
              <a:off x="7360883" y="2359816"/>
              <a:ext cx="1419" cy="102797"/>
            </a:xfrm>
            <a:custGeom>
              <a:avLst/>
              <a:gdLst/>
              <a:ahLst/>
              <a:cxnLst/>
              <a:rect l="l" t="t" r="r" b="b"/>
              <a:pathLst>
                <a:path w="82" h="5942" extrusionOk="0">
                  <a:moveTo>
                    <a:pt x="81" y="1"/>
                  </a:moveTo>
                  <a:cubicBezTo>
                    <a:pt x="60" y="5"/>
                    <a:pt x="39" y="5"/>
                    <a:pt x="15" y="7"/>
                  </a:cubicBezTo>
                  <a:lnTo>
                    <a:pt x="0" y="5941"/>
                  </a:lnTo>
                  <a:cubicBezTo>
                    <a:pt x="22" y="5941"/>
                    <a:pt x="45" y="5941"/>
                    <a:pt x="66" y="5939"/>
                  </a:cubicBezTo>
                  <a:lnTo>
                    <a:pt x="81"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4"/>
            <p:cNvSpPr/>
            <p:nvPr/>
          </p:nvSpPr>
          <p:spPr>
            <a:xfrm flipH="1">
              <a:off x="7362025" y="2359937"/>
              <a:ext cx="1349" cy="102727"/>
            </a:xfrm>
            <a:custGeom>
              <a:avLst/>
              <a:gdLst/>
              <a:ahLst/>
              <a:cxnLst/>
              <a:rect l="l" t="t" r="r" b="b"/>
              <a:pathLst>
                <a:path w="78" h="5938" extrusionOk="0">
                  <a:moveTo>
                    <a:pt x="17" y="0"/>
                  </a:moveTo>
                  <a:lnTo>
                    <a:pt x="0" y="5934"/>
                  </a:lnTo>
                  <a:cubicBezTo>
                    <a:pt x="10" y="5937"/>
                    <a:pt x="20" y="5938"/>
                    <a:pt x="30" y="5938"/>
                  </a:cubicBezTo>
                  <a:cubicBezTo>
                    <a:pt x="40" y="5938"/>
                    <a:pt x="51" y="5937"/>
                    <a:pt x="62" y="5934"/>
                  </a:cubicBezTo>
                  <a:lnTo>
                    <a:pt x="77"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4"/>
            <p:cNvSpPr/>
            <p:nvPr/>
          </p:nvSpPr>
          <p:spPr>
            <a:xfrm flipH="1">
              <a:off x="7363063" y="2359868"/>
              <a:ext cx="1349" cy="102745"/>
            </a:xfrm>
            <a:custGeom>
              <a:avLst/>
              <a:gdLst/>
              <a:ahLst/>
              <a:cxnLst/>
              <a:rect l="l" t="t" r="r" b="b"/>
              <a:pathLst>
                <a:path w="78" h="5939" extrusionOk="0">
                  <a:moveTo>
                    <a:pt x="18" y="0"/>
                  </a:moveTo>
                  <a:lnTo>
                    <a:pt x="1" y="5938"/>
                  </a:lnTo>
                  <a:lnTo>
                    <a:pt x="60" y="5938"/>
                  </a:lnTo>
                  <a:lnTo>
                    <a:pt x="77" y="4"/>
                  </a:lnTo>
                  <a:cubicBezTo>
                    <a:pt x="56" y="4"/>
                    <a:pt x="35" y="0"/>
                    <a:pt x="18"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4"/>
            <p:cNvSpPr/>
            <p:nvPr/>
          </p:nvSpPr>
          <p:spPr>
            <a:xfrm flipH="1">
              <a:off x="7364101" y="2359782"/>
              <a:ext cx="1349" cy="102831"/>
            </a:xfrm>
            <a:custGeom>
              <a:avLst/>
              <a:gdLst/>
              <a:ahLst/>
              <a:cxnLst/>
              <a:rect l="l" t="t" r="r" b="b"/>
              <a:pathLst>
                <a:path w="78" h="5944" extrusionOk="0">
                  <a:moveTo>
                    <a:pt x="20" y="1"/>
                  </a:moveTo>
                  <a:lnTo>
                    <a:pt x="1" y="5937"/>
                  </a:lnTo>
                  <a:cubicBezTo>
                    <a:pt x="22" y="5941"/>
                    <a:pt x="41" y="5941"/>
                    <a:pt x="61" y="5943"/>
                  </a:cubicBezTo>
                  <a:lnTo>
                    <a:pt x="78" y="7"/>
                  </a:lnTo>
                  <a:cubicBezTo>
                    <a:pt x="58" y="3"/>
                    <a:pt x="39" y="3"/>
                    <a:pt x="20"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4"/>
            <p:cNvSpPr/>
            <p:nvPr/>
          </p:nvSpPr>
          <p:spPr>
            <a:xfrm flipH="1">
              <a:off x="7365087" y="2359574"/>
              <a:ext cx="1384" cy="102935"/>
            </a:xfrm>
            <a:custGeom>
              <a:avLst/>
              <a:gdLst/>
              <a:ahLst/>
              <a:cxnLst/>
              <a:rect l="l" t="t" r="r" b="b"/>
              <a:pathLst>
                <a:path w="80" h="5950" extrusionOk="0">
                  <a:moveTo>
                    <a:pt x="17" y="0"/>
                  </a:moveTo>
                  <a:lnTo>
                    <a:pt x="0" y="5936"/>
                  </a:lnTo>
                  <a:cubicBezTo>
                    <a:pt x="21" y="5940"/>
                    <a:pt x="41" y="5943"/>
                    <a:pt x="60" y="5949"/>
                  </a:cubicBezTo>
                  <a:lnTo>
                    <a:pt x="79" y="13"/>
                  </a:lnTo>
                  <a:cubicBezTo>
                    <a:pt x="60" y="9"/>
                    <a:pt x="38" y="6"/>
                    <a:pt x="17"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4"/>
            <p:cNvSpPr/>
            <p:nvPr/>
          </p:nvSpPr>
          <p:spPr>
            <a:xfrm flipH="1">
              <a:off x="7366160" y="2359263"/>
              <a:ext cx="1384" cy="103022"/>
            </a:xfrm>
            <a:custGeom>
              <a:avLst/>
              <a:gdLst/>
              <a:ahLst/>
              <a:cxnLst/>
              <a:rect l="l" t="t" r="r" b="b"/>
              <a:pathLst>
                <a:path w="80" h="5955" extrusionOk="0">
                  <a:moveTo>
                    <a:pt x="15" y="1"/>
                  </a:moveTo>
                  <a:lnTo>
                    <a:pt x="0" y="5937"/>
                  </a:lnTo>
                  <a:cubicBezTo>
                    <a:pt x="19" y="5948"/>
                    <a:pt x="41" y="5952"/>
                    <a:pt x="62" y="5954"/>
                  </a:cubicBezTo>
                  <a:lnTo>
                    <a:pt x="79" y="16"/>
                  </a:lnTo>
                  <a:cubicBezTo>
                    <a:pt x="62" y="14"/>
                    <a:pt x="39" y="10"/>
                    <a:pt x="15"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4"/>
            <p:cNvSpPr/>
            <p:nvPr/>
          </p:nvSpPr>
          <p:spPr>
            <a:xfrm flipH="1">
              <a:off x="7367267" y="2358865"/>
              <a:ext cx="1540" cy="103125"/>
            </a:xfrm>
            <a:custGeom>
              <a:avLst/>
              <a:gdLst/>
              <a:ahLst/>
              <a:cxnLst/>
              <a:rect l="l" t="t" r="r" b="b"/>
              <a:pathLst>
                <a:path w="89" h="5961" extrusionOk="0">
                  <a:moveTo>
                    <a:pt x="20" y="0"/>
                  </a:moveTo>
                  <a:lnTo>
                    <a:pt x="1" y="5939"/>
                  </a:lnTo>
                  <a:cubicBezTo>
                    <a:pt x="26" y="5945"/>
                    <a:pt x="48" y="5954"/>
                    <a:pt x="73" y="5960"/>
                  </a:cubicBezTo>
                  <a:lnTo>
                    <a:pt x="88" y="24"/>
                  </a:lnTo>
                  <a:cubicBezTo>
                    <a:pt x="65" y="20"/>
                    <a:pt x="41" y="11"/>
                    <a:pt x="20"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4"/>
            <p:cNvSpPr/>
            <p:nvPr/>
          </p:nvSpPr>
          <p:spPr>
            <a:xfrm flipH="1">
              <a:off x="7368461" y="2353882"/>
              <a:ext cx="4879" cy="107727"/>
            </a:xfrm>
            <a:custGeom>
              <a:avLst/>
              <a:gdLst/>
              <a:ahLst/>
              <a:cxnLst/>
              <a:rect l="l" t="t" r="r" b="b"/>
              <a:pathLst>
                <a:path w="282" h="6227" extrusionOk="0">
                  <a:moveTo>
                    <a:pt x="19" y="0"/>
                  </a:moveTo>
                  <a:lnTo>
                    <a:pt x="19" y="0"/>
                  </a:lnTo>
                  <a:cubicBezTo>
                    <a:pt x="19" y="6"/>
                    <a:pt x="19" y="12"/>
                    <a:pt x="19" y="17"/>
                  </a:cubicBezTo>
                  <a:lnTo>
                    <a:pt x="19" y="17"/>
                  </a:lnTo>
                  <a:lnTo>
                    <a:pt x="19" y="0"/>
                  </a:lnTo>
                  <a:close/>
                  <a:moveTo>
                    <a:pt x="19" y="17"/>
                  </a:moveTo>
                  <a:lnTo>
                    <a:pt x="0" y="5934"/>
                  </a:lnTo>
                  <a:cubicBezTo>
                    <a:pt x="0" y="6028"/>
                    <a:pt x="60" y="6114"/>
                    <a:pt x="177" y="6184"/>
                  </a:cubicBezTo>
                  <a:cubicBezTo>
                    <a:pt x="205" y="6201"/>
                    <a:pt x="235" y="6214"/>
                    <a:pt x="263" y="6227"/>
                  </a:cubicBezTo>
                  <a:lnTo>
                    <a:pt x="282" y="288"/>
                  </a:lnTo>
                  <a:cubicBezTo>
                    <a:pt x="250" y="276"/>
                    <a:pt x="222" y="267"/>
                    <a:pt x="194" y="250"/>
                  </a:cubicBezTo>
                  <a:cubicBezTo>
                    <a:pt x="82" y="186"/>
                    <a:pt x="23" y="103"/>
                    <a:pt x="19" y="17"/>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4"/>
            <p:cNvSpPr/>
            <p:nvPr/>
          </p:nvSpPr>
          <p:spPr>
            <a:xfrm flipH="1">
              <a:off x="7351247" y="2347931"/>
              <a:ext cx="22836" cy="12006"/>
            </a:xfrm>
            <a:custGeom>
              <a:avLst/>
              <a:gdLst/>
              <a:ahLst/>
              <a:cxnLst/>
              <a:rect l="l" t="t" r="r" b="b"/>
              <a:pathLst>
                <a:path w="1320" h="694" extrusionOk="0">
                  <a:moveTo>
                    <a:pt x="657" y="1"/>
                  </a:moveTo>
                  <a:cubicBezTo>
                    <a:pt x="504" y="1"/>
                    <a:pt x="350" y="35"/>
                    <a:pt x="233" y="103"/>
                  </a:cubicBezTo>
                  <a:cubicBezTo>
                    <a:pt x="0" y="238"/>
                    <a:pt x="0" y="457"/>
                    <a:pt x="235" y="594"/>
                  </a:cubicBezTo>
                  <a:cubicBezTo>
                    <a:pt x="353" y="660"/>
                    <a:pt x="507" y="693"/>
                    <a:pt x="660" y="693"/>
                  </a:cubicBezTo>
                  <a:cubicBezTo>
                    <a:pt x="814" y="693"/>
                    <a:pt x="967" y="660"/>
                    <a:pt x="1083" y="594"/>
                  </a:cubicBezTo>
                  <a:cubicBezTo>
                    <a:pt x="1319" y="457"/>
                    <a:pt x="1315" y="238"/>
                    <a:pt x="1083" y="103"/>
                  </a:cubicBezTo>
                  <a:cubicBezTo>
                    <a:pt x="964" y="35"/>
                    <a:pt x="810" y="1"/>
                    <a:pt x="657"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44"/>
            <p:cNvSpPr/>
            <p:nvPr/>
          </p:nvSpPr>
          <p:spPr>
            <a:xfrm flipH="1">
              <a:off x="7260820" y="2352585"/>
              <a:ext cx="21054" cy="108765"/>
            </a:xfrm>
            <a:custGeom>
              <a:avLst/>
              <a:gdLst/>
              <a:ahLst/>
              <a:cxnLst/>
              <a:rect l="l" t="t" r="r" b="b"/>
              <a:pathLst>
                <a:path w="1217" h="6287" extrusionOk="0">
                  <a:moveTo>
                    <a:pt x="1217" y="5"/>
                  </a:moveTo>
                  <a:lnTo>
                    <a:pt x="1217" y="6"/>
                  </a:lnTo>
                  <a:lnTo>
                    <a:pt x="1217" y="6"/>
                  </a:lnTo>
                  <a:cubicBezTo>
                    <a:pt x="1217" y="6"/>
                    <a:pt x="1217" y="5"/>
                    <a:pt x="1217" y="5"/>
                  </a:cubicBezTo>
                  <a:close/>
                  <a:moveTo>
                    <a:pt x="15" y="1"/>
                  </a:moveTo>
                  <a:lnTo>
                    <a:pt x="0" y="5935"/>
                  </a:lnTo>
                  <a:cubicBezTo>
                    <a:pt x="0" y="6026"/>
                    <a:pt x="58" y="6116"/>
                    <a:pt x="177" y="6184"/>
                  </a:cubicBezTo>
                  <a:cubicBezTo>
                    <a:pt x="294" y="6253"/>
                    <a:pt x="447" y="6287"/>
                    <a:pt x="601" y="6287"/>
                  </a:cubicBezTo>
                  <a:cubicBezTo>
                    <a:pt x="755" y="6287"/>
                    <a:pt x="910" y="6253"/>
                    <a:pt x="1027" y="6184"/>
                  </a:cubicBezTo>
                  <a:cubicBezTo>
                    <a:pt x="1142" y="6116"/>
                    <a:pt x="1202" y="6029"/>
                    <a:pt x="1202" y="5939"/>
                  </a:cubicBezTo>
                  <a:lnTo>
                    <a:pt x="1217" y="6"/>
                  </a:lnTo>
                  <a:lnTo>
                    <a:pt x="1217" y="6"/>
                  </a:lnTo>
                  <a:cubicBezTo>
                    <a:pt x="1217" y="93"/>
                    <a:pt x="1159" y="182"/>
                    <a:pt x="1042" y="248"/>
                  </a:cubicBezTo>
                  <a:cubicBezTo>
                    <a:pt x="925" y="315"/>
                    <a:pt x="771" y="349"/>
                    <a:pt x="618" y="349"/>
                  </a:cubicBezTo>
                  <a:cubicBezTo>
                    <a:pt x="465" y="349"/>
                    <a:pt x="312" y="315"/>
                    <a:pt x="195" y="248"/>
                  </a:cubicBezTo>
                  <a:cubicBezTo>
                    <a:pt x="73" y="182"/>
                    <a:pt x="15" y="88"/>
                    <a:pt x="15"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44"/>
            <p:cNvSpPr/>
            <p:nvPr/>
          </p:nvSpPr>
          <p:spPr>
            <a:xfrm flipH="1">
              <a:off x="7260820" y="2352654"/>
              <a:ext cx="260" cy="102727"/>
            </a:xfrm>
            <a:custGeom>
              <a:avLst/>
              <a:gdLst/>
              <a:ahLst/>
              <a:cxnLst/>
              <a:rect l="l" t="t" r="r" b="b"/>
              <a:pathLst>
                <a:path w="15" h="5938" extrusionOk="0">
                  <a:moveTo>
                    <a:pt x="15" y="1"/>
                  </a:moveTo>
                  <a:lnTo>
                    <a:pt x="0" y="5935"/>
                  </a:lnTo>
                  <a:lnTo>
                    <a:pt x="0" y="5937"/>
                  </a:lnTo>
                  <a:lnTo>
                    <a:pt x="15" y="3"/>
                  </a:lnTo>
                  <a:lnTo>
                    <a:pt x="15"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4"/>
            <p:cNvSpPr/>
            <p:nvPr/>
          </p:nvSpPr>
          <p:spPr>
            <a:xfrm flipH="1">
              <a:off x="7260820" y="2352706"/>
              <a:ext cx="346" cy="103367"/>
            </a:xfrm>
            <a:custGeom>
              <a:avLst/>
              <a:gdLst/>
              <a:ahLst/>
              <a:cxnLst/>
              <a:rect l="l" t="t" r="r" b="b"/>
              <a:pathLst>
                <a:path w="20" h="5975" extrusionOk="0">
                  <a:moveTo>
                    <a:pt x="20" y="0"/>
                  </a:moveTo>
                  <a:lnTo>
                    <a:pt x="20" y="9"/>
                  </a:lnTo>
                  <a:lnTo>
                    <a:pt x="20" y="9"/>
                  </a:lnTo>
                  <a:cubicBezTo>
                    <a:pt x="20" y="6"/>
                    <a:pt x="20" y="3"/>
                    <a:pt x="20" y="0"/>
                  </a:cubicBezTo>
                  <a:close/>
                  <a:moveTo>
                    <a:pt x="20" y="9"/>
                  </a:moveTo>
                  <a:cubicBezTo>
                    <a:pt x="20" y="19"/>
                    <a:pt x="20" y="26"/>
                    <a:pt x="18" y="36"/>
                  </a:cubicBezTo>
                  <a:lnTo>
                    <a:pt x="1" y="5968"/>
                  </a:lnTo>
                  <a:lnTo>
                    <a:pt x="1" y="5968"/>
                  </a:lnTo>
                  <a:cubicBezTo>
                    <a:pt x="1" y="5957"/>
                    <a:pt x="1" y="5945"/>
                    <a:pt x="5" y="5934"/>
                  </a:cubicBezTo>
                  <a:lnTo>
                    <a:pt x="20" y="9"/>
                  </a:lnTo>
                  <a:close/>
                  <a:moveTo>
                    <a:pt x="1" y="5968"/>
                  </a:moveTo>
                  <a:lnTo>
                    <a:pt x="1" y="5968"/>
                  </a:lnTo>
                  <a:cubicBezTo>
                    <a:pt x="1" y="5970"/>
                    <a:pt x="1" y="5973"/>
                    <a:pt x="1" y="5975"/>
                  </a:cubicBezTo>
                  <a:lnTo>
                    <a:pt x="1" y="5968"/>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4"/>
            <p:cNvSpPr/>
            <p:nvPr/>
          </p:nvSpPr>
          <p:spPr>
            <a:xfrm flipH="1">
              <a:off x="7260855" y="2353329"/>
              <a:ext cx="450" cy="103298"/>
            </a:xfrm>
            <a:custGeom>
              <a:avLst/>
              <a:gdLst/>
              <a:ahLst/>
              <a:cxnLst/>
              <a:rect l="l" t="t" r="r" b="b"/>
              <a:pathLst>
                <a:path w="26" h="5971" extrusionOk="0">
                  <a:moveTo>
                    <a:pt x="26" y="0"/>
                  </a:moveTo>
                  <a:cubicBezTo>
                    <a:pt x="22" y="11"/>
                    <a:pt x="19" y="24"/>
                    <a:pt x="15" y="37"/>
                  </a:cubicBezTo>
                  <a:lnTo>
                    <a:pt x="0" y="5971"/>
                  </a:lnTo>
                  <a:cubicBezTo>
                    <a:pt x="2" y="5960"/>
                    <a:pt x="7" y="5947"/>
                    <a:pt x="9" y="5939"/>
                  </a:cubicBezTo>
                  <a:lnTo>
                    <a:pt x="26"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44"/>
            <p:cNvSpPr/>
            <p:nvPr/>
          </p:nvSpPr>
          <p:spPr>
            <a:xfrm flipH="1">
              <a:off x="7261028" y="2353952"/>
              <a:ext cx="605" cy="103229"/>
            </a:xfrm>
            <a:custGeom>
              <a:avLst/>
              <a:gdLst/>
              <a:ahLst/>
              <a:cxnLst/>
              <a:rect l="l" t="t" r="r" b="b"/>
              <a:pathLst>
                <a:path w="35" h="5967" extrusionOk="0">
                  <a:moveTo>
                    <a:pt x="34" y="1"/>
                  </a:moveTo>
                  <a:lnTo>
                    <a:pt x="34" y="1"/>
                  </a:lnTo>
                  <a:cubicBezTo>
                    <a:pt x="28" y="9"/>
                    <a:pt x="26" y="22"/>
                    <a:pt x="19" y="33"/>
                  </a:cubicBezTo>
                  <a:lnTo>
                    <a:pt x="0" y="5967"/>
                  </a:lnTo>
                  <a:cubicBezTo>
                    <a:pt x="6" y="5956"/>
                    <a:pt x="13" y="5947"/>
                    <a:pt x="19" y="5935"/>
                  </a:cubicBezTo>
                  <a:lnTo>
                    <a:pt x="34"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44"/>
            <p:cNvSpPr/>
            <p:nvPr/>
          </p:nvSpPr>
          <p:spPr>
            <a:xfrm flipH="1">
              <a:off x="7261287" y="2354505"/>
              <a:ext cx="761" cy="103350"/>
            </a:xfrm>
            <a:custGeom>
              <a:avLst/>
              <a:gdLst/>
              <a:ahLst/>
              <a:cxnLst/>
              <a:rect l="l" t="t" r="r" b="b"/>
              <a:pathLst>
                <a:path w="44" h="5974" extrusionOk="0">
                  <a:moveTo>
                    <a:pt x="43" y="1"/>
                  </a:moveTo>
                  <a:cubicBezTo>
                    <a:pt x="33" y="13"/>
                    <a:pt x="26" y="22"/>
                    <a:pt x="18" y="37"/>
                  </a:cubicBezTo>
                  <a:lnTo>
                    <a:pt x="1" y="5973"/>
                  </a:lnTo>
                  <a:cubicBezTo>
                    <a:pt x="11" y="5960"/>
                    <a:pt x="18" y="5947"/>
                    <a:pt x="24" y="5935"/>
                  </a:cubicBezTo>
                  <a:lnTo>
                    <a:pt x="43"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4"/>
            <p:cNvSpPr/>
            <p:nvPr/>
          </p:nvSpPr>
          <p:spPr>
            <a:xfrm flipH="1">
              <a:off x="7261737" y="2355128"/>
              <a:ext cx="969" cy="103454"/>
            </a:xfrm>
            <a:custGeom>
              <a:avLst/>
              <a:gdLst/>
              <a:ahLst/>
              <a:cxnLst/>
              <a:rect l="l" t="t" r="r" b="b"/>
              <a:pathLst>
                <a:path w="56" h="5980" extrusionOk="0">
                  <a:moveTo>
                    <a:pt x="56" y="1"/>
                  </a:moveTo>
                  <a:lnTo>
                    <a:pt x="56" y="1"/>
                  </a:lnTo>
                  <a:cubicBezTo>
                    <a:pt x="45" y="14"/>
                    <a:pt x="32" y="27"/>
                    <a:pt x="17" y="41"/>
                  </a:cubicBezTo>
                  <a:lnTo>
                    <a:pt x="0" y="5980"/>
                  </a:lnTo>
                  <a:cubicBezTo>
                    <a:pt x="13" y="5963"/>
                    <a:pt x="30" y="5950"/>
                    <a:pt x="39" y="5937"/>
                  </a:cubicBezTo>
                  <a:lnTo>
                    <a:pt x="5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4"/>
            <p:cNvSpPr/>
            <p:nvPr/>
          </p:nvSpPr>
          <p:spPr>
            <a:xfrm flipH="1">
              <a:off x="7262394" y="2355837"/>
              <a:ext cx="1609" cy="103713"/>
            </a:xfrm>
            <a:custGeom>
              <a:avLst/>
              <a:gdLst/>
              <a:ahLst/>
              <a:cxnLst/>
              <a:rect l="l" t="t" r="r" b="b"/>
              <a:pathLst>
                <a:path w="93" h="5995" extrusionOk="0">
                  <a:moveTo>
                    <a:pt x="92" y="0"/>
                  </a:moveTo>
                  <a:lnTo>
                    <a:pt x="92" y="0"/>
                  </a:lnTo>
                  <a:cubicBezTo>
                    <a:pt x="69" y="20"/>
                    <a:pt x="45" y="41"/>
                    <a:pt x="15" y="56"/>
                  </a:cubicBezTo>
                  <a:lnTo>
                    <a:pt x="0" y="5994"/>
                  </a:lnTo>
                  <a:cubicBezTo>
                    <a:pt x="28" y="5975"/>
                    <a:pt x="54" y="5956"/>
                    <a:pt x="75" y="5939"/>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44"/>
            <p:cNvSpPr/>
            <p:nvPr/>
          </p:nvSpPr>
          <p:spPr>
            <a:xfrm flipH="1">
              <a:off x="7263727" y="2356789"/>
              <a:ext cx="2716" cy="103835"/>
            </a:xfrm>
            <a:custGeom>
              <a:avLst/>
              <a:gdLst/>
              <a:ahLst/>
              <a:cxnLst/>
              <a:rect l="l" t="t" r="r" b="b"/>
              <a:pathLst>
                <a:path w="157" h="6002" extrusionOk="0">
                  <a:moveTo>
                    <a:pt x="156" y="1"/>
                  </a:moveTo>
                  <a:lnTo>
                    <a:pt x="156" y="1"/>
                  </a:lnTo>
                  <a:cubicBezTo>
                    <a:pt x="154" y="3"/>
                    <a:pt x="152" y="5"/>
                    <a:pt x="150" y="5"/>
                  </a:cubicBezTo>
                  <a:cubicBezTo>
                    <a:pt x="109" y="31"/>
                    <a:pt x="65" y="48"/>
                    <a:pt x="18" y="63"/>
                  </a:cubicBezTo>
                  <a:lnTo>
                    <a:pt x="1" y="6001"/>
                  </a:lnTo>
                  <a:cubicBezTo>
                    <a:pt x="50" y="5984"/>
                    <a:pt x="92" y="5965"/>
                    <a:pt x="135" y="5941"/>
                  </a:cubicBezTo>
                  <a:cubicBezTo>
                    <a:pt x="135" y="5939"/>
                    <a:pt x="137" y="5939"/>
                    <a:pt x="141" y="5939"/>
                  </a:cubicBezTo>
                  <a:lnTo>
                    <a:pt x="15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4"/>
            <p:cNvSpPr/>
            <p:nvPr/>
          </p:nvSpPr>
          <p:spPr>
            <a:xfrm flipH="1">
              <a:off x="7266131" y="2357861"/>
              <a:ext cx="2266" cy="103194"/>
            </a:xfrm>
            <a:custGeom>
              <a:avLst/>
              <a:gdLst/>
              <a:ahLst/>
              <a:cxnLst/>
              <a:rect l="l" t="t" r="r" b="b"/>
              <a:pathLst>
                <a:path w="131" h="5965" extrusionOk="0">
                  <a:moveTo>
                    <a:pt x="131" y="1"/>
                  </a:moveTo>
                  <a:cubicBezTo>
                    <a:pt x="94" y="14"/>
                    <a:pt x="56" y="24"/>
                    <a:pt x="15" y="31"/>
                  </a:cubicBezTo>
                  <a:lnTo>
                    <a:pt x="0" y="5965"/>
                  </a:lnTo>
                  <a:cubicBezTo>
                    <a:pt x="41" y="5960"/>
                    <a:pt x="75" y="5952"/>
                    <a:pt x="114" y="5939"/>
                  </a:cubicBezTo>
                  <a:lnTo>
                    <a:pt x="131"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44"/>
            <p:cNvSpPr/>
            <p:nvPr/>
          </p:nvSpPr>
          <p:spPr>
            <a:xfrm flipH="1">
              <a:off x="7268121" y="2358380"/>
              <a:ext cx="1609" cy="102900"/>
            </a:xfrm>
            <a:custGeom>
              <a:avLst/>
              <a:gdLst/>
              <a:ahLst/>
              <a:cxnLst/>
              <a:rect l="l" t="t" r="r" b="b"/>
              <a:pathLst>
                <a:path w="93" h="5948" extrusionOk="0">
                  <a:moveTo>
                    <a:pt x="92" y="1"/>
                  </a:moveTo>
                  <a:lnTo>
                    <a:pt x="92" y="1"/>
                  </a:lnTo>
                  <a:cubicBezTo>
                    <a:pt x="71" y="3"/>
                    <a:pt x="43" y="7"/>
                    <a:pt x="20" y="9"/>
                  </a:cubicBezTo>
                  <a:lnTo>
                    <a:pt x="1" y="5948"/>
                  </a:lnTo>
                  <a:cubicBezTo>
                    <a:pt x="26" y="5943"/>
                    <a:pt x="52" y="5941"/>
                    <a:pt x="77" y="5935"/>
                  </a:cubicBezTo>
                  <a:lnTo>
                    <a:pt x="92"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44"/>
            <p:cNvSpPr/>
            <p:nvPr/>
          </p:nvSpPr>
          <p:spPr>
            <a:xfrm flipH="1">
              <a:off x="7269384" y="2358536"/>
              <a:ext cx="1488" cy="102779"/>
            </a:xfrm>
            <a:custGeom>
              <a:avLst/>
              <a:gdLst/>
              <a:ahLst/>
              <a:cxnLst/>
              <a:rect l="l" t="t" r="r" b="b"/>
              <a:pathLst>
                <a:path w="86" h="5941" extrusionOk="0">
                  <a:moveTo>
                    <a:pt x="86" y="0"/>
                  </a:moveTo>
                  <a:cubicBezTo>
                    <a:pt x="64" y="5"/>
                    <a:pt x="39" y="7"/>
                    <a:pt x="15" y="7"/>
                  </a:cubicBezTo>
                  <a:lnTo>
                    <a:pt x="0" y="5941"/>
                  </a:lnTo>
                  <a:cubicBezTo>
                    <a:pt x="22" y="5941"/>
                    <a:pt x="43" y="5939"/>
                    <a:pt x="67" y="5939"/>
                  </a:cubicBezTo>
                  <a:lnTo>
                    <a:pt x="86"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4"/>
            <p:cNvSpPr/>
            <p:nvPr/>
          </p:nvSpPr>
          <p:spPr>
            <a:xfrm flipH="1">
              <a:off x="7270595" y="2358640"/>
              <a:ext cx="1315" cy="102676"/>
            </a:xfrm>
            <a:custGeom>
              <a:avLst/>
              <a:gdLst/>
              <a:ahLst/>
              <a:cxnLst/>
              <a:rect l="l" t="t" r="r" b="b"/>
              <a:pathLst>
                <a:path w="76" h="5935" extrusionOk="0">
                  <a:moveTo>
                    <a:pt x="16" y="1"/>
                  </a:moveTo>
                  <a:lnTo>
                    <a:pt x="1" y="5935"/>
                  </a:lnTo>
                  <a:lnTo>
                    <a:pt x="60" y="5935"/>
                  </a:lnTo>
                  <a:lnTo>
                    <a:pt x="75"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4"/>
            <p:cNvSpPr/>
            <p:nvPr/>
          </p:nvSpPr>
          <p:spPr>
            <a:xfrm flipH="1">
              <a:off x="7271633" y="2358605"/>
              <a:ext cx="1349" cy="102710"/>
            </a:xfrm>
            <a:custGeom>
              <a:avLst/>
              <a:gdLst/>
              <a:ahLst/>
              <a:cxnLst/>
              <a:rect l="l" t="t" r="r" b="b"/>
              <a:pathLst>
                <a:path w="78" h="5937" extrusionOk="0">
                  <a:moveTo>
                    <a:pt x="18" y="1"/>
                  </a:moveTo>
                  <a:lnTo>
                    <a:pt x="1" y="5935"/>
                  </a:lnTo>
                  <a:cubicBezTo>
                    <a:pt x="20" y="5937"/>
                    <a:pt x="39" y="5937"/>
                    <a:pt x="63" y="5937"/>
                  </a:cubicBezTo>
                  <a:lnTo>
                    <a:pt x="78" y="3"/>
                  </a:lnTo>
                  <a:cubicBezTo>
                    <a:pt x="58" y="3"/>
                    <a:pt x="39" y="1"/>
                    <a:pt x="1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4"/>
            <p:cNvSpPr/>
            <p:nvPr/>
          </p:nvSpPr>
          <p:spPr>
            <a:xfrm flipH="1">
              <a:off x="7272671" y="2358502"/>
              <a:ext cx="1298" cy="102779"/>
            </a:xfrm>
            <a:custGeom>
              <a:avLst/>
              <a:gdLst/>
              <a:ahLst/>
              <a:cxnLst/>
              <a:rect l="l" t="t" r="r" b="b"/>
              <a:pathLst>
                <a:path w="75" h="5941" extrusionOk="0">
                  <a:moveTo>
                    <a:pt x="17" y="0"/>
                  </a:moveTo>
                  <a:lnTo>
                    <a:pt x="0" y="5936"/>
                  </a:lnTo>
                  <a:cubicBezTo>
                    <a:pt x="19" y="5936"/>
                    <a:pt x="39" y="5941"/>
                    <a:pt x="58" y="5941"/>
                  </a:cubicBezTo>
                  <a:lnTo>
                    <a:pt x="75" y="7"/>
                  </a:lnTo>
                  <a:cubicBezTo>
                    <a:pt x="56" y="2"/>
                    <a:pt x="36" y="0"/>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4"/>
            <p:cNvSpPr/>
            <p:nvPr/>
          </p:nvSpPr>
          <p:spPr>
            <a:xfrm flipH="1">
              <a:off x="7273657" y="2358311"/>
              <a:ext cx="1349" cy="102900"/>
            </a:xfrm>
            <a:custGeom>
              <a:avLst/>
              <a:gdLst/>
              <a:ahLst/>
              <a:cxnLst/>
              <a:rect l="l" t="t" r="r" b="b"/>
              <a:pathLst>
                <a:path w="78" h="5948" extrusionOk="0">
                  <a:moveTo>
                    <a:pt x="20" y="0"/>
                  </a:moveTo>
                  <a:lnTo>
                    <a:pt x="0" y="5934"/>
                  </a:lnTo>
                  <a:cubicBezTo>
                    <a:pt x="20" y="5939"/>
                    <a:pt x="39" y="5945"/>
                    <a:pt x="60" y="5947"/>
                  </a:cubicBezTo>
                  <a:lnTo>
                    <a:pt x="77" y="11"/>
                  </a:lnTo>
                  <a:cubicBezTo>
                    <a:pt x="58" y="7"/>
                    <a:pt x="39" y="0"/>
                    <a:pt x="20"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4"/>
            <p:cNvSpPr/>
            <p:nvPr/>
          </p:nvSpPr>
          <p:spPr>
            <a:xfrm flipH="1">
              <a:off x="7274660" y="2357983"/>
              <a:ext cx="1384" cy="103004"/>
            </a:xfrm>
            <a:custGeom>
              <a:avLst/>
              <a:gdLst/>
              <a:ahLst/>
              <a:cxnLst/>
              <a:rect l="l" t="t" r="r" b="b"/>
              <a:pathLst>
                <a:path w="80" h="5954" extrusionOk="0">
                  <a:moveTo>
                    <a:pt x="15" y="0"/>
                  </a:moveTo>
                  <a:lnTo>
                    <a:pt x="1" y="5939"/>
                  </a:lnTo>
                  <a:cubicBezTo>
                    <a:pt x="20" y="5945"/>
                    <a:pt x="41" y="5951"/>
                    <a:pt x="60" y="5953"/>
                  </a:cubicBezTo>
                  <a:lnTo>
                    <a:pt x="80" y="19"/>
                  </a:lnTo>
                  <a:cubicBezTo>
                    <a:pt x="58" y="13"/>
                    <a:pt x="35" y="11"/>
                    <a:pt x="15"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4"/>
            <p:cNvSpPr/>
            <p:nvPr/>
          </p:nvSpPr>
          <p:spPr>
            <a:xfrm flipH="1">
              <a:off x="7275767" y="2357602"/>
              <a:ext cx="1574" cy="103125"/>
            </a:xfrm>
            <a:custGeom>
              <a:avLst/>
              <a:gdLst/>
              <a:ahLst/>
              <a:cxnLst/>
              <a:rect l="l" t="t" r="r" b="b"/>
              <a:pathLst>
                <a:path w="91" h="5961" extrusionOk="0">
                  <a:moveTo>
                    <a:pt x="18" y="1"/>
                  </a:moveTo>
                  <a:lnTo>
                    <a:pt x="1" y="5937"/>
                  </a:lnTo>
                  <a:cubicBezTo>
                    <a:pt x="24" y="5948"/>
                    <a:pt x="50" y="5956"/>
                    <a:pt x="76" y="5961"/>
                  </a:cubicBezTo>
                  <a:lnTo>
                    <a:pt x="90" y="22"/>
                  </a:lnTo>
                  <a:cubicBezTo>
                    <a:pt x="65" y="20"/>
                    <a:pt x="39" y="9"/>
                    <a:pt x="1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4"/>
            <p:cNvSpPr/>
            <p:nvPr/>
          </p:nvSpPr>
          <p:spPr>
            <a:xfrm flipH="1">
              <a:off x="7277030" y="2352585"/>
              <a:ext cx="4844" cy="107744"/>
            </a:xfrm>
            <a:custGeom>
              <a:avLst/>
              <a:gdLst/>
              <a:ahLst/>
              <a:cxnLst/>
              <a:rect l="l" t="t" r="r" b="b"/>
              <a:pathLst>
                <a:path w="280" h="6228" extrusionOk="0">
                  <a:moveTo>
                    <a:pt x="15" y="1"/>
                  </a:moveTo>
                  <a:lnTo>
                    <a:pt x="0" y="5935"/>
                  </a:lnTo>
                  <a:cubicBezTo>
                    <a:pt x="0" y="6026"/>
                    <a:pt x="58" y="6116"/>
                    <a:pt x="177" y="6184"/>
                  </a:cubicBezTo>
                  <a:cubicBezTo>
                    <a:pt x="203" y="6201"/>
                    <a:pt x="233" y="6214"/>
                    <a:pt x="265" y="6227"/>
                  </a:cubicBezTo>
                  <a:lnTo>
                    <a:pt x="280" y="291"/>
                  </a:lnTo>
                  <a:lnTo>
                    <a:pt x="280" y="291"/>
                  </a:lnTo>
                  <a:cubicBezTo>
                    <a:pt x="280" y="291"/>
                    <a:pt x="280" y="291"/>
                    <a:pt x="280" y="291"/>
                  </a:cubicBezTo>
                  <a:lnTo>
                    <a:pt x="280" y="289"/>
                  </a:lnTo>
                  <a:lnTo>
                    <a:pt x="280" y="291"/>
                  </a:lnTo>
                  <a:lnTo>
                    <a:pt x="280" y="291"/>
                  </a:lnTo>
                  <a:cubicBezTo>
                    <a:pt x="252" y="280"/>
                    <a:pt x="220" y="263"/>
                    <a:pt x="195" y="248"/>
                  </a:cubicBezTo>
                  <a:cubicBezTo>
                    <a:pt x="73" y="182"/>
                    <a:pt x="15" y="88"/>
                    <a:pt x="15"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4"/>
            <p:cNvSpPr/>
            <p:nvPr/>
          </p:nvSpPr>
          <p:spPr>
            <a:xfrm flipH="1">
              <a:off x="7259782" y="2346616"/>
              <a:ext cx="22801" cy="12024"/>
            </a:xfrm>
            <a:custGeom>
              <a:avLst/>
              <a:gdLst/>
              <a:ahLst/>
              <a:cxnLst/>
              <a:rect l="l" t="t" r="r" b="b"/>
              <a:pathLst>
                <a:path w="1318" h="695" extrusionOk="0">
                  <a:moveTo>
                    <a:pt x="656" y="1"/>
                  </a:moveTo>
                  <a:cubicBezTo>
                    <a:pt x="503" y="1"/>
                    <a:pt x="350" y="34"/>
                    <a:pt x="231" y="100"/>
                  </a:cubicBezTo>
                  <a:cubicBezTo>
                    <a:pt x="1" y="239"/>
                    <a:pt x="1" y="457"/>
                    <a:pt x="236" y="593"/>
                  </a:cubicBezTo>
                  <a:cubicBezTo>
                    <a:pt x="353" y="660"/>
                    <a:pt x="506" y="694"/>
                    <a:pt x="659" y="694"/>
                  </a:cubicBezTo>
                  <a:cubicBezTo>
                    <a:pt x="812" y="694"/>
                    <a:pt x="966" y="660"/>
                    <a:pt x="1083" y="593"/>
                  </a:cubicBezTo>
                  <a:cubicBezTo>
                    <a:pt x="1318" y="457"/>
                    <a:pt x="1316" y="237"/>
                    <a:pt x="1083" y="100"/>
                  </a:cubicBezTo>
                  <a:cubicBezTo>
                    <a:pt x="963" y="34"/>
                    <a:pt x="810" y="1"/>
                    <a:pt x="656"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4"/>
            <p:cNvSpPr/>
            <p:nvPr/>
          </p:nvSpPr>
          <p:spPr>
            <a:xfrm flipH="1">
              <a:off x="7234144" y="2183235"/>
              <a:ext cx="78611" cy="193847"/>
            </a:xfrm>
            <a:custGeom>
              <a:avLst/>
              <a:gdLst/>
              <a:ahLst/>
              <a:cxnLst/>
              <a:rect l="l" t="t" r="r" b="b"/>
              <a:pathLst>
                <a:path w="4544" h="11205" extrusionOk="0">
                  <a:moveTo>
                    <a:pt x="4543" y="11"/>
                  </a:moveTo>
                  <a:lnTo>
                    <a:pt x="4543" y="14"/>
                  </a:lnTo>
                  <a:lnTo>
                    <a:pt x="4543" y="14"/>
                  </a:lnTo>
                  <a:cubicBezTo>
                    <a:pt x="4543" y="13"/>
                    <a:pt x="4543" y="12"/>
                    <a:pt x="4543" y="11"/>
                  </a:cubicBezTo>
                  <a:close/>
                  <a:moveTo>
                    <a:pt x="29" y="1"/>
                  </a:moveTo>
                  <a:lnTo>
                    <a:pt x="3" y="9892"/>
                  </a:lnTo>
                  <a:cubicBezTo>
                    <a:pt x="1" y="10227"/>
                    <a:pt x="223" y="10564"/>
                    <a:pt x="667" y="10823"/>
                  </a:cubicBezTo>
                  <a:cubicBezTo>
                    <a:pt x="769" y="10883"/>
                    <a:pt x="880" y="10934"/>
                    <a:pt x="996" y="10979"/>
                  </a:cubicBezTo>
                  <a:cubicBezTo>
                    <a:pt x="1000" y="10983"/>
                    <a:pt x="1006" y="10983"/>
                    <a:pt x="1010" y="10985"/>
                  </a:cubicBezTo>
                  <a:cubicBezTo>
                    <a:pt x="1030" y="10991"/>
                    <a:pt x="1051" y="10998"/>
                    <a:pt x="1070" y="11004"/>
                  </a:cubicBezTo>
                  <a:cubicBezTo>
                    <a:pt x="1134" y="11028"/>
                    <a:pt x="1198" y="11049"/>
                    <a:pt x="1267" y="11072"/>
                  </a:cubicBezTo>
                  <a:cubicBezTo>
                    <a:pt x="1303" y="11083"/>
                    <a:pt x="1343" y="11090"/>
                    <a:pt x="1382" y="11098"/>
                  </a:cubicBezTo>
                  <a:cubicBezTo>
                    <a:pt x="1403" y="11104"/>
                    <a:pt x="1422" y="11111"/>
                    <a:pt x="1446" y="11115"/>
                  </a:cubicBezTo>
                  <a:cubicBezTo>
                    <a:pt x="1465" y="11117"/>
                    <a:pt x="1484" y="11124"/>
                    <a:pt x="1501" y="11128"/>
                  </a:cubicBezTo>
                  <a:cubicBezTo>
                    <a:pt x="1576" y="11143"/>
                    <a:pt x="1653" y="11156"/>
                    <a:pt x="1728" y="11171"/>
                  </a:cubicBezTo>
                  <a:cubicBezTo>
                    <a:pt x="1753" y="11173"/>
                    <a:pt x="1779" y="11173"/>
                    <a:pt x="1807" y="11177"/>
                  </a:cubicBezTo>
                  <a:cubicBezTo>
                    <a:pt x="1826" y="11179"/>
                    <a:pt x="1845" y="11179"/>
                    <a:pt x="1864" y="11186"/>
                  </a:cubicBezTo>
                  <a:cubicBezTo>
                    <a:pt x="1890" y="11186"/>
                    <a:pt x="1918" y="11190"/>
                    <a:pt x="1948" y="11192"/>
                  </a:cubicBezTo>
                  <a:cubicBezTo>
                    <a:pt x="2020" y="11198"/>
                    <a:pt x="2093" y="11203"/>
                    <a:pt x="2165" y="11205"/>
                  </a:cubicBezTo>
                  <a:cubicBezTo>
                    <a:pt x="2191" y="11205"/>
                    <a:pt x="2214" y="11203"/>
                    <a:pt x="2236" y="11203"/>
                  </a:cubicBezTo>
                  <a:lnTo>
                    <a:pt x="2300" y="11203"/>
                  </a:lnTo>
                  <a:cubicBezTo>
                    <a:pt x="2322" y="11203"/>
                    <a:pt x="2344" y="11204"/>
                    <a:pt x="2366" y="11204"/>
                  </a:cubicBezTo>
                  <a:cubicBezTo>
                    <a:pt x="2377" y="11204"/>
                    <a:pt x="2387" y="11203"/>
                    <a:pt x="2398" y="11203"/>
                  </a:cubicBezTo>
                  <a:cubicBezTo>
                    <a:pt x="2483" y="11198"/>
                    <a:pt x="2567" y="11192"/>
                    <a:pt x="2650" y="11186"/>
                  </a:cubicBezTo>
                  <a:cubicBezTo>
                    <a:pt x="2658" y="11186"/>
                    <a:pt x="2667" y="11186"/>
                    <a:pt x="2678" y="11183"/>
                  </a:cubicBezTo>
                  <a:cubicBezTo>
                    <a:pt x="2703" y="11179"/>
                    <a:pt x="2724" y="11173"/>
                    <a:pt x="2748" y="11173"/>
                  </a:cubicBezTo>
                  <a:cubicBezTo>
                    <a:pt x="2810" y="11166"/>
                    <a:pt x="2876" y="11156"/>
                    <a:pt x="2938" y="11147"/>
                  </a:cubicBezTo>
                  <a:cubicBezTo>
                    <a:pt x="2966" y="11141"/>
                    <a:pt x="2991" y="11130"/>
                    <a:pt x="3019" y="11124"/>
                  </a:cubicBezTo>
                  <a:cubicBezTo>
                    <a:pt x="3096" y="11111"/>
                    <a:pt x="3168" y="11092"/>
                    <a:pt x="3245" y="11068"/>
                  </a:cubicBezTo>
                  <a:cubicBezTo>
                    <a:pt x="3284" y="11055"/>
                    <a:pt x="3324" y="11053"/>
                    <a:pt x="3367" y="11040"/>
                  </a:cubicBezTo>
                  <a:cubicBezTo>
                    <a:pt x="3397" y="11028"/>
                    <a:pt x="3427" y="11017"/>
                    <a:pt x="3457" y="11004"/>
                  </a:cubicBezTo>
                  <a:cubicBezTo>
                    <a:pt x="3487" y="10996"/>
                    <a:pt x="3514" y="10983"/>
                    <a:pt x="3544" y="10972"/>
                  </a:cubicBezTo>
                  <a:cubicBezTo>
                    <a:pt x="3655" y="10927"/>
                    <a:pt x="3764" y="10878"/>
                    <a:pt x="3862" y="10821"/>
                  </a:cubicBezTo>
                  <a:cubicBezTo>
                    <a:pt x="3871" y="10816"/>
                    <a:pt x="3879" y="10810"/>
                    <a:pt x="3888" y="10808"/>
                  </a:cubicBezTo>
                  <a:cubicBezTo>
                    <a:pt x="3913" y="10791"/>
                    <a:pt x="3930" y="10778"/>
                    <a:pt x="3950" y="10765"/>
                  </a:cubicBezTo>
                  <a:cubicBezTo>
                    <a:pt x="3977" y="10748"/>
                    <a:pt x="4001" y="10733"/>
                    <a:pt x="4027" y="10714"/>
                  </a:cubicBezTo>
                  <a:cubicBezTo>
                    <a:pt x="4052" y="10695"/>
                    <a:pt x="4071" y="10678"/>
                    <a:pt x="4093" y="10661"/>
                  </a:cubicBezTo>
                  <a:cubicBezTo>
                    <a:pt x="4116" y="10646"/>
                    <a:pt x="4138" y="10626"/>
                    <a:pt x="4161" y="10609"/>
                  </a:cubicBezTo>
                  <a:cubicBezTo>
                    <a:pt x="4163" y="10601"/>
                    <a:pt x="4170" y="10596"/>
                    <a:pt x="4174" y="10594"/>
                  </a:cubicBezTo>
                  <a:cubicBezTo>
                    <a:pt x="4187" y="10588"/>
                    <a:pt x="4189" y="10577"/>
                    <a:pt x="4197" y="10567"/>
                  </a:cubicBezTo>
                  <a:cubicBezTo>
                    <a:pt x="4234" y="10535"/>
                    <a:pt x="4266" y="10500"/>
                    <a:pt x="4293" y="10466"/>
                  </a:cubicBezTo>
                  <a:cubicBezTo>
                    <a:pt x="4300" y="10460"/>
                    <a:pt x="4310" y="10451"/>
                    <a:pt x="4313" y="10441"/>
                  </a:cubicBezTo>
                  <a:cubicBezTo>
                    <a:pt x="4319" y="10439"/>
                    <a:pt x="4325" y="10426"/>
                    <a:pt x="4328" y="10421"/>
                  </a:cubicBezTo>
                  <a:cubicBezTo>
                    <a:pt x="4351" y="10396"/>
                    <a:pt x="4366" y="10366"/>
                    <a:pt x="4381" y="10340"/>
                  </a:cubicBezTo>
                  <a:cubicBezTo>
                    <a:pt x="4389" y="10328"/>
                    <a:pt x="4398" y="10321"/>
                    <a:pt x="4404" y="10308"/>
                  </a:cubicBezTo>
                  <a:cubicBezTo>
                    <a:pt x="4407" y="10302"/>
                    <a:pt x="4407" y="10296"/>
                    <a:pt x="4411" y="10293"/>
                  </a:cubicBezTo>
                  <a:cubicBezTo>
                    <a:pt x="4424" y="10266"/>
                    <a:pt x="4436" y="10244"/>
                    <a:pt x="4445" y="10221"/>
                  </a:cubicBezTo>
                  <a:cubicBezTo>
                    <a:pt x="4451" y="10206"/>
                    <a:pt x="4458" y="10193"/>
                    <a:pt x="4464" y="10182"/>
                  </a:cubicBezTo>
                  <a:cubicBezTo>
                    <a:pt x="4466" y="10176"/>
                    <a:pt x="4466" y="10170"/>
                    <a:pt x="4466" y="10165"/>
                  </a:cubicBezTo>
                  <a:cubicBezTo>
                    <a:pt x="4477" y="10144"/>
                    <a:pt x="4483" y="10120"/>
                    <a:pt x="4488" y="10099"/>
                  </a:cubicBezTo>
                  <a:cubicBezTo>
                    <a:pt x="4494" y="10086"/>
                    <a:pt x="4496" y="10069"/>
                    <a:pt x="4500" y="10052"/>
                  </a:cubicBezTo>
                  <a:cubicBezTo>
                    <a:pt x="4500" y="10050"/>
                    <a:pt x="4500" y="10046"/>
                    <a:pt x="4503" y="10044"/>
                  </a:cubicBezTo>
                  <a:cubicBezTo>
                    <a:pt x="4507" y="10018"/>
                    <a:pt x="4509" y="9992"/>
                    <a:pt x="4509" y="9969"/>
                  </a:cubicBezTo>
                  <a:cubicBezTo>
                    <a:pt x="4513" y="9952"/>
                    <a:pt x="4515" y="9939"/>
                    <a:pt x="4515" y="9924"/>
                  </a:cubicBezTo>
                  <a:lnTo>
                    <a:pt x="4515" y="9907"/>
                  </a:lnTo>
                  <a:lnTo>
                    <a:pt x="4543" y="14"/>
                  </a:lnTo>
                  <a:lnTo>
                    <a:pt x="4543" y="14"/>
                  </a:lnTo>
                  <a:cubicBezTo>
                    <a:pt x="4543" y="38"/>
                    <a:pt x="4541" y="57"/>
                    <a:pt x="4537" y="80"/>
                  </a:cubicBezTo>
                  <a:lnTo>
                    <a:pt x="4539" y="80"/>
                  </a:lnTo>
                  <a:cubicBezTo>
                    <a:pt x="4539" y="105"/>
                    <a:pt x="4537" y="127"/>
                    <a:pt x="4532" y="150"/>
                  </a:cubicBezTo>
                  <a:cubicBezTo>
                    <a:pt x="4530" y="169"/>
                    <a:pt x="4520" y="188"/>
                    <a:pt x="4517" y="208"/>
                  </a:cubicBezTo>
                  <a:cubicBezTo>
                    <a:pt x="4511" y="231"/>
                    <a:pt x="4507" y="255"/>
                    <a:pt x="4498" y="274"/>
                  </a:cubicBezTo>
                  <a:cubicBezTo>
                    <a:pt x="4492" y="293"/>
                    <a:pt x="4481" y="312"/>
                    <a:pt x="4477" y="331"/>
                  </a:cubicBezTo>
                  <a:cubicBezTo>
                    <a:pt x="4466" y="355"/>
                    <a:pt x="4453" y="376"/>
                    <a:pt x="4441" y="402"/>
                  </a:cubicBezTo>
                  <a:cubicBezTo>
                    <a:pt x="4430" y="415"/>
                    <a:pt x="4421" y="432"/>
                    <a:pt x="4413" y="449"/>
                  </a:cubicBezTo>
                  <a:cubicBezTo>
                    <a:pt x="4396" y="477"/>
                    <a:pt x="4377" y="502"/>
                    <a:pt x="4357" y="528"/>
                  </a:cubicBezTo>
                  <a:cubicBezTo>
                    <a:pt x="4345" y="543"/>
                    <a:pt x="4336" y="558"/>
                    <a:pt x="4319" y="575"/>
                  </a:cubicBezTo>
                  <a:cubicBezTo>
                    <a:pt x="4291" y="609"/>
                    <a:pt x="4259" y="643"/>
                    <a:pt x="4225" y="677"/>
                  </a:cubicBezTo>
                  <a:cubicBezTo>
                    <a:pt x="4214" y="690"/>
                    <a:pt x="4202" y="701"/>
                    <a:pt x="4189" y="709"/>
                  </a:cubicBezTo>
                  <a:cubicBezTo>
                    <a:pt x="4167" y="735"/>
                    <a:pt x="4142" y="756"/>
                    <a:pt x="4116" y="775"/>
                  </a:cubicBezTo>
                  <a:cubicBezTo>
                    <a:pt x="4097" y="788"/>
                    <a:pt x="4078" y="807"/>
                    <a:pt x="4056" y="820"/>
                  </a:cubicBezTo>
                  <a:cubicBezTo>
                    <a:pt x="4031" y="839"/>
                    <a:pt x="4003" y="859"/>
                    <a:pt x="3975" y="878"/>
                  </a:cubicBezTo>
                  <a:cubicBezTo>
                    <a:pt x="3945" y="895"/>
                    <a:pt x="3920" y="910"/>
                    <a:pt x="3888" y="931"/>
                  </a:cubicBezTo>
                  <a:cubicBezTo>
                    <a:pt x="3794" y="985"/>
                    <a:pt x="3685" y="1034"/>
                    <a:pt x="3576" y="1079"/>
                  </a:cubicBezTo>
                  <a:cubicBezTo>
                    <a:pt x="3544" y="1089"/>
                    <a:pt x="3516" y="1102"/>
                    <a:pt x="3484" y="1111"/>
                  </a:cubicBezTo>
                  <a:cubicBezTo>
                    <a:pt x="3418" y="1138"/>
                    <a:pt x="3346" y="1160"/>
                    <a:pt x="3275" y="1179"/>
                  </a:cubicBezTo>
                  <a:cubicBezTo>
                    <a:pt x="3203" y="1198"/>
                    <a:pt x="3126" y="1219"/>
                    <a:pt x="3049" y="1234"/>
                  </a:cubicBezTo>
                  <a:cubicBezTo>
                    <a:pt x="2957" y="1254"/>
                    <a:pt x="2867" y="1271"/>
                    <a:pt x="2776" y="1279"/>
                  </a:cubicBezTo>
                  <a:cubicBezTo>
                    <a:pt x="2754" y="1283"/>
                    <a:pt x="2729" y="1286"/>
                    <a:pt x="2705" y="1290"/>
                  </a:cubicBezTo>
                  <a:cubicBezTo>
                    <a:pt x="2579" y="1303"/>
                    <a:pt x="2456" y="1309"/>
                    <a:pt x="2327" y="1311"/>
                  </a:cubicBezTo>
                  <a:lnTo>
                    <a:pt x="2266" y="1311"/>
                  </a:lnTo>
                  <a:cubicBezTo>
                    <a:pt x="2142" y="1311"/>
                    <a:pt x="2018" y="1303"/>
                    <a:pt x="1894" y="1290"/>
                  </a:cubicBezTo>
                  <a:cubicBezTo>
                    <a:pt x="1873" y="1290"/>
                    <a:pt x="1851" y="1286"/>
                    <a:pt x="1834" y="1283"/>
                  </a:cubicBezTo>
                  <a:cubicBezTo>
                    <a:pt x="1713" y="1271"/>
                    <a:pt x="1591" y="1251"/>
                    <a:pt x="1474" y="1219"/>
                  </a:cubicBezTo>
                  <a:cubicBezTo>
                    <a:pt x="1452" y="1219"/>
                    <a:pt x="1429" y="1213"/>
                    <a:pt x="1407" y="1204"/>
                  </a:cubicBezTo>
                  <a:cubicBezTo>
                    <a:pt x="1303" y="1179"/>
                    <a:pt x="1198" y="1147"/>
                    <a:pt x="1096" y="1111"/>
                  </a:cubicBezTo>
                  <a:cubicBezTo>
                    <a:pt x="1077" y="1104"/>
                    <a:pt x="1057" y="1098"/>
                    <a:pt x="1038" y="1091"/>
                  </a:cubicBezTo>
                  <a:cubicBezTo>
                    <a:pt x="919" y="1044"/>
                    <a:pt x="803" y="991"/>
                    <a:pt x="697" y="929"/>
                  </a:cubicBezTo>
                  <a:cubicBezTo>
                    <a:pt x="251" y="675"/>
                    <a:pt x="29" y="334"/>
                    <a:pt x="29"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4"/>
            <p:cNvSpPr/>
            <p:nvPr/>
          </p:nvSpPr>
          <p:spPr>
            <a:xfrm flipH="1">
              <a:off x="7230268" y="2160693"/>
              <a:ext cx="85843" cy="45274"/>
            </a:xfrm>
            <a:custGeom>
              <a:avLst/>
              <a:gdLst/>
              <a:ahLst/>
              <a:cxnLst/>
              <a:rect l="l" t="t" r="r" b="b"/>
              <a:pathLst>
                <a:path w="4962" h="2617" extrusionOk="0">
                  <a:moveTo>
                    <a:pt x="2472" y="1"/>
                  </a:moveTo>
                  <a:cubicBezTo>
                    <a:pt x="1895" y="1"/>
                    <a:pt x="1319" y="128"/>
                    <a:pt x="880" y="381"/>
                  </a:cubicBezTo>
                  <a:cubicBezTo>
                    <a:pt x="1" y="896"/>
                    <a:pt x="7" y="1724"/>
                    <a:pt x="891" y="2232"/>
                  </a:cubicBezTo>
                  <a:cubicBezTo>
                    <a:pt x="1331" y="2488"/>
                    <a:pt x="1910" y="2616"/>
                    <a:pt x="2489" y="2616"/>
                  </a:cubicBezTo>
                  <a:cubicBezTo>
                    <a:pt x="3067" y="2616"/>
                    <a:pt x="3644" y="2488"/>
                    <a:pt x="4082" y="2232"/>
                  </a:cubicBezTo>
                  <a:cubicBezTo>
                    <a:pt x="4961" y="1724"/>
                    <a:pt x="4955" y="896"/>
                    <a:pt x="4073" y="384"/>
                  </a:cubicBezTo>
                  <a:cubicBezTo>
                    <a:pt x="3630" y="128"/>
                    <a:pt x="3051" y="1"/>
                    <a:pt x="2472" y="1"/>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4"/>
            <p:cNvSpPr/>
            <p:nvPr/>
          </p:nvSpPr>
          <p:spPr>
            <a:xfrm flipH="1">
              <a:off x="7262619" y="2082653"/>
              <a:ext cx="21141" cy="108713"/>
            </a:xfrm>
            <a:custGeom>
              <a:avLst/>
              <a:gdLst/>
              <a:ahLst/>
              <a:cxnLst/>
              <a:rect l="l" t="t" r="r" b="b"/>
              <a:pathLst>
                <a:path w="1222" h="6284" extrusionOk="0">
                  <a:moveTo>
                    <a:pt x="1221" y="4"/>
                  </a:moveTo>
                  <a:lnTo>
                    <a:pt x="1221" y="6"/>
                  </a:lnTo>
                  <a:lnTo>
                    <a:pt x="1221" y="6"/>
                  </a:lnTo>
                  <a:cubicBezTo>
                    <a:pt x="1221" y="5"/>
                    <a:pt x="1221" y="5"/>
                    <a:pt x="1221" y="4"/>
                  </a:cubicBezTo>
                  <a:close/>
                  <a:moveTo>
                    <a:pt x="22" y="0"/>
                  </a:moveTo>
                  <a:lnTo>
                    <a:pt x="5" y="5934"/>
                  </a:lnTo>
                  <a:cubicBezTo>
                    <a:pt x="0" y="6026"/>
                    <a:pt x="62" y="6116"/>
                    <a:pt x="182" y="6184"/>
                  </a:cubicBezTo>
                  <a:cubicBezTo>
                    <a:pt x="299" y="6250"/>
                    <a:pt x="453" y="6283"/>
                    <a:pt x="606" y="6283"/>
                  </a:cubicBezTo>
                  <a:cubicBezTo>
                    <a:pt x="759" y="6283"/>
                    <a:pt x="912" y="6250"/>
                    <a:pt x="1027" y="6184"/>
                  </a:cubicBezTo>
                  <a:cubicBezTo>
                    <a:pt x="1145" y="6116"/>
                    <a:pt x="1202" y="6028"/>
                    <a:pt x="1202" y="5941"/>
                  </a:cubicBezTo>
                  <a:lnTo>
                    <a:pt x="1221" y="6"/>
                  </a:lnTo>
                  <a:lnTo>
                    <a:pt x="1221" y="6"/>
                  </a:lnTo>
                  <a:cubicBezTo>
                    <a:pt x="1221" y="93"/>
                    <a:pt x="1161" y="182"/>
                    <a:pt x="1044" y="246"/>
                  </a:cubicBezTo>
                  <a:cubicBezTo>
                    <a:pt x="928" y="314"/>
                    <a:pt x="775" y="348"/>
                    <a:pt x="622" y="348"/>
                  </a:cubicBezTo>
                  <a:cubicBezTo>
                    <a:pt x="469" y="348"/>
                    <a:pt x="316" y="314"/>
                    <a:pt x="199" y="246"/>
                  </a:cubicBezTo>
                  <a:cubicBezTo>
                    <a:pt x="77" y="182"/>
                    <a:pt x="22" y="92"/>
                    <a:pt x="22"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4"/>
            <p:cNvSpPr/>
            <p:nvPr/>
          </p:nvSpPr>
          <p:spPr>
            <a:xfrm flipH="1">
              <a:off x="7262619" y="2082722"/>
              <a:ext cx="346" cy="102779"/>
            </a:xfrm>
            <a:custGeom>
              <a:avLst/>
              <a:gdLst/>
              <a:ahLst/>
              <a:cxnLst/>
              <a:rect l="l" t="t" r="r" b="b"/>
              <a:pathLst>
                <a:path w="20" h="5941" extrusionOk="0">
                  <a:moveTo>
                    <a:pt x="19" y="0"/>
                  </a:moveTo>
                  <a:lnTo>
                    <a:pt x="0" y="5937"/>
                  </a:lnTo>
                  <a:lnTo>
                    <a:pt x="0" y="5941"/>
                  </a:lnTo>
                  <a:lnTo>
                    <a:pt x="19" y="3"/>
                  </a:lnTo>
                  <a:lnTo>
                    <a:pt x="19"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4"/>
            <p:cNvSpPr/>
            <p:nvPr/>
          </p:nvSpPr>
          <p:spPr>
            <a:xfrm flipH="1">
              <a:off x="7262619" y="2082757"/>
              <a:ext cx="381" cy="103298"/>
            </a:xfrm>
            <a:custGeom>
              <a:avLst/>
              <a:gdLst/>
              <a:ahLst/>
              <a:cxnLst/>
              <a:rect l="l" t="t" r="r" b="b"/>
              <a:pathLst>
                <a:path w="22" h="5971" extrusionOk="0">
                  <a:moveTo>
                    <a:pt x="21" y="1"/>
                  </a:moveTo>
                  <a:lnTo>
                    <a:pt x="21" y="1"/>
                  </a:lnTo>
                  <a:lnTo>
                    <a:pt x="21" y="1"/>
                  </a:lnTo>
                  <a:cubicBezTo>
                    <a:pt x="21" y="1"/>
                    <a:pt x="21" y="1"/>
                    <a:pt x="21" y="1"/>
                  </a:cubicBezTo>
                  <a:close/>
                  <a:moveTo>
                    <a:pt x="21" y="1"/>
                  </a:moveTo>
                  <a:cubicBezTo>
                    <a:pt x="21" y="14"/>
                    <a:pt x="17" y="24"/>
                    <a:pt x="15" y="37"/>
                  </a:cubicBezTo>
                  <a:lnTo>
                    <a:pt x="0" y="5971"/>
                  </a:lnTo>
                  <a:cubicBezTo>
                    <a:pt x="2" y="5960"/>
                    <a:pt x="2" y="5947"/>
                    <a:pt x="2" y="5939"/>
                  </a:cubicBezTo>
                  <a:lnTo>
                    <a:pt x="21"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4"/>
            <p:cNvSpPr/>
            <p:nvPr/>
          </p:nvSpPr>
          <p:spPr>
            <a:xfrm flipH="1">
              <a:off x="7262740" y="2083380"/>
              <a:ext cx="450" cy="103316"/>
            </a:xfrm>
            <a:custGeom>
              <a:avLst/>
              <a:gdLst/>
              <a:ahLst/>
              <a:cxnLst/>
              <a:rect l="l" t="t" r="r" b="b"/>
              <a:pathLst>
                <a:path w="26" h="5972" extrusionOk="0">
                  <a:moveTo>
                    <a:pt x="26" y="1"/>
                  </a:moveTo>
                  <a:lnTo>
                    <a:pt x="26" y="1"/>
                  </a:lnTo>
                  <a:lnTo>
                    <a:pt x="26" y="1"/>
                  </a:lnTo>
                  <a:cubicBezTo>
                    <a:pt x="26" y="1"/>
                    <a:pt x="26" y="1"/>
                    <a:pt x="26" y="1"/>
                  </a:cubicBezTo>
                  <a:close/>
                  <a:moveTo>
                    <a:pt x="26" y="1"/>
                  </a:moveTo>
                  <a:lnTo>
                    <a:pt x="26" y="1"/>
                  </a:lnTo>
                  <a:cubicBezTo>
                    <a:pt x="26" y="14"/>
                    <a:pt x="22" y="24"/>
                    <a:pt x="15" y="33"/>
                  </a:cubicBezTo>
                  <a:lnTo>
                    <a:pt x="0" y="5971"/>
                  </a:lnTo>
                  <a:cubicBezTo>
                    <a:pt x="2" y="5958"/>
                    <a:pt x="7" y="5948"/>
                    <a:pt x="11" y="5935"/>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4"/>
            <p:cNvSpPr/>
            <p:nvPr/>
          </p:nvSpPr>
          <p:spPr>
            <a:xfrm flipH="1">
              <a:off x="7262913" y="2083933"/>
              <a:ext cx="536" cy="103350"/>
            </a:xfrm>
            <a:custGeom>
              <a:avLst/>
              <a:gdLst/>
              <a:ahLst/>
              <a:cxnLst/>
              <a:rect l="l" t="t" r="r" b="b"/>
              <a:pathLst>
                <a:path w="31" h="5974" extrusionOk="0">
                  <a:moveTo>
                    <a:pt x="30" y="1"/>
                  </a:moveTo>
                  <a:cubicBezTo>
                    <a:pt x="28" y="14"/>
                    <a:pt x="22" y="26"/>
                    <a:pt x="15" y="37"/>
                  </a:cubicBezTo>
                  <a:lnTo>
                    <a:pt x="0" y="5973"/>
                  </a:lnTo>
                  <a:cubicBezTo>
                    <a:pt x="7" y="5960"/>
                    <a:pt x="13" y="5952"/>
                    <a:pt x="15" y="5939"/>
                  </a:cubicBezTo>
                  <a:lnTo>
                    <a:pt x="30"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4"/>
            <p:cNvSpPr/>
            <p:nvPr/>
          </p:nvSpPr>
          <p:spPr>
            <a:xfrm flipH="1">
              <a:off x="7263173" y="2084573"/>
              <a:ext cx="727" cy="103333"/>
            </a:xfrm>
            <a:custGeom>
              <a:avLst/>
              <a:gdLst/>
              <a:ahLst/>
              <a:cxnLst/>
              <a:rect l="l" t="t" r="r" b="b"/>
              <a:pathLst>
                <a:path w="42" h="5973" extrusionOk="0">
                  <a:moveTo>
                    <a:pt x="41" y="0"/>
                  </a:moveTo>
                  <a:cubicBezTo>
                    <a:pt x="35" y="13"/>
                    <a:pt x="26" y="24"/>
                    <a:pt x="20" y="36"/>
                  </a:cubicBezTo>
                  <a:lnTo>
                    <a:pt x="1" y="5973"/>
                  </a:lnTo>
                  <a:cubicBezTo>
                    <a:pt x="9" y="5960"/>
                    <a:pt x="20" y="5947"/>
                    <a:pt x="26" y="5936"/>
                  </a:cubicBezTo>
                  <a:lnTo>
                    <a:pt x="41"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44"/>
            <p:cNvSpPr/>
            <p:nvPr/>
          </p:nvSpPr>
          <p:spPr>
            <a:xfrm flipH="1">
              <a:off x="7263536" y="2085162"/>
              <a:ext cx="951" cy="103402"/>
            </a:xfrm>
            <a:custGeom>
              <a:avLst/>
              <a:gdLst/>
              <a:ahLst/>
              <a:cxnLst/>
              <a:rect l="l" t="t" r="r" b="b"/>
              <a:pathLst>
                <a:path w="55" h="5977" extrusionOk="0">
                  <a:moveTo>
                    <a:pt x="54" y="0"/>
                  </a:moveTo>
                  <a:lnTo>
                    <a:pt x="54" y="0"/>
                  </a:lnTo>
                  <a:cubicBezTo>
                    <a:pt x="41" y="17"/>
                    <a:pt x="28" y="30"/>
                    <a:pt x="16" y="41"/>
                  </a:cubicBezTo>
                  <a:lnTo>
                    <a:pt x="1" y="5977"/>
                  </a:lnTo>
                  <a:cubicBezTo>
                    <a:pt x="11" y="5962"/>
                    <a:pt x="24" y="5951"/>
                    <a:pt x="35" y="5939"/>
                  </a:cubicBezTo>
                  <a:lnTo>
                    <a:pt x="54"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4"/>
            <p:cNvSpPr/>
            <p:nvPr/>
          </p:nvSpPr>
          <p:spPr>
            <a:xfrm flipH="1">
              <a:off x="7264211" y="2085854"/>
              <a:ext cx="1678" cy="103713"/>
            </a:xfrm>
            <a:custGeom>
              <a:avLst/>
              <a:gdLst/>
              <a:ahLst/>
              <a:cxnLst/>
              <a:rect l="l" t="t" r="r" b="b"/>
              <a:pathLst>
                <a:path w="97" h="5995" extrusionOk="0">
                  <a:moveTo>
                    <a:pt x="97" y="1"/>
                  </a:moveTo>
                  <a:cubicBezTo>
                    <a:pt x="73" y="22"/>
                    <a:pt x="48" y="39"/>
                    <a:pt x="20" y="58"/>
                  </a:cubicBezTo>
                  <a:lnTo>
                    <a:pt x="1" y="5995"/>
                  </a:lnTo>
                  <a:cubicBezTo>
                    <a:pt x="30" y="5975"/>
                    <a:pt x="58" y="5960"/>
                    <a:pt x="80" y="5937"/>
                  </a:cubicBezTo>
                  <a:lnTo>
                    <a:pt x="97"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4"/>
            <p:cNvSpPr/>
            <p:nvPr/>
          </p:nvSpPr>
          <p:spPr>
            <a:xfrm flipH="1">
              <a:off x="7265543" y="2086857"/>
              <a:ext cx="2716" cy="103783"/>
            </a:xfrm>
            <a:custGeom>
              <a:avLst/>
              <a:gdLst/>
              <a:ahLst/>
              <a:cxnLst/>
              <a:rect l="l" t="t" r="r" b="b"/>
              <a:pathLst>
                <a:path w="157" h="5999" extrusionOk="0">
                  <a:moveTo>
                    <a:pt x="157" y="0"/>
                  </a:moveTo>
                  <a:cubicBezTo>
                    <a:pt x="152" y="0"/>
                    <a:pt x="150" y="3"/>
                    <a:pt x="146" y="3"/>
                  </a:cubicBezTo>
                  <a:cubicBezTo>
                    <a:pt x="110" y="26"/>
                    <a:pt x="65" y="45"/>
                    <a:pt x="16" y="62"/>
                  </a:cubicBezTo>
                  <a:lnTo>
                    <a:pt x="1" y="5999"/>
                  </a:lnTo>
                  <a:cubicBezTo>
                    <a:pt x="48" y="5979"/>
                    <a:pt x="93" y="5960"/>
                    <a:pt x="131" y="5941"/>
                  </a:cubicBezTo>
                  <a:cubicBezTo>
                    <a:pt x="133" y="5937"/>
                    <a:pt x="138" y="5937"/>
                    <a:pt x="138" y="5937"/>
                  </a:cubicBezTo>
                  <a:lnTo>
                    <a:pt x="157"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4"/>
            <p:cNvSpPr/>
            <p:nvPr/>
          </p:nvSpPr>
          <p:spPr>
            <a:xfrm flipH="1">
              <a:off x="7267982" y="2087930"/>
              <a:ext cx="2232" cy="103160"/>
            </a:xfrm>
            <a:custGeom>
              <a:avLst/>
              <a:gdLst/>
              <a:ahLst/>
              <a:cxnLst/>
              <a:rect l="l" t="t" r="r" b="b"/>
              <a:pathLst>
                <a:path w="129" h="5963" extrusionOk="0">
                  <a:moveTo>
                    <a:pt x="129" y="0"/>
                  </a:moveTo>
                  <a:lnTo>
                    <a:pt x="129" y="0"/>
                  </a:lnTo>
                  <a:cubicBezTo>
                    <a:pt x="95" y="13"/>
                    <a:pt x="56" y="20"/>
                    <a:pt x="20" y="28"/>
                  </a:cubicBezTo>
                  <a:lnTo>
                    <a:pt x="1" y="5962"/>
                  </a:lnTo>
                  <a:cubicBezTo>
                    <a:pt x="41" y="5956"/>
                    <a:pt x="80" y="5947"/>
                    <a:pt x="114" y="5937"/>
                  </a:cubicBezTo>
                  <a:lnTo>
                    <a:pt x="129"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4"/>
            <p:cNvSpPr/>
            <p:nvPr/>
          </p:nvSpPr>
          <p:spPr>
            <a:xfrm flipH="1">
              <a:off x="7269868" y="2088414"/>
              <a:ext cx="1626" cy="102849"/>
            </a:xfrm>
            <a:custGeom>
              <a:avLst/>
              <a:gdLst/>
              <a:ahLst/>
              <a:cxnLst/>
              <a:rect l="l" t="t" r="r" b="b"/>
              <a:pathLst>
                <a:path w="94" h="5945" extrusionOk="0">
                  <a:moveTo>
                    <a:pt x="94" y="0"/>
                  </a:moveTo>
                  <a:lnTo>
                    <a:pt x="94" y="0"/>
                  </a:lnTo>
                  <a:cubicBezTo>
                    <a:pt x="68" y="4"/>
                    <a:pt x="43" y="7"/>
                    <a:pt x="17" y="11"/>
                  </a:cubicBezTo>
                  <a:lnTo>
                    <a:pt x="0" y="5945"/>
                  </a:lnTo>
                  <a:cubicBezTo>
                    <a:pt x="26" y="5945"/>
                    <a:pt x="51" y="5941"/>
                    <a:pt x="75" y="5934"/>
                  </a:cubicBezTo>
                  <a:lnTo>
                    <a:pt x="94"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4"/>
            <p:cNvSpPr/>
            <p:nvPr/>
          </p:nvSpPr>
          <p:spPr>
            <a:xfrm flipH="1">
              <a:off x="7271183" y="2088587"/>
              <a:ext cx="1505" cy="102710"/>
            </a:xfrm>
            <a:custGeom>
              <a:avLst/>
              <a:gdLst/>
              <a:ahLst/>
              <a:cxnLst/>
              <a:rect l="l" t="t" r="r" b="b"/>
              <a:pathLst>
                <a:path w="87" h="5937" extrusionOk="0">
                  <a:moveTo>
                    <a:pt x="86" y="1"/>
                  </a:moveTo>
                  <a:cubicBezTo>
                    <a:pt x="61" y="1"/>
                    <a:pt x="41" y="3"/>
                    <a:pt x="20" y="7"/>
                  </a:cubicBezTo>
                  <a:lnTo>
                    <a:pt x="1" y="5937"/>
                  </a:lnTo>
                  <a:cubicBezTo>
                    <a:pt x="22" y="5937"/>
                    <a:pt x="43" y="5937"/>
                    <a:pt x="69" y="5935"/>
                  </a:cubicBezTo>
                  <a:lnTo>
                    <a:pt x="8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4"/>
            <p:cNvSpPr/>
            <p:nvPr/>
          </p:nvSpPr>
          <p:spPr>
            <a:xfrm flipH="1">
              <a:off x="7272342" y="2088708"/>
              <a:ext cx="1419" cy="102676"/>
            </a:xfrm>
            <a:custGeom>
              <a:avLst/>
              <a:gdLst/>
              <a:ahLst/>
              <a:cxnLst/>
              <a:rect l="l" t="t" r="r" b="b"/>
              <a:pathLst>
                <a:path w="82" h="5935" extrusionOk="0">
                  <a:moveTo>
                    <a:pt x="18" y="0"/>
                  </a:moveTo>
                  <a:lnTo>
                    <a:pt x="1" y="5930"/>
                  </a:lnTo>
                  <a:cubicBezTo>
                    <a:pt x="10" y="5933"/>
                    <a:pt x="21" y="5935"/>
                    <a:pt x="32" y="5935"/>
                  </a:cubicBezTo>
                  <a:cubicBezTo>
                    <a:pt x="43" y="5935"/>
                    <a:pt x="53" y="5933"/>
                    <a:pt x="63" y="5930"/>
                  </a:cubicBezTo>
                  <a:lnTo>
                    <a:pt x="82"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4"/>
            <p:cNvSpPr/>
            <p:nvPr/>
          </p:nvSpPr>
          <p:spPr>
            <a:xfrm flipH="1">
              <a:off x="7273449" y="2088587"/>
              <a:ext cx="1332" cy="102710"/>
            </a:xfrm>
            <a:custGeom>
              <a:avLst/>
              <a:gdLst/>
              <a:ahLst/>
              <a:cxnLst/>
              <a:rect l="l" t="t" r="r" b="b"/>
              <a:pathLst>
                <a:path w="77" h="5937" extrusionOk="0">
                  <a:moveTo>
                    <a:pt x="19" y="1"/>
                  </a:moveTo>
                  <a:lnTo>
                    <a:pt x="0" y="5937"/>
                  </a:lnTo>
                  <a:lnTo>
                    <a:pt x="60" y="5937"/>
                  </a:lnTo>
                  <a:lnTo>
                    <a:pt x="77" y="7"/>
                  </a:lnTo>
                  <a:cubicBezTo>
                    <a:pt x="58" y="7"/>
                    <a:pt x="39" y="3"/>
                    <a:pt x="19"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44"/>
            <p:cNvSpPr/>
            <p:nvPr/>
          </p:nvSpPr>
          <p:spPr>
            <a:xfrm flipH="1">
              <a:off x="7274435" y="2088483"/>
              <a:ext cx="1349" cy="102814"/>
            </a:xfrm>
            <a:custGeom>
              <a:avLst/>
              <a:gdLst/>
              <a:ahLst/>
              <a:cxnLst/>
              <a:rect l="l" t="t" r="r" b="b"/>
              <a:pathLst>
                <a:path w="78" h="5943" extrusionOk="0">
                  <a:moveTo>
                    <a:pt x="18" y="0"/>
                  </a:moveTo>
                  <a:lnTo>
                    <a:pt x="0" y="5937"/>
                  </a:lnTo>
                  <a:cubicBezTo>
                    <a:pt x="20" y="5941"/>
                    <a:pt x="39" y="5941"/>
                    <a:pt x="58" y="5943"/>
                  </a:cubicBezTo>
                  <a:lnTo>
                    <a:pt x="77" y="7"/>
                  </a:lnTo>
                  <a:cubicBezTo>
                    <a:pt x="58" y="7"/>
                    <a:pt x="37" y="3"/>
                    <a:pt x="18"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4"/>
            <p:cNvSpPr/>
            <p:nvPr/>
          </p:nvSpPr>
          <p:spPr>
            <a:xfrm flipH="1">
              <a:off x="7275473" y="2088293"/>
              <a:ext cx="1349" cy="102900"/>
            </a:xfrm>
            <a:custGeom>
              <a:avLst/>
              <a:gdLst/>
              <a:ahLst/>
              <a:cxnLst/>
              <a:rect l="l" t="t" r="r" b="b"/>
              <a:pathLst>
                <a:path w="78" h="5948" extrusionOk="0">
                  <a:moveTo>
                    <a:pt x="20" y="1"/>
                  </a:moveTo>
                  <a:lnTo>
                    <a:pt x="1" y="5939"/>
                  </a:lnTo>
                  <a:cubicBezTo>
                    <a:pt x="20" y="5941"/>
                    <a:pt x="41" y="5945"/>
                    <a:pt x="60" y="5948"/>
                  </a:cubicBezTo>
                  <a:lnTo>
                    <a:pt x="78" y="11"/>
                  </a:lnTo>
                  <a:cubicBezTo>
                    <a:pt x="58" y="11"/>
                    <a:pt x="35" y="7"/>
                    <a:pt x="20"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4"/>
            <p:cNvSpPr/>
            <p:nvPr/>
          </p:nvSpPr>
          <p:spPr>
            <a:xfrm flipH="1">
              <a:off x="7276477" y="2088068"/>
              <a:ext cx="1384" cy="102970"/>
            </a:xfrm>
            <a:custGeom>
              <a:avLst/>
              <a:gdLst/>
              <a:ahLst/>
              <a:cxnLst/>
              <a:rect l="l" t="t" r="r" b="b"/>
              <a:pathLst>
                <a:path w="80" h="5952" extrusionOk="0">
                  <a:moveTo>
                    <a:pt x="16" y="1"/>
                  </a:moveTo>
                  <a:lnTo>
                    <a:pt x="1" y="5935"/>
                  </a:lnTo>
                  <a:cubicBezTo>
                    <a:pt x="20" y="5941"/>
                    <a:pt x="42" y="5946"/>
                    <a:pt x="61" y="5952"/>
                  </a:cubicBezTo>
                  <a:lnTo>
                    <a:pt x="80" y="14"/>
                  </a:lnTo>
                  <a:cubicBezTo>
                    <a:pt x="59" y="12"/>
                    <a:pt x="35" y="5"/>
                    <a:pt x="16"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4"/>
            <p:cNvSpPr/>
            <p:nvPr/>
          </p:nvSpPr>
          <p:spPr>
            <a:xfrm flipH="1">
              <a:off x="7277584" y="2087635"/>
              <a:ext cx="1557" cy="103108"/>
            </a:xfrm>
            <a:custGeom>
              <a:avLst/>
              <a:gdLst/>
              <a:ahLst/>
              <a:cxnLst/>
              <a:rect l="l" t="t" r="r" b="b"/>
              <a:pathLst>
                <a:path w="90" h="5960" extrusionOk="0">
                  <a:moveTo>
                    <a:pt x="17" y="0"/>
                  </a:moveTo>
                  <a:lnTo>
                    <a:pt x="0" y="5934"/>
                  </a:lnTo>
                  <a:cubicBezTo>
                    <a:pt x="24" y="5947"/>
                    <a:pt x="49" y="5954"/>
                    <a:pt x="75" y="5960"/>
                  </a:cubicBezTo>
                  <a:lnTo>
                    <a:pt x="90" y="26"/>
                  </a:lnTo>
                  <a:cubicBezTo>
                    <a:pt x="64" y="20"/>
                    <a:pt x="39" y="11"/>
                    <a:pt x="17"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4"/>
            <p:cNvSpPr/>
            <p:nvPr/>
          </p:nvSpPr>
          <p:spPr>
            <a:xfrm flipH="1">
              <a:off x="7278829" y="2082653"/>
              <a:ext cx="4930" cy="107658"/>
            </a:xfrm>
            <a:custGeom>
              <a:avLst/>
              <a:gdLst/>
              <a:ahLst/>
              <a:cxnLst/>
              <a:rect l="l" t="t" r="r" b="b"/>
              <a:pathLst>
                <a:path w="285" h="6223" extrusionOk="0">
                  <a:moveTo>
                    <a:pt x="22" y="0"/>
                  </a:moveTo>
                  <a:lnTo>
                    <a:pt x="5" y="5934"/>
                  </a:lnTo>
                  <a:cubicBezTo>
                    <a:pt x="0" y="6026"/>
                    <a:pt x="62" y="6116"/>
                    <a:pt x="182" y="6184"/>
                  </a:cubicBezTo>
                  <a:cubicBezTo>
                    <a:pt x="207" y="6201"/>
                    <a:pt x="237" y="6214"/>
                    <a:pt x="267" y="6222"/>
                  </a:cubicBezTo>
                  <a:lnTo>
                    <a:pt x="284" y="288"/>
                  </a:lnTo>
                  <a:cubicBezTo>
                    <a:pt x="257" y="275"/>
                    <a:pt x="227" y="265"/>
                    <a:pt x="199" y="246"/>
                  </a:cubicBezTo>
                  <a:cubicBezTo>
                    <a:pt x="77" y="182"/>
                    <a:pt x="22" y="92"/>
                    <a:pt x="22"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4"/>
            <p:cNvSpPr/>
            <p:nvPr/>
          </p:nvSpPr>
          <p:spPr>
            <a:xfrm flipH="1">
              <a:off x="7261633" y="2076633"/>
              <a:ext cx="22836" cy="12058"/>
            </a:xfrm>
            <a:custGeom>
              <a:avLst/>
              <a:gdLst/>
              <a:ahLst/>
              <a:cxnLst/>
              <a:rect l="l" t="t" r="r" b="b"/>
              <a:pathLst>
                <a:path w="1320" h="697" extrusionOk="0">
                  <a:moveTo>
                    <a:pt x="659" y="1"/>
                  </a:moveTo>
                  <a:cubicBezTo>
                    <a:pt x="506" y="1"/>
                    <a:pt x="352" y="35"/>
                    <a:pt x="236" y="105"/>
                  </a:cubicBezTo>
                  <a:cubicBezTo>
                    <a:pt x="1" y="241"/>
                    <a:pt x="5" y="459"/>
                    <a:pt x="240" y="594"/>
                  </a:cubicBezTo>
                  <a:cubicBezTo>
                    <a:pt x="357" y="662"/>
                    <a:pt x="510" y="696"/>
                    <a:pt x="663" y="696"/>
                  </a:cubicBezTo>
                  <a:cubicBezTo>
                    <a:pt x="816" y="696"/>
                    <a:pt x="968" y="662"/>
                    <a:pt x="1083" y="594"/>
                  </a:cubicBezTo>
                  <a:cubicBezTo>
                    <a:pt x="1320" y="459"/>
                    <a:pt x="1320" y="241"/>
                    <a:pt x="1083" y="105"/>
                  </a:cubicBezTo>
                  <a:cubicBezTo>
                    <a:pt x="967" y="35"/>
                    <a:pt x="813" y="1"/>
                    <a:pt x="659"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4"/>
            <p:cNvSpPr/>
            <p:nvPr/>
          </p:nvSpPr>
          <p:spPr>
            <a:xfrm flipH="1">
              <a:off x="7006597" y="2231139"/>
              <a:ext cx="21106" cy="108731"/>
            </a:xfrm>
            <a:custGeom>
              <a:avLst/>
              <a:gdLst/>
              <a:ahLst/>
              <a:cxnLst/>
              <a:rect l="l" t="t" r="r" b="b"/>
              <a:pathLst>
                <a:path w="1220" h="6285" extrusionOk="0">
                  <a:moveTo>
                    <a:pt x="17" y="0"/>
                  </a:moveTo>
                  <a:lnTo>
                    <a:pt x="0" y="5934"/>
                  </a:lnTo>
                  <a:cubicBezTo>
                    <a:pt x="0" y="6024"/>
                    <a:pt x="60" y="6116"/>
                    <a:pt x="177" y="6184"/>
                  </a:cubicBezTo>
                  <a:cubicBezTo>
                    <a:pt x="295" y="6251"/>
                    <a:pt x="448" y="6285"/>
                    <a:pt x="601" y="6285"/>
                  </a:cubicBezTo>
                  <a:cubicBezTo>
                    <a:pt x="754" y="6285"/>
                    <a:pt x="907" y="6251"/>
                    <a:pt x="1025" y="6184"/>
                  </a:cubicBezTo>
                  <a:cubicBezTo>
                    <a:pt x="1142" y="6116"/>
                    <a:pt x="1200" y="6028"/>
                    <a:pt x="1200" y="5936"/>
                  </a:cubicBezTo>
                  <a:lnTo>
                    <a:pt x="1219" y="2"/>
                  </a:lnTo>
                  <a:lnTo>
                    <a:pt x="1219" y="2"/>
                  </a:lnTo>
                  <a:cubicBezTo>
                    <a:pt x="1217" y="90"/>
                    <a:pt x="1159" y="182"/>
                    <a:pt x="1044" y="246"/>
                  </a:cubicBezTo>
                  <a:cubicBezTo>
                    <a:pt x="927" y="314"/>
                    <a:pt x="773" y="348"/>
                    <a:pt x="620" y="348"/>
                  </a:cubicBezTo>
                  <a:cubicBezTo>
                    <a:pt x="466" y="348"/>
                    <a:pt x="313" y="314"/>
                    <a:pt x="197" y="246"/>
                  </a:cubicBezTo>
                  <a:cubicBezTo>
                    <a:pt x="75" y="182"/>
                    <a:pt x="17" y="88"/>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4"/>
            <p:cNvSpPr/>
            <p:nvPr/>
          </p:nvSpPr>
          <p:spPr>
            <a:xfrm flipH="1">
              <a:off x="7006597" y="2231174"/>
              <a:ext cx="363" cy="102779"/>
            </a:xfrm>
            <a:custGeom>
              <a:avLst/>
              <a:gdLst/>
              <a:ahLst/>
              <a:cxnLst/>
              <a:rect l="l" t="t" r="r" b="b"/>
              <a:pathLst>
                <a:path w="21" h="5941" extrusionOk="0">
                  <a:moveTo>
                    <a:pt x="20" y="0"/>
                  </a:moveTo>
                  <a:lnTo>
                    <a:pt x="1" y="5934"/>
                  </a:lnTo>
                  <a:lnTo>
                    <a:pt x="1" y="5941"/>
                  </a:lnTo>
                  <a:lnTo>
                    <a:pt x="20" y="7"/>
                  </a:lnTo>
                  <a:lnTo>
                    <a:pt x="20"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4"/>
            <p:cNvSpPr/>
            <p:nvPr/>
          </p:nvSpPr>
          <p:spPr>
            <a:xfrm flipH="1">
              <a:off x="7006597" y="2231277"/>
              <a:ext cx="432" cy="103298"/>
            </a:xfrm>
            <a:custGeom>
              <a:avLst/>
              <a:gdLst/>
              <a:ahLst/>
              <a:cxnLst/>
              <a:rect l="l" t="t" r="r" b="b"/>
              <a:pathLst>
                <a:path w="25" h="5971" extrusionOk="0">
                  <a:moveTo>
                    <a:pt x="24" y="1"/>
                  </a:moveTo>
                  <a:lnTo>
                    <a:pt x="24" y="3"/>
                  </a:lnTo>
                  <a:lnTo>
                    <a:pt x="24" y="3"/>
                  </a:lnTo>
                  <a:cubicBezTo>
                    <a:pt x="24" y="3"/>
                    <a:pt x="24" y="3"/>
                    <a:pt x="24" y="3"/>
                  </a:cubicBezTo>
                  <a:lnTo>
                    <a:pt x="24" y="1"/>
                  </a:lnTo>
                  <a:close/>
                  <a:moveTo>
                    <a:pt x="24" y="3"/>
                  </a:moveTo>
                  <a:lnTo>
                    <a:pt x="24" y="3"/>
                  </a:lnTo>
                  <a:cubicBezTo>
                    <a:pt x="20" y="9"/>
                    <a:pt x="20" y="24"/>
                    <a:pt x="18" y="35"/>
                  </a:cubicBezTo>
                  <a:lnTo>
                    <a:pt x="1" y="5971"/>
                  </a:lnTo>
                  <a:cubicBezTo>
                    <a:pt x="5" y="5958"/>
                    <a:pt x="5" y="5945"/>
                    <a:pt x="5" y="5935"/>
                  </a:cubicBezTo>
                  <a:lnTo>
                    <a:pt x="24" y="3"/>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4"/>
            <p:cNvSpPr/>
            <p:nvPr/>
          </p:nvSpPr>
          <p:spPr>
            <a:xfrm flipH="1">
              <a:off x="7006718" y="2231866"/>
              <a:ext cx="450" cy="103264"/>
            </a:xfrm>
            <a:custGeom>
              <a:avLst/>
              <a:gdLst/>
              <a:ahLst/>
              <a:cxnLst/>
              <a:rect l="l" t="t" r="r" b="b"/>
              <a:pathLst>
                <a:path w="26" h="5969" extrusionOk="0">
                  <a:moveTo>
                    <a:pt x="26" y="1"/>
                  </a:moveTo>
                  <a:lnTo>
                    <a:pt x="26" y="1"/>
                  </a:lnTo>
                  <a:lnTo>
                    <a:pt x="26" y="1"/>
                  </a:lnTo>
                  <a:cubicBezTo>
                    <a:pt x="26" y="1"/>
                    <a:pt x="26" y="1"/>
                    <a:pt x="26" y="1"/>
                  </a:cubicBezTo>
                  <a:close/>
                  <a:moveTo>
                    <a:pt x="26" y="1"/>
                  </a:moveTo>
                  <a:cubicBezTo>
                    <a:pt x="26" y="9"/>
                    <a:pt x="19" y="22"/>
                    <a:pt x="19" y="35"/>
                  </a:cubicBezTo>
                  <a:lnTo>
                    <a:pt x="0" y="5969"/>
                  </a:lnTo>
                  <a:cubicBezTo>
                    <a:pt x="2" y="5960"/>
                    <a:pt x="7" y="5948"/>
                    <a:pt x="9" y="5937"/>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4"/>
            <p:cNvSpPr/>
            <p:nvPr/>
          </p:nvSpPr>
          <p:spPr>
            <a:xfrm flipH="1">
              <a:off x="7006822" y="2232454"/>
              <a:ext cx="640" cy="103316"/>
            </a:xfrm>
            <a:custGeom>
              <a:avLst/>
              <a:gdLst/>
              <a:ahLst/>
              <a:cxnLst/>
              <a:rect l="l" t="t" r="r" b="b"/>
              <a:pathLst>
                <a:path w="37" h="5972" extrusionOk="0">
                  <a:moveTo>
                    <a:pt x="36" y="1"/>
                  </a:moveTo>
                  <a:lnTo>
                    <a:pt x="36" y="1"/>
                  </a:lnTo>
                  <a:cubicBezTo>
                    <a:pt x="30" y="12"/>
                    <a:pt x="24" y="24"/>
                    <a:pt x="17" y="33"/>
                  </a:cubicBezTo>
                  <a:lnTo>
                    <a:pt x="0" y="5971"/>
                  </a:lnTo>
                  <a:cubicBezTo>
                    <a:pt x="6" y="5958"/>
                    <a:pt x="13" y="5948"/>
                    <a:pt x="17" y="5935"/>
                  </a:cubicBezTo>
                  <a:lnTo>
                    <a:pt x="3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4"/>
            <p:cNvSpPr/>
            <p:nvPr/>
          </p:nvSpPr>
          <p:spPr>
            <a:xfrm flipH="1">
              <a:off x="7007150" y="2233007"/>
              <a:ext cx="761" cy="103385"/>
            </a:xfrm>
            <a:custGeom>
              <a:avLst/>
              <a:gdLst/>
              <a:ahLst/>
              <a:cxnLst/>
              <a:rect l="l" t="t" r="r" b="b"/>
              <a:pathLst>
                <a:path w="44" h="5976" extrusionOk="0">
                  <a:moveTo>
                    <a:pt x="43" y="1"/>
                  </a:moveTo>
                  <a:cubicBezTo>
                    <a:pt x="37" y="14"/>
                    <a:pt x="30" y="24"/>
                    <a:pt x="20" y="37"/>
                  </a:cubicBezTo>
                  <a:lnTo>
                    <a:pt x="0" y="5976"/>
                  </a:lnTo>
                  <a:cubicBezTo>
                    <a:pt x="11" y="5961"/>
                    <a:pt x="20" y="5948"/>
                    <a:pt x="26" y="5939"/>
                  </a:cubicBezTo>
                  <a:lnTo>
                    <a:pt x="43"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4"/>
            <p:cNvSpPr/>
            <p:nvPr/>
          </p:nvSpPr>
          <p:spPr>
            <a:xfrm flipH="1">
              <a:off x="7007565" y="2233647"/>
              <a:ext cx="934" cy="103402"/>
            </a:xfrm>
            <a:custGeom>
              <a:avLst/>
              <a:gdLst/>
              <a:ahLst/>
              <a:cxnLst/>
              <a:rect l="l" t="t" r="r" b="b"/>
              <a:pathLst>
                <a:path w="54" h="5977" extrusionOk="0">
                  <a:moveTo>
                    <a:pt x="54" y="0"/>
                  </a:moveTo>
                  <a:cubicBezTo>
                    <a:pt x="41" y="17"/>
                    <a:pt x="30" y="26"/>
                    <a:pt x="17" y="43"/>
                  </a:cubicBezTo>
                  <a:lnTo>
                    <a:pt x="0" y="5977"/>
                  </a:lnTo>
                  <a:cubicBezTo>
                    <a:pt x="13" y="5964"/>
                    <a:pt x="26" y="5951"/>
                    <a:pt x="34" y="5939"/>
                  </a:cubicBezTo>
                  <a:lnTo>
                    <a:pt x="54"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4"/>
            <p:cNvSpPr/>
            <p:nvPr/>
          </p:nvSpPr>
          <p:spPr>
            <a:xfrm flipH="1">
              <a:off x="7008188" y="2234374"/>
              <a:ext cx="1643" cy="103679"/>
            </a:xfrm>
            <a:custGeom>
              <a:avLst/>
              <a:gdLst/>
              <a:ahLst/>
              <a:cxnLst/>
              <a:rect l="l" t="t" r="r" b="b"/>
              <a:pathLst>
                <a:path w="95" h="5993" extrusionOk="0">
                  <a:moveTo>
                    <a:pt x="94" y="1"/>
                  </a:moveTo>
                  <a:cubicBezTo>
                    <a:pt x="71" y="20"/>
                    <a:pt x="45" y="35"/>
                    <a:pt x="18" y="56"/>
                  </a:cubicBezTo>
                  <a:lnTo>
                    <a:pt x="0" y="5993"/>
                  </a:lnTo>
                  <a:cubicBezTo>
                    <a:pt x="30" y="5973"/>
                    <a:pt x="56" y="5954"/>
                    <a:pt x="77" y="5935"/>
                  </a:cubicBezTo>
                  <a:lnTo>
                    <a:pt x="94"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4"/>
            <p:cNvSpPr/>
            <p:nvPr/>
          </p:nvSpPr>
          <p:spPr>
            <a:xfrm flipH="1">
              <a:off x="7009520" y="2235308"/>
              <a:ext cx="2785" cy="103817"/>
            </a:xfrm>
            <a:custGeom>
              <a:avLst/>
              <a:gdLst/>
              <a:ahLst/>
              <a:cxnLst/>
              <a:rect l="l" t="t" r="r" b="b"/>
              <a:pathLst>
                <a:path w="161" h="6001" extrusionOk="0">
                  <a:moveTo>
                    <a:pt x="161" y="0"/>
                  </a:moveTo>
                  <a:cubicBezTo>
                    <a:pt x="156" y="0"/>
                    <a:pt x="154" y="0"/>
                    <a:pt x="154" y="5"/>
                  </a:cubicBezTo>
                  <a:cubicBezTo>
                    <a:pt x="111" y="30"/>
                    <a:pt x="69" y="49"/>
                    <a:pt x="20" y="62"/>
                  </a:cubicBezTo>
                  <a:lnTo>
                    <a:pt x="0" y="6001"/>
                  </a:lnTo>
                  <a:cubicBezTo>
                    <a:pt x="52" y="5983"/>
                    <a:pt x="96" y="5964"/>
                    <a:pt x="135" y="5943"/>
                  </a:cubicBezTo>
                  <a:cubicBezTo>
                    <a:pt x="137" y="5939"/>
                    <a:pt x="141" y="5939"/>
                    <a:pt x="143" y="5939"/>
                  </a:cubicBezTo>
                  <a:lnTo>
                    <a:pt x="161" y="2"/>
                  </a:lnTo>
                  <a:lnTo>
                    <a:pt x="161"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4"/>
            <p:cNvSpPr/>
            <p:nvPr/>
          </p:nvSpPr>
          <p:spPr>
            <a:xfrm flipH="1">
              <a:off x="7011960" y="2236381"/>
              <a:ext cx="2266" cy="103194"/>
            </a:xfrm>
            <a:custGeom>
              <a:avLst/>
              <a:gdLst/>
              <a:ahLst/>
              <a:cxnLst/>
              <a:rect l="l" t="t" r="r" b="b"/>
              <a:pathLst>
                <a:path w="131" h="5965" extrusionOk="0">
                  <a:moveTo>
                    <a:pt x="131" y="0"/>
                  </a:moveTo>
                  <a:lnTo>
                    <a:pt x="131" y="2"/>
                  </a:lnTo>
                  <a:lnTo>
                    <a:pt x="131" y="2"/>
                  </a:lnTo>
                  <a:cubicBezTo>
                    <a:pt x="131" y="2"/>
                    <a:pt x="131" y="2"/>
                    <a:pt x="131" y="2"/>
                  </a:cubicBezTo>
                  <a:lnTo>
                    <a:pt x="131" y="0"/>
                  </a:lnTo>
                  <a:close/>
                  <a:moveTo>
                    <a:pt x="131" y="2"/>
                  </a:moveTo>
                  <a:cubicBezTo>
                    <a:pt x="92" y="15"/>
                    <a:pt x="58" y="24"/>
                    <a:pt x="17" y="30"/>
                  </a:cubicBezTo>
                  <a:lnTo>
                    <a:pt x="0" y="5964"/>
                  </a:lnTo>
                  <a:cubicBezTo>
                    <a:pt x="39" y="5962"/>
                    <a:pt x="77" y="5949"/>
                    <a:pt x="111" y="5939"/>
                  </a:cubicBezTo>
                  <a:lnTo>
                    <a:pt x="131" y="2"/>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4"/>
            <p:cNvSpPr/>
            <p:nvPr/>
          </p:nvSpPr>
          <p:spPr>
            <a:xfrm flipH="1">
              <a:off x="7013915" y="2236900"/>
              <a:ext cx="1609" cy="102883"/>
            </a:xfrm>
            <a:custGeom>
              <a:avLst/>
              <a:gdLst/>
              <a:ahLst/>
              <a:cxnLst/>
              <a:rect l="l" t="t" r="r" b="b"/>
              <a:pathLst>
                <a:path w="93" h="5947" extrusionOk="0">
                  <a:moveTo>
                    <a:pt x="92" y="0"/>
                  </a:moveTo>
                  <a:lnTo>
                    <a:pt x="92" y="0"/>
                  </a:lnTo>
                  <a:cubicBezTo>
                    <a:pt x="67" y="7"/>
                    <a:pt x="41" y="7"/>
                    <a:pt x="16" y="9"/>
                  </a:cubicBezTo>
                  <a:lnTo>
                    <a:pt x="1" y="5947"/>
                  </a:lnTo>
                  <a:cubicBezTo>
                    <a:pt x="26" y="5945"/>
                    <a:pt x="52" y="5941"/>
                    <a:pt x="75" y="5934"/>
                  </a:cubicBezTo>
                  <a:lnTo>
                    <a:pt x="92"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4"/>
            <p:cNvSpPr/>
            <p:nvPr/>
          </p:nvSpPr>
          <p:spPr>
            <a:xfrm flipH="1">
              <a:off x="7015247" y="2237073"/>
              <a:ext cx="1419" cy="102797"/>
            </a:xfrm>
            <a:custGeom>
              <a:avLst/>
              <a:gdLst/>
              <a:ahLst/>
              <a:cxnLst/>
              <a:rect l="l" t="t" r="r" b="b"/>
              <a:pathLst>
                <a:path w="82" h="5942" extrusionOk="0">
                  <a:moveTo>
                    <a:pt x="82" y="1"/>
                  </a:moveTo>
                  <a:cubicBezTo>
                    <a:pt x="60" y="3"/>
                    <a:pt x="39" y="3"/>
                    <a:pt x="15" y="3"/>
                  </a:cubicBezTo>
                  <a:lnTo>
                    <a:pt x="1" y="5941"/>
                  </a:lnTo>
                  <a:cubicBezTo>
                    <a:pt x="22" y="5941"/>
                    <a:pt x="43" y="5937"/>
                    <a:pt x="67" y="5937"/>
                  </a:cubicBezTo>
                  <a:lnTo>
                    <a:pt x="82"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4"/>
            <p:cNvSpPr/>
            <p:nvPr/>
          </p:nvSpPr>
          <p:spPr>
            <a:xfrm flipH="1">
              <a:off x="7016388" y="2237107"/>
              <a:ext cx="1349" cy="102762"/>
            </a:xfrm>
            <a:custGeom>
              <a:avLst/>
              <a:gdLst/>
              <a:ahLst/>
              <a:cxnLst/>
              <a:rect l="l" t="t" r="r" b="b"/>
              <a:pathLst>
                <a:path w="78" h="5940" extrusionOk="0">
                  <a:moveTo>
                    <a:pt x="16" y="1"/>
                  </a:moveTo>
                  <a:lnTo>
                    <a:pt x="1" y="5939"/>
                  </a:lnTo>
                  <a:lnTo>
                    <a:pt x="63" y="5939"/>
                  </a:lnTo>
                  <a:lnTo>
                    <a:pt x="77" y="1"/>
                  </a:lnTo>
                  <a:lnTo>
                    <a:pt x="77" y="1"/>
                  </a:lnTo>
                  <a:cubicBezTo>
                    <a:pt x="66" y="3"/>
                    <a:pt x="56" y="4"/>
                    <a:pt x="46" y="4"/>
                  </a:cubicBezTo>
                  <a:cubicBezTo>
                    <a:pt x="36" y="4"/>
                    <a:pt x="26" y="3"/>
                    <a:pt x="16"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4"/>
            <p:cNvSpPr/>
            <p:nvPr/>
          </p:nvSpPr>
          <p:spPr>
            <a:xfrm flipH="1">
              <a:off x="7017461" y="2237107"/>
              <a:ext cx="1315" cy="102762"/>
            </a:xfrm>
            <a:custGeom>
              <a:avLst/>
              <a:gdLst/>
              <a:ahLst/>
              <a:cxnLst/>
              <a:rect l="l" t="t" r="r" b="b"/>
              <a:pathLst>
                <a:path w="76" h="5940" extrusionOk="0">
                  <a:moveTo>
                    <a:pt x="16" y="1"/>
                  </a:moveTo>
                  <a:lnTo>
                    <a:pt x="1" y="5935"/>
                  </a:lnTo>
                  <a:cubicBezTo>
                    <a:pt x="20" y="5939"/>
                    <a:pt x="39" y="5939"/>
                    <a:pt x="61" y="5939"/>
                  </a:cubicBezTo>
                  <a:lnTo>
                    <a:pt x="7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4"/>
            <p:cNvSpPr/>
            <p:nvPr/>
          </p:nvSpPr>
          <p:spPr>
            <a:xfrm flipH="1">
              <a:off x="7018499" y="2237004"/>
              <a:ext cx="1298" cy="102779"/>
            </a:xfrm>
            <a:custGeom>
              <a:avLst/>
              <a:gdLst/>
              <a:ahLst/>
              <a:cxnLst/>
              <a:rect l="l" t="t" r="r" b="b"/>
              <a:pathLst>
                <a:path w="75" h="5941" extrusionOk="0">
                  <a:moveTo>
                    <a:pt x="19" y="1"/>
                  </a:moveTo>
                  <a:lnTo>
                    <a:pt x="0" y="5939"/>
                  </a:lnTo>
                  <a:cubicBezTo>
                    <a:pt x="21" y="5939"/>
                    <a:pt x="41" y="5941"/>
                    <a:pt x="60" y="5941"/>
                  </a:cubicBezTo>
                  <a:lnTo>
                    <a:pt x="75" y="7"/>
                  </a:lnTo>
                  <a:cubicBezTo>
                    <a:pt x="56" y="5"/>
                    <a:pt x="36" y="1"/>
                    <a:pt x="19"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4"/>
            <p:cNvSpPr/>
            <p:nvPr/>
          </p:nvSpPr>
          <p:spPr>
            <a:xfrm flipH="1">
              <a:off x="7019451" y="2236779"/>
              <a:ext cx="1349" cy="102970"/>
            </a:xfrm>
            <a:custGeom>
              <a:avLst/>
              <a:gdLst/>
              <a:ahLst/>
              <a:cxnLst/>
              <a:rect l="l" t="t" r="r" b="b"/>
              <a:pathLst>
                <a:path w="78" h="5952" extrusionOk="0">
                  <a:moveTo>
                    <a:pt x="15" y="1"/>
                  </a:moveTo>
                  <a:lnTo>
                    <a:pt x="0" y="5939"/>
                  </a:lnTo>
                  <a:cubicBezTo>
                    <a:pt x="20" y="5941"/>
                    <a:pt x="39" y="5948"/>
                    <a:pt x="58" y="5952"/>
                  </a:cubicBezTo>
                  <a:lnTo>
                    <a:pt x="77" y="14"/>
                  </a:lnTo>
                  <a:cubicBezTo>
                    <a:pt x="54" y="11"/>
                    <a:pt x="35" y="7"/>
                    <a:pt x="15"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4"/>
            <p:cNvSpPr/>
            <p:nvPr/>
          </p:nvSpPr>
          <p:spPr>
            <a:xfrm flipH="1">
              <a:off x="7020523" y="2236554"/>
              <a:ext cx="1384" cy="102970"/>
            </a:xfrm>
            <a:custGeom>
              <a:avLst/>
              <a:gdLst/>
              <a:ahLst/>
              <a:cxnLst/>
              <a:rect l="l" t="t" r="r" b="b"/>
              <a:pathLst>
                <a:path w="80" h="5952" extrusionOk="0">
                  <a:moveTo>
                    <a:pt x="20" y="1"/>
                  </a:moveTo>
                  <a:lnTo>
                    <a:pt x="0" y="5935"/>
                  </a:lnTo>
                  <a:cubicBezTo>
                    <a:pt x="22" y="5941"/>
                    <a:pt x="43" y="5948"/>
                    <a:pt x="64" y="5952"/>
                  </a:cubicBezTo>
                  <a:lnTo>
                    <a:pt x="79" y="14"/>
                  </a:lnTo>
                  <a:cubicBezTo>
                    <a:pt x="58" y="9"/>
                    <a:pt x="39" y="7"/>
                    <a:pt x="20"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4"/>
            <p:cNvSpPr/>
            <p:nvPr/>
          </p:nvSpPr>
          <p:spPr>
            <a:xfrm flipH="1">
              <a:off x="7021561" y="2236156"/>
              <a:ext cx="1574" cy="103073"/>
            </a:xfrm>
            <a:custGeom>
              <a:avLst/>
              <a:gdLst/>
              <a:ahLst/>
              <a:cxnLst/>
              <a:rect l="l" t="t" r="r" b="b"/>
              <a:pathLst>
                <a:path w="91" h="5958" extrusionOk="0">
                  <a:moveTo>
                    <a:pt x="18" y="0"/>
                  </a:moveTo>
                  <a:lnTo>
                    <a:pt x="1" y="5934"/>
                  </a:lnTo>
                  <a:cubicBezTo>
                    <a:pt x="20" y="5941"/>
                    <a:pt x="46" y="5954"/>
                    <a:pt x="71" y="5958"/>
                  </a:cubicBezTo>
                  <a:lnTo>
                    <a:pt x="91" y="24"/>
                  </a:lnTo>
                  <a:cubicBezTo>
                    <a:pt x="65" y="17"/>
                    <a:pt x="39" y="7"/>
                    <a:pt x="18"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4"/>
            <p:cNvSpPr/>
            <p:nvPr/>
          </p:nvSpPr>
          <p:spPr>
            <a:xfrm flipH="1">
              <a:off x="7022807" y="2231139"/>
              <a:ext cx="4930" cy="107692"/>
            </a:xfrm>
            <a:custGeom>
              <a:avLst/>
              <a:gdLst/>
              <a:ahLst/>
              <a:cxnLst/>
              <a:rect l="l" t="t" r="r" b="b"/>
              <a:pathLst>
                <a:path w="285" h="6225" extrusionOk="0">
                  <a:moveTo>
                    <a:pt x="19" y="0"/>
                  </a:moveTo>
                  <a:lnTo>
                    <a:pt x="0" y="5934"/>
                  </a:lnTo>
                  <a:cubicBezTo>
                    <a:pt x="0" y="6024"/>
                    <a:pt x="62" y="6116"/>
                    <a:pt x="179" y="6184"/>
                  </a:cubicBezTo>
                  <a:cubicBezTo>
                    <a:pt x="207" y="6199"/>
                    <a:pt x="235" y="6216"/>
                    <a:pt x="267" y="6224"/>
                  </a:cubicBezTo>
                  <a:lnTo>
                    <a:pt x="284" y="290"/>
                  </a:lnTo>
                  <a:cubicBezTo>
                    <a:pt x="252" y="278"/>
                    <a:pt x="222" y="263"/>
                    <a:pt x="199" y="246"/>
                  </a:cubicBezTo>
                  <a:cubicBezTo>
                    <a:pt x="77" y="182"/>
                    <a:pt x="19" y="88"/>
                    <a:pt x="19"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4"/>
            <p:cNvSpPr/>
            <p:nvPr/>
          </p:nvSpPr>
          <p:spPr>
            <a:xfrm flipH="1">
              <a:off x="7005611" y="2225153"/>
              <a:ext cx="22836" cy="12024"/>
            </a:xfrm>
            <a:custGeom>
              <a:avLst/>
              <a:gdLst/>
              <a:ahLst/>
              <a:cxnLst/>
              <a:rect l="l" t="t" r="r" b="b"/>
              <a:pathLst>
                <a:path w="1320" h="695" extrusionOk="0">
                  <a:moveTo>
                    <a:pt x="659" y="0"/>
                  </a:moveTo>
                  <a:cubicBezTo>
                    <a:pt x="506" y="0"/>
                    <a:pt x="353" y="34"/>
                    <a:pt x="235" y="103"/>
                  </a:cubicBezTo>
                  <a:cubicBezTo>
                    <a:pt x="1" y="239"/>
                    <a:pt x="1" y="455"/>
                    <a:pt x="240" y="592"/>
                  </a:cubicBezTo>
                  <a:cubicBezTo>
                    <a:pt x="355" y="660"/>
                    <a:pt x="508" y="694"/>
                    <a:pt x="662" y="694"/>
                  </a:cubicBezTo>
                  <a:cubicBezTo>
                    <a:pt x="815" y="694"/>
                    <a:pt x="970" y="660"/>
                    <a:pt x="1087" y="592"/>
                  </a:cubicBezTo>
                  <a:cubicBezTo>
                    <a:pt x="1320" y="455"/>
                    <a:pt x="1320" y="235"/>
                    <a:pt x="1083" y="103"/>
                  </a:cubicBezTo>
                  <a:cubicBezTo>
                    <a:pt x="965" y="34"/>
                    <a:pt x="812" y="0"/>
                    <a:pt x="659"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4"/>
            <p:cNvSpPr/>
            <p:nvPr/>
          </p:nvSpPr>
          <p:spPr>
            <a:xfrm flipH="1">
              <a:off x="6979903" y="2061737"/>
              <a:ext cx="78646" cy="193864"/>
            </a:xfrm>
            <a:custGeom>
              <a:avLst/>
              <a:gdLst/>
              <a:ahLst/>
              <a:cxnLst/>
              <a:rect l="l" t="t" r="r" b="b"/>
              <a:pathLst>
                <a:path w="4546" h="11206" extrusionOk="0">
                  <a:moveTo>
                    <a:pt x="4545" y="14"/>
                  </a:moveTo>
                  <a:lnTo>
                    <a:pt x="4545" y="15"/>
                  </a:lnTo>
                  <a:lnTo>
                    <a:pt x="4545" y="15"/>
                  </a:lnTo>
                  <a:cubicBezTo>
                    <a:pt x="4545" y="14"/>
                    <a:pt x="4545" y="14"/>
                    <a:pt x="4545" y="14"/>
                  </a:cubicBezTo>
                  <a:close/>
                  <a:moveTo>
                    <a:pt x="29" y="1"/>
                  </a:moveTo>
                  <a:lnTo>
                    <a:pt x="29" y="1"/>
                  </a:lnTo>
                  <a:cubicBezTo>
                    <a:pt x="29" y="6"/>
                    <a:pt x="29" y="11"/>
                    <a:pt x="29" y="16"/>
                  </a:cubicBezTo>
                  <a:lnTo>
                    <a:pt x="29" y="16"/>
                  </a:lnTo>
                  <a:lnTo>
                    <a:pt x="29" y="1"/>
                  </a:lnTo>
                  <a:close/>
                  <a:moveTo>
                    <a:pt x="4545" y="15"/>
                  </a:moveTo>
                  <a:lnTo>
                    <a:pt x="4545" y="15"/>
                  </a:lnTo>
                  <a:cubicBezTo>
                    <a:pt x="4545" y="38"/>
                    <a:pt x="4539" y="57"/>
                    <a:pt x="4537" y="78"/>
                  </a:cubicBezTo>
                  <a:lnTo>
                    <a:pt x="4537" y="80"/>
                  </a:lnTo>
                  <a:cubicBezTo>
                    <a:pt x="4537" y="106"/>
                    <a:pt x="4537" y="125"/>
                    <a:pt x="4530" y="148"/>
                  </a:cubicBezTo>
                  <a:cubicBezTo>
                    <a:pt x="4526" y="170"/>
                    <a:pt x="4520" y="189"/>
                    <a:pt x="4518" y="210"/>
                  </a:cubicBezTo>
                  <a:cubicBezTo>
                    <a:pt x="4511" y="232"/>
                    <a:pt x="4505" y="251"/>
                    <a:pt x="4494" y="274"/>
                  </a:cubicBezTo>
                  <a:cubicBezTo>
                    <a:pt x="4488" y="293"/>
                    <a:pt x="4481" y="313"/>
                    <a:pt x="4475" y="330"/>
                  </a:cubicBezTo>
                  <a:cubicBezTo>
                    <a:pt x="4462" y="351"/>
                    <a:pt x="4451" y="377"/>
                    <a:pt x="4439" y="402"/>
                  </a:cubicBezTo>
                  <a:cubicBezTo>
                    <a:pt x="4430" y="417"/>
                    <a:pt x="4422" y="432"/>
                    <a:pt x="4411" y="449"/>
                  </a:cubicBezTo>
                  <a:cubicBezTo>
                    <a:pt x="4392" y="477"/>
                    <a:pt x="4379" y="503"/>
                    <a:pt x="4358" y="530"/>
                  </a:cubicBezTo>
                  <a:cubicBezTo>
                    <a:pt x="4345" y="545"/>
                    <a:pt x="4332" y="558"/>
                    <a:pt x="4319" y="575"/>
                  </a:cubicBezTo>
                  <a:cubicBezTo>
                    <a:pt x="4291" y="609"/>
                    <a:pt x="4259" y="643"/>
                    <a:pt x="4225" y="678"/>
                  </a:cubicBezTo>
                  <a:cubicBezTo>
                    <a:pt x="4212" y="690"/>
                    <a:pt x="4204" y="701"/>
                    <a:pt x="4189" y="714"/>
                  </a:cubicBezTo>
                  <a:cubicBezTo>
                    <a:pt x="4168" y="733"/>
                    <a:pt x="4142" y="752"/>
                    <a:pt x="4116" y="772"/>
                  </a:cubicBezTo>
                  <a:cubicBezTo>
                    <a:pt x="4097" y="789"/>
                    <a:pt x="4078" y="804"/>
                    <a:pt x="4054" y="821"/>
                  </a:cubicBezTo>
                  <a:cubicBezTo>
                    <a:pt x="4029" y="840"/>
                    <a:pt x="3999" y="859"/>
                    <a:pt x="3969" y="878"/>
                  </a:cubicBezTo>
                  <a:cubicBezTo>
                    <a:pt x="3941" y="895"/>
                    <a:pt x="3916" y="915"/>
                    <a:pt x="3888" y="932"/>
                  </a:cubicBezTo>
                  <a:cubicBezTo>
                    <a:pt x="3788" y="985"/>
                    <a:pt x="3685" y="1038"/>
                    <a:pt x="3574" y="1079"/>
                  </a:cubicBezTo>
                  <a:cubicBezTo>
                    <a:pt x="3544" y="1094"/>
                    <a:pt x="3512" y="1102"/>
                    <a:pt x="3485" y="1113"/>
                  </a:cubicBezTo>
                  <a:cubicBezTo>
                    <a:pt x="3414" y="1139"/>
                    <a:pt x="3346" y="1158"/>
                    <a:pt x="3275" y="1177"/>
                  </a:cubicBezTo>
                  <a:cubicBezTo>
                    <a:pt x="3203" y="1201"/>
                    <a:pt x="3122" y="1220"/>
                    <a:pt x="3047" y="1235"/>
                  </a:cubicBezTo>
                  <a:cubicBezTo>
                    <a:pt x="2957" y="1254"/>
                    <a:pt x="2868" y="1271"/>
                    <a:pt x="2776" y="1282"/>
                  </a:cubicBezTo>
                  <a:cubicBezTo>
                    <a:pt x="2750" y="1284"/>
                    <a:pt x="2729" y="1290"/>
                    <a:pt x="2703" y="1295"/>
                  </a:cubicBezTo>
                  <a:cubicBezTo>
                    <a:pt x="2579" y="1303"/>
                    <a:pt x="2454" y="1309"/>
                    <a:pt x="2325" y="1314"/>
                  </a:cubicBezTo>
                  <a:lnTo>
                    <a:pt x="2266" y="1314"/>
                  </a:lnTo>
                  <a:cubicBezTo>
                    <a:pt x="2142" y="1314"/>
                    <a:pt x="2018" y="1303"/>
                    <a:pt x="1894" y="1295"/>
                  </a:cubicBezTo>
                  <a:cubicBezTo>
                    <a:pt x="1875" y="1290"/>
                    <a:pt x="1852" y="1290"/>
                    <a:pt x="1835" y="1284"/>
                  </a:cubicBezTo>
                  <a:cubicBezTo>
                    <a:pt x="1709" y="1271"/>
                    <a:pt x="1591" y="1252"/>
                    <a:pt x="1474" y="1222"/>
                  </a:cubicBezTo>
                  <a:cubicBezTo>
                    <a:pt x="1452" y="1220"/>
                    <a:pt x="1429" y="1213"/>
                    <a:pt x="1408" y="1207"/>
                  </a:cubicBezTo>
                  <a:cubicBezTo>
                    <a:pt x="1299" y="1179"/>
                    <a:pt x="1198" y="1147"/>
                    <a:pt x="1096" y="1113"/>
                  </a:cubicBezTo>
                  <a:cubicBezTo>
                    <a:pt x="1077" y="1107"/>
                    <a:pt x="1058" y="1100"/>
                    <a:pt x="1038" y="1096"/>
                  </a:cubicBezTo>
                  <a:cubicBezTo>
                    <a:pt x="919" y="1045"/>
                    <a:pt x="804" y="991"/>
                    <a:pt x="697" y="932"/>
                  </a:cubicBezTo>
                  <a:cubicBezTo>
                    <a:pt x="257" y="679"/>
                    <a:pt x="31" y="348"/>
                    <a:pt x="29" y="16"/>
                  </a:cubicBezTo>
                  <a:lnTo>
                    <a:pt x="29" y="16"/>
                  </a:lnTo>
                  <a:lnTo>
                    <a:pt x="1" y="9892"/>
                  </a:lnTo>
                  <a:cubicBezTo>
                    <a:pt x="1" y="10228"/>
                    <a:pt x="223" y="10565"/>
                    <a:pt x="667" y="10823"/>
                  </a:cubicBezTo>
                  <a:cubicBezTo>
                    <a:pt x="769" y="10883"/>
                    <a:pt x="876" y="10934"/>
                    <a:pt x="991" y="10979"/>
                  </a:cubicBezTo>
                  <a:cubicBezTo>
                    <a:pt x="998" y="10979"/>
                    <a:pt x="1006" y="10983"/>
                    <a:pt x="1011" y="10985"/>
                  </a:cubicBezTo>
                  <a:cubicBezTo>
                    <a:pt x="1030" y="10992"/>
                    <a:pt x="1049" y="10998"/>
                    <a:pt x="1068" y="11005"/>
                  </a:cubicBezTo>
                  <a:cubicBezTo>
                    <a:pt x="1130" y="11032"/>
                    <a:pt x="1198" y="11054"/>
                    <a:pt x="1267" y="11073"/>
                  </a:cubicBezTo>
                  <a:cubicBezTo>
                    <a:pt x="1303" y="11084"/>
                    <a:pt x="1339" y="11090"/>
                    <a:pt x="1378" y="11098"/>
                  </a:cubicBezTo>
                  <a:cubicBezTo>
                    <a:pt x="1401" y="11105"/>
                    <a:pt x="1423" y="11111"/>
                    <a:pt x="1446" y="11116"/>
                  </a:cubicBezTo>
                  <a:cubicBezTo>
                    <a:pt x="1461" y="11118"/>
                    <a:pt x="1484" y="11126"/>
                    <a:pt x="1502" y="11133"/>
                  </a:cubicBezTo>
                  <a:cubicBezTo>
                    <a:pt x="1574" y="11145"/>
                    <a:pt x="1649" y="11158"/>
                    <a:pt x="1726" y="11171"/>
                  </a:cubicBezTo>
                  <a:cubicBezTo>
                    <a:pt x="1753" y="11173"/>
                    <a:pt x="1779" y="11173"/>
                    <a:pt x="1807" y="11177"/>
                  </a:cubicBezTo>
                  <a:cubicBezTo>
                    <a:pt x="1826" y="11180"/>
                    <a:pt x="1845" y="11180"/>
                    <a:pt x="1862" y="11186"/>
                  </a:cubicBezTo>
                  <a:cubicBezTo>
                    <a:pt x="1890" y="11186"/>
                    <a:pt x="1920" y="11190"/>
                    <a:pt x="1943" y="11192"/>
                  </a:cubicBezTo>
                  <a:cubicBezTo>
                    <a:pt x="2016" y="11199"/>
                    <a:pt x="2093" y="11203"/>
                    <a:pt x="2165" y="11205"/>
                  </a:cubicBezTo>
                  <a:lnTo>
                    <a:pt x="2398" y="11205"/>
                  </a:lnTo>
                  <a:cubicBezTo>
                    <a:pt x="2483" y="11203"/>
                    <a:pt x="2567" y="11192"/>
                    <a:pt x="2648" y="11186"/>
                  </a:cubicBezTo>
                  <a:cubicBezTo>
                    <a:pt x="2658" y="11186"/>
                    <a:pt x="2669" y="11186"/>
                    <a:pt x="2673" y="11184"/>
                  </a:cubicBezTo>
                  <a:cubicBezTo>
                    <a:pt x="2699" y="11180"/>
                    <a:pt x="2723" y="11177"/>
                    <a:pt x="2748" y="11173"/>
                  </a:cubicBezTo>
                  <a:cubicBezTo>
                    <a:pt x="2810" y="11167"/>
                    <a:pt x="2874" y="11156"/>
                    <a:pt x="2938" y="11148"/>
                  </a:cubicBezTo>
                  <a:cubicBezTo>
                    <a:pt x="2964" y="11141"/>
                    <a:pt x="2989" y="11130"/>
                    <a:pt x="3019" y="11124"/>
                  </a:cubicBezTo>
                  <a:cubicBezTo>
                    <a:pt x="3096" y="11111"/>
                    <a:pt x="3171" y="11092"/>
                    <a:pt x="3243" y="11071"/>
                  </a:cubicBezTo>
                  <a:cubicBezTo>
                    <a:pt x="3282" y="11058"/>
                    <a:pt x="3324" y="11054"/>
                    <a:pt x="3363" y="11037"/>
                  </a:cubicBezTo>
                  <a:cubicBezTo>
                    <a:pt x="3395" y="11030"/>
                    <a:pt x="3427" y="11017"/>
                    <a:pt x="3459" y="11005"/>
                  </a:cubicBezTo>
                  <a:cubicBezTo>
                    <a:pt x="3487" y="10996"/>
                    <a:pt x="3517" y="10983"/>
                    <a:pt x="3544" y="10973"/>
                  </a:cubicBezTo>
                  <a:cubicBezTo>
                    <a:pt x="3655" y="10928"/>
                    <a:pt x="3760" y="10879"/>
                    <a:pt x="3860" y="10823"/>
                  </a:cubicBezTo>
                  <a:cubicBezTo>
                    <a:pt x="3869" y="10817"/>
                    <a:pt x="3879" y="10810"/>
                    <a:pt x="3888" y="10808"/>
                  </a:cubicBezTo>
                  <a:cubicBezTo>
                    <a:pt x="3909" y="10791"/>
                    <a:pt x="3926" y="10778"/>
                    <a:pt x="3948" y="10765"/>
                  </a:cubicBezTo>
                  <a:cubicBezTo>
                    <a:pt x="3975" y="10748"/>
                    <a:pt x="4001" y="10733"/>
                    <a:pt x="4027" y="10714"/>
                  </a:cubicBezTo>
                  <a:cubicBezTo>
                    <a:pt x="4050" y="10695"/>
                    <a:pt x="4074" y="10682"/>
                    <a:pt x="4091" y="10661"/>
                  </a:cubicBezTo>
                  <a:cubicBezTo>
                    <a:pt x="4112" y="10646"/>
                    <a:pt x="4138" y="10629"/>
                    <a:pt x="4157" y="10610"/>
                  </a:cubicBezTo>
                  <a:cubicBezTo>
                    <a:pt x="4163" y="10603"/>
                    <a:pt x="4170" y="10601"/>
                    <a:pt x="4174" y="10595"/>
                  </a:cubicBezTo>
                  <a:cubicBezTo>
                    <a:pt x="4183" y="10588"/>
                    <a:pt x="4189" y="10578"/>
                    <a:pt x="4200" y="10569"/>
                  </a:cubicBezTo>
                  <a:cubicBezTo>
                    <a:pt x="4229" y="10535"/>
                    <a:pt x="4262" y="10503"/>
                    <a:pt x="4289" y="10469"/>
                  </a:cubicBezTo>
                  <a:cubicBezTo>
                    <a:pt x="4300" y="10458"/>
                    <a:pt x="4306" y="10452"/>
                    <a:pt x="4313" y="10441"/>
                  </a:cubicBezTo>
                  <a:cubicBezTo>
                    <a:pt x="4319" y="10439"/>
                    <a:pt x="4323" y="10428"/>
                    <a:pt x="4330" y="10420"/>
                  </a:cubicBezTo>
                  <a:cubicBezTo>
                    <a:pt x="4349" y="10396"/>
                    <a:pt x="4368" y="10368"/>
                    <a:pt x="4383" y="10343"/>
                  </a:cubicBezTo>
                  <a:cubicBezTo>
                    <a:pt x="4390" y="10332"/>
                    <a:pt x="4396" y="10321"/>
                    <a:pt x="4405" y="10309"/>
                  </a:cubicBezTo>
                  <a:cubicBezTo>
                    <a:pt x="4405" y="10307"/>
                    <a:pt x="4409" y="10300"/>
                    <a:pt x="4411" y="10294"/>
                  </a:cubicBezTo>
                  <a:cubicBezTo>
                    <a:pt x="4424" y="10268"/>
                    <a:pt x="4434" y="10245"/>
                    <a:pt x="4447" y="10221"/>
                  </a:cubicBezTo>
                  <a:cubicBezTo>
                    <a:pt x="4449" y="10208"/>
                    <a:pt x="4458" y="10193"/>
                    <a:pt x="4464" y="10181"/>
                  </a:cubicBezTo>
                  <a:cubicBezTo>
                    <a:pt x="4464" y="10176"/>
                    <a:pt x="4464" y="10174"/>
                    <a:pt x="4469" y="10168"/>
                  </a:cubicBezTo>
                  <a:cubicBezTo>
                    <a:pt x="4475" y="10146"/>
                    <a:pt x="4481" y="10125"/>
                    <a:pt x="4488" y="10099"/>
                  </a:cubicBezTo>
                  <a:cubicBezTo>
                    <a:pt x="4490" y="10087"/>
                    <a:pt x="4496" y="10070"/>
                    <a:pt x="4501" y="10053"/>
                  </a:cubicBezTo>
                  <a:lnTo>
                    <a:pt x="4501" y="10044"/>
                  </a:lnTo>
                  <a:cubicBezTo>
                    <a:pt x="4507" y="10018"/>
                    <a:pt x="4507" y="9993"/>
                    <a:pt x="4509" y="9969"/>
                  </a:cubicBezTo>
                  <a:cubicBezTo>
                    <a:pt x="4509" y="9956"/>
                    <a:pt x="4516" y="9937"/>
                    <a:pt x="4516" y="9924"/>
                  </a:cubicBezTo>
                  <a:lnTo>
                    <a:pt x="4516" y="9907"/>
                  </a:lnTo>
                  <a:lnTo>
                    <a:pt x="4545" y="15"/>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4"/>
            <p:cNvSpPr/>
            <p:nvPr/>
          </p:nvSpPr>
          <p:spPr>
            <a:xfrm flipH="1">
              <a:off x="6976062" y="2039213"/>
              <a:ext cx="85843" cy="45274"/>
            </a:xfrm>
            <a:custGeom>
              <a:avLst/>
              <a:gdLst/>
              <a:ahLst/>
              <a:cxnLst/>
              <a:rect l="l" t="t" r="r" b="b"/>
              <a:pathLst>
                <a:path w="4962" h="2617" extrusionOk="0">
                  <a:moveTo>
                    <a:pt x="2469" y="0"/>
                  </a:moveTo>
                  <a:cubicBezTo>
                    <a:pt x="1893" y="0"/>
                    <a:pt x="1318" y="127"/>
                    <a:pt x="880" y="381"/>
                  </a:cubicBezTo>
                  <a:cubicBezTo>
                    <a:pt x="1" y="895"/>
                    <a:pt x="7" y="1726"/>
                    <a:pt x="891" y="2234"/>
                  </a:cubicBezTo>
                  <a:cubicBezTo>
                    <a:pt x="1332" y="2489"/>
                    <a:pt x="1910" y="2616"/>
                    <a:pt x="2487" y="2616"/>
                  </a:cubicBezTo>
                  <a:cubicBezTo>
                    <a:pt x="3065" y="2616"/>
                    <a:pt x="3643" y="2489"/>
                    <a:pt x="4084" y="2234"/>
                  </a:cubicBezTo>
                  <a:cubicBezTo>
                    <a:pt x="4961" y="1726"/>
                    <a:pt x="4955" y="895"/>
                    <a:pt x="4073" y="385"/>
                  </a:cubicBezTo>
                  <a:cubicBezTo>
                    <a:pt x="3629" y="128"/>
                    <a:pt x="3048" y="0"/>
                    <a:pt x="2469" y="0"/>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4"/>
            <p:cNvSpPr/>
            <p:nvPr/>
          </p:nvSpPr>
          <p:spPr>
            <a:xfrm flipH="1">
              <a:off x="7008482" y="1961155"/>
              <a:ext cx="21071" cy="108748"/>
            </a:xfrm>
            <a:custGeom>
              <a:avLst/>
              <a:gdLst/>
              <a:ahLst/>
              <a:cxnLst/>
              <a:rect l="l" t="t" r="r" b="b"/>
              <a:pathLst>
                <a:path w="1218" h="6286" extrusionOk="0">
                  <a:moveTo>
                    <a:pt x="1217" y="5"/>
                  </a:moveTo>
                  <a:lnTo>
                    <a:pt x="1217" y="6"/>
                  </a:lnTo>
                  <a:lnTo>
                    <a:pt x="1217" y="6"/>
                  </a:lnTo>
                  <a:cubicBezTo>
                    <a:pt x="1217" y="6"/>
                    <a:pt x="1217" y="5"/>
                    <a:pt x="1217" y="5"/>
                  </a:cubicBezTo>
                  <a:close/>
                  <a:moveTo>
                    <a:pt x="20" y="0"/>
                  </a:moveTo>
                  <a:lnTo>
                    <a:pt x="1" y="5937"/>
                  </a:lnTo>
                  <a:cubicBezTo>
                    <a:pt x="1" y="6031"/>
                    <a:pt x="62" y="6114"/>
                    <a:pt x="180" y="6184"/>
                  </a:cubicBezTo>
                  <a:cubicBezTo>
                    <a:pt x="297" y="6251"/>
                    <a:pt x="451" y="6285"/>
                    <a:pt x="604" y="6285"/>
                  </a:cubicBezTo>
                  <a:cubicBezTo>
                    <a:pt x="758" y="6285"/>
                    <a:pt x="911" y="6251"/>
                    <a:pt x="1027" y="6184"/>
                  </a:cubicBezTo>
                  <a:cubicBezTo>
                    <a:pt x="1140" y="6116"/>
                    <a:pt x="1200" y="6031"/>
                    <a:pt x="1200" y="5939"/>
                  </a:cubicBezTo>
                  <a:lnTo>
                    <a:pt x="1217" y="6"/>
                  </a:lnTo>
                  <a:lnTo>
                    <a:pt x="1217" y="6"/>
                  </a:lnTo>
                  <a:cubicBezTo>
                    <a:pt x="1217" y="93"/>
                    <a:pt x="1159" y="182"/>
                    <a:pt x="1042" y="250"/>
                  </a:cubicBezTo>
                  <a:cubicBezTo>
                    <a:pt x="927" y="317"/>
                    <a:pt x="774" y="351"/>
                    <a:pt x="620" y="351"/>
                  </a:cubicBezTo>
                  <a:cubicBezTo>
                    <a:pt x="467" y="351"/>
                    <a:pt x="313" y="317"/>
                    <a:pt x="197" y="250"/>
                  </a:cubicBezTo>
                  <a:cubicBezTo>
                    <a:pt x="77" y="182"/>
                    <a:pt x="20" y="90"/>
                    <a:pt x="20"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4"/>
            <p:cNvSpPr/>
            <p:nvPr/>
          </p:nvSpPr>
          <p:spPr>
            <a:xfrm flipH="1">
              <a:off x="7008482" y="1961224"/>
              <a:ext cx="311" cy="102797"/>
            </a:xfrm>
            <a:custGeom>
              <a:avLst/>
              <a:gdLst/>
              <a:ahLst/>
              <a:cxnLst/>
              <a:rect l="l" t="t" r="r" b="b"/>
              <a:pathLst>
                <a:path w="18" h="5942" extrusionOk="0">
                  <a:moveTo>
                    <a:pt x="17" y="1"/>
                  </a:moveTo>
                  <a:lnTo>
                    <a:pt x="0" y="5935"/>
                  </a:lnTo>
                  <a:lnTo>
                    <a:pt x="0" y="5941"/>
                  </a:lnTo>
                  <a:lnTo>
                    <a:pt x="17" y="5"/>
                  </a:lnTo>
                  <a:lnTo>
                    <a:pt x="17"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4"/>
            <p:cNvSpPr/>
            <p:nvPr/>
          </p:nvSpPr>
          <p:spPr>
            <a:xfrm flipH="1">
              <a:off x="7008448" y="1961311"/>
              <a:ext cx="381" cy="103333"/>
            </a:xfrm>
            <a:custGeom>
              <a:avLst/>
              <a:gdLst/>
              <a:ahLst/>
              <a:cxnLst/>
              <a:rect l="l" t="t" r="r" b="b"/>
              <a:pathLst>
                <a:path w="22" h="5973" extrusionOk="0">
                  <a:moveTo>
                    <a:pt x="19" y="0"/>
                  </a:moveTo>
                  <a:lnTo>
                    <a:pt x="19" y="27"/>
                  </a:lnTo>
                  <a:lnTo>
                    <a:pt x="19" y="27"/>
                  </a:lnTo>
                  <a:cubicBezTo>
                    <a:pt x="21" y="18"/>
                    <a:pt x="21" y="10"/>
                    <a:pt x="21" y="0"/>
                  </a:cubicBezTo>
                  <a:close/>
                  <a:moveTo>
                    <a:pt x="19" y="27"/>
                  </a:moveTo>
                  <a:cubicBezTo>
                    <a:pt x="19" y="29"/>
                    <a:pt x="18" y="32"/>
                    <a:pt x="17" y="34"/>
                  </a:cubicBezTo>
                  <a:lnTo>
                    <a:pt x="0" y="5972"/>
                  </a:lnTo>
                  <a:lnTo>
                    <a:pt x="0" y="5972"/>
                  </a:lnTo>
                  <a:cubicBezTo>
                    <a:pt x="0" y="5959"/>
                    <a:pt x="2" y="5949"/>
                    <a:pt x="2" y="5936"/>
                  </a:cubicBezTo>
                  <a:lnTo>
                    <a:pt x="19" y="27"/>
                  </a:lnTo>
                  <a:close/>
                  <a:moveTo>
                    <a:pt x="0" y="5972"/>
                  </a:moveTo>
                  <a:lnTo>
                    <a:pt x="0" y="5972"/>
                  </a:lnTo>
                  <a:cubicBezTo>
                    <a:pt x="0" y="5972"/>
                    <a:pt x="0" y="5972"/>
                    <a:pt x="0" y="5972"/>
                  </a:cubicBezTo>
                  <a:lnTo>
                    <a:pt x="0" y="5972"/>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4"/>
            <p:cNvSpPr/>
            <p:nvPr/>
          </p:nvSpPr>
          <p:spPr>
            <a:xfrm flipH="1">
              <a:off x="7008517" y="1961899"/>
              <a:ext cx="536" cy="103298"/>
            </a:xfrm>
            <a:custGeom>
              <a:avLst/>
              <a:gdLst/>
              <a:ahLst/>
              <a:cxnLst/>
              <a:rect l="l" t="t" r="r" b="b"/>
              <a:pathLst>
                <a:path w="31" h="5971" extrusionOk="0">
                  <a:moveTo>
                    <a:pt x="30" y="0"/>
                  </a:moveTo>
                  <a:cubicBezTo>
                    <a:pt x="26" y="13"/>
                    <a:pt x="24" y="24"/>
                    <a:pt x="19" y="32"/>
                  </a:cubicBezTo>
                  <a:lnTo>
                    <a:pt x="0" y="5970"/>
                  </a:lnTo>
                  <a:cubicBezTo>
                    <a:pt x="7" y="5960"/>
                    <a:pt x="11" y="5947"/>
                    <a:pt x="13" y="5938"/>
                  </a:cubicBezTo>
                  <a:lnTo>
                    <a:pt x="30"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4"/>
            <p:cNvSpPr/>
            <p:nvPr/>
          </p:nvSpPr>
          <p:spPr>
            <a:xfrm flipH="1">
              <a:off x="7008707" y="1962453"/>
              <a:ext cx="605" cy="103367"/>
            </a:xfrm>
            <a:custGeom>
              <a:avLst/>
              <a:gdLst/>
              <a:ahLst/>
              <a:cxnLst/>
              <a:rect l="l" t="t" r="r" b="b"/>
              <a:pathLst>
                <a:path w="35" h="5975" extrusionOk="0">
                  <a:moveTo>
                    <a:pt x="34" y="0"/>
                  </a:moveTo>
                  <a:lnTo>
                    <a:pt x="34" y="0"/>
                  </a:lnTo>
                  <a:cubicBezTo>
                    <a:pt x="32" y="15"/>
                    <a:pt x="26" y="28"/>
                    <a:pt x="20" y="36"/>
                  </a:cubicBezTo>
                  <a:lnTo>
                    <a:pt x="0" y="5975"/>
                  </a:lnTo>
                  <a:cubicBezTo>
                    <a:pt x="9" y="5962"/>
                    <a:pt x="13" y="5951"/>
                    <a:pt x="15" y="5938"/>
                  </a:cubicBezTo>
                  <a:lnTo>
                    <a:pt x="34"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4"/>
            <p:cNvSpPr/>
            <p:nvPr/>
          </p:nvSpPr>
          <p:spPr>
            <a:xfrm flipH="1">
              <a:off x="7008967" y="1963075"/>
              <a:ext cx="761" cy="103333"/>
            </a:xfrm>
            <a:custGeom>
              <a:avLst/>
              <a:gdLst/>
              <a:ahLst/>
              <a:cxnLst/>
              <a:rect l="l" t="t" r="r" b="b"/>
              <a:pathLst>
                <a:path w="44" h="5973" extrusionOk="0">
                  <a:moveTo>
                    <a:pt x="44" y="0"/>
                  </a:moveTo>
                  <a:cubicBezTo>
                    <a:pt x="37" y="13"/>
                    <a:pt x="26" y="24"/>
                    <a:pt x="18" y="37"/>
                  </a:cubicBezTo>
                  <a:lnTo>
                    <a:pt x="1" y="5973"/>
                  </a:lnTo>
                  <a:cubicBezTo>
                    <a:pt x="12" y="5960"/>
                    <a:pt x="18" y="5952"/>
                    <a:pt x="24" y="5939"/>
                  </a:cubicBezTo>
                  <a:lnTo>
                    <a:pt x="44"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4"/>
            <p:cNvSpPr/>
            <p:nvPr/>
          </p:nvSpPr>
          <p:spPr>
            <a:xfrm flipH="1">
              <a:off x="7009417" y="1963698"/>
              <a:ext cx="934" cy="103419"/>
            </a:xfrm>
            <a:custGeom>
              <a:avLst/>
              <a:gdLst/>
              <a:ahLst/>
              <a:cxnLst/>
              <a:rect l="l" t="t" r="r" b="b"/>
              <a:pathLst>
                <a:path w="54" h="5978" extrusionOk="0">
                  <a:moveTo>
                    <a:pt x="54" y="1"/>
                  </a:moveTo>
                  <a:lnTo>
                    <a:pt x="54" y="1"/>
                  </a:lnTo>
                  <a:cubicBezTo>
                    <a:pt x="43" y="16"/>
                    <a:pt x="30" y="29"/>
                    <a:pt x="15" y="39"/>
                  </a:cubicBezTo>
                  <a:lnTo>
                    <a:pt x="1" y="5977"/>
                  </a:lnTo>
                  <a:cubicBezTo>
                    <a:pt x="13" y="5965"/>
                    <a:pt x="28" y="5950"/>
                    <a:pt x="37" y="5937"/>
                  </a:cubicBezTo>
                  <a:lnTo>
                    <a:pt x="5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4"/>
            <p:cNvSpPr/>
            <p:nvPr/>
          </p:nvSpPr>
          <p:spPr>
            <a:xfrm flipH="1">
              <a:off x="7010074" y="1964373"/>
              <a:ext cx="1609" cy="103748"/>
            </a:xfrm>
            <a:custGeom>
              <a:avLst/>
              <a:gdLst/>
              <a:ahLst/>
              <a:cxnLst/>
              <a:rect l="l" t="t" r="r" b="b"/>
              <a:pathLst>
                <a:path w="93" h="5997" extrusionOk="0">
                  <a:moveTo>
                    <a:pt x="92" y="0"/>
                  </a:moveTo>
                  <a:lnTo>
                    <a:pt x="92" y="0"/>
                  </a:lnTo>
                  <a:cubicBezTo>
                    <a:pt x="73" y="24"/>
                    <a:pt x="48" y="43"/>
                    <a:pt x="16" y="58"/>
                  </a:cubicBezTo>
                  <a:lnTo>
                    <a:pt x="1" y="5996"/>
                  </a:lnTo>
                  <a:cubicBezTo>
                    <a:pt x="28" y="5977"/>
                    <a:pt x="54" y="5958"/>
                    <a:pt x="78" y="5938"/>
                  </a:cubicBezTo>
                  <a:lnTo>
                    <a:pt x="92"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4"/>
            <p:cNvSpPr/>
            <p:nvPr/>
          </p:nvSpPr>
          <p:spPr>
            <a:xfrm flipH="1">
              <a:off x="7011406" y="1965359"/>
              <a:ext cx="2630" cy="103748"/>
            </a:xfrm>
            <a:custGeom>
              <a:avLst/>
              <a:gdLst/>
              <a:ahLst/>
              <a:cxnLst/>
              <a:rect l="l" t="t" r="r" b="b"/>
              <a:pathLst>
                <a:path w="152" h="5997" extrusionOk="0">
                  <a:moveTo>
                    <a:pt x="152" y="1"/>
                  </a:moveTo>
                  <a:lnTo>
                    <a:pt x="152" y="1"/>
                  </a:lnTo>
                  <a:lnTo>
                    <a:pt x="152" y="1"/>
                  </a:lnTo>
                  <a:cubicBezTo>
                    <a:pt x="152" y="1"/>
                    <a:pt x="152" y="1"/>
                    <a:pt x="152" y="1"/>
                  </a:cubicBezTo>
                  <a:close/>
                  <a:moveTo>
                    <a:pt x="152" y="1"/>
                  </a:moveTo>
                  <a:cubicBezTo>
                    <a:pt x="152" y="5"/>
                    <a:pt x="150" y="5"/>
                    <a:pt x="147" y="7"/>
                  </a:cubicBezTo>
                  <a:cubicBezTo>
                    <a:pt x="109" y="31"/>
                    <a:pt x="64" y="48"/>
                    <a:pt x="15" y="63"/>
                  </a:cubicBezTo>
                  <a:lnTo>
                    <a:pt x="0" y="5997"/>
                  </a:lnTo>
                  <a:cubicBezTo>
                    <a:pt x="43" y="5984"/>
                    <a:pt x="90" y="5965"/>
                    <a:pt x="130" y="5941"/>
                  </a:cubicBezTo>
                  <a:cubicBezTo>
                    <a:pt x="132" y="5939"/>
                    <a:pt x="135" y="5939"/>
                    <a:pt x="137" y="5939"/>
                  </a:cubicBezTo>
                  <a:lnTo>
                    <a:pt x="15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4"/>
            <p:cNvSpPr/>
            <p:nvPr/>
          </p:nvSpPr>
          <p:spPr>
            <a:xfrm flipH="1">
              <a:off x="7013759" y="1966432"/>
              <a:ext cx="2249" cy="103194"/>
            </a:xfrm>
            <a:custGeom>
              <a:avLst/>
              <a:gdLst/>
              <a:ahLst/>
              <a:cxnLst/>
              <a:rect l="l" t="t" r="r" b="b"/>
              <a:pathLst>
                <a:path w="130" h="5965" extrusionOk="0">
                  <a:moveTo>
                    <a:pt x="129" y="1"/>
                  </a:moveTo>
                  <a:lnTo>
                    <a:pt x="129" y="1"/>
                  </a:lnTo>
                  <a:cubicBezTo>
                    <a:pt x="91" y="14"/>
                    <a:pt x="54" y="24"/>
                    <a:pt x="16" y="31"/>
                  </a:cubicBezTo>
                  <a:lnTo>
                    <a:pt x="1" y="5965"/>
                  </a:lnTo>
                  <a:cubicBezTo>
                    <a:pt x="37" y="5958"/>
                    <a:pt x="76" y="5952"/>
                    <a:pt x="114" y="5935"/>
                  </a:cubicBezTo>
                  <a:lnTo>
                    <a:pt x="129"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4"/>
            <p:cNvSpPr/>
            <p:nvPr/>
          </p:nvSpPr>
          <p:spPr>
            <a:xfrm flipH="1">
              <a:off x="7015731" y="1966951"/>
              <a:ext cx="1592" cy="102900"/>
            </a:xfrm>
            <a:custGeom>
              <a:avLst/>
              <a:gdLst/>
              <a:ahLst/>
              <a:cxnLst/>
              <a:rect l="l" t="t" r="r" b="b"/>
              <a:pathLst>
                <a:path w="92" h="5948" extrusionOk="0">
                  <a:moveTo>
                    <a:pt x="92" y="1"/>
                  </a:moveTo>
                  <a:lnTo>
                    <a:pt x="92" y="1"/>
                  </a:lnTo>
                  <a:cubicBezTo>
                    <a:pt x="66" y="3"/>
                    <a:pt x="41" y="9"/>
                    <a:pt x="15" y="9"/>
                  </a:cubicBezTo>
                  <a:lnTo>
                    <a:pt x="0" y="5947"/>
                  </a:lnTo>
                  <a:cubicBezTo>
                    <a:pt x="26" y="5943"/>
                    <a:pt x="49" y="5937"/>
                    <a:pt x="77" y="5935"/>
                  </a:cubicBezTo>
                  <a:lnTo>
                    <a:pt x="9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4"/>
            <p:cNvSpPr/>
            <p:nvPr/>
          </p:nvSpPr>
          <p:spPr>
            <a:xfrm flipH="1">
              <a:off x="7017046" y="1967106"/>
              <a:ext cx="1471" cy="102779"/>
            </a:xfrm>
            <a:custGeom>
              <a:avLst/>
              <a:gdLst/>
              <a:ahLst/>
              <a:cxnLst/>
              <a:rect l="l" t="t" r="r" b="b"/>
              <a:pathLst>
                <a:path w="85" h="5941" extrusionOk="0">
                  <a:moveTo>
                    <a:pt x="84" y="0"/>
                  </a:moveTo>
                  <a:lnTo>
                    <a:pt x="84" y="0"/>
                  </a:lnTo>
                  <a:cubicBezTo>
                    <a:pt x="61" y="4"/>
                    <a:pt x="39" y="4"/>
                    <a:pt x="18" y="7"/>
                  </a:cubicBezTo>
                  <a:lnTo>
                    <a:pt x="1" y="5941"/>
                  </a:lnTo>
                  <a:cubicBezTo>
                    <a:pt x="24" y="5941"/>
                    <a:pt x="46" y="5938"/>
                    <a:pt x="69" y="5938"/>
                  </a:cubicBezTo>
                  <a:lnTo>
                    <a:pt x="84"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4"/>
            <p:cNvSpPr/>
            <p:nvPr/>
          </p:nvSpPr>
          <p:spPr>
            <a:xfrm flipH="1">
              <a:off x="7018205" y="1967210"/>
              <a:ext cx="1419" cy="102676"/>
            </a:xfrm>
            <a:custGeom>
              <a:avLst/>
              <a:gdLst/>
              <a:ahLst/>
              <a:cxnLst/>
              <a:rect l="l" t="t" r="r" b="b"/>
              <a:pathLst>
                <a:path w="82" h="5935" extrusionOk="0">
                  <a:moveTo>
                    <a:pt x="22" y="1"/>
                  </a:moveTo>
                  <a:lnTo>
                    <a:pt x="1" y="5935"/>
                  </a:lnTo>
                  <a:lnTo>
                    <a:pt x="65" y="5935"/>
                  </a:lnTo>
                  <a:lnTo>
                    <a:pt x="82"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4"/>
            <p:cNvSpPr/>
            <p:nvPr/>
          </p:nvSpPr>
          <p:spPr>
            <a:xfrm flipH="1">
              <a:off x="7019226" y="1967176"/>
              <a:ext cx="1349" cy="102710"/>
            </a:xfrm>
            <a:custGeom>
              <a:avLst/>
              <a:gdLst/>
              <a:ahLst/>
              <a:cxnLst/>
              <a:rect l="l" t="t" r="r" b="b"/>
              <a:pathLst>
                <a:path w="78" h="5937" extrusionOk="0">
                  <a:moveTo>
                    <a:pt x="17" y="0"/>
                  </a:moveTo>
                  <a:lnTo>
                    <a:pt x="0" y="5934"/>
                  </a:lnTo>
                  <a:cubicBezTo>
                    <a:pt x="19" y="5937"/>
                    <a:pt x="39" y="5937"/>
                    <a:pt x="56" y="5937"/>
                  </a:cubicBezTo>
                  <a:lnTo>
                    <a:pt x="77" y="3"/>
                  </a:lnTo>
                  <a:cubicBezTo>
                    <a:pt x="58" y="3"/>
                    <a:pt x="34" y="0"/>
                    <a:pt x="17"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4"/>
            <p:cNvSpPr/>
            <p:nvPr/>
          </p:nvSpPr>
          <p:spPr>
            <a:xfrm flipH="1">
              <a:off x="7020298" y="1966985"/>
              <a:ext cx="1280" cy="102866"/>
            </a:xfrm>
            <a:custGeom>
              <a:avLst/>
              <a:gdLst/>
              <a:ahLst/>
              <a:cxnLst/>
              <a:rect l="l" t="t" r="r" b="b"/>
              <a:pathLst>
                <a:path w="74" h="5946" extrusionOk="0">
                  <a:moveTo>
                    <a:pt x="16" y="1"/>
                  </a:moveTo>
                  <a:lnTo>
                    <a:pt x="1" y="5941"/>
                  </a:lnTo>
                  <a:cubicBezTo>
                    <a:pt x="20" y="5941"/>
                    <a:pt x="39" y="5945"/>
                    <a:pt x="58" y="5945"/>
                  </a:cubicBezTo>
                  <a:lnTo>
                    <a:pt x="73" y="11"/>
                  </a:lnTo>
                  <a:cubicBezTo>
                    <a:pt x="54" y="7"/>
                    <a:pt x="35" y="7"/>
                    <a:pt x="16"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4"/>
            <p:cNvSpPr/>
            <p:nvPr/>
          </p:nvSpPr>
          <p:spPr>
            <a:xfrm flipH="1">
              <a:off x="7021302" y="1966847"/>
              <a:ext cx="1349" cy="102935"/>
            </a:xfrm>
            <a:custGeom>
              <a:avLst/>
              <a:gdLst/>
              <a:ahLst/>
              <a:cxnLst/>
              <a:rect l="l" t="t" r="r" b="b"/>
              <a:pathLst>
                <a:path w="78" h="5950" extrusionOk="0">
                  <a:moveTo>
                    <a:pt x="20" y="0"/>
                  </a:moveTo>
                  <a:lnTo>
                    <a:pt x="1" y="5936"/>
                  </a:lnTo>
                  <a:cubicBezTo>
                    <a:pt x="22" y="5941"/>
                    <a:pt x="39" y="5943"/>
                    <a:pt x="63" y="5949"/>
                  </a:cubicBezTo>
                  <a:lnTo>
                    <a:pt x="78" y="9"/>
                  </a:lnTo>
                  <a:cubicBezTo>
                    <a:pt x="61" y="9"/>
                    <a:pt x="37" y="7"/>
                    <a:pt x="20"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4"/>
            <p:cNvSpPr/>
            <p:nvPr/>
          </p:nvSpPr>
          <p:spPr>
            <a:xfrm flipH="1">
              <a:off x="7022340" y="1966553"/>
              <a:ext cx="1384" cy="103004"/>
            </a:xfrm>
            <a:custGeom>
              <a:avLst/>
              <a:gdLst/>
              <a:ahLst/>
              <a:cxnLst/>
              <a:rect l="l" t="t" r="r" b="b"/>
              <a:pathLst>
                <a:path w="80" h="5954" extrusionOk="0">
                  <a:moveTo>
                    <a:pt x="20" y="0"/>
                  </a:moveTo>
                  <a:lnTo>
                    <a:pt x="1" y="5938"/>
                  </a:lnTo>
                  <a:cubicBezTo>
                    <a:pt x="22" y="5947"/>
                    <a:pt x="41" y="5947"/>
                    <a:pt x="63" y="5953"/>
                  </a:cubicBezTo>
                  <a:lnTo>
                    <a:pt x="80" y="17"/>
                  </a:lnTo>
                  <a:cubicBezTo>
                    <a:pt x="58" y="13"/>
                    <a:pt x="39" y="11"/>
                    <a:pt x="20"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4"/>
            <p:cNvSpPr/>
            <p:nvPr/>
          </p:nvSpPr>
          <p:spPr>
            <a:xfrm flipH="1">
              <a:off x="7023360" y="1966172"/>
              <a:ext cx="1609" cy="103125"/>
            </a:xfrm>
            <a:custGeom>
              <a:avLst/>
              <a:gdLst/>
              <a:ahLst/>
              <a:cxnLst/>
              <a:rect l="l" t="t" r="r" b="b"/>
              <a:pathLst>
                <a:path w="93" h="5961" extrusionOk="0">
                  <a:moveTo>
                    <a:pt x="19" y="1"/>
                  </a:moveTo>
                  <a:lnTo>
                    <a:pt x="0" y="5937"/>
                  </a:lnTo>
                  <a:cubicBezTo>
                    <a:pt x="24" y="5948"/>
                    <a:pt x="47" y="5954"/>
                    <a:pt x="73" y="5960"/>
                  </a:cubicBezTo>
                  <a:lnTo>
                    <a:pt x="92" y="22"/>
                  </a:lnTo>
                  <a:cubicBezTo>
                    <a:pt x="66" y="20"/>
                    <a:pt x="41" y="9"/>
                    <a:pt x="19"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4"/>
            <p:cNvSpPr/>
            <p:nvPr/>
          </p:nvSpPr>
          <p:spPr>
            <a:xfrm flipH="1">
              <a:off x="7024623" y="1961155"/>
              <a:ext cx="4930" cy="107727"/>
            </a:xfrm>
            <a:custGeom>
              <a:avLst/>
              <a:gdLst/>
              <a:ahLst/>
              <a:cxnLst/>
              <a:rect l="l" t="t" r="r" b="b"/>
              <a:pathLst>
                <a:path w="285" h="6227" extrusionOk="0">
                  <a:moveTo>
                    <a:pt x="20" y="0"/>
                  </a:moveTo>
                  <a:lnTo>
                    <a:pt x="1" y="5937"/>
                  </a:lnTo>
                  <a:cubicBezTo>
                    <a:pt x="1" y="6031"/>
                    <a:pt x="62" y="6114"/>
                    <a:pt x="180" y="6184"/>
                  </a:cubicBezTo>
                  <a:cubicBezTo>
                    <a:pt x="208" y="6201"/>
                    <a:pt x="235" y="6214"/>
                    <a:pt x="265" y="6227"/>
                  </a:cubicBezTo>
                  <a:lnTo>
                    <a:pt x="284" y="291"/>
                  </a:lnTo>
                  <a:cubicBezTo>
                    <a:pt x="252" y="280"/>
                    <a:pt x="225" y="263"/>
                    <a:pt x="197" y="250"/>
                  </a:cubicBezTo>
                  <a:cubicBezTo>
                    <a:pt x="77" y="182"/>
                    <a:pt x="20" y="90"/>
                    <a:pt x="20"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4"/>
            <p:cNvSpPr/>
            <p:nvPr/>
          </p:nvSpPr>
          <p:spPr>
            <a:xfrm flipH="1">
              <a:off x="7007444" y="1955204"/>
              <a:ext cx="22801" cy="12041"/>
            </a:xfrm>
            <a:custGeom>
              <a:avLst/>
              <a:gdLst/>
              <a:ahLst/>
              <a:cxnLst/>
              <a:rect l="l" t="t" r="r" b="b"/>
              <a:pathLst>
                <a:path w="1318" h="696" extrusionOk="0">
                  <a:moveTo>
                    <a:pt x="658" y="1"/>
                  </a:moveTo>
                  <a:cubicBezTo>
                    <a:pt x="504" y="1"/>
                    <a:pt x="350" y="35"/>
                    <a:pt x="233" y="103"/>
                  </a:cubicBezTo>
                  <a:cubicBezTo>
                    <a:pt x="0" y="240"/>
                    <a:pt x="2" y="455"/>
                    <a:pt x="237" y="594"/>
                  </a:cubicBezTo>
                  <a:cubicBezTo>
                    <a:pt x="353" y="661"/>
                    <a:pt x="507" y="695"/>
                    <a:pt x="661" y="695"/>
                  </a:cubicBezTo>
                  <a:cubicBezTo>
                    <a:pt x="814" y="695"/>
                    <a:pt x="968" y="661"/>
                    <a:pt x="1084" y="594"/>
                  </a:cubicBezTo>
                  <a:cubicBezTo>
                    <a:pt x="1317" y="455"/>
                    <a:pt x="1315" y="238"/>
                    <a:pt x="1084" y="103"/>
                  </a:cubicBezTo>
                  <a:cubicBezTo>
                    <a:pt x="966" y="35"/>
                    <a:pt x="812" y="1"/>
                    <a:pt x="65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4"/>
            <p:cNvSpPr/>
            <p:nvPr/>
          </p:nvSpPr>
          <p:spPr>
            <a:xfrm flipH="1">
              <a:off x="6760885" y="1945499"/>
              <a:ext cx="21037" cy="108696"/>
            </a:xfrm>
            <a:custGeom>
              <a:avLst/>
              <a:gdLst/>
              <a:ahLst/>
              <a:cxnLst/>
              <a:rect l="l" t="t" r="r" b="b"/>
              <a:pathLst>
                <a:path w="1216" h="6283" extrusionOk="0">
                  <a:moveTo>
                    <a:pt x="1215" y="0"/>
                  </a:moveTo>
                  <a:lnTo>
                    <a:pt x="1215" y="1"/>
                  </a:lnTo>
                  <a:lnTo>
                    <a:pt x="1215" y="1"/>
                  </a:lnTo>
                  <a:cubicBezTo>
                    <a:pt x="1215" y="1"/>
                    <a:pt x="1215" y="1"/>
                    <a:pt x="1215" y="0"/>
                  </a:cubicBezTo>
                  <a:close/>
                  <a:moveTo>
                    <a:pt x="16" y="0"/>
                  </a:moveTo>
                  <a:lnTo>
                    <a:pt x="1" y="5934"/>
                  </a:lnTo>
                  <a:cubicBezTo>
                    <a:pt x="1" y="6022"/>
                    <a:pt x="56" y="6112"/>
                    <a:pt x="178" y="6180"/>
                  </a:cubicBezTo>
                  <a:cubicBezTo>
                    <a:pt x="294" y="6248"/>
                    <a:pt x="447" y="6282"/>
                    <a:pt x="601" y="6282"/>
                  </a:cubicBezTo>
                  <a:cubicBezTo>
                    <a:pt x="755" y="6282"/>
                    <a:pt x="909" y="6248"/>
                    <a:pt x="1028" y="6180"/>
                  </a:cubicBezTo>
                  <a:cubicBezTo>
                    <a:pt x="1139" y="6112"/>
                    <a:pt x="1200" y="6024"/>
                    <a:pt x="1200" y="5934"/>
                  </a:cubicBezTo>
                  <a:lnTo>
                    <a:pt x="1215" y="1"/>
                  </a:lnTo>
                  <a:lnTo>
                    <a:pt x="1215" y="1"/>
                  </a:lnTo>
                  <a:cubicBezTo>
                    <a:pt x="1215" y="89"/>
                    <a:pt x="1159" y="178"/>
                    <a:pt x="1040" y="244"/>
                  </a:cubicBezTo>
                  <a:cubicBezTo>
                    <a:pt x="923" y="311"/>
                    <a:pt x="770" y="345"/>
                    <a:pt x="617" y="345"/>
                  </a:cubicBezTo>
                  <a:cubicBezTo>
                    <a:pt x="464" y="345"/>
                    <a:pt x="311" y="311"/>
                    <a:pt x="195" y="244"/>
                  </a:cubicBezTo>
                  <a:cubicBezTo>
                    <a:pt x="76" y="178"/>
                    <a:pt x="16" y="88"/>
                    <a:pt x="16"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4"/>
            <p:cNvSpPr/>
            <p:nvPr/>
          </p:nvSpPr>
          <p:spPr>
            <a:xfrm flipH="1">
              <a:off x="6760885" y="1945499"/>
              <a:ext cx="277" cy="102779"/>
            </a:xfrm>
            <a:custGeom>
              <a:avLst/>
              <a:gdLst/>
              <a:ahLst/>
              <a:cxnLst/>
              <a:rect l="l" t="t" r="r" b="b"/>
              <a:pathLst>
                <a:path w="16" h="5941" extrusionOk="0">
                  <a:moveTo>
                    <a:pt x="15" y="0"/>
                  </a:moveTo>
                  <a:lnTo>
                    <a:pt x="0" y="5934"/>
                  </a:lnTo>
                  <a:lnTo>
                    <a:pt x="0" y="5941"/>
                  </a:lnTo>
                  <a:lnTo>
                    <a:pt x="15" y="7"/>
                  </a:lnTo>
                  <a:lnTo>
                    <a:pt x="15"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4"/>
            <p:cNvSpPr/>
            <p:nvPr/>
          </p:nvSpPr>
          <p:spPr>
            <a:xfrm flipH="1">
              <a:off x="6760885" y="1945602"/>
              <a:ext cx="381" cy="103229"/>
            </a:xfrm>
            <a:custGeom>
              <a:avLst/>
              <a:gdLst/>
              <a:ahLst/>
              <a:cxnLst/>
              <a:rect l="l" t="t" r="r" b="b"/>
              <a:pathLst>
                <a:path w="22" h="5967" extrusionOk="0">
                  <a:moveTo>
                    <a:pt x="21" y="1"/>
                  </a:moveTo>
                  <a:lnTo>
                    <a:pt x="21" y="1"/>
                  </a:lnTo>
                  <a:lnTo>
                    <a:pt x="21" y="1"/>
                  </a:lnTo>
                  <a:cubicBezTo>
                    <a:pt x="21" y="1"/>
                    <a:pt x="21" y="1"/>
                    <a:pt x="21" y="1"/>
                  </a:cubicBezTo>
                  <a:close/>
                  <a:moveTo>
                    <a:pt x="21" y="1"/>
                  </a:moveTo>
                  <a:cubicBezTo>
                    <a:pt x="21" y="10"/>
                    <a:pt x="19" y="20"/>
                    <a:pt x="19" y="33"/>
                  </a:cubicBezTo>
                  <a:lnTo>
                    <a:pt x="0" y="5967"/>
                  </a:lnTo>
                  <a:cubicBezTo>
                    <a:pt x="6" y="5956"/>
                    <a:pt x="6" y="5943"/>
                    <a:pt x="6" y="5935"/>
                  </a:cubicBezTo>
                  <a:lnTo>
                    <a:pt x="21"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4"/>
            <p:cNvSpPr/>
            <p:nvPr/>
          </p:nvSpPr>
          <p:spPr>
            <a:xfrm flipH="1">
              <a:off x="6760919" y="1946156"/>
              <a:ext cx="467" cy="103316"/>
            </a:xfrm>
            <a:custGeom>
              <a:avLst/>
              <a:gdLst/>
              <a:ahLst/>
              <a:cxnLst/>
              <a:rect l="l" t="t" r="r" b="b"/>
              <a:pathLst>
                <a:path w="27" h="5972" extrusionOk="0">
                  <a:moveTo>
                    <a:pt x="26" y="1"/>
                  </a:moveTo>
                  <a:lnTo>
                    <a:pt x="26" y="1"/>
                  </a:lnTo>
                  <a:cubicBezTo>
                    <a:pt x="24" y="14"/>
                    <a:pt x="22" y="24"/>
                    <a:pt x="16" y="37"/>
                  </a:cubicBezTo>
                  <a:lnTo>
                    <a:pt x="1" y="5971"/>
                  </a:lnTo>
                  <a:cubicBezTo>
                    <a:pt x="5" y="5961"/>
                    <a:pt x="7" y="5948"/>
                    <a:pt x="7" y="5935"/>
                  </a:cubicBezTo>
                  <a:lnTo>
                    <a:pt x="26"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4"/>
            <p:cNvSpPr/>
            <p:nvPr/>
          </p:nvSpPr>
          <p:spPr>
            <a:xfrm flipH="1">
              <a:off x="6761110" y="1946796"/>
              <a:ext cx="605" cy="103298"/>
            </a:xfrm>
            <a:custGeom>
              <a:avLst/>
              <a:gdLst/>
              <a:ahLst/>
              <a:cxnLst/>
              <a:rect l="l" t="t" r="r" b="b"/>
              <a:pathLst>
                <a:path w="35" h="5971" extrusionOk="0">
                  <a:moveTo>
                    <a:pt x="35" y="0"/>
                  </a:moveTo>
                  <a:lnTo>
                    <a:pt x="35" y="0"/>
                  </a:lnTo>
                  <a:cubicBezTo>
                    <a:pt x="32" y="9"/>
                    <a:pt x="26" y="21"/>
                    <a:pt x="20" y="32"/>
                  </a:cubicBezTo>
                  <a:lnTo>
                    <a:pt x="0" y="5970"/>
                  </a:lnTo>
                  <a:cubicBezTo>
                    <a:pt x="7" y="5956"/>
                    <a:pt x="13" y="5947"/>
                    <a:pt x="20" y="5934"/>
                  </a:cubicBezTo>
                  <a:lnTo>
                    <a:pt x="35"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4"/>
            <p:cNvSpPr/>
            <p:nvPr/>
          </p:nvSpPr>
          <p:spPr>
            <a:xfrm flipH="1">
              <a:off x="6761369" y="1947350"/>
              <a:ext cx="709" cy="103333"/>
            </a:xfrm>
            <a:custGeom>
              <a:avLst/>
              <a:gdLst/>
              <a:ahLst/>
              <a:cxnLst/>
              <a:rect l="l" t="t" r="r" b="b"/>
              <a:pathLst>
                <a:path w="41" h="5973" extrusionOk="0">
                  <a:moveTo>
                    <a:pt x="41" y="0"/>
                  </a:moveTo>
                  <a:lnTo>
                    <a:pt x="41" y="0"/>
                  </a:lnTo>
                  <a:cubicBezTo>
                    <a:pt x="32" y="13"/>
                    <a:pt x="26" y="24"/>
                    <a:pt x="15" y="36"/>
                  </a:cubicBezTo>
                  <a:lnTo>
                    <a:pt x="0" y="5973"/>
                  </a:lnTo>
                  <a:cubicBezTo>
                    <a:pt x="9" y="5960"/>
                    <a:pt x="15" y="5951"/>
                    <a:pt x="21" y="5938"/>
                  </a:cubicBezTo>
                  <a:lnTo>
                    <a:pt x="41"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4"/>
            <p:cNvSpPr/>
            <p:nvPr/>
          </p:nvSpPr>
          <p:spPr>
            <a:xfrm flipH="1">
              <a:off x="6761819" y="1947938"/>
              <a:ext cx="969" cy="103419"/>
            </a:xfrm>
            <a:custGeom>
              <a:avLst/>
              <a:gdLst/>
              <a:ahLst/>
              <a:cxnLst/>
              <a:rect l="l" t="t" r="r" b="b"/>
              <a:pathLst>
                <a:path w="56" h="5978" extrusionOk="0">
                  <a:moveTo>
                    <a:pt x="56" y="0"/>
                  </a:moveTo>
                  <a:cubicBezTo>
                    <a:pt x="47" y="17"/>
                    <a:pt x="35" y="30"/>
                    <a:pt x="18" y="41"/>
                  </a:cubicBezTo>
                  <a:lnTo>
                    <a:pt x="0" y="5977"/>
                  </a:lnTo>
                  <a:cubicBezTo>
                    <a:pt x="13" y="5964"/>
                    <a:pt x="28" y="5951"/>
                    <a:pt x="41" y="5939"/>
                  </a:cubicBezTo>
                  <a:lnTo>
                    <a:pt x="56"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4"/>
            <p:cNvSpPr/>
            <p:nvPr/>
          </p:nvSpPr>
          <p:spPr>
            <a:xfrm flipH="1">
              <a:off x="6762476" y="1948630"/>
              <a:ext cx="1609" cy="103748"/>
            </a:xfrm>
            <a:custGeom>
              <a:avLst/>
              <a:gdLst/>
              <a:ahLst/>
              <a:cxnLst/>
              <a:rect l="l" t="t" r="r" b="b"/>
              <a:pathLst>
                <a:path w="93" h="5997" extrusionOk="0">
                  <a:moveTo>
                    <a:pt x="93" y="1"/>
                  </a:moveTo>
                  <a:lnTo>
                    <a:pt x="93" y="1"/>
                  </a:lnTo>
                  <a:cubicBezTo>
                    <a:pt x="73" y="22"/>
                    <a:pt x="46" y="41"/>
                    <a:pt x="18" y="59"/>
                  </a:cubicBezTo>
                  <a:lnTo>
                    <a:pt x="1" y="5997"/>
                  </a:lnTo>
                  <a:cubicBezTo>
                    <a:pt x="29" y="5978"/>
                    <a:pt x="54" y="5958"/>
                    <a:pt x="75" y="5937"/>
                  </a:cubicBezTo>
                  <a:lnTo>
                    <a:pt x="93"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4"/>
            <p:cNvSpPr/>
            <p:nvPr/>
          </p:nvSpPr>
          <p:spPr>
            <a:xfrm flipH="1">
              <a:off x="6763774" y="1949633"/>
              <a:ext cx="2751" cy="103783"/>
            </a:xfrm>
            <a:custGeom>
              <a:avLst/>
              <a:gdLst/>
              <a:ahLst/>
              <a:cxnLst/>
              <a:rect l="l" t="t" r="r" b="b"/>
              <a:pathLst>
                <a:path w="159" h="5999" extrusionOk="0">
                  <a:moveTo>
                    <a:pt x="159" y="1"/>
                  </a:moveTo>
                  <a:lnTo>
                    <a:pt x="159" y="1"/>
                  </a:lnTo>
                  <a:cubicBezTo>
                    <a:pt x="159" y="1"/>
                    <a:pt x="157" y="1"/>
                    <a:pt x="150" y="5"/>
                  </a:cubicBezTo>
                  <a:cubicBezTo>
                    <a:pt x="110" y="26"/>
                    <a:pt x="65" y="45"/>
                    <a:pt x="22" y="62"/>
                  </a:cubicBezTo>
                  <a:lnTo>
                    <a:pt x="1" y="5999"/>
                  </a:lnTo>
                  <a:cubicBezTo>
                    <a:pt x="48" y="5984"/>
                    <a:pt x="95" y="5960"/>
                    <a:pt x="135" y="5941"/>
                  </a:cubicBezTo>
                  <a:cubicBezTo>
                    <a:pt x="135" y="5941"/>
                    <a:pt x="140" y="5939"/>
                    <a:pt x="142" y="5939"/>
                  </a:cubicBezTo>
                  <a:lnTo>
                    <a:pt x="159"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4"/>
            <p:cNvSpPr/>
            <p:nvPr/>
          </p:nvSpPr>
          <p:spPr>
            <a:xfrm flipH="1">
              <a:off x="6766127" y="1950706"/>
              <a:ext cx="2353" cy="103229"/>
            </a:xfrm>
            <a:custGeom>
              <a:avLst/>
              <a:gdLst/>
              <a:ahLst/>
              <a:cxnLst/>
              <a:rect l="l" t="t" r="r" b="b"/>
              <a:pathLst>
                <a:path w="136" h="5967" extrusionOk="0">
                  <a:moveTo>
                    <a:pt x="135" y="0"/>
                  </a:moveTo>
                  <a:lnTo>
                    <a:pt x="135" y="0"/>
                  </a:lnTo>
                  <a:cubicBezTo>
                    <a:pt x="97" y="13"/>
                    <a:pt x="58" y="24"/>
                    <a:pt x="20" y="32"/>
                  </a:cubicBezTo>
                  <a:lnTo>
                    <a:pt x="1" y="5966"/>
                  </a:lnTo>
                  <a:cubicBezTo>
                    <a:pt x="41" y="5958"/>
                    <a:pt x="82" y="5952"/>
                    <a:pt x="114" y="5937"/>
                  </a:cubicBezTo>
                  <a:lnTo>
                    <a:pt x="135"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4"/>
            <p:cNvSpPr/>
            <p:nvPr/>
          </p:nvSpPr>
          <p:spPr>
            <a:xfrm flipH="1">
              <a:off x="6768133" y="1951260"/>
              <a:ext cx="1678" cy="102866"/>
            </a:xfrm>
            <a:custGeom>
              <a:avLst/>
              <a:gdLst/>
              <a:ahLst/>
              <a:cxnLst/>
              <a:rect l="l" t="t" r="r" b="b"/>
              <a:pathLst>
                <a:path w="97" h="5946" extrusionOk="0">
                  <a:moveTo>
                    <a:pt x="97" y="0"/>
                  </a:moveTo>
                  <a:cubicBezTo>
                    <a:pt x="71" y="0"/>
                    <a:pt x="41" y="5"/>
                    <a:pt x="18" y="7"/>
                  </a:cubicBezTo>
                  <a:lnTo>
                    <a:pt x="1" y="5945"/>
                  </a:lnTo>
                  <a:cubicBezTo>
                    <a:pt x="27" y="5941"/>
                    <a:pt x="52" y="5939"/>
                    <a:pt x="78" y="5934"/>
                  </a:cubicBezTo>
                  <a:lnTo>
                    <a:pt x="97"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4"/>
            <p:cNvSpPr/>
            <p:nvPr/>
          </p:nvSpPr>
          <p:spPr>
            <a:xfrm flipH="1">
              <a:off x="6769500" y="1951363"/>
              <a:ext cx="1453" cy="102797"/>
            </a:xfrm>
            <a:custGeom>
              <a:avLst/>
              <a:gdLst/>
              <a:ahLst/>
              <a:cxnLst/>
              <a:rect l="l" t="t" r="r" b="b"/>
              <a:pathLst>
                <a:path w="84" h="5942" extrusionOk="0">
                  <a:moveTo>
                    <a:pt x="84" y="1"/>
                  </a:moveTo>
                  <a:cubicBezTo>
                    <a:pt x="65" y="5"/>
                    <a:pt x="39" y="5"/>
                    <a:pt x="20" y="5"/>
                  </a:cubicBezTo>
                  <a:lnTo>
                    <a:pt x="1" y="5941"/>
                  </a:lnTo>
                  <a:cubicBezTo>
                    <a:pt x="24" y="5941"/>
                    <a:pt x="46" y="5939"/>
                    <a:pt x="67" y="5939"/>
                  </a:cubicBezTo>
                  <a:lnTo>
                    <a:pt x="84" y="1"/>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4"/>
            <p:cNvSpPr/>
            <p:nvPr/>
          </p:nvSpPr>
          <p:spPr>
            <a:xfrm flipH="1">
              <a:off x="6770607" y="1951450"/>
              <a:ext cx="1384" cy="102710"/>
            </a:xfrm>
            <a:custGeom>
              <a:avLst/>
              <a:gdLst/>
              <a:ahLst/>
              <a:cxnLst/>
              <a:rect l="l" t="t" r="r" b="b"/>
              <a:pathLst>
                <a:path w="80" h="5937" extrusionOk="0">
                  <a:moveTo>
                    <a:pt x="16" y="0"/>
                  </a:moveTo>
                  <a:lnTo>
                    <a:pt x="1" y="5936"/>
                  </a:lnTo>
                  <a:lnTo>
                    <a:pt x="61" y="5936"/>
                  </a:lnTo>
                  <a:lnTo>
                    <a:pt x="80" y="0"/>
                  </a:lnTo>
                  <a:lnTo>
                    <a:pt x="80" y="0"/>
                  </a:lnTo>
                  <a:cubicBezTo>
                    <a:pt x="68" y="3"/>
                    <a:pt x="58" y="5"/>
                    <a:pt x="47" y="5"/>
                  </a:cubicBezTo>
                  <a:cubicBezTo>
                    <a:pt x="37" y="5"/>
                    <a:pt x="27" y="3"/>
                    <a:pt x="16"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4"/>
            <p:cNvSpPr/>
            <p:nvPr/>
          </p:nvSpPr>
          <p:spPr>
            <a:xfrm flipH="1">
              <a:off x="6771715" y="1951450"/>
              <a:ext cx="1298" cy="102710"/>
            </a:xfrm>
            <a:custGeom>
              <a:avLst/>
              <a:gdLst/>
              <a:ahLst/>
              <a:cxnLst/>
              <a:rect l="l" t="t" r="r" b="b"/>
              <a:pathLst>
                <a:path w="75" h="5937" extrusionOk="0">
                  <a:moveTo>
                    <a:pt x="15" y="0"/>
                  </a:moveTo>
                  <a:lnTo>
                    <a:pt x="0" y="5934"/>
                  </a:lnTo>
                  <a:cubicBezTo>
                    <a:pt x="19" y="5936"/>
                    <a:pt x="37" y="5936"/>
                    <a:pt x="60" y="5936"/>
                  </a:cubicBezTo>
                  <a:lnTo>
                    <a:pt x="75" y="0"/>
                  </a:ln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4"/>
            <p:cNvSpPr/>
            <p:nvPr/>
          </p:nvSpPr>
          <p:spPr>
            <a:xfrm flipH="1">
              <a:off x="6772735" y="1951329"/>
              <a:ext cx="1315" cy="102797"/>
            </a:xfrm>
            <a:custGeom>
              <a:avLst/>
              <a:gdLst/>
              <a:ahLst/>
              <a:cxnLst/>
              <a:rect l="l" t="t" r="r" b="b"/>
              <a:pathLst>
                <a:path w="76" h="5942" extrusionOk="0">
                  <a:moveTo>
                    <a:pt x="18" y="1"/>
                  </a:moveTo>
                  <a:lnTo>
                    <a:pt x="0" y="5937"/>
                  </a:lnTo>
                  <a:cubicBezTo>
                    <a:pt x="22" y="5937"/>
                    <a:pt x="41" y="5941"/>
                    <a:pt x="60" y="5941"/>
                  </a:cubicBezTo>
                  <a:lnTo>
                    <a:pt x="75" y="7"/>
                  </a:lnTo>
                  <a:cubicBezTo>
                    <a:pt x="56" y="3"/>
                    <a:pt x="37" y="1"/>
                    <a:pt x="18"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4"/>
            <p:cNvSpPr/>
            <p:nvPr/>
          </p:nvSpPr>
          <p:spPr>
            <a:xfrm flipH="1">
              <a:off x="6773739" y="1951156"/>
              <a:ext cx="1349" cy="102883"/>
            </a:xfrm>
            <a:custGeom>
              <a:avLst/>
              <a:gdLst/>
              <a:ahLst/>
              <a:cxnLst/>
              <a:rect l="l" t="t" r="r" b="b"/>
              <a:pathLst>
                <a:path w="78" h="5947" extrusionOk="0">
                  <a:moveTo>
                    <a:pt x="16" y="0"/>
                  </a:moveTo>
                  <a:lnTo>
                    <a:pt x="1" y="5934"/>
                  </a:lnTo>
                  <a:cubicBezTo>
                    <a:pt x="24" y="5940"/>
                    <a:pt x="41" y="5940"/>
                    <a:pt x="60" y="5947"/>
                  </a:cubicBezTo>
                  <a:lnTo>
                    <a:pt x="78" y="11"/>
                  </a:lnTo>
                  <a:cubicBezTo>
                    <a:pt x="58" y="6"/>
                    <a:pt x="35" y="4"/>
                    <a:pt x="16"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4"/>
            <p:cNvSpPr/>
            <p:nvPr/>
          </p:nvSpPr>
          <p:spPr>
            <a:xfrm flipH="1">
              <a:off x="6774811" y="1950844"/>
              <a:ext cx="1349" cy="102987"/>
            </a:xfrm>
            <a:custGeom>
              <a:avLst/>
              <a:gdLst/>
              <a:ahLst/>
              <a:cxnLst/>
              <a:rect l="l" t="t" r="r" b="b"/>
              <a:pathLst>
                <a:path w="78" h="5953" extrusionOk="0">
                  <a:moveTo>
                    <a:pt x="20" y="1"/>
                  </a:moveTo>
                  <a:lnTo>
                    <a:pt x="1" y="5935"/>
                  </a:lnTo>
                  <a:cubicBezTo>
                    <a:pt x="22" y="5944"/>
                    <a:pt x="41" y="5950"/>
                    <a:pt x="63" y="5952"/>
                  </a:cubicBezTo>
                  <a:lnTo>
                    <a:pt x="78" y="18"/>
                  </a:lnTo>
                  <a:cubicBezTo>
                    <a:pt x="61" y="12"/>
                    <a:pt x="39" y="5"/>
                    <a:pt x="20"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4"/>
            <p:cNvSpPr/>
            <p:nvPr/>
          </p:nvSpPr>
          <p:spPr>
            <a:xfrm flipH="1">
              <a:off x="6775815" y="1950412"/>
              <a:ext cx="1592" cy="103160"/>
            </a:xfrm>
            <a:custGeom>
              <a:avLst/>
              <a:gdLst/>
              <a:ahLst/>
              <a:cxnLst/>
              <a:rect l="l" t="t" r="r" b="b"/>
              <a:pathLst>
                <a:path w="92" h="5963" extrusionOk="0">
                  <a:moveTo>
                    <a:pt x="17" y="0"/>
                  </a:moveTo>
                  <a:lnTo>
                    <a:pt x="0" y="5934"/>
                  </a:lnTo>
                  <a:cubicBezTo>
                    <a:pt x="24" y="5949"/>
                    <a:pt x="49" y="5956"/>
                    <a:pt x="73" y="5962"/>
                  </a:cubicBezTo>
                  <a:lnTo>
                    <a:pt x="92" y="28"/>
                  </a:lnTo>
                  <a:cubicBezTo>
                    <a:pt x="66" y="22"/>
                    <a:pt x="43" y="11"/>
                    <a:pt x="17"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4"/>
            <p:cNvSpPr/>
            <p:nvPr/>
          </p:nvSpPr>
          <p:spPr>
            <a:xfrm flipH="1">
              <a:off x="6777095" y="1945499"/>
              <a:ext cx="4827" cy="107589"/>
            </a:xfrm>
            <a:custGeom>
              <a:avLst/>
              <a:gdLst/>
              <a:ahLst/>
              <a:cxnLst/>
              <a:rect l="l" t="t" r="r" b="b"/>
              <a:pathLst>
                <a:path w="279" h="6219" extrusionOk="0">
                  <a:moveTo>
                    <a:pt x="16" y="0"/>
                  </a:moveTo>
                  <a:lnTo>
                    <a:pt x="1" y="5934"/>
                  </a:lnTo>
                  <a:cubicBezTo>
                    <a:pt x="1" y="6022"/>
                    <a:pt x="56" y="6112"/>
                    <a:pt x="178" y="6180"/>
                  </a:cubicBezTo>
                  <a:cubicBezTo>
                    <a:pt x="201" y="6197"/>
                    <a:pt x="231" y="6212"/>
                    <a:pt x="261" y="6218"/>
                  </a:cubicBezTo>
                  <a:lnTo>
                    <a:pt x="278" y="284"/>
                  </a:lnTo>
                  <a:cubicBezTo>
                    <a:pt x="248" y="276"/>
                    <a:pt x="219" y="259"/>
                    <a:pt x="195" y="244"/>
                  </a:cubicBezTo>
                  <a:cubicBezTo>
                    <a:pt x="76" y="178"/>
                    <a:pt x="16" y="88"/>
                    <a:pt x="16"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4"/>
            <p:cNvSpPr/>
            <p:nvPr/>
          </p:nvSpPr>
          <p:spPr>
            <a:xfrm flipH="1">
              <a:off x="6759847" y="1939461"/>
              <a:ext cx="22888" cy="12006"/>
            </a:xfrm>
            <a:custGeom>
              <a:avLst/>
              <a:gdLst/>
              <a:ahLst/>
              <a:cxnLst/>
              <a:rect l="l" t="t" r="r" b="b"/>
              <a:pathLst>
                <a:path w="1323" h="694" extrusionOk="0">
                  <a:moveTo>
                    <a:pt x="661" y="1"/>
                  </a:moveTo>
                  <a:cubicBezTo>
                    <a:pt x="507" y="1"/>
                    <a:pt x="354" y="35"/>
                    <a:pt x="238" y="102"/>
                  </a:cubicBezTo>
                  <a:cubicBezTo>
                    <a:pt x="1" y="238"/>
                    <a:pt x="5" y="456"/>
                    <a:pt x="242" y="593"/>
                  </a:cubicBezTo>
                  <a:cubicBezTo>
                    <a:pt x="358" y="660"/>
                    <a:pt x="511" y="694"/>
                    <a:pt x="664" y="694"/>
                  </a:cubicBezTo>
                  <a:cubicBezTo>
                    <a:pt x="817" y="694"/>
                    <a:pt x="970" y="660"/>
                    <a:pt x="1087" y="593"/>
                  </a:cubicBezTo>
                  <a:cubicBezTo>
                    <a:pt x="1322" y="456"/>
                    <a:pt x="1320" y="236"/>
                    <a:pt x="1087" y="102"/>
                  </a:cubicBezTo>
                  <a:cubicBezTo>
                    <a:pt x="969" y="35"/>
                    <a:pt x="815" y="1"/>
                    <a:pt x="661" y="1"/>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4"/>
            <p:cNvSpPr/>
            <p:nvPr/>
          </p:nvSpPr>
          <p:spPr>
            <a:xfrm flipH="1">
              <a:off x="6734191" y="1776080"/>
              <a:ext cx="78629" cy="193847"/>
            </a:xfrm>
            <a:custGeom>
              <a:avLst/>
              <a:gdLst/>
              <a:ahLst/>
              <a:cxnLst/>
              <a:rect l="l" t="t" r="r" b="b"/>
              <a:pathLst>
                <a:path w="4545" h="11205" extrusionOk="0">
                  <a:moveTo>
                    <a:pt x="4545" y="13"/>
                  </a:moveTo>
                  <a:lnTo>
                    <a:pt x="4545" y="14"/>
                  </a:lnTo>
                  <a:lnTo>
                    <a:pt x="4545" y="14"/>
                  </a:lnTo>
                  <a:cubicBezTo>
                    <a:pt x="4545" y="14"/>
                    <a:pt x="4545" y="13"/>
                    <a:pt x="4545" y="13"/>
                  </a:cubicBezTo>
                  <a:close/>
                  <a:moveTo>
                    <a:pt x="32" y="0"/>
                  </a:moveTo>
                  <a:lnTo>
                    <a:pt x="32" y="0"/>
                  </a:lnTo>
                  <a:cubicBezTo>
                    <a:pt x="32" y="5"/>
                    <a:pt x="32" y="10"/>
                    <a:pt x="32" y="15"/>
                  </a:cubicBezTo>
                  <a:lnTo>
                    <a:pt x="32" y="15"/>
                  </a:lnTo>
                  <a:lnTo>
                    <a:pt x="32" y="0"/>
                  </a:lnTo>
                  <a:close/>
                  <a:moveTo>
                    <a:pt x="4545" y="14"/>
                  </a:moveTo>
                  <a:cubicBezTo>
                    <a:pt x="4544" y="37"/>
                    <a:pt x="4540" y="56"/>
                    <a:pt x="4538" y="81"/>
                  </a:cubicBezTo>
                  <a:lnTo>
                    <a:pt x="4540" y="81"/>
                  </a:lnTo>
                  <a:cubicBezTo>
                    <a:pt x="4540" y="103"/>
                    <a:pt x="4536" y="124"/>
                    <a:pt x="4534" y="150"/>
                  </a:cubicBezTo>
                  <a:cubicBezTo>
                    <a:pt x="4528" y="169"/>
                    <a:pt x="4523" y="188"/>
                    <a:pt x="4517" y="207"/>
                  </a:cubicBezTo>
                  <a:cubicBezTo>
                    <a:pt x="4513" y="231"/>
                    <a:pt x="4504" y="252"/>
                    <a:pt x="4500" y="276"/>
                  </a:cubicBezTo>
                  <a:cubicBezTo>
                    <a:pt x="4493" y="293"/>
                    <a:pt x="4483" y="312"/>
                    <a:pt x="4476" y="331"/>
                  </a:cubicBezTo>
                  <a:cubicBezTo>
                    <a:pt x="4464" y="352"/>
                    <a:pt x="4453" y="376"/>
                    <a:pt x="4440" y="401"/>
                  </a:cubicBezTo>
                  <a:cubicBezTo>
                    <a:pt x="4431" y="414"/>
                    <a:pt x="4421" y="431"/>
                    <a:pt x="4412" y="451"/>
                  </a:cubicBezTo>
                  <a:cubicBezTo>
                    <a:pt x="4397" y="472"/>
                    <a:pt x="4378" y="502"/>
                    <a:pt x="4359" y="527"/>
                  </a:cubicBezTo>
                  <a:cubicBezTo>
                    <a:pt x="4350" y="540"/>
                    <a:pt x="4338" y="557"/>
                    <a:pt x="4321" y="574"/>
                  </a:cubicBezTo>
                  <a:cubicBezTo>
                    <a:pt x="4293" y="609"/>
                    <a:pt x="4259" y="641"/>
                    <a:pt x="4224" y="677"/>
                  </a:cubicBezTo>
                  <a:cubicBezTo>
                    <a:pt x="4214" y="690"/>
                    <a:pt x="4203" y="700"/>
                    <a:pt x="4190" y="713"/>
                  </a:cubicBezTo>
                  <a:cubicBezTo>
                    <a:pt x="4167" y="734"/>
                    <a:pt x="4143" y="752"/>
                    <a:pt x="4118" y="771"/>
                  </a:cubicBezTo>
                  <a:cubicBezTo>
                    <a:pt x="4099" y="788"/>
                    <a:pt x="4079" y="803"/>
                    <a:pt x="4058" y="820"/>
                  </a:cubicBezTo>
                  <a:cubicBezTo>
                    <a:pt x="4030" y="839"/>
                    <a:pt x="4002" y="858"/>
                    <a:pt x="3975" y="877"/>
                  </a:cubicBezTo>
                  <a:cubicBezTo>
                    <a:pt x="3945" y="895"/>
                    <a:pt x="3919" y="909"/>
                    <a:pt x="3891" y="929"/>
                  </a:cubicBezTo>
                  <a:cubicBezTo>
                    <a:pt x="3793" y="984"/>
                    <a:pt x="3684" y="1033"/>
                    <a:pt x="3573" y="1078"/>
                  </a:cubicBezTo>
                  <a:cubicBezTo>
                    <a:pt x="3546" y="1089"/>
                    <a:pt x="3516" y="1102"/>
                    <a:pt x="3486" y="1114"/>
                  </a:cubicBezTo>
                  <a:cubicBezTo>
                    <a:pt x="3418" y="1136"/>
                    <a:pt x="3347" y="1157"/>
                    <a:pt x="3279" y="1176"/>
                  </a:cubicBezTo>
                  <a:cubicBezTo>
                    <a:pt x="3200" y="1196"/>
                    <a:pt x="3127" y="1217"/>
                    <a:pt x="3048" y="1234"/>
                  </a:cubicBezTo>
                  <a:cubicBezTo>
                    <a:pt x="2959" y="1253"/>
                    <a:pt x="2869" y="1270"/>
                    <a:pt x="2777" y="1279"/>
                  </a:cubicBezTo>
                  <a:cubicBezTo>
                    <a:pt x="2752" y="1283"/>
                    <a:pt x="2728" y="1289"/>
                    <a:pt x="2707" y="1292"/>
                  </a:cubicBezTo>
                  <a:cubicBezTo>
                    <a:pt x="2583" y="1302"/>
                    <a:pt x="2457" y="1309"/>
                    <a:pt x="2329" y="1311"/>
                  </a:cubicBezTo>
                  <a:lnTo>
                    <a:pt x="2269" y="1311"/>
                  </a:lnTo>
                  <a:cubicBezTo>
                    <a:pt x="2141" y="1311"/>
                    <a:pt x="2017" y="1302"/>
                    <a:pt x="1894" y="1292"/>
                  </a:cubicBezTo>
                  <a:cubicBezTo>
                    <a:pt x="1874" y="1289"/>
                    <a:pt x="1855" y="1289"/>
                    <a:pt x="1836" y="1283"/>
                  </a:cubicBezTo>
                  <a:cubicBezTo>
                    <a:pt x="1712" y="1270"/>
                    <a:pt x="1593" y="1249"/>
                    <a:pt x="1475" y="1221"/>
                  </a:cubicBezTo>
                  <a:cubicBezTo>
                    <a:pt x="1454" y="1217"/>
                    <a:pt x="1430" y="1210"/>
                    <a:pt x="1407" y="1204"/>
                  </a:cubicBezTo>
                  <a:cubicBezTo>
                    <a:pt x="1300" y="1178"/>
                    <a:pt x="1198" y="1146"/>
                    <a:pt x="1097" y="1114"/>
                  </a:cubicBezTo>
                  <a:cubicBezTo>
                    <a:pt x="1078" y="1104"/>
                    <a:pt x="1059" y="1102"/>
                    <a:pt x="1038" y="1093"/>
                  </a:cubicBezTo>
                  <a:cubicBezTo>
                    <a:pt x="918" y="1046"/>
                    <a:pt x="805" y="991"/>
                    <a:pt x="696" y="929"/>
                  </a:cubicBezTo>
                  <a:cubicBezTo>
                    <a:pt x="259" y="676"/>
                    <a:pt x="35" y="347"/>
                    <a:pt x="32" y="15"/>
                  </a:cubicBezTo>
                  <a:lnTo>
                    <a:pt x="32" y="15"/>
                  </a:lnTo>
                  <a:lnTo>
                    <a:pt x="4" y="9894"/>
                  </a:lnTo>
                  <a:cubicBezTo>
                    <a:pt x="0" y="10227"/>
                    <a:pt x="226" y="10564"/>
                    <a:pt x="668" y="10822"/>
                  </a:cubicBezTo>
                  <a:cubicBezTo>
                    <a:pt x="771" y="10880"/>
                    <a:pt x="880" y="10933"/>
                    <a:pt x="995" y="10978"/>
                  </a:cubicBezTo>
                  <a:cubicBezTo>
                    <a:pt x="1001" y="10978"/>
                    <a:pt x="1008" y="10980"/>
                    <a:pt x="1012" y="10985"/>
                  </a:cubicBezTo>
                  <a:cubicBezTo>
                    <a:pt x="1031" y="10993"/>
                    <a:pt x="1050" y="10997"/>
                    <a:pt x="1067" y="11004"/>
                  </a:cubicBezTo>
                  <a:cubicBezTo>
                    <a:pt x="1136" y="11027"/>
                    <a:pt x="1198" y="11053"/>
                    <a:pt x="1268" y="11072"/>
                  </a:cubicBezTo>
                  <a:cubicBezTo>
                    <a:pt x="1307" y="11081"/>
                    <a:pt x="1345" y="11087"/>
                    <a:pt x="1379" y="11098"/>
                  </a:cubicBezTo>
                  <a:cubicBezTo>
                    <a:pt x="1405" y="11104"/>
                    <a:pt x="1424" y="11110"/>
                    <a:pt x="1445" y="11113"/>
                  </a:cubicBezTo>
                  <a:cubicBezTo>
                    <a:pt x="1467" y="11117"/>
                    <a:pt x="1486" y="11128"/>
                    <a:pt x="1503" y="11130"/>
                  </a:cubicBezTo>
                  <a:cubicBezTo>
                    <a:pt x="1575" y="11147"/>
                    <a:pt x="1652" y="11155"/>
                    <a:pt x="1725" y="11168"/>
                  </a:cubicBezTo>
                  <a:cubicBezTo>
                    <a:pt x="1753" y="11172"/>
                    <a:pt x="1783" y="11172"/>
                    <a:pt x="1812" y="11179"/>
                  </a:cubicBezTo>
                  <a:cubicBezTo>
                    <a:pt x="1827" y="11179"/>
                    <a:pt x="1847" y="11179"/>
                    <a:pt x="1864" y="11185"/>
                  </a:cubicBezTo>
                  <a:cubicBezTo>
                    <a:pt x="1889" y="11185"/>
                    <a:pt x="1919" y="11187"/>
                    <a:pt x="1945" y="11192"/>
                  </a:cubicBezTo>
                  <a:cubicBezTo>
                    <a:pt x="2022" y="11198"/>
                    <a:pt x="2094" y="11200"/>
                    <a:pt x="2169" y="11204"/>
                  </a:cubicBezTo>
                  <a:cubicBezTo>
                    <a:pt x="2192" y="11204"/>
                    <a:pt x="2214" y="11200"/>
                    <a:pt x="2235" y="11200"/>
                  </a:cubicBezTo>
                  <a:lnTo>
                    <a:pt x="2301" y="11200"/>
                  </a:lnTo>
                  <a:cubicBezTo>
                    <a:pt x="2323" y="11200"/>
                    <a:pt x="2344" y="11202"/>
                    <a:pt x="2365" y="11202"/>
                  </a:cubicBezTo>
                  <a:cubicBezTo>
                    <a:pt x="2376" y="11202"/>
                    <a:pt x="2387" y="11202"/>
                    <a:pt x="2397" y="11200"/>
                  </a:cubicBezTo>
                  <a:cubicBezTo>
                    <a:pt x="2485" y="11198"/>
                    <a:pt x="2566" y="11194"/>
                    <a:pt x="2651" y="11185"/>
                  </a:cubicBezTo>
                  <a:cubicBezTo>
                    <a:pt x="2660" y="11185"/>
                    <a:pt x="2671" y="11185"/>
                    <a:pt x="2677" y="11181"/>
                  </a:cubicBezTo>
                  <a:cubicBezTo>
                    <a:pt x="2698" y="11179"/>
                    <a:pt x="2724" y="11174"/>
                    <a:pt x="2747" y="11172"/>
                  </a:cubicBezTo>
                  <a:cubicBezTo>
                    <a:pt x="2811" y="11166"/>
                    <a:pt x="2873" y="11155"/>
                    <a:pt x="2939" y="11145"/>
                  </a:cubicBezTo>
                  <a:cubicBezTo>
                    <a:pt x="2967" y="11142"/>
                    <a:pt x="2993" y="11130"/>
                    <a:pt x="3021" y="11125"/>
                  </a:cubicBezTo>
                  <a:cubicBezTo>
                    <a:pt x="3097" y="11110"/>
                    <a:pt x="3172" y="11091"/>
                    <a:pt x="3247" y="11072"/>
                  </a:cubicBezTo>
                  <a:cubicBezTo>
                    <a:pt x="3285" y="11055"/>
                    <a:pt x="3328" y="11051"/>
                    <a:pt x="3366" y="11038"/>
                  </a:cubicBezTo>
                  <a:cubicBezTo>
                    <a:pt x="3398" y="11025"/>
                    <a:pt x="3426" y="11017"/>
                    <a:pt x="3460" y="11004"/>
                  </a:cubicBezTo>
                  <a:cubicBezTo>
                    <a:pt x="3488" y="10993"/>
                    <a:pt x="3516" y="10982"/>
                    <a:pt x="3546" y="10970"/>
                  </a:cubicBezTo>
                  <a:cubicBezTo>
                    <a:pt x="3657" y="10925"/>
                    <a:pt x="3763" y="10876"/>
                    <a:pt x="3864" y="10822"/>
                  </a:cubicBezTo>
                  <a:cubicBezTo>
                    <a:pt x="3872" y="10812"/>
                    <a:pt x="3883" y="10809"/>
                    <a:pt x="3887" y="10803"/>
                  </a:cubicBezTo>
                  <a:cubicBezTo>
                    <a:pt x="3911" y="10792"/>
                    <a:pt x="3930" y="10775"/>
                    <a:pt x="3951" y="10763"/>
                  </a:cubicBezTo>
                  <a:cubicBezTo>
                    <a:pt x="3977" y="10743"/>
                    <a:pt x="4007" y="10728"/>
                    <a:pt x="4028" y="10709"/>
                  </a:cubicBezTo>
                  <a:cubicBezTo>
                    <a:pt x="4049" y="10692"/>
                    <a:pt x="4071" y="10679"/>
                    <a:pt x="4094" y="10660"/>
                  </a:cubicBezTo>
                  <a:cubicBezTo>
                    <a:pt x="4118" y="10643"/>
                    <a:pt x="4139" y="10624"/>
                    <a:pt x="4163" y="10605"/>
                  </a:cubicBezTo>
                  <a:cubicBezTo>
                    <a:pt x="4165" y="10602"/>
                    <a:pt x="4171" y="10598"/>
                    <a:pt x="4175" y="10592"/>
                  </a:cubicBezTo>
                  <a:cubicBezTo>
                    <a:pt x="4184" y="10585"/>
                    <a:pt x="4190" y="10577"/>
                    <a:pt x="4199" y="10566"/>
                  </a:cubicBezTo>
                  <a:cubicBezTo>
                    <a:pt x="4233" y="10534"/>
                    <a:pt x="4265" y="10502"/>
                    <a:pt x="4295" y="10466"/>
                  </a:cubicBezTo>
                  <a:cubicBezTo>
                    <a:pt x="4301" y="10457"/>
                    <a:pt x="4308" y="10451"/>
                    <a:pt x="4314" y="10442"/>
                  </a:cubicBezTo>
                  <a:cubicBezTo>
                    <a:pt x="4321" y="10436"/>
                    <a:pt x="4327" y="10427"/>
                    <a:pt x="4331" y="10421"/>
                  </a:cubicBezTo>
                  <a:cubicBezTo>
                    <a:pt x="4350" y="10395"/>
                    <a:pt x="4367" y="10370"/>
                    <a:pt x="4385" y="10340"/>
                  </a:cubicBezTo>
                  <a:cubicBezTo>
                    <a:pt x="4389" y="10329"/>
                    <a:pt x="4399" y="10321"/>
                    <a:pt x="4406" y="10308"/>
                  </a:cubicBezTo>
                  <a:cubicBezTo>
                    <a:pt x="4408" y="10301"/>
                    <a:pt x="4408" y="10297"/>
                    <a:pt x="4412" y="10291"/>
                  </a:cubicBezTo>
                  <a:cubicBezTo>
                    <a:pt x="4425" y="10269"/>
                    <a:pt x="4438" y="10244"/>
                    <a:pt x="4446" y="10220"/>
                  </a:cubicBezTo>
                  <a:cubicBezTo>
                    <a:pt x="4453" y="10203"/>
                    <a:pt x="4459" y="10195"/>
                    <a:pt x="4466" y="10178"/>
                  </a:cubicBezTo>
                  <a:cubicBezTo>
                    <a:pt x="4466" y="10178"/>
                    <a:pt x="4470" y="10171"/>
                    <a:pt x="4470" y="10165"/>
                  </a:cubicBezTo>
                  <a:cubicBezTo>
                    <a:pt x="4478" y="10144"/>
                    <a:pt x="4483" y="10122"/>
                    <a:pt x="4489" y="10097"/>
                  </a:cubicBezTo>
                  <a:cubicBezTo>
                    <a:pt x="4493" y="10082"/>
                    <a:pt x="4500" y="10069"/>
                    <a:pt x="4502" y="10052"/>
                  </a:cubicBezTo>
                  <a:cubicBezTo>
                    <a:pt x="4504" y="10050"/>
                    <a:pt x="4504" y="10045"/>
                    <a:pt x="4504" y="10043"/>
                  </a:cubicBezTo>
                  <a:cubicBezTo>
                    <a:pt x="4508" y="10015"/>
                    <a:pt x="4513" y="9994"/>
                    <a:pt x="4513" y="9971"/>
                  </a:cubicBezTo>
                  <a:cubicBezTo>
                    <a:pt x="4513" y="9956"/>
                    <a:pt x="4517" y="9934"/>
                    <a:pt x="4517" y="9922"/>
                  </a:cubicBezTo>
                  <a:lnTo>
                    <a:pt x="4517" y="9902"/>
                  </a:lnTo>
                  <a:lnTo>
                    <a:pt x="4545" y="14"/>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4"/>
            <p:cNvSpPr/>
            <p:nvPr/>
          </p:nvSpPr>
          <p:spPr>
            <a:xfrm flipH="1">
              <a:off x="6730316" y="1753538"/>
              <a:ext cx="85877" cy="45257"/>
            </a:xfrm>
            <a:custGeom>
              <a:avLst/>
              <a:gdLst/>
              <a:ahLst/>
              <a:cxnLst/>
              <a:rect l="l" t="t" r="r" b="b"/>
              <a:pathLst>
                <a:path w="4964" h="2616" extrusionOk="0">
                  <a:moveTo>
                    <a:pt x="2476" y="1"/>
                  </a:moveTo>
                  <a:cubicBezTo>
                    <a:pt x="1898" y="1"/>
                    <a:pt x="1320" y="128"/>
                    <a:pt x="880" y="383"/>
                  </a:cubicBezTo>
                  <a:cubicBezTo>
                    <a:pt x="1" y="895"/>
                    <a:pt x="7" y="1722"/>
                    <a:pt x="889" y="2232"/>
                  </a:cubicBezTo>
                  <a:cubicBezTo>
                    <a:pt x="1331" y="2488"/>
                    <a:pt x="1910" y="2616"/>
                    <a:pt x="2489" y="2616"/>
                  </a:cubicBezTo>
                  <a:cubicBezTo>
                    <a:pt x="3068" y="2616"/>
                    <a:pt x="3646" y="2488"/>
                    <a:pt x="4084" y="2232"/>
                  </a:cubicBezTo>
                  <a:cubicBezTo>
                    <a:pt x="4964" y="1722"/>
                    <a:pt x="4955" y="895"/>
                    <a:pt x="4072" y="383"/>
                  </a:cubicBezTo>
                  <a:cubicBezTo>
                    <a:pt x="3632" y="128"/>
                    <a:pt x="3054" y="1"/>
                    <a:pt x="2476" y="1"/>
                  </a:cubicBezTo>
                  <a:close/>
                </a:path>
              </a:pathLst>
            </a:custGeom>
            <a:solidFill>
              <a:srgbClr val="6E9C2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4"/>
            <p:cNvSpPr/>
            <p:nvPr/>
          </p:nvSpPr>
          <p:spPr>
            <a:xfrm flipH="1">
              <a:off x="6762701" y="1675480"/>
              <a:ext cx="21054" cy="108748"/>
            </a:xfrm>
            <a:custGeom>
              <a:avLst/>
              <a:gdLst/>
              <a:ahLst/>
              <a:cxnLst/>
              <a:rect l="l" t="t" r="r" b="b"/>
              <a:pathLst>
                <a:path w="1217" h="6286" extrusionOk="0">
                  <a:moveTo>
                    <a:pt x="1217" y="5"/>
                  </a:moveTo>
                  <a:lnTo>
                    <a:pt x="1217" y="6"/>
                  </a:lnTo>
                  <a:lnTo>
                    <a:pt x="1217" y="6"/>
                  </a:lnTo>
                  <a:cubicBezTo>
                    <a:pt x="1217" y="6"/>
                    <a:pt x="1217" y="5"/>
                    <a:pt x="1217" y="5"/>
                  </a:cubicBezTo>
                  <a:close/>
                  <a:moveTo>
                    <a:pt x="15" y="1"/>
                  </a:moveTo>
                  <a:lnTo>
                    <a:pt x="0" y="5935"/>
                  </a:lnTo>
                  <a:cubicBezTo>
                    <a:pt x="0" y="6024"/>
                    <a:pt x="58" y="6112"/>
                    <a:pt x="179" y="6184"/>
                  </a:cubicBezTo>
                  <a:cubicBezTo>
                    <a:pt x="295" y="6252"/>
                    <a:pt x="448" y="6285"/>
                    <a:pt x="601" y="6285"/>
                  </a:cubicBezTo>
                  <a:cubicBezTo>
                    <a:pt x="754" y="6285"/>
                    <a:pt x="907" y="6252"/>
                    <a:pt x="1023" y="6184"/>
                  </a:cubicBezTo>
                  <a:cubicBezTo>
                    <a:pt x="1142" y="6116"/>
                    <a:pt x="1198" y="6029"/>
                    <a:pt x="1198" y="5939"/>
                  </a:cubicBezTo>
                  <a:lnTo>
                    <a:pt x="1217" y="6"/>
                  </a:lnTo>
                  <a:lnTo>
                    <a:pt x="1217" y="6"/>
                  </a:lnTo>
                  <a:cubicBezTo>
                    <a:pt x="1216" y="91"/>
                    <a:pt x="1156" y="178"/>
                    <a:pt x="1042" y="250"/>
                  </a:cubicBezTo>
                  <a:cubicBezTo>
                    <a:pt x="924" y="317"/>
                    <a:pt x="771" y="350"/>
                    <a:pt x="618" y="350"/>
                  </a:cubicBezTo>
                  <a:cubicBezTo>
                    <a:pt x="465" y="350"/>
                    <a:pt x="312" y="317"/>
                    <a:pt x="194" y="250"/>
                  </a:cubicBezTo>
                  <a:cubicBezTo>
                    <a:pt x="77" y="178"/>
                    <a:pt x="15" y="90"/>
                    <a:pt x="15"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4"/>
            <p:cNvSpPr/>
            <p:nvPr/>
          </p:nvSpPr>
          <p:spPr>
            <a:xfrm flipH="1">
              <a:off x="6762701" y="1675549"/>
              <a:ext cx="346" cy="102762"/>
            </a:xfrm>
            <a:custGeom>
              <a:avLst/>
              <a:gdLst/>
              <a:ahLst/>
              <a:cxnLst/>
              <a:rect l="l" t="t" r="r" b="b"/>
              <a:pathLst>
                <a:path w="20" h="5940" extrusionOk="0">
                  <a:moveTo>
                    <a:pt x="20" y="1"/>
                  </a:moveTo>
                  <a:lnTo>
                    <a:pt x="1" y="5935"/>
                  </a:lnTo>
                  <a:lnTo>
                    <a:pt x="1" y="5939"/>
                  </a:lnTo>
                  <a:lnTo>
                    <a:pt x="20" y="5"/>
                  </a:lnTo>
                  <a:lnTo>
                    <a:pt x="20"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4"/>
            <p:cNvSpPr/>
            <p:nvPr/>
          </p:nvSpPr>
          <p:spPr>
            <a:xfrm flipH="1">
              <a:off x="6762701" y="1675671"/>
              <a:ext cx="415" cy="103264"/>
            </a:xfrm>
            <a:custGeom>
              <a:avLst/>
              <a:gdLst/>
              <a:ahLst/>
              <a:cxnLst/>
              <a:rect l="l" t="t" r="r" b="b"/>
              <a:pathLst>
                <a:path w="24" h="5969" extrusionOk="0">
                  <a:moveTo>
                    <a:pt x="24" y="0"/>
                  </a:moveTo>
                  <a:lnTo>
                    <a:pt x="24" y="1"/>
                  </a:lnTo>
                  <a:lnTo>
                    <a:pt x="24" y="1"/>
                  </a:lnTo>
                  <a:cubicBezTo>
                    <a:pt x="24" y="0"/>
                    <a:pt x="24" y="0"/>
                    <a:pt x="24" y="0"/>
                  </a:cubicBezTo>
                  <a:close/>
                  <a:moveTo>
                    <a:pt x="24" y="1"/>
                  </a:moveTo>
                  <a:lnTo>
                    <a:pt x="24" y="1"/>
                  </a:lnTo>
                  <a:cubicBezTo>
                    <a:pt x="24" y="9"/>
                    <a:pt x="19" y="20"/>
                    <a:pt x="17" y="32"/>
                  </a:cubicBezTo>
                  <a:lnTo>
                    <a:pt x="0" y="5969"/>
                  </a:lnTo>
                  <a:cubicBezTo>
                    <a:pt x="5" y="5956"/>
                    <a:pt x="5" y="5943"/>
                    <a:pt x="5" y="5934"/>
                  </a:cubicBezTo>
                  <a:lnTo>
                    <a:pt x="2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4"/>
            <p:cNvSpPr/>
            <p:nvPr/>
          </p:nvSpPr>
          <p:spPr>
            <a:xfrm flipH="1">
              <a:off x="6762805" y="1676224"/>
              <a:ext cx="467" cy="103298"/>
            </a:xfrm>
            <a:custGeom>
              <a:avLst/>
              <a:gdLst/>
              <a:ahLst/>
              <a:cxnLst/>
              <a:rect l="l" t="t" r="r" b="b"/>
              <a:pathLst>
                <a:path w="27" h="5971" extrusionOk="0">
                  <a:moveTo>
                    <a:pt x="26" y="0"/>
                  </a:moveTo>
                  <a:lnTo>
                    <a:pt x="26" y="1"/>
                  </a:lnTo>
                  <a:lnTo>
                    <a:pt x="26" y="1"/>
                  </a:lnTo>
                  <a:cubicBezTo>
                    <a:pt x="26" y="1"/>
                    <a:pt x="26" y="0"/>
                    <a:pt x="26" y="0"/>
                  </a:cubicBezTo>
                  <a:close/>
                  <a:moveTo>
                    <a:pt x="26" y="1"/>
                  </a:moveTo>
                  <a:cubicBezTo>
                    <a:pt x="26" y="13"/>
                    <a:pt x="20" y="22"/>
                    <a:pt x="18" y="32"/>
                  </a:cubicBezTo>
                  <a:lnTo>
                    <a:pt x="1" y="5971"/>
                  </a:lnTo>
                  <a:cubicBezTo>
                    <a:pt x="5" y="5958"/>
                    <a:pt x="9" y="5947"/>
                    <a:pt x="9" y="5937"/>
                  </a:cubicBezTo>
                  <a:lnTo>
                    <a:pt x="26"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4"/>
            <p:cNvSpPr/>
            <p:nvPr/>
          </p:nvSpPr>
          <p:spPr>
            <a:xfrm flipH="1">
              <a:off x="6762961" y="1676778"/>
              <a:ext cx="571" cy="103333"/>
            </a:xfrm>
            <a:custGeom>
              <a:avLst/>
              <a:gdLst/>
              <a:ahLst/>
              <a:cxnLst/>
              <a:rect l="l" t="t" r="r" b="b"/>
              <a:pathLst>
                <a:path w="33" h="5973" extrusionOk="0">
                  <a:moveTo>
                    <a:pt x="33" y="0"/>
                  </a:moveTo>
                  <a:cubicBezTo>
                    <a:pt x="29" y="13"/>
                    <a:pt x="22" y="26"/>
                    <a:pt x="16" y="37"/>
                  </a:cubicBezTo>
                  <a:lnTo>
                    <a:pt x="1" y="5973"/>
                  </a:lnTo>
                  <a:cubicBezTo>
                    <a:pt x="7" y="5960"/>
                    <a:pt x="14" y="5947"/>
                    <a:pt x="16" y="5939"/>
                  </a:cubicBezTo>
                  <a:lnTo>
                    <a:pt x="33"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4"/>
            <p:cNvSpPr/>
            <p:nvPr/>
          </p:nvSpPr>
          <p:spPr>
            <a:xfrm flipH="1">
              <a:off x="6763255" y="1677401"/>
              <a:ext cx="709" cy="103350"/>
            </a:xfrm>
            <a:custGeom>
              <a:avLst/>
              <a:gdLst/>
              <a:ahLst/>
              <a:cxnLst/>
              <a:rect l="l" t="t" r="r" b="b"/>
              <a:pathLst>
                <a:path w="41" h="5974" extrusionOk="0">
                  <a:moveTo>
                    <a:pt x="41" y="1"/>
                  </a:moveTo>
                  <a:lnTo>
                    <a:pt x="41" y="1"/>
                  </a:lnTo>
                  <a:cubicBezTo>
                    <a:pt x="34" y="9"/>
                    <a:pt x="28" y="22"/>
                    <a:pt x="19" y="35"/>
                  </a:cubicBezTo>
                  <a:lnTo>
                    <a:pt x="0" y="5973"/>
                  </a:lnTo>
                  <a:cubicBezTo>
                    <a:pt x="11" y="5960"/>
                    <a:pt x="19" y="5948"/>
                    <a:pt x="26" y="5937"/>
                  </a:cubicBezTo>
                  <a:lnTo>
                    <a:pt x="41"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4"/>
            <p:cNvSpPr/>
            <p:nvPr/>
          </p:nvSpPr>
          <p:spPr>
            <a:xfrm flipH="1">
              <a:off x="6763584" y="1677989"/>
              <a:ext cx="1055" cy="103419"/>
            </a:xfrm>
            <a:custGeom>
              <a:avLst/>
              <a:gdLst/>
              <a:ahLst/>
              <a:cxnLst/>
              <a:rect l="l" t="t" r="r" b="b"/>
              <a:pathLst>
                <a:path w="61" h="5978" extrusionOk="0">
                  <a:moveTo>
                    <a:pt x="61" y="1"/>
                  </a:moveTo>
                  <a:lnTo>
                    <a:pt x="61" y="1"/>
                  </a:lnTo>
                  <a:cubicBezTo>
                    <a:pt x="48" y="14"/>
                    <a:pt x="33" y="31"/>
                    <a:pt x="20" y="44"/>
                  </a:cubicBezTo>
                  <a:lnTo>
                    <a:pt x="1" y="5978"/>
                  </a:lnTo>
                  <a:cubicBezTo>
                    <a:pt x="18" y="5965"/>
                    <a:pt x="31" y="5952"/>
                    <a:pt x="39" y="5939"/>
                  </a:cubicBezTo>
                  <a:lnTo>
                    <a:pt x="61"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4"/>
            <p:cNvSpPr/>
            <p:nvPr/>
          </p:nvSpPr>
          <p:spPr>
            <a:xfrm flipH="1">
              <a:off x="6764293" y="1678733"/>
              <a:ext cx="1626" cy="103679"/>
            </a:xfrm>
            <a:custGeom>
              <a:avLst/>
              <a:gdLst/>
              <a:ahLst/>
              <a:cxnLst/>
              <a:rect l="l" t="t" r="r" b="b"/>
              <a:pathLst>
                <a:path w="94" h="5993" extrusionOk="0">
                  <a:moveTo>
                    <a:pt x="94" y="1"/>
                  </a:moveTo>
                  <a:lnTo>
                    <a:pt x="94" y="1"/>
                  </a:lnTo>
                  <a:cubicBezTo>
                    <a:pt x="73" y="20"/>
                    <a:pt x="47" y="39"/>
                    <a:pt x="17" y="56"/>
                  </a:cubicBezTo>
                  <a:lnTo>
                    <a:pt x="0" y="5992"/>
                  </a:lnTo>
                  <a:cubicBezTo>
                    <a:pt x="30" y="5973"/>
                    <a:pt x="56" y="5958"/>
                    <a:pt x="75" y="5935"/>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4"/>
            <p:cNvSpPr/>
            <p:nvPr/>
          </p:nvSpPr>
          <p:spPr>
            <a:xfrm flipH="1">
              <a:off x="6765608" y="1679701"/>
              <a:ext cx="2716" cy="103783"/>
            </a:xfrm>
            <a:custGeom>
              <a:avLst/>
              <a:gdLst/>
              <a:ahLst/>
              <a:cxnLst/>
              <a:rect l="l" t="t" r="r" b="b"/>
              <a:pathLst>
                <a:path w="157" h="5999" extrusionOk="0">
                  <a:moveTo>
                    <a:pt x="156" y="0"/>
                  </a:moveTo>
                  <a:lnTo>
                    <a:pt x="156" y="0"/>
                  </a:lnTo>
                  <a:cubicBezTo>
                    <a:pt x="154" y="2"/>
                    <a:pt x="150" y="2"/>
                    <a:pt x="150" y="6"/>
                  </a:cubicBezTo>
                  <a:cubicBezTo>
                    <a:pt x="109" y="30"/>
                    <a:pt x="66" y="49"/>
                    <a:pt x="17" y="62"/>
                  </a:cubicBezTo>
                  <a:lnTo>
                    <a:pt x="0" y="5998"/>
                  </a:lnTo>
                  <a:cubicBezTo>
                    <a:pt x="49" y="5983"/>
                    <a:pt x="92" y="5964"/>
                    <a:pt x="131" y="5940"/>
                  </a:cubicBezTo>
                  <a:cubicBezTo>
                    <a:pt x="135" y="5936"/>
                    <a:pt x="137" y="5936"/>
                    <a:pt x="139" y="5936"/>
                  </a:cubicBezTo>
                  <a:lnTo>
                    <a:pt x="156"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4"/>
            <p:cNvSpPr/>
            <p:nvPr/>
          </p:nvSpPr>
          <p:spPr>
            <a:xfrm flipH="1">
              <a:off x="6768012" y="1680757"/>
              <a:ext cx="2266" cy="103160"/>
            </a:xfrm>
            <a:custGeom>
              <a:avLst/>
              <a:gdLst/>
              <a:ahLst/>
              <a:cxnLst/>
              <a:rect l="l" t="t" r="r" b="b"/>
              <a:pathLst>
                <a:path w="131" h="5963" extrusionOk="0">
                  <a:moveTo>
                    <a:pt x="130" y="1"/>
                  </a:moveTo>
                  <a:lnTo>
                    <a:pt x="130" y="1"/>
                  </a:lnTo>
                  <a:cubicBezTo>
                    <a:pt x="94" y="14"/>
                    <a:pt x="58" y="22"/>
                    <a:pt x="17" y="29"/>
                  </a:cubicBezTo>
                  <a:lnTo>
                    <a:pt x="0" y="5963"/>
                  </a:lnTo>
                  <a:cubicBezTo>
                    <a:pt x="41" y="5961"/>
                    <a:pt x="79" y="5948"/>
                    <a:pt x="113" y="5937"/>
                  </a:cubicBezTo>
                  <a:lnTo>
                    <a:pt x="130"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4"/>
            <p:cNvSpPr/>
            <p:nvPr/>
          </p:nvSpPr>
          <p:spPr>
            <a:xfrm flipH="1">
              <a:off x="6769933" y="1681241"/>
              <a:ext cx="1678" cy="102900"/>
            </a:xfrm>
            <a:custGeom>
              <a:avLst/>
              <a:gdLst/>
              <a:ahLst/>
              <a:cxnLst/>
              <a:rect l="l" t="t" r="r" b="b"/>
              <a:pathLst>
                <a:path w="97" h="5948" extrusionOk="0">
                  <a:moveTo>
                    <a:pt x="94" y="1"/>
                  </a:moveTo>
                  <a:lnTo>
                    <a:pt x="94" y="1"/>
                  </a:lnTo>
                  <a:lnTo>
                    <a:pt x="94" y="1"/>
                  </a:lnTo>
                  <a:cubicBezTo>
                    <a:pt x="95" y="1"/>
                    <a:pt x="96" y="1"/>
                    <a:pt x="96" y="1"/>
                  </a:cubicBezTo>
                  <a:close/>
                  <a:moveTo>
                    <a:pt x="94" y="1"/>
                  </a:moveTo>
                  <a:lnTo>
                    <a:pt x="94" y="1"/>
                  </a:lnTo>
                  <a:cubicBezTo>
                    <a:pt x="69" y="7"/>
                    <a:pt x="44" y="11"/>
                    <a:pt x="15" y="11"/>
                  </a:cubicBezTo>
                  <a:lnTo>
                    <a:pt x="0" y="5948"/>
                  </a:lnTo>
                  <a:cubicBezTo>
                    <a:pt x="26" y="5945"/>
                    <a:pt x="52" y="5939"/>
                    <a:pt x="77" y="5935"/>
                  </a:cubicBezTo>
                  <a:lnTo>
                    <a:pt x="94"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4"/>
            <p:cNvSpPr/>
            <p:nvPr/>
          </p:nvSpPr>
          <p:spPr>
            <a:xfrm flipH="1">
              <a:off x="6771334" y="1681431"/>
              <a:ext cx="1419" cy="102779"/>
            </a:xfrm>
            <a:custGeom>
              <a:avLst/>
              <a:gdLst/>
              <a:ahLst/>
              <a:cxnLst/>
              <a:rect l="l" t="t" r="r" b="b"/>
              <a:pathLst>
                <a:path w="82" h="5941" extrusionOk="0">
                  <a:moveTo>
                    <a:pt x="81" y="0"/>
                  </a:moveTo>
                  <a:cubicBezTo>
                    <a:pt x="64" y="2"/>
                    <a:pt x="41" y="2"/>
                    <a:pt x="19" y="7"/>
                  </a:cubicBezTo>
                  <a:lnTo>
                    <a:pt x="0" y="5941"/>
                  </a:lnTo>
                  <a:cubicBezTo>
                    <a:pt x="22" y="5941"/>
                    <a:pt x="45" y="5937"/>
                    <a:pt x="66" y="5937"/>
                  </a:cubicBezTo>
                  <a:lnTo>
                    <a:pt x="81" y="0"/>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4"/>
            <p:cNvSpPr/>
            <p:nvPr/>
          </p:nvSpPr>
          <p:spPr>
            <a:xfrm flipH="1">
              <a:off x="6772407" y="1681535"/>
              <a:ext cx="1384" cy="102676"/>
            </a:xfrm>
            <a:custGeom>
              <a:avLst/>
              <a:gdLst/>
              <a:ahLst/>
              <a:cxnLst/>
              <a:rect l="l" t="t" r="r" b="b"/>
              <a:pathLst>
                <a:path w="80" h="5935" extrusionOk="0">
                  <a:moveTo>
                    <a:pt x="15" y="1"/>
                  </a:moveTo>
                  <a:lnTo>
                    <a:pt x="0" y="5935"/>
                  </a:lnTo>
                  <a:lnTo>
                    <a:pt x="60" y="5935"/>
                  </a:lnTo>
                  <a:lnTo>
                    <a:pt x="79" y="1"/>
                  </a:ln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4"/>
            <p:cNvSpPr/>
            <p:nvPr/>
          </p:nvSpPr>
          <p:spPr>
            <a:xfrm flipH="1">
              <a:off x="6773514" y="1681466"/>
              <a:ext cx="1315" cy="102745"/>
            </a:xfrm>
            <a:custGeom>
              <a:avLst/>
              <a:gdLst/>
              <a:ahLst/>
              <a:cxnLst/>
              <a:rect l="l" t="t" r="r" b="b"/>
              <a:pathLst>
                <a:path w="76" h="5939" extrusionOk="0">
                  <a:moveTo>
                    <a:pt x="18" y="0"/>
                  </a:moveTo>
                  <a:lnTo>
                    <a:pt x="1" y="5935"/>
                  </a:lnTo>
                  <a:cubicBezTo>
                    <a:pt x="20" y="5939"/>
                    <a:pt x="39" y="5939"/>
                    <a:pt x="60" y="5939"/>
                  </a:cubicBezTo>
                  <a:lnTo>
                    <a:pt x="75" y="5"/>
                  </a:lnTo>
                  <a:cubicBezTo>
                    <a:pt x="56" y="5"/>
                    <a:pt x="37" y="0"/>
                    <a:pt x="18"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4"/>
            <p:cNvSpPr/>
            <p:nvPr/>
          </p:nvSpPr>
          <p:spPr>
            <a:xfrm flipH="1">
              <a:off x="6774517" y="1681362"/>
              <a:ext cx="1298" cy="102779"/>
            </a:xfrm>
            <a:custGeom>
              <a:avLst/>
              <a:gdLst/>
              <a:ahLst/>
              <a:cxnLst/>
              <a:rect l="l" t="t" r="r" b="b"/>
              <a:pathLst>
                <a:path w="75" h="5941" extrusionOk="0">
                  <a:moveTo>
                    <a:pt x="17" y="0"/>
                  </a:moveTo>
                  <a:lnTo>
                    <a:pt x="0" y="5934"/>
                  </a:lnTo>
                  <a:cubicBezTo>
                    <a:pt x="19" y="5938"/>
                    <a:pt x="36" y="5941"/>
                    <a:pt x="58" y="5941"/>
                  </a:cubicBezTo>
                  <a:lnTo>
                    <a:pt x="75" y="6"/>
                  </a:lnTo>
                  <a:cubicBezTo>
                    <a:pt x="58" y="4"/>
                    <a:pt x="34" y="4"/>
                    <a:pt x="17"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4"/>
            <p:cNvSpPr/>
            <p:nvPr/>
          </p:nvSpPr>
          <p:spPr>
            <a:xfrm flipH="1">
              <a:off x="6775503" y="1681137"/>
              <a:ext cx="1384" cy="102900"/>
            </a:xfrm>
            <a:custGeom>
              <a:avLst/>
              <a:gdLst/>
              <a:ahLst/>
              <a:cxnLst/>
              <a:rect l="l" t="t" r="r" b="b"/>
              <a:pathLst>
                <a:path w="80" h="5948" extrusionOk="0">
                  <a:moveTo>
                    <a:pt x="19" y="0"/>
                  </a:moveTo>
                  <a:lnTo>
                    <a:pt x="0" y="5939"/>
                  </a:lnTo>
                  <a:cubicBezTo>
                    <a:pt x="19" y="5941"/>
                    <a:pt x="39" y="5945"/>
                    <a:pt x="62" y="5947"/>
                  </a:cubicBezTo>
                  <a:lnTo>
                    <a:pt x="79" y="13"/>
                  </a:lnTo>
                  <a:lnTo>
                    <a:pt x="77" y="13"/>
                  </a:lnTo>
                  <a:cubicBezTo>
                    <a:pt x="58" y="11"/>
                    <a:pt x="39" y="7"/>
                    <a:pt x="19"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4"/>
            <p:cNvSpPr/>
            <p:nvPr/>
          </p:nvSpPr>
          <p:spPr>
            <a:xfrm flipH="1">
              <a:off x="6776541" y="1680878"/>
              <a:ext cx="1384" cy="103004"/>
            </a:xfrm>
            <a:custGeom>
              <a:avLst/>
              <a:gdLst/>
              <a:ahLst/>
              <a:cxnLst/>
              <a:rect l="l" t="t" r="r" b="b"/>
              <a:pathLst>
                <a:path w="80" h="5954" extrusionOk="0">
                  <a:moveTo>
                    <a:pt x="17" y="0"/>
                  </a:moveTo>
                  <a:lnTo>
                    <a:pt x="0" y="5936"/>
                  </a:lnTo>
                  <a:cubicBezTo>
                    <a:pt x="17" y="5943"/>
                    <a:pt x="41" y="5947"/>
                    <a:pt x="60" y="5954"/>
                  </a:cubicBezTo>
                  <a:lnTo>
                    <a:pt x="79" y="15"/>
                  </a:lnTo>
                  <a:cubicBezTo>
                    <a:pt x="58" y="13"/>
                    <a:pt x="34" y="9"/>
                    <a:pt x="17" y="0"/>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4"/>
            <p:cNvSpPr/>
            <p:nvPr/>
          </p:nvSpPr>
          <p:spPr>
            <a:xfrm flipH="1">
              <a:off x="6777614" y="1680463"/>
              <a:ext cx="1574" cy="103125"/>
            </a:xfrm>
            <a:custGeom>
              <a:avLst/>
              <a:gdLst/>
              <a:ahLst/>
              <a:cxnLst/>
              <a:rect l="l" t="t" r="r" b="b"/>
              <a:pathLst>
                <a:path w="91" h="5961" extrusionOk="0">
                  <a:moveTo>
                    <a:pt x="18" y="1"/>
                  </a:moveTo>
                  <a:lnTo>
                    <a:pt x="1" y="5939"/>
                  </a:lnTo>
                  <a:cubicBezTo>
                    <a:pt x="24" y="5946"/>
                    <a:pt x="50" y="5954"/>
                    <a:pt x="73" y="5960"/>
                  </a:cubicBezTo>
                  <a:lnTo>
                    <a:pt x="90" y="24"/>
                  </a:lnTo>
                  <a:cubicBezTo>
                    <a:pt x="65" y="20"/>
                    <a:pt x="39" y="12"/>
                    <a:pt x="18"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4"/>
            <p:cNvSpPr/>
            <p:nvPr/>
          </p:nvSpPr>
          <p:spPr>
            <a:xfrm flipH="1">
              <a:off x="6778877" y="1675480"/>
              <a:ext cx="4879" cy="107744"/>
            </a:xfrm>
            <a:custGeom>
              <a:avLst/>
              <a:gdLst/>
              <a:ahLst/>
              <a:cxnLst/>
              <a:rect l="l" t="t" r="r" b="b"/>
              <a:pathLst>
                <a:path w="282" h="6228" extrusionOk="0">
                  <a:moveTo>
                    <a:pt x="15" y="1"/>
                  </a:moveTo>
                  <a:lnTo>
                    <a:pt x="0" y="5935"/>
                  </a:lnTo>
                  <a:cubicBezTo>
                    <a:pt x="0" y="6024"/>
                    <a:pt x="58" y="6112"/>
                    <a:pt x="179" y="6184"/>
                  </a:cubicBezTo>
                  <a:cubicBezTo>
                    <a:pt x="203" y="6197"/>
                    <a:pt x="233" y="6214"/>
                    <a:pt x="265" y="6227"/>
                  </a:cubicBezTo>
                  <a:lnTo>
                    <a:pt x="282" y="289"/>
                  </a:lnTo>
                  <a:cubicBezTo>
                    <a:pt x="252" y="276"/>
                    <a:pt x="222" y="265"/>
                    <a:pt x="194" y="250"/>
                  </a:cubicBezTo>
                  <a:cubicBezTo>
                    <a:pt x="77" y="178"/>
                    <a:pt x="15" y="90"/>
                    <a:pt x="15" y="1"/>
                  </a:cubicBezTo>
                  <a:close/>
                </a:path>
              </a:pathLst>
            </a:custGeom>
            <a:solidFill>
              <a:srgbClr val="9BBE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4"/>
            <p:cNvSpPr/>
            <p:nvPr/>
          </p:nvSpPr>
          <p:spPr>
            <a:xfrm flipH="1">
              <a:off x="6761698" y="1669477"/>
              <a:ext cx="22767" cy="12058"/>
            </a:xfrm>
            <a:custGeom>
              <a:avLst/>
              <a:gdLst/>
              <a:ahLst/>
              <a:cxnLst/>
              <a:rect l="l" t="t" r="r" b="b"/>
              <a:pathLst>
                <a:path w="1316" h="697" extrusionOk="0">
                  <a:moveTo>
                    <a:pt x="655" y="0"/>
                  </a:moveTo>
                  <a:cubicBezTo>
                    <a:pt x="501" y="0"/>
                    <a:pt x="347" y="35"/>
                    <a:pt x="231" y="104"/>
                  </a:cubicBezTo>
                  <a:cubicBezTo>
                    <a:pt x="1" y="241"/>
                    <a:pt x="1" y="459"/>
                    <a:pt x="235" y="597"/>
                  </a:cubicBezTo>
                  <a:cubicBezTo>
                    <a:pt x="353" y="664"/>
                    <a:pt x="506" y="697"/>
                    <a:pt x="659" y="697"/>
                  </a:cubicBezTo>
                  <a:cubicBezTo>
                    <a:pt x="812" y="697"/>
                    <a:pt x="965" y="664"/>
                    <a:pt x="1083" y="597"/>
                  </a:cubicBezTo>
                  <a:cubicBezTo>
                    <a:pt x="1315" y="459"/>
                    <a:pt x="1315" y="241"/>
                    <a:pt x="1078" y="104"/>
                  </a:cubicBezTo>
                  <a:cubicBezTo>
                    <a:pt x="962" y="35"/>
                    <a:pt x="808" y="0"/>
                    <a:pt x="655" y="0"/>
                  </a:cubicBezTo>
                  <a:close/>
                </a:path>
              </a:pathLst>
            </a:custGeom>
            <a:solidFill>
              <a:srgbClr val="6279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4"/>
            <p:cNvSpPr/>
            <p:nvPr/>
          </p:nvSpPr>
          <p:spPr>
            <a:xfrm flipH="1">
              <a:off x="6840638" y="2098534"/>
              <a:ext cx="17456" cy="94683"/>
            </a:xfrm>
            <a:custGeom>
              <a:avLst/>
              <a:gdLst/>
              <a:ahLst/>
              <a:cxnLst/>
              <a:rect l="l" t="t" r="r" b="b"/>
              <a:pathLst>
                <a:path w="1009" h="5473" extrusionOk="0">
                  <a:moveTo>
                    <a:pt x="880" y="476"/>
                  </a:moveTo>
                  <a:cubicBezTo>
                    <a:pt x="874" y="481"/>
                    <a:pt x="867" y="487"/>
                    <a:pt x="860" y="491"/>
                  </a:cubicBezTo>
                  <a:cubicBezTo>
                    <a:pt x="867" y="485"/>
                    <a:pt x="873" y="480"/>
                    <a:pt x="880" y="476"/>
                  </a:cubicBezTo>
                  <a:close/>
                  <a:moveTo>
                    <a:pt x="507" y="1"/>
                  </a:moveTo>
                  <a:cubicBezTo>
                    <a:pt x="381" y="1"/>
                    <a:pt x="254" y="29"/>
                    <a:pt x="158" y="85"/>
                  </a:cubicBezTo>
                  <a:cubicBezTo>
                    <a:pt x="64" y="141"/>
                    <a:pt x="17" y="216"/>
                    <a:pt x="17" y="286"/>
                  </a:cubicBezTo>
                  <a:lnTo>
                    <a:pt x="0" y="5185"/>
                  </a:lnTo>
                  <a:cubicBezTo>
                    <a:pt x="0" y="5259"/>
                    <a:pt x="49" y="5334"/>
                    <a:pt x="145" y="5390"/>
                  </a:cubicBezTo>
                  <a:cubicBezTo>
                    <a:pt x="169" y="5403"/>
                    <a:pt x="194" y="5415"/>
                    <a:pt x="220" y="5424"/>
                  </a:cubicBezTo>
                  <a:lnTo>
                    <a:pt x="224" y="5424"/>
                  </a:lnTo>
                  <a:cubicBezTo>
                    <a:pt x="224" y="5428"/>
                    <a:pt x="231" y="5428"/>
                    <a:pt x="233" y="5428"/>
                  </a:cubicBezTo>
                  <a:cubicBezTo>
                    <a:pt x="248" y="5435"/>
                    <a:pt x="261" y="5437"/>
                    <a:pt x="276" y="5443"/>
                  </a:cubicBezTo>
                  <a:cubicBezTo>
                    <a:pt x="284" y="5447"/>
                    <a:pt x="295" y="5449"/>
                    <a:pt x="303" y="5449"/>
                  </a:cubicBezTo>
                  <a:cubicBezTo>
                    <a:pt x="308" y="5449"/>
                    <a:pt x="310" y="5454"/>
                    <a:pt x="316" y="5454"/>
                  </a:cubicBezTo>
                  <a:cubicBezTo>
                    <a:pt x="320" y="5454"/>
                    <a:pt x="327" y="5456"/>
                    <a:pt x="327" y="5456"/>
                  </a:cubicBezTo>
                  <a:cubicBezTo>
                    <a:pt x="346" y="5460"/>
                    <a:pt x="363" y="5462"/>
                    <a:pt x="378" y="5462"/>
                  </a:cubicBezTo>
                  <a:cubicBezTo>
                    <a:pt x="384" y="5467"/>
                    <a:pt x="389" y="5467"/>
                    <a:pt x="397" y="5467"/>
                  </a:cubicBezTo>
                  <a:cubicBezTo>
                    <a:pt x="399" y="5469"/>
                    <a:pt x="406" y="5469"/>
                    <a:pt x="410" y="5469"/>
                  </a:cubicBezTo>
                  <a:lnTo>
                    <a:pt x="425" y="5469"/>
                  </a:lnTo>
                  <a:cubicBezTo>
                    <a:pt x="442" y="5473"/>
                    <a:pt x="457" y="5473"/>
                    <a:pt x="476" y="5473"/>
                  </a:cubicBezTo>
                  <a:lnTo>
                    <a:pt x="527" y="5473"/>
                  </a:lnTo>
                  <a:cubicBezTo>
                    <a:pt x="547" y="5473"/>
                    <a:pt x="562" y="5469"/>
                    <a:pt x="581" y="5469"/>
                  </a:cubicBezTo>
                  <a:lnTo>
                    <a:pt x="587" y="5469"/>
                  </a:lnTo>
                  <a:cubicBezTo>
                    <a:pt x="589" y="5469"/>
                    <a:pt x="598" y="5467"/>
                    <a:pt x="602" y="5467"/>
                  </a:cubicBezTo>
                  <a:cubicBezTo>
                    <a:pt x="617" y="5462"/>
                    <a:pt x="632" y="5462"/>
                    <a:pt x="645" y="5460"/>
                  </a:cubicBezTo>
                  <a:cubicBezTo>
                    <a:pt x="651" y="5460"/>
                    <a:pt x="653" y="5456"/>
                    <a:pt x="660" y="5456"/>
                  </a:cubicBezTo>
                  <a:cubicBezTo>
                    <a:pt x="677" y="5454"/>
                    <a:pt x="696" y="5449"/>
                    <a:pt x="711" y="5443"/>
                  </a:cubicBezTo>
                  <a:cubicBezTo>
                    <a:pt x="722" y="5441"/>
                    <a:pt x="732" y="5441"/>
                    <a:pt x="737" y="5437"/>
                  </a:cubicBezTo>
                  <a:cubicBezTo>
                    <a:pt x="741" y="5435"/>
                    <a:pt x="745" y="5432"/>
                    <a:pt x="749" y="5430"/>
                  </a:cubicBezTo>
                  <a:cubicBezTo>
                    <a:pt x="784" y="5422"/>
                    <a:pt x="816" y="5405"/>
                    <a:pt x="846" y="5390"/>
                  </a:cubicBezTo>
                  <a:cubicBezTo>
                    <a:pt x="848" y="5390"/>
                    <a:pt x="848" y="5385"/>
                    <a:pt x="852" y="5385"/>
                  </a:cubicBezTo>
                  <a:cubicBezTo>
                    <a:pt x="860" y="5379"/>
                    <a:pt x="871" y="5373"/>
                    <a:pt x="880" y="5366"/>
                  </a:cubicBezTo>
                  <a:cubicBezTo>
                    <a:pt x="888" y="5360"/>
                    <a:pt x="901" y="5349"/>
                    <a:pt x="912" y="5343"/>
                  </a:cubicBezTo>
                  <a:lnTo>
                    <a:pt x="914" y="5341"/>
                  </a:lnTo>
                  <a:cubicBezTo>
                    <a:pt x="925" y="5328"/>
                    <a:pt x="935" y="5321"/>
                    <a:pt x="946" y="5304"/>
                  </a:cubicBezTo>
                  <a:lnTo>
                    <a:pt x="948" y="5302"/>
                  </a:lnTo>
                  <a:cubicBezTo>
                    <a:pt x="952" y="5296"/>
                    <a:pt x="954" y="5296"/>
                    <a:pt x="954" y="5289"/>
                  </a:cubicBezTo>
                  <a:cubicBezTo>
                    <a:pt x="959" y="5285"/>
                    <a:pt x="961" y="5283"/>
                    <a:pt x="965" y="5277"/>
                  </a:cubicBezTo>
                  <a:cubicBezTo>
                    <a:pt x="967" y="5270"/>
                    <a:pt x="974" y="5257"/>
                    <a:pt x="978" y="5251"/>
                  </a:cubicBezTo>
                  <a:cubicBezTo>
                    <a:pt x="978" y="5249"/>
                    <a:pt x="978" y="5247"/>
                    <a:pt x="980" y="5247"/>
                  </a:cubicBezTo>
                  <a:lnTo>
                    <a:pt x="980" y="5238"/>
                  </a:lnTo>
                  <a:cubicBezTo>
                    <a:pt x="984" y="5234"/>
                    <a:pt x="984" y="5227"/>
                    <a:pt x="986" y="5221"/>
                  </a:cubicBezTo>
                  <a:cubicBezTo>
                    <a:pt x="986" y="5210"/>
                    <a:pt x="986" y="5202"/>
                    <a:pt x="991" y="5191"/>
                  </a:cubicBezTo>
                  <a:lnTo>
                    <a:pt x="1003" y="295"/>
                  </a:lnTo>
                  <a:lnTo>
                    <a:pt x="1003" y="290"/>
                  </a:lnTo>
                  <a:cubicBezTo>
                    <a:pt x="1003" y="294"/>
                    <a:pt x="1002" y="300"/>
                    <a:pt x="1000" y="306"/>
                  </a:cubicBezTo>
                  <a:lnTo>
                    <a:pt x="1000" y="306"/>
                  </a:lnTo>
                  <a:cubicBezTo>
                    <a:pt x="1009" y="226"/>
                    <a:pt x="963" y="145"/>
                    <a:pt x="858" y="85"/>
                  </a:cubicBezTo>
                  <a:cubicBezTo>
                    <a:pt x="761" y="29"/>
                    <a:pt x="634" y="1"/>
                    <a:pt x="507"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4"/>
            <p:cNvSpPr/>
            <p:nvPr/>
          </p:nvSpPr>
          <p:spPr>
            <a:xfrm flipH="1">
              <a:off x="6811695" y="2023643"/>
              <a:ext cx="75463" cy="120616"/>
            </a:xfrm>
            <a:custGeom>
              <a:avLst/>
              <a:gdLst/>
              <a:ahLst/>
              <a:cxnLst/>
              <a:rect l="l" t="t" r="r" b="b"/>
              <a:pathLst>
                <a:path w="4362" h="6972" extrusionOk="0">
                  <a:moveTo>
                    <a:pt x="4361" y="15"/>
                  </a:moveTo>
                  <a:lnTo>
                    <a:pt x="4361" y="16"/>
                  </a:lnTo>
                  <a:lnTo>
                    <a:pt x="4361" y="16"/>
                  </a:lnTo>
                  <a:cubicBezTo>
                    <a:pt x="4361" y="16"/>
                    <a:pt x="4361" y="15"/>
                    <a:pt x="4361" y="15"/>
                  </a:cubicBezTo>
                  <a:close/>
                  <a:moveTo>
                    <a:pt x="20" y="0"/>
                  </a:moveTo>
                  <a:lnTo>
                    <a:pt x="5" y="5714"/>
                  </a:lnTo>
                  <a:cubicBezTo>
                    <a:pt x="0" y="6034"/>
                    <a:pt x="216" y="6361"/>
                    <a:pt x="645" y="6607"/>
                  </a:cubicBezTo>
                  <a:cubicBezTo>
                    <a:pt x="741" y="6662"/>
                    <a:pt x="846" y="6713"/>
                    <a:pt x="955" y="6758"/>
                  </a:cubicBezTo>
                  <a:cubicBezTo>
                    <a:pt x="961" y="6758"/>
                    <a:pt x="965" y="6758"/>
                    <a:pt x="972" y="6762"/>
                  </a:cubicBezTo>
                  <a:cubicBezTo>
                    <a:pt x="991" y="6769"/>
                    <a:pt x="1014" y="6777"/>
                    <a:pt x="1033" y="6782"/>
                  </a:cubicBezTo>
                  <a:cubicBezTo>
                    <a:pt x="1095" y="6805"/>
                    <a:pt x="1155" y="6826"/>
                    <a:pt x="1219" y="6846"/>
                  </a:cubicBezTo>
                  <a:cubicBezTo>
                    <a:pt x="1255" y="6856"/>
                    <a:pt x="1290" y="6863"/>
                    <a:pt x="1328" y="6873"/>
                  </a:cubicBezTo>
                  <a:cubicBezTo>
                    <a:pt x="1349" y="6875"/>
                    <a:pt x="1371" y="6882"/>
                    <a:pt x="1392" y="6888"/>
                  </a:cubicBezTo>
                  <a:cubicBezTo>
                    <a:pt x="1411" y="6890"/>
                    <a:pt x="1431" y="6899"/>
                    <a:pt x="1450" y="6901"/>
                  </a:cubicBezTo>
                  <a:cubicBezTo>
                    <a:pt x="1518" y="6914"/>
                    <a:pt x="1591" y="6931"/>
                    <a:pt x="1661" y="6937"/>
                  </a:cubicBezTo>
                  <a:cubicBezTo>
                    <a:pt x="1687" y="6944"/>
                    <a:pt x="1712" y="6946"/>
                    <a:pt x="1738" y="6950"/>
                  </a:cubicBezTo>
                  <a:cubicBezTo>
                    <a:pt x="1757" y="6950"/>
                    <a:pt x="1776" y="6952"/>
                    <a:pt x="1793" y="6952"/>
                  </a:cubicBezTo>
                  <a:cubicBezTo>
                    <a:pt x="1823" y="6957"/>
                    <a:pt x="1849" y="6959"/>
                    <a:pt x="1874" y="6963"/>
                  </a:cubicBezTo>
                  <a:cubicBezTo>
                    <a:pt x="1947" y="6965"/>
                    <a:pt x="2018" y="6972"/>
                    <a:pt x="2090" y="6972"/>
                  </a:cubicBezTo>
                  <a:lnTo>
                    <a:pt x="2308" y="6972"/>
                  </a:lnTo>
                  <a:cubicBezTo>
                    <a:pt x="2393" y="6969"/>
                    <a:pt x="2470" y="6963"/>
                    <a:pt x="2551" y="6957"/>
                  </a:cubicBezTo>
                  <a:cubicBezTo>
                    <a:pt x="2562" y="6957"/>
                    <a:pt x="2570" y="6952"/>
                    <a:pt x="2577" y="6952"/>
                  </a:cubicBezTo>
                  <a:cubicBezTo>
                    <a:pt x="2602" y="6950"/>
                    <a:pt x="2619" y="6950"/>
                    <a:pt x="2645" y="6946"/>
                  </a:cubicBezTo>
                  <a:cubicBezTo>
                    <a:pt x="2707" y="6937"/>
                    <a:pt x="2767" y="6931"/>
                    <a:pt x="2826" y="6918"/>
                  </a:cubicBezTo>
                  <a:cubicBezTo>
                    <a:pt x="2856" y="6912"/>
                    <a:pt x="2882" y="6905"/>
                    <a:pt x="2908" y="6899"/>
                  </a:cubicBezTo>
                  <a:cubicBezTo>
                    <a:pt x="2978" y="6882"/>
                    <a:pt x="3053" y="6863"/>
                    <a:pt x="3123" y="6846"/>
                  </a:cubicBezTo>
                  <a:cubicBezTo>
                    <a:pt x="3159" y="6833"/>
                    <a:pt x="3202" y="6826"/>
                    <a:pt x="3241" y="6814"/>
                  </a:cubicBezTo>
                  <a:cubicBezTo>
                    <a:pt x="3273" y="6805"/>
                    <a:pt x="3296" y="6794"/>
                    <a:pt x="3328" y="6782"/>
                  </a:cubicBezTo>
                  <a:cubicBezTo>
                    <a:pt x="3354" y="6775"/>
                    <a:pt x="3384" y="6762"/>
                    <a:pt x="3413" y="6752"/>
                  </a:cubicBezTo>
                  <a:cubicBezTo>
                    <a:pt x="3516" y="6707"/>
                    <a:pt x="3621" y="6662"/>
                    <a:pt x="3717" y="6607"/>
                  </a:cubicBezTo>
                  <a:cubicBezTo>
                    <a:pt x="3723" y="6604"/>
                    <a:pt x="3734" y="6596"/>
                    <a:pt x="3742" y="6594"/>
                  </a:cubicBezTo>
                  <a:cubicBezTo>
                    <a:pt x="3761" y="6581"/>
                    <a:pt x="3776" y="6564"/>
                    <a:pt x="3796" y="6557"/>
                  </a:cubicBezTo>
                  <a:cubicBezTo>
                    <a:pt x="3821" y="6538"/>
                    <a:pt x="3849" y="6523"/>
                    <a:pt x="3877" y="6504"/>
                  </a:cubicBezTo>
                  <a:cubicBezTo>
                    <a:pt x="3898" y="6487"/>
                    <a:pt x="3915" y="6470"/>
                    <a:pt x="3936" y="6457"/>
                  </a:cubicBezTo>
                  <a:cubicBezTo>
                    <a:pt x="3956" y="6438"/>
                    <a:pt x="3979" y="6419"/>
                    <a:pt x="4003" y="6399"/>
                  </a:cubicBezTo>
                  <a:cubicBezTo>
                    <a:pt x="4009" y="6393"/>
                    <a:pt x="4011" y="6393"/>
                    <a:pt x="4015" y="6387"/>
                  </a:cubicBezTo>
                  <a:cubicBezTo>
                    <a:pt x="4024" y="6380"/>
                    <a:pt x="4030" y="6370"/>
                    <a:pt x="4037" y="6363"/>
                  </a:cubicBezTo>
                  <a:cubicBezTo>
                    <a:pt x="4073" y="6331"/>
                    <a:pt x="4103" y="6299"/>
                    <a:pt x="4129" y="6263"/>
                  </a:cubicBezTo>
                  <a:cubicBezTo>
                    <a:pt x="4135" y="6256"/>
                    <a:pt x="4144" y="6250"/>
                    <a:pt x="4150" y="6242"/>
                  </a:cubicBezTo>
                  <a:cubicBezTo>
                    <a:pt x="4156" y="6235"/>
                    <a:pt x="4161" y="6229"/>
                    <a:pt x="4167" y="6222"/>
                  </a:cubicBezTo>
                  <a:cubicBezTo>
                    <a:pt x="4182" y="6195"/>
                    <a:pt x="4203" y="6173"/>
                    <a:pt x="4216" y="6148"/>
                  </a:cubicBezTo>
                  <a:cubicBezTo>
                    <a:pt x="4222" y="6135"/>
                    <a:pt x="4231" y="6124"/>
                    <a:pt x="4237" y="6111"/>
                  </a:cubicBezTo>
                  <a:cubicBezTo>
                    <a:pt x="4242" y="6105"/>
                    <a:pt x="4244" y="6101"/>
                    <a:pt x="4248" y="6099"/>
                  </a:cubicBezTo>
                  <a:cubicBezTo>
                    <a:pt x="4257" y="6075"/>
                    <a:pt x="4269" y="6054"/>
                    <a:pt x="4278" y="6030"/>
                  </a:cubicBezTo>
                  <a:cubicBezTo>
                    <a:pt x="4282" y="6017"/>
                    <a:pt x="4291" y="6000"/>
                    <a:pt x="4295" y="5988"/>
                  </a:cubicBezTo>
                  <a:cubicBezTo>
                    <a:pt x="4297" y="5985"/>
                    <a:pt x="4297" y="5981"/>
                    <a:pt x="4297" y="5975"/>
                  </a:cubicBezTo>
                  <a:cubicBezTo>
                    <a:pt x="4306" y="5956"/>
                    <a:pt x="4314" y="5930"/>
                    <a:pt x="4319" y="5911"/>
                  </a:cubicBezTo>
                  <a:cubicBezTo>
                    <a:pt x="4323" y="5894"/>
                    <a:pt x="4329" y="5881"/>
                    <a:pt x="4331" y="5868"/>
                  </a:cubicBezTo>
                  <a:lnTo>
                    <a:pt x="4331" y="5855"/>
                  </a:lnTo>
                  <a:cubicBezTo>
                    <a:pt x="4336" y="5834"/>
                    <a:pt x="4338" y="5810"/>
                    <a:pt x="4342" y="5787"/>
                  </a:cubicBezTo>
                  <a:cubicBezTo>
                    <a:pt x="4342" y="5774"/>
                    <a:pt x="4344" y="5759"/>
                    <a:pt x="4344" y="5742"/>
                  </a:cubicBezTo>
                  <a:lnTo>
                    <a:pt x="4344" y="5723"/>
                  </a:lnTo>
                  <a:lnTo>
                    <a:pt x="4361" y="16"/>
                  </a:lnTo>
                  <a:lnTo>
                    <a:pt x="4361" y="16"/>
                  </a:lnTo>
                  <a:cubicBezTo>
                    <a:pt x="4361" y="35"/>
                    <a:pt x="4357" y="58"/>
                    <a:pt x="4355" y="77"/>
                  </a:cubicBezTo>
                  <a:cubicBezTo>
                    <a:pt x="4355" y="100"/>
                    <a:pt x="4351" y="122"/>
                    <a:pt x="4348" y="145"/>
                  </a:cubicBezTo>
                  <a:cubicBezTo>
                    <a:pt x="4344" y="164"/>
                    <a:pt x="4338" y="182"/>
                    <a:pt x="4336" y="201"/>
                  </a:cubicBezTo>
                  <a:cubicBezTo>
                    <a:pt x="4329" y="220"/>
                    <a:pt x="4323" y="241"/>
                    <a:pt x="4316" y="269"/>
                  </a:cubicBezTo>
                  <a:cubicBezTo>
                    <a:pt x="4310" y="284"/>
                    <a:pt x="4301" y="301"/>
                    <a:pt x="4295" y="320"/>
                  </a:cubicBezTo>
                  <a:cubicBezTo>
                    <a:pt x="4284" y="342"/>
                    <a:pt x="4276" y="365"/>
                    <a:pt x="4263" y="389"/>
                  </a:cubicBezTo>
                  <a:cubicBezTo>
                    <a:pt x="4255" y="404"/>
                    <a:pt x="4244" y="421"/>
                    <a:pt x="4231" y="433"/>
                  </a:cubicBezTo>
                  <a:cubicBezTo>
                    <a:pt x="4216" y="463"/>
                    <a:pt x="4203" y="489"/>
                    <a:pt x="4184" y="508"/>
                  </a:cubicBezTo>
                  <a:cubicBezTo>
                    <a:pt x="4169" y="523"/>
                    <a:pt x="4156" y="540"/>
                    <a:pt x="4148" y="553"/>
                  </a:cubicBezTo>
                  <a:cubicBezTo>
                    <a:pt x="4120" y="589"/>
                    <a:pt x="4088" y="621"/>
                    <a:pt x="4056" y="653"/>
                  </a:cubicBezTo>
                  <a:cubicBezTo>
                    <a:pt x="4043" y="666"/>
                    <a:pt x="4030" y="679"/>
                    <a:pt x="4018" y="692"/>
                  </a:cubicBezTo>
                  <a:cubicBezTo>
                    <a:pt x="3998" y="705"/>
                    <a:pt x="3975" y="728"/>
                    <a:pt x="3956" y="743"/>
                  </a:cubicBezTo>
                  <a:cubicBezTo>
                    <a:pt x="3932" y="756"/>
                    <a:pt x="3915" y="777"/>
                    <a:pt x="3892" y="792"/>
                  </a:cubicBezTo>
                  <a:cubicBezTo>
                    <a:pt x="3868" y="809"/>
                    <a:pt x="3840" y="824"/>
                    <a:pt x="3817" y="841"/>
                  </a:cubicBezTo>
                  <a:cubicBezTo>
                    <a:pt x="3789" y="860"/>
                    <a:pt x="3761" y="880"/>
                    <a:pt x="3729" y="897"/>
                  </a:cubicBezTo>
                  <a:cubicBezTo>
                    <a:pt x="3638" y="950"/>
                    <a:pt x="3535" y="997"/>
                    <a:pt x="3426" y="1042"/>
                  </a:cubicBezTo>
                  <a:cubicBezTo>
                    <a:pt x="3403" y="1048"/>
                    <a:pt x="3373" y="1061"/>
                    <a:pt x="3345" y="1072"/>
                  </a:cubicBezTo>
                  <a:cubicBezTo>
                    <a:pt x="3245" y="1110"/>
                    <a:pt x="3134" y="1142"/>
                    <a:pt x="3025" y="1172"/>
                  </a:cubicBezTo>
                  <a:cubicBezTo>
                    <a:pt x="3014" y="1172"/>
                    <a:pt x="3002" y="1174"/>
                    <a:pt x="2989" y="1178"/>
                  </a:cubicBezTo>
                  <a:cubicBezTo>
                    <a:pt x="2882" y="1200"/>
                    <a:pt x="2771" y="1219"/>
                    <a:pt x="2656" y="1232"/>
                  </a:cubicBezTo>
                  <a:cubicBezTo>
                    <a:pt x="2637" y="1238"/>
                    <a:pt x="2615" y="1242"/>
                    <a:pt x="2596" y="1242"/>
                  </a:cubicBezTo>
                  <a:cubicBezTo>
                    <a:pt x="2474" y="1255"/>
                    <a:pt x="2350" y="1262"/>
                    <a:pt x="2227" y="1262"/>
                  </a:cubicBezTo>
                  <a:lnTo>
                    <a:pt x="2173" y="1262"/>
                  </a:lnTo>
                  <a:cubicBezTo>
                    <a:pt x="2054" y="1262"/>
                    <a:pt x="1928" y="1255"/>
                    <a:pt x="1810" y="1242"/>
                  </a:cubicBezTo>
                  <a:cubicBezTo>
                    <a:pt x="1791" y="1242"/>
                    <a:pt x="1776" y="1238"/>
                    <a:pt x="1757" y="1238"/>
                  </a:cubicBezTo>
                  <a:cubicBezTo>
                    <a:pt x="1638" y="1223"/>
                    <a:pt x="1522" y="1200"/>
                    <a:pt x="1407" y="1178"/>
                  </a:cubicBezTo>
                  <a:cubicBezTo>
                    <a:pt x="1386" y="1174"/>
                    <a:pt x="1366" y="1168"/>
                    <a:pt x="1343" y="1161"/>
                  </a:cubicBezTo>
                  <a:cubicBezTo>
                    <a:pt x="1243" y="1140"/>
                    <a:pt x="1140" y="1106"/>
                    <a:pt x="1042" y="1072"/>
                  </a:cubicBezTo>
                  <a:cubicBezTo>
                    <a:pt x="1027" y="1065"/>
                    <a:pt x="1008" y="1061"/>
                    <a:pt x="991" y="1052"/>
                  </a:cubicBezTo>
                  <a:cubicBezTo>
                    <a:pt x="873" y="1006"/>
                    <a:pt x="762" y="954"/>
                    <a:pt x="660" y="897"/>
                  </a:cubicBezTo>
                  <a:cubicBezTo>
                    <a:pt x="231" y="647"/>
                    <a:pt x="20" y="327"/>
                    <a:pt x="20"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4"/>
            <p:cNvSpPr/>
            <p:nvPr/>
          </p:nvSpPr>
          <p:spPr>
            <a:xfrm flipH="1">
              <a:off x="6807975" y="2002018"/>
              <a:ext cx="82625" cy="43510"/>
            </a:xfrm>
            <a:custGeom>
              <a:avLst/>
              <a:gdLst/>
              <a:ahLst/>
              <a:cxnLst/>
              <a:rect l="l" t="t" r="r" b="b"/>
              <a:pathLst>
                <a:path w="4776" h="2515" extrusionOk="0">
                  <a:moveTo>
                    <a:pt x="2383" y="0"/>
                  </a:moveTo>
                  <a:cubicBezTo>
                    <a:pt x="1826" y="0"/>
                    <a:pt x="1269" y="123"/>
                    <a:pt x="846" y="369"/>
                  </a:cubicBezTo>
                  <a:cubicBezTo>
                    <a:pt x="1" y="857"/>
                    <a:pt x="7" y="1658"/>
                    <a:pt x="859" y="2147"/>
                  </a:cubicBezTo>
                  <a:cubicBezTo>
                    <a:pt x="1284" y="2392"/>
                    <a:pt x="1841" y="2515"/>
                    <a:pt x="2397" y="2515"/>
                  </a:cubicBezTo>
                  <a:cubicBezTo>
                    <a:pt x="2953" y="2515"/>
                    <a:pt x="3508" y="2392"/>
                    <a:pt x="3928" y="2147"/>
                  </a:cubicBezTo>
                  <a:cubicBezTo>
                    <a:pt x="4776" y="1658"/>
                    <a:pt x="4769" y="857"/>
                    <a:pt x="3920" y="366"/>
                  </a:cubicBezTo>
                  <a:cubicBezTo>
                    <a:pt x="3496" y="122"/>
                    <a:pt x="2939" y="0"/>
                    <a:pt x="2383"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4"/>
            <p:cNvSpPr/>
            <p:nvPr/>
          </p:nvSpPr>
          <p:spPr>
            <a:xfrm flipH="1">
              <a:off x="6841762" y="1935534"/>
              <a:ext cx="17767" cy="91552"/>
            </a:xfrm>
            <a:custGeom>
              <a:avLst/>
              <a:gdLst/>
              <a:ahLst/>
              <a:cxnLst/>
              <a:rect l="l" t="t" r="r" b="b"/>
              <a:pathLst>
                <a:path w="1027" h="5292" extrusionOk="0">
                  <a:moveTo>
                    <a:pt x="15" y="0"/>
                  </a:moveTo>
                  <a:lnTo>
                    <a:pt x="0" y="4997"/>
                  </a:lnTo>
                  <a:cubicBezTo>
                    <a:pt x="0" y="5076"/>
                    <a:pt x="51" y="5151"/>
                    <a:pt x="152" y="5208"/>
                  </a:cubicBezTo>
                  <a:cubicBezTo>
                    <a:pt x="171" y="5221"/>
                    <a:pt x="196" y="5232"/>
                    <a:pt x="222" y="5245"/>
                  </a:cubicBezTo>
                  <a:cubicBezTo>
                    <a:pt x="241" y="5251"/>
                    <a:pt x="260" y="5260"/>
                    <a:pt x="284" y="5264"/>
                  </a:cubicBezTo>
                  <a:cubicBezTo>
                    <a:pt x="295" y="5266"/>
                    <a:pt x="303" y="5270"/>
                    <a:pt x="314" y="5270"/>
                  </a:cubicBezTo>
                  <a:cubicBezTo>
                    <a:pt x="316" y="5272"/>
                    <a:pt x="318" y="5272"/>
                    <a:pt x="320" y="5272"/>
                  </a:cubicBezTo>
                  <a:lnTo>
                    <a:pt x="337" y="5272"/>
                  </a:lnTo>
                  <a:cubicBezTo>
                    <a:pt x="354" y="5279"/>
                    <a:pt x="369" y="5283"/>
                    <a:pt x="384" y="5285"/>
                  </a:cubicBezTo>
                  <a:cubicBezTo>
                    <a:pt x="401" y="5290"/>
                    <a:pt x="421" y="5290"/>
                    <a:pt x="435" y="5292"/>
                  </a:cubicBezTo>
                  <a:lnTo>
                    <a:pt x="536" y="5292"/>
                  </a:lnTo>
                  <a:cubicBezTo>
                    <a:pt x="555" y="5292"/>
                    <a:pt x="576" y="5292"/>
                    <a:pt x="591" y="5290"/>
                  </a:cubicBezTo>
                  <a:cubicBezTo>
                    <a:pt x="615" y="5290"/>
                    <a:pt x="636" y="5285"/>
                    <a:pt x="657" y="5279"/>
                  </a:cubicBezTo>
                  <a:cubicBezTo>
                    <a:pt x="664" y="5279"/>
                    <a:pt x="672" y="5272"/>
                    <a:pt x="683" y="5272"/>
                  </a:cubicBezTo>
                  <a:cubicBezTo>
                    <a:pt x="692" y="5272"/>
                    <a:pt x="702" y="5270"/>
                    <a:pt x="709" y="5266"/>
                  </a:cubicBezTo>
                  <a:cubicBezTo>
                    <a:pt x="724" y="5264"/>
                    <a:pt x="741" y="5260"/>
                    <a:pt x="753" y="5257"/>
                  </a:cubicBezTo>
                  <a:cubicBezTo>
                    <a:pt x="796" y="5245"/>
                    <a:pt x="830" y="5228"/>
                    <a:pt x="864" y="5208"/>
                  </a:cubicBezTo>
                  <a:cubicBezTo>
                    <a:pt x="864" y="5208"/>
                    <a:pt x="867" y="5206"/>
                    <a:pt x="871" y="5206"/>
                  </a:cubicBezTo>
                  <a:cubicBezTo>
                    <a:pt x="879" y="5196"/>
                    <a:pt x="886" y="5193"/>
                    <a:pt x="897" y="5185"/>
                  </a:cubicBezTo>
                  <a:cubicBezTo>
                    <a:pt x="909" y="5172"/>
                    <a:pt x="922" y="5170"/>
                    <a:pt x="931" y="5159"/>
                  </a:cubicBezTo>
                  <a:cubicBezTo>
                    <a:pt x="931" y="5157"/>
                    <a:pt x="935" y="5157"/>
                    <a:pt x="935" y="5157"/>
                  </a:cubicBezTo>
                  <a:cubicBezTo>
                    <a:pt x="948" y="5146"/>
                    <a:pt x="956" y="5134"/>
                    <a:pt x="967" y="5121"/>
                  </a:cubicBezTo>
                  <a:lnTo>
                    <a:pt x="971" y="5119"/>
                  </a:lnTo>
                  <a:cubicBezTo>
                    <a:pt x="971" y="5114"/>
                    <a:pt x="978" y="5112"/>
                    <a:pt x="978" y="5108"/>
                  </a:cubicBezTo>
                  <a:cubicBezTo>
                    <a:pt x="980" y="5106"/>
                    <a:pt x="982" y="5100"/>
                    <a:pt x="984" y="5095"/>
                  </a:cubicBezTo>
                  <a:cubicBezTo>
                    <a:pt x="990" y="5087"/>
                    <a:pt x="995" y="5076"/>
                    <a:pt x="997" y="5065"/>
                  </a:cubicBezTo>
                  <a:lnTo>
                    <a:pt x="997" y="5059"/>
                  </a:lnTo>
                  <a:cubicBezTo>
                    <a:pt x="1001" y="5059"/>
                    <a:pt x="1001" y="5057"/>
                    <a:pt x="1001" y="5057"/>
                  </a:cubicBezTo>
                  <a:cubicBezTo>
                    <a:pt x="1003" y="5046"/>
                    <a:pt x="1008" y="5044"/>
                    <a:pt x="1008" y="5038"/>
                  </a:cubicBezTo>
                  <a:cubicBezTo>
                    <a:pt x="1008" y="5025"/>
                    <a:pt x="1010" y="5018"/>
                    <a:pt x="1010" y="5008"/>
                  </a:cubicBezTo>
                  <a:lnTo>
                    <a:pt x="1027" y="7"/>
                  </a:lnTo>
                  <a:lnTo>
                    <a:pt x="1027" y="2"/>
                  </a:lnTo>
                  <a:cubicBezTo>
                    <a:pt x="1022" y="21"/>
                    <a:pt x="1018" y="39"/>
                    <a:pt x="1016" y="56"/>
                  </a:cubicBezTo>
                  <a:lnTo>
                    <a:pt x="1018" y="56"/>
                  </a:lnTo>
                  <a:lnTo>
                    <a:pt x="1018" y="62"/>
                  </a:lnTo>
                  <a:cubicBezTo>
                    <a:pt x="1008" y="77"/>
                    <a:pt x="1001" y="90"/>
                    <a:pt x="990" y="107"/>
                  </a:cubicBezTo>
                  <a:cubicBezTo>
                    <a:pt x="990" y="109"/>
                    <a:pt x="990" y="113"/>
                    <a:pt x="984" y="115"/>
                  </a:cubicBezTo>
                  <a:cubicBezTo>
                    <a:pt x="971" y="128"/>
                    <a:pt x="961" y="145"/>
                    <a:pt x="943" y="158"/>
                  </a:cubicBezTo>
                  <a:cubicBezTo>
                    <a:pt x="937" y="169"/>
                    <a:pt x="922" y="177"/>
                    <a:pt x="911" y="184"/>
                  </a:cubicBezTo>
                  <a:cubicBezTo>
                    <a:pt x="903" y="190"/>
                    <a:pt x="890" y="201"/>
                    <a:pt x="875" y="207"/>
                  </a:cubicBezTo>
                  <a:cubicBezTo>
                    <a:pt x="832" y="235"/>
                    <a:pt x="779" y="256"/>
                    <a:pt x="724" y="269"/>
                  </a:cubicBezTo>
                  <a:cubicBezTo>
                    <a:pt x="715" y="269"/>
                    <a:pt x="709" y="275"/>
                    <a:pt x="700" y="275"/>
                  </a:cubicBezTo>
                  <a:cubicBezTo>
                    <a:pt x="643" y="288"/>
                    <a:pt x="585" y="295"/>
                    <a:pt x="525" y="295"/>
                  </a:cubicBezTo>
                  <a:lnTo>
                    <a:pt x="517" y="295"/>
                  </a:lnTo>
                  <a:cubicBezTo>
                    <a:pt x="455" y="295"/>
                    <a:pt x="395" y="288"/>
                    <a:pt x="335" y="275"/>
                  </a:cubicBezTo>
                  <a:cubicBezTo>
                    <a:pt x="333" y="275"/>
                    <a:pt x="329" y="273"/>
                    <a:pt x="329" y="271"/>
                  </a:cubicBezTo>
                  <a:cubicBezTo>
                    <a:pt x="271" y="258"/>
                    <a:pt x="213" y="235"/>
                    <a:pt x="162" y="209"/>
                  </a:cubicBezTo>
                  <a:cubicBezTo>
                    <a:pt x="64" y="152"/>
                    <a:pt x="15" y="77"/>
                    <a:pt x="15"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4"/>
            <p:cNvSpPr/>
            <p:nvPr/>
          </p:nvSpPr>
          <p:spPr>
            <a:xfrm flipH="1">
              <a:off x="6840949" y="1930482"/>
              <a:ext cx="19186" cy="10172"/>
            </a:xfrm>
            <a:custGeom>
              <a:avLst/>
              <a:gdLst/>
              <a:ahLst/>
              <a:cxnLst/>
              <a:rect l="l" t="t" r="r" b="b"/>
              <a:pathLst>
                <a:path w="1109" h="588" extrusionOk="0">
                  <a:moveTo>
                    <a:pt x="552" y="0"/>
                  </a:moveTo>
                  <a:cubicBezTo>
                    <a:pt x="422" y="0"/>
                    <a:pt x="293" y="29"/>
                    <a:pt x="197" y="85"/>
                  </a:cubicBezTo>
                  <a:cubicBezTo>
                    <a:pt x="1" y="198"/>
                    <a:pt x="1" y="386"/>
                    <a:pt x="197" y="501"/>
                  </a:cubicBezTo>
                  <a:cubicBezTo>
                    <a:pt x="297" y="559"/>
                    <a:pt x="427" y="587"/>
                    <a:pt x="555" y="587"/>
                  </a:cubicBezTo>
                  <a:cubicBezTo>
                    <a:pt x="685" y="587"/>
                    <a:pt x="815" y="558"/>
                    <a:pt x="912" y="499"/>
                  </a:cubicBezTo>
                  <a:cubicBezTo>
                    <a:pt x="1109" y="386"/>
                    <a:pt x="1109" y="198"/>
                    <a:pt x="912" y="85"/>
                  </a:cubicBezTo>
                  <a:cubicBezTo>
                    <a:pt x="812" y="29"/>
                    <a:pt x="681" y="0"/>
                    <a:pt x="552"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44"/>
            <p:cNvSpPr/>
            <p:nvPr/>
          </p:nvSpPr>
          <p:spPr>
            <a:xfrm flipH="1">
              <a:off x="7078893" y="1933285"/>
              <a:ext cx="17456" cy="94648"/>
            </a:xfrm>
            <a:custGeom>
              <a:avLst/>
              <a:gdLst/>
              <a:ahLst/>
              <a:cxnLst/>
              <a:rect l="l" t="t" r="r" b="b"/>
              <a:pathLst>
                <a:path w="1009" h="5471" extrusionOk="0">
                  <a:moveTo>
                    <a:pt x="17" y="324"/>
                  </a:moveTo>
                  <a:lnTo>
                    <a:pt x="17" y="324"/>
                  </a:lnTo>
                  <a:cubicBezTo>
                    <a:pt x="17" y="327"/>
                    <a:pt x="17" y="335"/>
                    <a:pt x="22" y="341"/>
                  </a:cubicBezTo>
                  <a:cubicBezTo>
                    <a:pt x="17" y="335"/>
                    <a:pt x="17" y="329"/>
                    <a:pt x="17" y="324"/>
                  </a:cubicBezTo>
                  <a:close/>
                  <a:moveTo>
                    <a:pt x="881" y="474"/>
                  </a:moveTo>
                  <a:cubicBezTo>
                    <a:pt x="873" y="479"/>
                    <a:pt x="865" y="484"/>
                    <a:pt x="856" y="489"/>
                  </a:cubicBezTo>
                  <a:cubicBezTo>
                    <a:pt x="865" y="483"/>
                    <a:pt x="873" y="478"/>
                    <a:pt x="881" y="474"/>
                  </a:cubicBezTo>
                  <a:close/>
                  <a:moveTo>
                    <a:pt x="507" y="0"/>
                  </a:moveTo>
                  <a:cubicBezTo>
                    <a:pt x="381" y="0"/>
                    <a:pt x="254" y="29"/>
                    <a:pt x="158" y="85"/>
                  </a:cubicBezTo>
                  <a:cubicBezTo>
                    <a:pt x="60" y="139"/>
                    <a:pt x="13" y="213"/>
                    <a:pt x="13" y="288"/>
                  </a:cubicBezTo>
                  <a:lnTo>
                    <a:pt x="0" y="5183"/>
                  </a:lnTo>
                  <a:cubicBezTo>
                    <a:pt x="0" y="5257"/>
                    <a:pt x="47" y="5332"/>
                    <a:pt x="145" y="5387"/>
                  </a:cubicBezTo>
                  <a:cubicBezTo>
                    <a:pt x="169" y="5400"/>
                    <a:pt x="190" y="5413"/>
                    <a:pt x="218" y="5420"/>
                  </a:cubicBezTo>
                  <a:lnTo>
                    <a:pt x="222" y="5424"/>
                  </a:lnTo>
                  <a:cubicBezTo>
                    <a:pt x="226" y="5426"/>
                    <a:pt x="229" y="5426"/>
                    <a:pt x="231" y="5426"/>
                  </a:cubicBezTo>
                  <a:cubicBezTo>
                    <a:pt x="248" y="5432"/>
                    <a:pt x="261" y="5439"/>
                    <a:pt x="278" y="5443"/>
                  </a:cubicBezTo>
                  <a:cubicBezTo>
                    <a:pt x="286" y="5445"/>
                    <a:pt x="295" y="5449"/>
                    <a:pt x="301" y="5449"/>
                  </a:cubicBezTo>
                  <a:cubicBezTo>
                    <a:pt x="308" y="5449"/>
                    <a:pt x="312" y="5452"/>
                    <a:pt x="314" y="5452"/>
                  </a:cubicBezTo>
                  <a:cubicBezTo>
                    <a:pt x="320" y="5452"/>
                    <a:pt x="325" y="5456"/>
                    <a:pt x="327" y="5456"/>
                  </a:cubicBezTo>
                  <a:cubicBezTo>
                    <a:pt x="342" y="5458"/>
                    <a:pt x="363" y="5462"/>
                    <a:pt x="378" y="5464"/>
                  </a:cubicBezTo>
                  <a:lnTo>
                    <a:pt x="397" y="5464"/>
                  </a:lnTo>
                  <a:cubicBezTo>
                    <a:pt x="399" y="5469"/>
                    <a:pt x="404" y="5469"/>
                    <a:pt x="406" y="5469"/>
                  </a:cubicBezTo>
                  <a:lnTo>
                    <a:pt x="425" y="5469"/>
                  </a:lnTo>
                  <a:cubicBezTo>
                    <a:pt x="440" y="5471"/>
                    <a:pt x="457" y="5471"/>
                    <a:pt x="476" y="5471"/>
                  </a:cubicBezTo>
                  <a:lnTo>
                    <a:pt x="523" y="5471"/>
                  </a:lnTo>
                  <a:cubicBezTo>
                    <a:pt x="547" y="5471"/>
                    <a:pt x="562" y="5469"/>
                    <a:pt x="581" y="5469"/>
                  </a:cubicBezTo>
                  <a:lnTo>
                    <a:pt x="583" y="5469"/>
                  </a:lnTo>
                  <a:cubicBezTo>
                    <a:pt x="591" y="5469"/>
                    <a:pt x="596" y="5464"/>
                    <a:pt x="604" y="5464"/>
                  </a:cubicBezTo>
                  <a:cubicBezTo>
                    <a:pt x="615" y="5464"/>
                    <a:pt x="632" y="5462"/>
                    <a:pt x="645" y="5458"/>
                  </a:cubicBezTo>
                  <a:cubicBezTo>
                    <a:pt x="651" y="5458"/>
                    <a:pt x="653" y="5456"/>
                    <a:pt x="660" y="5456"/>
                  </a:cubicBezTo>
                  <a:cubicBezTo>
                    <a:pt x="677" y="5452"/>
                    <a:pt x="694" y="5449"/>
                    <a:pt x="711" y="5443"/>
                  </a:cubicBezTo>
                  <a:cubicBezTo>
                    <a:pt x="720" y="5439"/>
                    <a:pt x="730" y="5439"/>
                    <a:pt x="737" y="5437"/>
                  </a:cubicBezTo>
                  <a:cubicBezTo>
                    <a:pt x="739" y="5437"/>
                    <a:pt x="743" y="5432"/>
                    <a:pt x="745" y="5430"/>
                  </a:cubicBezTo>
                  <a:cubicBezTo>
                    <a:pt x="781" y="5420"/>
                    <a:pt x="816" y="5405"/>
                    <a:pt x="845" y="5387"/>
                  </a:cubicBezTo>
                  <a:cubicBezTo>
                    <a:pt x="848" y="5387"/>
                    <a:pt x="848" y="5385"/>
                    <a:pt x="852" y="5385"/>
                  </a:cubicBezTo>
                  <a:cubicBezTo>
                    <a:pt x="860" y="5381"/>
                    <a:pt x="869" y="5373"/>
                    <a:pt x="880" y="5364"/>
                  </a:cubicBezTo>
                  <a:cubicBezTo>
                    <a:pt x="888" y="5358"/>
                    <a:pt x="901" y="5349"/>
                    <a:pt x="912" y="5343"/>
                  </a:cubicBezTo>
                  <a:cubicBezTo>
                    <a:pt x="912" y="5343"/>
                    <a:pt x="912" y="5338"/>
                    <a:pt x="914" y="5338"/>
                  </a:cubicBezTo>
                  <a:cubicBezTo>
                    <a:pt x="924" y="5326"/>
                    <a:pt x="937" y="5317"/>
                    <a:pt x="946" y="5306"/>
                  </a:cubicBezTo>
                  <a:cubicBezTo>
                    <a:pt x="946" y="5304"/>
                    <a:pt x="950" y="5300"/>
                    <a:pt x="950" y="5298"/>
                  </a:cubicBezTo>
                  <a:cubicBezTo>
                    <a:pt x="952" y="5296"/>
                    <a:pt x="952" y="5294"/>
                    <a:pt x="954" y="5291"/>
                  </a:cubicBezTo>
                  <a:cubicBezTo>
                    <a:pt x="959" y="5285"/>
                    <a:pt x="961" y="5281"/>
                    <a:pt x="965" y="5274"/>
                  </a:cubicBezTo>
                  <a:cubicBezTo>
                    <a:pt x="967" y="5264"/>
                    <a:pt x="976" y="5255"/>
                    <a:pt x="978" y="5249"/>
                  </a:cubicBezTo>
                  <a:cubicBezTo>
                    <a:pt x="978" y="5247"/>
                    <a:pt x="978" y="5244"/>
                    <a:pt x="980" y="5242"/>
                  </a:cubicBezTo>
                  <a:lnTo>
                    <a:pt x="980" y="5238"/>
                  </a:lnTo>
                  <a:cubicBezTo>
                    <a:pt x="980" y="5232"/>
                    <a:pt x="984" y="5225"/>
                    <a:pt x="986" y="5219"/>
                  </a:cubicBezTo>
                  <a:cubicBezTo>
                    <a:pt x="986" y="5210"/>
                    <a:pt x="986" y="5200"/>
                    <a:pt x="991" y="5191"/>
                  </a:cubicBezTo>
                  <a:lnTo>
                    <a:pt x="1003" y="292"/>
                  </a:lnTo>
                  <a:lnTo>
                    <a:pt x="1003" y="288"/>
                  </a:lnTo>
                  <a:cubicBezTo>
                    <a:pt x="1003" y="292"/>
                    <a:pt x="1002" y="300"/>
                    <a:pt x="1000" y="307"/>
                  </a:cubicBezTo>
                  <a:lnTo>
                    <a:pt x="1000" y="307"/>
                  </a:lnTo>
                  <a:cubicBezTo>
                    <a:pt x="1009" y="228"/>
                    <a:pt x="963" y="145"/>
                    <a:pt x="856" y="85"/>
                  </a:cubicBezTo>
                  <a:cubicBezTo>
                    <a:pt x="760" y="29"/>
                    <a:pt x="634" y="0"/>
                    <a:pt x="507"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4"/>
            <p:cNvSpPr/>
            <p:nvPr/>
          </p:nvSpPr>
          <p:spPr>
            <a:xfrm flipH="1">
              <a:off x="7049950" y="1858341"/>
              <a:ext cx="75497" cy="120633"/>
            </a:xfrm>
            <a:custGeom>
              <a:avLst/>
              <a:gdLst/>
              <a:ahLst/>
              <a:cxnLst/>
              <a:rect l="l" t="t" r="r" b="b"/>
              <a:pathLst>
                <a:path w="4364" h="6973" extrusionOk="0">
                  <a:moveTo>
                    <a:pt x="4363" y="16"/>
                  </a:moveTo>
                  <a:lnTo>
                    <a:pt x="4363" y="17"/>
                  </a:lnTo>
                  <a:lnTo>
                    <a:pt x="4363" y="17"/>
                  </a:lnTo>
                  <a:cubicBezTo>
                    <a:pt x="4363" y="17"/>
                    <a:pt x="4363" y="16"/>
                    <a:pt x="4363" y="16"/>
                  </a:cubicBezTo>
                  <a:close/>
                  <a:moveTo>
                    <a:pt x="22" y="1"/>
                  </a:moveTo>
                  <a:lnTo>
                    <a:pt x="4" y="5715"/>
                  </a:lnTo>
                  <a:cubicBezTo>
                    <a:pt x="0" y="6037"/>
                    <a:pt x="214" y="6358"/>
                    <a:pt x="645" y="6607"/>
                  </a:cubicBezTo>
                  <a:cubicBezTo>
                    <a:pt x="743" y="6665"/>
                    <a:pt x="848" y="6714"/>
                    <a:pt x="959" y="6759"/>
                  </a:cubicBezTo>
                  <a:cubicBezTo>
                    <a:pt x="965" y="6759"/>
                    <a:pt x="967" y="6759"/>
                    <a:pt x="974" y="6763"/>
                  </a:cubicBezTo>
                  <a:cubicBezTo>
                    <a:pt x="993" y="6770"/>
                    <a:pt x="1014" y="6778"/>
                    <a:pt x="1033" y="6782"/>
                  </a:cubicBezTo>
                  <a:cubicBezTo>
                    <a:pt x="1095" y="6806"/>
                    <a:pt x="1155" y="6827"/>
                    <a:pt x="1221" y="6846"/>
                  </a:cubicBezTo>
                  <a:cubicBezTo>
                    <a:pt x="1257" y="6857"/>
                    <a:pt x="1292" y="6863"/>
                    <a:pt x="1326" y="6872"/>
                  </a:cubicBezTo>
                  <a:cubicBezTo>
                    <a:pt x="1349" y="6876"/>
                    <a:pt x="1371" y="6883"/>
                    <a:pt x="1394" y="6889"/>
                  </a:cubicBezTo>
                  <a:cubicBezTo>
                    <a:pt x="1411" y="6891"/>
                    <a:pt x="1428" y="6900"/>
                    <a:pt x="1450" y="6902"/>
                  </a:cubicBezTo>
                  <a:cubicBezTo>
                    <a:pt x="1520" y="6917"/>
                    <a:pt x="1590" y="6928"/>
                    <a:pt x="1663" y="6940"/>
                  </a:cubicBezTo>
                  <a:cubicBezTo>
                    <a:pt x="1689" y="6945"/>
                    <a:pt x="1714" y="6945"/>
                    <a:pt x="1740" y="6947"/>
                  </a:cubicBezTo>
                  <a:cubicBezTo>
                    <a:pt x="1759" y="6951"/>
                    <a:pt x="1776" y="6953"/>
                    <a:pt x="1797" y="6953"/>
                  </a:cubicBezTo>
                  <a:cubicBezTo>
                    <a:pt x="1823" y="6957"/>
                    <a:pt x="1851" y="6960"/>
                    <a:pt x="1876" y="6964"/>
                  </a:cubicBezTo>
                  <a:cubicBezTo>
                    <a:pt x="1947" y="6970"/>
                    <a:pt x="2015" y="6972"/>
                    <a:pt x="2088" y="6972"/>
                  </a:cubicBezTo>
                  <a:lnTo>
                    <a:pt x="2312" y="6972"/>
                  </a:lnTo>
                  <a:cubicBezTo>
                    <a:pt x="2393" y="6972"/>
                    <a:pt x="2474" y="6966"/>
                    <a:pt x="2553" y="6957"/>
                  </a:cubicBezTo>
                  <a:cubicBezTo>
                    <a:pt x="2562" y="6957"/>
                    <a:pt x="2572" y="6953"/>
                    <a:pt x="2577" y="6953"/>
                  </a:cubicBezTo>
                  <a:cubicBezTo>
                    <a:pt x="2600" y="6953"/>
                    <a:pt x="2624" y="6947"/>
                    <a:pt x="2647" y="6945"/>
                  </a:cubicBezTo>
                  <a:cubicBezTo>
                    <a:pt x="2709" y="6938"/>
                    <a:pt x="2769" y="6932"/>
                    <a:pt x="2828" y="6917"/>
                  </a:cubicBezTo>
                  <a:cubicBezTo>
                    <a:pt x="2858" y="6915"/>
                    <a:pt x="2884" y="6904"/>
                    <a:pt x="2910" y="6898"/>
                  </a:cubicBezTo>
                  <a:cubicBezTo>
                    <a:pt x="2982" y="6883"/>
                    <a:pt x="3055" y="6866"/>
                    <a:pt x="3125" y="6846"/>
                  </a:cubicBezTo>
                  <a:cubicBezTo>
                    <a:pt x="3164" y="6834"/>
                    <a:pt x="3204" y="6827"/>
                    <a:pt x="3243" y="6817"/>
                  </a:cubicBezTo>
                  <a:cubicBezTo>
                    <a:pt x="3270" y="6804"/>
                    <a:pt x="3300" y="6795"/>
                    <a:pt x="3330" y="6782"/>
                  </a:cubicBezTo>
                  <a:cubicBezTo>
                    <a:pt x="3356" y="6776"/>
                    <a:pt x="3386" y="6763"/>
                    <a:pt x="3413" y="6750"/>
                  </a:cubicBezTo>
                  <a:cubicBezTo>
                    <a:pt x="3518" y="6708"/>
                    <a:pt x="3623" y="6665"/>
                    <a:pt x="3714" y="6607"/>
                  </a:cubicBezTo>
                  <a:cubicBezTo>
                    <a:pt x="3725" y="6603"/>
                    <a:pt x="3734" y="6597"/>
                    <a:pt x="3744" y="6590"/>
                  </a:cubicBezTo>
                  <a:cubicBezTo>
                    <a:pt x="3763" y="6582"/>
                    <a:pt x="3776" y="6569"/>
                    <a:pt x="3793" y="6556"/>
                  </a:cubicBezTo>
                  <a:cubicBezTo>
                    <a:pt x="3823" y="6539"/>
                    <a:pt x="3851" y="6520"/>
                    <a:pt x="3877" y="6501"/>
                  </a:cubicBezTo>
                  <a:cubicBezTo>
                    <a:pt x="3898" y="6488"/>
                    <a:pt x="3915" y="6471"/>
                    <a:pt x="3938" y="6456"/>
                  </a:cubicBezTo>
                  <a:cubicBezTo>
                    <a:pt x="3960" y="6439"/>
                    <a:pt x="3981" y="6419"/>
                    <a:pt x="4005" y="6400"/>
                  </a:cubicBezTo>
                  <a:cubicBezTo>
                    <a:pt x="4007" y="6394"/>
                    <a:pt x="4013" y="6394"/>
                    <a:pt x="4017" y="6390"/>
                  </a:cubicBezTo>
                  <a:cubicBezTo>
                    <a:pt x="4026" y="6381"/>
                    <a:pt x="4030" y="6375"/>
                    <a:pt x="4039" y="6364"/>
                  </a:cubicBezTo>
                  <a:cubicBezTo>
                    <a:pt x="4071" y="6332"/>
                    <a:pt x="4103" y="6300"/>
                    <a:pt x="4131" y="6268"/>
                  </a:cubicBezTo>
                  <a:cubicBezTo>
                    <a:pt x="4137" y="6257"/>
                    <a:pt x="4148" y="6251"/>
                    <a:pt x="4150" y="6240"/>
                  </a:cubicBezTo>
                  <a:cubicBezTo>
                    <a:pt x="4160" y="6238"/>
                    <a:pt x="4163" y="6227"/>
                    <a:pt x="4169" y="6221"/>
                  </a:cubicBezTo>
                  <a:cubicBezTo>
                    <a:pt x="4186" y="6195"/>
                    <a:pt x="4201" y="6170"/>
                    <a:pt x="4216" y="6144"/>
                  </a:cubicBezTo>
                  <a:cubicBezTo>
                    <a:pt x="4224" y="6138"/>
                    <a:pt x="4233" y="6125"/>
                    <a:pt x="4239" y="6114"/>
                  </a:cubicBezTo>
                  <a:cubicBezTo>
                    <a:pt x="4242" y="6108"/>
                    <a:pt x="4246" y="6101"/>
                    <a:pt x="4248" y="6099"/>
                  </a:cubicBezTo>
                  <a:cubicBezTo>
                    <a:pt x="4259" y="6076"/>
                    <a:pt x="4271" y="6052"/>
                    <a:pt x="4280" y="6027"/>
                  </a:cubicBezTo>
                  <a:cubicBezTo>
                    <a:pt x="4284" y="6018"/>
                    <a:pt x="4291" y="6001"/>
                    <a:pt x="4297" y="5988"/>
                  </a:cubicBezTo>
                  <a:cubicBezTo>
                    <a:pt x="4299" y="5986"/>
                    <a:pt x="4299" y="5982"/>
                    <a:pt x="4299" y="5976"/>
                  </a:cubicBezTo>
                  <a:cubicBezTo>
                    <a:pt x="4310" y="5956"/>
                    <a:pt x="4316" y="5931"/>
                    <a:pt x="4323" y="5911"/>
                  </a:cubicBezTo>
                  <a:cubicBezTo>
                    <a:pt x="4325" y="5894"/>
                    <a:pt x="4331" y="5882"/>
                    <a:pt x="4331" y="5869"/>
                  </a:cubicBezTo>
                  <a:cubicBezTo>
                    <a:pt x="4335" y="5867"/>
                    <a:pt x="4335" y="5862"/>
                    <a:pt x="4335" y="5856"/>
                  </a:cubicBezTo>
                  <a:cubicBezTo>
                    <a:pt x="4338" y="5832"/>
                    <a:pt x="4342" y="5813"/>
                    <a:pt x="4342" y="5788"/>
                  </a:cubicBezTo>
                  <a:cubicBezTo>
                    <a:pt x="4344" y="5773"/>
                    <a:pt x="4348" y="5760"/>
                    <a:pt x="4348" y="5743"/>
                  </a:cubicBezTo>
                  <a:lnTo>
                    <a:pt x="4348" y="5724"/>
                  </a:lnTo>
                  <a:lnTo>
                    <a:pt x="4363" y="17"/>
                  </a:lnTo>
                  <a:lnTo>
                    <a:pt x="4363" y="17"/>
                  </a:lnTo>
                  <a:cubicBezTo>
                    <a:pt x="4363" y="36"/>
                    <a:pt x="4361" y="59"/>
                    <a:pt x="4357" y="80"/>
                  </a:cubicBezTo>
                  <a:lnTo>
                    <a:pt x="4357" y="82"/>
                  </a:lnTo>
                  <a:cubicBezTo>
                    <a:pt x="4357" y="101"/>
                    <a:pt x="4353" y="123"/>
                    <a:pt x="4350" y="146"/>
                  </a:cubicBezTo>
                  <a:cubicBezTo>
                    <a:pt x="4346" y="165"/>
                    <a:pt x="4340" y="182"/>
                    <a:pt x="4338" y="202"/>
                  </a:cubicBezTo>
                  <a:cubicBezTo>
                    <a:pt x="4331" y="221"/>
                    <a:pt x="4325" y="246"/>
                    <a:pt x="4318" y="270"/>
                  </a:cubicBezTo>
                  <a:cubicBezTo>
                    <a:pt x="4310" y="285"/>
                    <a:pt x="4303" y="302"/>
                    <a:pt x="4297" y="321"/>
                  </a:cubicBezTo>
                  <a:cubicBezTo>
                    <a:pt x="4286" y="345"/>
                    <a:pt x="4278" y="366"/>
                    <a:pt x="4263" y="385"/>
                  </a:cubicBezTo>
                  <a:cubicBezTo>
                    <a:pt x="4254" y="402"/>
                    <a:pt x="4242" y="421"/>
                    <a:pt x="4233" y="439"/>
                  </a:cubicBezTo>
                  <a:cubicBezTo>
                    <a:pt x="4216" y="464"/>
                    <a:pt x="4201" y="490"/>
                    <a:pt x="4182" y="511"/>
                  </a:cubicBezTo>
                  <a:cubicBezTo>
                    <a:pt x="4173" y="528"/>
                    <a:pt x="4160" y="541"/>
                    <a:pt x="4148" y="558"/>
                  </a:cubicBezTo>
                  <a:cubicBezTo>
                    <a:pt x="4122" y="590"/>
                    <a:pt x="4090" y="622"/>
                    <a:pt x="4058" y="654"/>
                  </a:cubicBezTo>
                  <a:cubicBezTo>
                    <a:pt x="4045" y="667"/>
                    <a:pt x="4032" y="678"/>
                    <a:pt x="4020" y="690"/>
                  </a:cubicBezTo>
                  <a:cubicBezTo>
                    <a:pt x="4000" y="710"/>
                    <a:pt x="3975" y="727"/>
                    <a:pt x="3955" y="742"/>
                  </a:cubicBezTo>
                  <a:cubicBezTo>
                    <a:pt x="3934" y="761"/>
                    <a:pt x="3915" y="778"/>
                    <a:pt x="3891" y="793"/>
                  </a:cubicBezTo>
                  <a:cubicBezTo>
                    <a:pt x="3870" y="810"/>
                    <a:pt x="3842" y="827"/>
                    <a:pt x="3817" y="842"/>
                  </a:cubicBezTo>
                  <a:cubicBezTo>
                    <a:pt x="3791" y="861"/>
                    <a:pt x="3761" y="880"/>
                    <a:pt x="3729" y="897"/>
                  </a:cubicBezTo>
                  <a:cubicBezTo>
                    <a:pt x="3637" y="953"/>
                    <a:pt x="3533" y="998"/>
                    <a:pt x="3428" y="1043"/>
                  </a:cubicBezTo>
                  <a:cubicBezTo>
                    <a:pt x="3401" y="1053"/>
                    <a:pt x="3375" y="1062"/>
                    <a:pt x="3347" y="1072"/>
                  </a:cubicBezTo>
                  <a:cubicBezTo>
                    <a:pt x="3243" y="1111"/>
                    <a:pt x="3136" y="1143"/>
                    <a:pt x="3025" y="1173"/>
                  </a:cubicBezTo>
                  <a:cubicBezTo>
                    <a:pt x="3016" y="1173"/>
                    <a:pt x="3003" y="1175"/>
                    <a:pt x="2991" y="1179"/>
                  </a:cubicBezTo>
                  <a:cubicBezTo>
                    <a:pt x="2884" y="1205"/>
                    <a:pt x="2771" y="1222"/>
                    <a:pt x="2658" y="1235"/>
                  </a:cubicBezTo>
                  <a:cubicBezTo>
                    <a:pt x="2638" y="1241"/>
                    <a:pt x="2615" y="1243"/>
                    <a:pt x="2596" y="1243"/>
                  </a:cubicBezTo>
                  <a:cubicBezTo>
                    <a:pt x="2476" y="1260"/>
                    <a:pt x="2352" y="1262"/>
                    <a:pt x="2229" y="1262"/>
                  </a:cubicBezTo>
                  <a:lnTo>
                    <a:pt x="2175" y="1262"/>
                  </a:lnTo>
                  <a:cubicBezTo>
                    <a:pt x="2054" y="1262"/>
                    <a:pt x="1930" y="1260"/>
                    <a:pt x="1812" y="1243"/>
                  </a:cubicBezTo>
                  <a:cubicBezTo>
                    <a:pt x="1793" y="1243"/>
                    <a:pt x="1774" y="1241"/>
                    <a:pt x="1759" y="1241"/>
                  </a:cubicBezTo>
                  <a:cubicBezTo>
                    <a:pt x="1640" y="1224"/>
                    <a:pt x="1524" y="1205"/>
                    <a:pt x="1409" y="1179"/>
                  </a:cubicBezTo>
                  <a:cubicBezTo>
                    <a:pt x="1388" y="1175"/>
                    <a:pt x="1368" y="1166"/>
                    <a:pt x="1345" y="1162"/>
                  </a:cubicBezTo>
                  <a:cubicBezTo>
                    <a:pt x="1245" y="1141"/>
                    <a:pt x="1142" y="1109"/>
                    <a:pt x="1044" y="1072"/>
                  </a:cubicBezTo>
                  <a:cubicBezTo>
                    <a:pt x="1025" y="1066"/>
                    <a:pt x="1010" y="1062"/>
                    <a:pt x="993" y="1053"/>
                  </a:cubicBezTo>
                  <a:cubicBezTo>
                    <a:pt x="875" y="1011"/>
                    <a:pt x="764" y="955"/>
                    <a:pt x="660" y="897"/>
                  </a:cubicBezTo>
                  <a:cubicBezTo>
                    <a:pt x="233" y="648"/>
                    <a:pt x="22" y="323"/>
                    <a:pt x="22" y="1"/>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4"/>
            <p:cNvSpPr/>
            <p:nvPr/>
          </p:nvSpPr>
          <p:spPr>
            <a:xfrm flipH="1">
              <a:off x="7046300" y="1836734"/>
              <a:ext cx="82521" cy="43544"/>
            </a:xfrm>
            <a:custGeom>
              <a:avLst/>
              <a:gdLst/>
              <a:ahLst/>
              <a:cxnLst/>
              <a:rect l="l" t="t" r="r" b="b"/>
              <a:pathLst>
                <a:path w="4770" h="2517" extrusionOk="0">
                  <a:moveTo>
                    <a:pt x="2379" y="0"/>
                  </a:moveTo>
                  <a:cubicBezTo>
                    <a:pt x="1823" y="0"/>
                    <a:pt x="1267" y="123"/>
                    <a:pt x="844" y="368"/>
                  </a:cubicBezTo>
                  <a:cubicBezTo>
                    <a:pt x="1" y="857"/>
                    <a:pt x="5" y="1658"/>
                    <a:pt x="855" y="2146"/>
                  </a:cubicBezTo>
                  <a:cubicBezTo>
                    <a:pt x="1280" y="2393"/>
                    <a:pt x="1836" y="2516"/>
                    <a:pt x="2392" y="2516"/>
                  </a:cubicBezTo>
                  <a:cubicBezTo>
                    <a:pt x="2948" y="2516"/>
                    <a:pt x="3503" y="2393"/>
                    <a:pt x="3924" y="2146"/>
                  </a:cubicBezTo>
                  <a:cubicBezTo>
                    <a:pt x="4770" y="1658"/>
                    <a:pt x="4767" y="857"/>
                    <a:pt x="3916" y="368"/>
                  </a:cubicBezTo>
                  <a:cubicBezTo>
                    <a:pt x="3492" y="123"/>
                    <a:pt x="2935" y="0"/>
                    <a:pt x="2379"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4"/>
            <p:cNvSpPr/>
            <p:nvPr/>
          </p:nvSpPr>
          <p:spPr>
            <a:xfrm flipH="1">
              <a:off x="7080087" y="1770284"/>
              <a:ext cx="17715" cy="91552"/>
            </a:xfrm>
            <a:custGeom>
              <a:avLst/>
              <a:gdLst/>
              <a:ahLst/>
              <a:cxnLst/>
              <a:rect l="l" t="t" r="r" b="b"/>
              <a:pathLst>
                <a:path w="1024" h="5292" extrusionOk="0">
                  <a:moveTo>
                    <a:pt x="14" y="0"/>
                  </a:moveTo>
                  <a:lnTo>
                    <a:pt x="1" y="5001"/>
                  </a:lnTo>
                  <a:cubicBezTo>
                    <a:pt x="1" y="5076"/>
                    <a:pt x="52" y="5153"/>
                    <a:pt x="150" y="5208"/>
                  </a:cubicBezTo>
                  <a:cubicBezTo>
                    <a:pt x="174" y="5221"/>
                    <a:pt x="199" y="5234"/>
                    <a:pt x="225" y="5245"/>
                  </a:cubicBezTo>
                  <a:cubicBezTo>
                    <a:pt x="242" y="5253"/>
                    <a:pt x="261" y="5257"/>
                    <a:pt x="285" y="5264"/>
                  </a:cubicBezTo>
                  <a:cubicBezTo>
                    <a:pt x="293" y="5266"/>
                    <a:pt x="302" y="5270"/>
                    <a:pt x="313" y="5272"/>
                  </a:cubicBezTo>
                  <a:lnTo>
                    <a:pt x="321" y="5272"/>
                  </a:lnTo>
                  <a:cubicBezTo>
                    <a:pt x="325" y="5272"/>
                    <a:pt x="332" y="5277"/>
                    <a:pt x="334" y="5277"/>
                  </a:cubicBezTo>
                  <a:cubicBezTo>
                    <a:pt x="353" y="5279"/>
                    <a:pt x="370" y="5283"/>
                    <a:pt x="385" y="5283"/>
                  </a:cubicBezTo>
                  <a:cubicBezTo>
                    <a:pt x="402" y="5289"/>
                    <a:pt x="417" y="5289"/>
                    <a:pt x="436" y="5292"/>
                  </a:cubicBezTo>
                  <a:lnTo>
                    <a:pt x="539" y="5292"/>
                  </a:lnTo>
                  <a:cubicBezTo>
                    <a:pt x="556" y="5292"/>
                    <a:pt x="575" y="5292"/>
                    <a:pt x="592" y="5289"/>
                  </a:cubicBezTo>
                  <a:cubicBezTo>
                    <a:pt x="614" y="5289"/>
                    <a:pt x="637" y="5283"/>
                    <a:pt x="658" y="5283"/>
                  </a:cubicBezTo>
                  <a:cubicBezTo>
                    <a:pt x="665" y="5281"/>
                    <a:pt x="675" y="5277"/>
                    <a:pt x="684" y="5274"/>
                  </a:cubicBezTo>
                  <a:cubicBezTo>
                    <a:pt x="693" y="5274"/>
                    <a:pt x="699" y="5270"/>
                    <a:pt x="710" y="5268"/>
                  </a:cubicBezTo>
                  <a:cubicBezTo>
                    <a:pt x="725" y="5264"/>
                    <a:pt x="742" y="5262"/>
                    <a:pt x="750" y="5257"/>
                  </a:cubicBezTo>
                  <a:cubicBezTo>
                    <a:pt x="793" y="5245"/>
                    <a:pt x="829" y="5228"/>
                    <a:pt x="865" y="5208"/>
                  </a:cubicBezTo>
                  <a:cubicBezTo>
                    <a:pt x="865" y="5208"/>
                    <a:pt x="868" y="5206"/>
                    <a:pt x="872" y="5206"/>
                  </a:cubicBezTo>
                  <a:cubicBezTo>
                    <a:pt x="880" y="5200"/>
                    <a:pt x="887" y="5193"/>
                    <a:pt x="897" y="5183"/>
                  </a:cubicBezTo>
                  <a:cubicBezTo>
                    <a:pt x="910" y="5176"/>
                    <a:pt x="923" y="5166"/>
                    <a:pt x="932" y="5159"/>
                  </a:cubicBezTo>
                  <a:cubicBezTo>
                    <a:pt x="932" y="5157"/>
                    <a:pt x="932" y="5157"/>
                    <a:pt x="936" y="5157"/>
                  </a:cubicBezTo>
                  <a:cubicBezTo>
                    <a:pt x="944" y="5146"/>
                    <a:pt x="957" y="5134"/>
                    <a:pt x="964" y="5125"/>
                  </a:cubicBezTo>
                  <a:cubicBezTo>
                    <a:pt x="966" y="5125"/>
                    <a:pt x="968" y="5119"/>
                    <a:pt x="968" y="5114"/>
                  </a:cubicBezTo>
                  <a:cubicBezTo>
                    <a:pt x="972" y="5112"/>
                    <a:pt x="974" y="5110"/>
                    <a:pt x="976" y="5108"/>
                  </a:cubicBezTo>
                  <a:cubicBezTo>
                    <a:pt x="979" y="5102"/>
                    <a:pt x="983" y="5099"/>
                    <a:pt x="985" y="5095"/>
                  </a:cubicBezTo>
                  <a:cubicBezTo>
                    <a:pt x="991" y="5082"/>
                    <a:pt x="996" y="5076"/>
                    <a:pt x="998" y="5063"/>
                  </a:cubicBezTo>
                  <a:lnTo>
                    <a:pt x="998" y="5059"/>
                  </a:lnTo>
                  <a:cubicBezTo>
                    <a:pt x="1002" y="5059"/>
                    <a:pt x="1002" y="5057"/>
                    <a:pt x="1002" y="5057"/>
                  </a:cubicBezTo>
                  <a:cubicBezTo>
                    <a:pt x="1004" y="5046"/>
                    <a:pt x="1008" y="5044"/>
                    <a:pt x="1008" y="5038"/>
                  </a:cubicBezTo>
                  <a:cubicBezTo>
                    <a:pt x="1008" y="5027"/>
                    <a:pt x="1011" y="5018"/>
                    <a:pt x="1011" y="5008"/>
                  </a:cubicBezTo>
                  <a:lnTo>
                    <a:pt x="1023" y="6"/>
                  </a:lnTo>
                  <a:lnTo>
                    <a:pt x="1023" y="2"/>
                  </a:lnTo>
                  <a:cubicBezTo>
                    <a:pt x="1023" y="19"/>
                    <a:pt x="1021" y="38"/>
                    <a:pt x="1017" y="56"/>
                  </a:cubicBezTo>
                  <a:lnTo>
                    <a:pt x="1017" y="53"/>
                  </a:lnTo>
                  <a:cubicBezTo>
                    <a:pt x="1015" y="56"/>
                    <a:pt x="1015" y="58"/>
                    <a:pt x="1015" y="60"/>
                  </a:cubicBezTo>
                  <a:cubicBezTo>
                    <a:pt x="1008" y="77"/>
                    <a:pt x="1002" y="90"/>
                    <a:pt x="991" y="105"/>
                  </a:cubicBezTo>
                  <a:cubicBezTo>
                    <a:pt x="989" y="109"/>
                    <a:pt x="985" y="111"/>
                    <a:pt x="985" y="115"/>
                  </a:cubicBezTo>
                  <a:cubicBezTo>
                    <a:pt x="974" y="128"/>
                    <a:pt x="959" y="145"/>
                    <a:pt x="944" y="158"/>
                  </a:cubicBezTo>
                  <a:cubicBezTo>
                    <a:pt x="936" y="167"/>
                    <a:pt x="923" y="177"/>
                    <a:pt x="912" y="184"/>
                  </a:cubicBezTo>
                  <a:cubicBezTo>
                    <a:pt x="902" y="190"/>
                    <a:pt x="891" y="199"/>
                    <a:pt x="878" y="205"/>
                  </a:cubicBezTo>
                  <a:cubicBezTo>
                    <a:pt x="833" y="235"/>
                    <a:pt x="780" y="254"/>
                    <a:pt x="722" y="265"/>
                  </a:cubicBezTo>
                  <a:cubicBezTo>
                    <a:pt x="716" y="267"/>
                    <a:pt x="710" y="273"/>
                    <a:pt x="699" y="273"/>
                  </a:cubicBezTo>
                  <a:cubicBezTo>
                    <a:pt x="641" y="284"/>
                    <a:pt x="586" y="295"/>
                    <a:pt x="526" y="295"/>
                  </a:cubicBezTo>
                  <a:lnTo>
                    <a:pt x="520" y="295"/>
                  </a:lnTo>
                  <a:cubicBezTo>
                    <a:pt x="456" y="295"/>
                    <a:pt x="396" y="284"/>
                    <a:pt x="336" y="273"/>
                  </a:cubicBezTo>
                  <a:cubicBezTo>
                    <a:pt x="334" y="273"/>
                    <a:pt x="332" y="273"/>
                    <a:pt x="330" y="271"/>
                  </a:cubicBezTo>
                  <a:cubicBezTo>
                    <a:pt x="268" y="258"/>
                    <a:pt x="214" y="235"/>
                    <a:pt x="163" y="209"/>
                  </a:cubicBezTo>
                  <a:cubicBezTo>
                    <a:pt x="65" y="152"/>
                    <a:pt x="14" y="77"/>
                    <a:pt x="14" y="0"/>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4"/>
            <p:cNvSpPr/>
            <p:nvPr/>
          </p:nvSpPr>
          <p:spPr>
            <a:xfrm flipH="1">
              <a:off x="7079205" y="1765198"/>
              <a:ext cx="19255" cy="10172"/>
            </a:xfrm>
            <a:custGeom>
              <a:avLst/>
              <a:gdLst/>
              <a:ahLst/>
              <a:cxnLst/>
              <a:rect l="l" t="t" r="r" b="b"/>
              <a:pathLst>
                <a:path w="1113" h="588" extrusionOk="0">
                  <a:moveTo>
                    <a:pt x="556" y="0"/>
                  </a:moveTo>
                  <a:cubicBezTo>
                    <a:pt x="427" y="0"/>
                    <a:pt x="298" y="28"/>
                    <a:pt x="201" y="85"/>
                  </a:cubicBezTo>
                  <a:cubicBezTo>
                    <a:pt x="1" y="202"/>
                    <a:pt x="5" y="386"/>
                    <a:pt x="201" y="503"/>
                  </a:cubicBezTo>
                  <a:cubicBezTo>
                    <a:pt x="301" y="559"/>
                    <a:pt x="428" y="588"/>
                    <a:pt x="556" y="588"/>
                  </a:cubicBezTo>
                  <a:cubicBezTo>
                    <a:pt x="686" y="588"/>
                    <a:pt x="816" y="558"/>
                    <a:pt x="916" y="499"/>
                  </a:cubicBezTo>
                  <a:cubicBezTo>
                    <a:pt x="1113" y="386"/>
                    <a:pt x="1113" y="202"/>
                    <a:pt x="912" y="85"/>
                  </a:cubicBezTo>
                  <a:cubicBezTo>
                    <a:pt x="814" y="28"/>
                    <a:pt x="685" y="0"/>
                    <a:pt x="556"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4"/>
            <p:cNvSpPr/>
            <p:nvPr/>
          </p:nvSpPr>
          <p:spPr>
            <a:xfrm flipH="1">
              <a:off x="6905392" y="2331185"/>
              <a:ext cx="17300" cy="94683"/>
            </a:xfrm>
            <a:custGeom>
              <a:avLst/>
              <a:gdLst/>
              <a:ahLst/>
              <a:cxnLst/>
              <a:rect l="l" t="t" r="r" b="b"/>
              <a:pathLst>
                <a:path w="1000" h="5473" extrusionOk="0">
                  <a:moveTo>
                    <a:pt x="966" y="401"/>
                  </a:moveTo>
                  <a:lnTo>
                    <a:pt x="966" y="401"/>
                  </a:lnTo>
                  <a:cubicBezTo>
                    <a:pt x="955" y="414"/>
                    <a:pt x="942" y="426"/>
                    <a:pt x="929" y="439"/>
                  </a:cubicBezTo>
                  <a:cubicBezTo>
                    <a:pt x="942" y="426"/>
                    <a:pt x="955" y="409"/>
                    <a:pt x="966" y="401"/>
                  </a:cubicBezTo>
                  <a:close/>
                  <a:moveTo>
                    <a:pt x="891" y="465"/>
                  </a:moveTo>
                  <a:lnTo>
                    <a:pt x="891" y="467"/>
                  </a:lnTo>
                  <a:cubicBezTo>
                    <a:pt x="878" y="473"/>
                    <a:pt x="872" y="484"/>
                    <a:pt x="859" y="491"/>
                  </a:cubicBezTo>
                  <a:cubicBezTo>
                    <a:pt x="872" y="480"/>
                    <a:pt x="883" y="473"/>
                    <a:pt x="891" y="465"/>
                  </a:cubicBezTo>
                  <a:close/>
                  <a:moveTo>
                    <a:pt x="508" y="0"/>
                  </a:moveTo>
                  <a:cubicBezTo>
                    <a:pt x="381" y="0"/>
                    <a:pt x="254" y="28"/>
                    <a:pt x="157" y="85"/>
                  </a:cubicBezTo>
                  <a:cubicBezTo>
                    <a:pt x="63" y="140"/>
                    <a:pt x="14" y="215"/>
                    <a:pt x="14" y="286"/>
                  </a:cubicBezTo>
                  <a:lnTo>
                    <a:pt x="1" y="5184"/>
                  </a:lnTo>
                  <a:cubicBezTo>
                    <a:pt x="1" y="5259"/>
                    <a:pt x="50" y="5334"/>
                    <a:pt x="146" y="5389"/>
                  </a:cubicBezTo>
                  <a:cubicBezTo>
                    <a:pt x="170" y="5402"/>
                    <a:pt x="193" y="5415"/>
                    <a:pt x="219" y="5421"/>
                  </a:cubicBezTo>
                  <a:cubicBezTo>
                    <a:pt x="221" y="5421"/>
                    <a:pt x="221" y="5423"/>
                    <a:pt x="225" y="5423"/>
                  </a:cubicBezTo>
                  <a:cubicBezTo>
                    <a:pt x="225" y="5423"/>
                    <a:pt x="231" y="5423"/>
                    <a:pt x="231" y="5428"/>
                  </a:cubicBezTo>
                  <a:cubicBezTo>
                    <a:pt x="246" y="5434"/>
                    <a:pt x="261" y="5436"/>
                    <a:pt x="278" y="5443"/>
                  </a:cubicBezTo>
                  <a:cubicBezTo>
                    <a:pt x="285" y="5443"/>
                    <a:pt x="293" y="5449"/>
                    <a:pt x="302" y="5449"/>
                  </a:cubicBezTo>
                  <a:cubicBezTo>
                    <a:pt x="308" y="5449"/>
                    <a:pt x="313" y="5453"/>
                    <a:pt x="315" y="5453"/>
                  </a:cubicBezTo>
                  <a:cubicBezTo>
                    <a:pt x="319" y="5453"/>
                    <a:pt x="325" y="5455"/>
                    <a:pt x="328" y="5455"/>
                  </a:cubicBezTo>
                  <a:cubicBezTo>
                    <a:pt x="345" y="5460"/>
                    <a:pt x="360" y="5462"/>
                    <a:pt x="379" y="5466"/>
                  </a:cubicBezTo>
                  <a:lnTo>
                    <a:pt x="396" y="5466"/>
                  </a:lnTo>
                  <a:cubicBezTo>
                    <a:pt x="398" y="5468"/>
                    <a:pt x="404" y="5468"/>
                    <a:pt x="407" y="5468"/>
                  </a:cubicBezTo>
                  <a:lnTo>
                    <a:pt x="426" y="5468"/>
                  </a:lnTo>
                  <a:cubicBezTo>
                    <a:pt x="443" y="5473"/>
                    <a:pt x="458" y="5473"/>
                    <a:pt x="473" y="5473"/>
                  </a:cubicBezTo>
                  <a:lnTo>
                    <a:pt x="526" y="5473"/>
                  </a:lnTo>
                  <a:cubicBezTo>
                    <a:pt x="545" y="5473"/>
                    <a:pt x="564" y="5468"/>
                    <a:pt x="582" y="5468"/>
                  </a:cubicBezTo>
                  <a:lnTo>
                    <a:pt x="586" y="5468"/>
                  </a:lnTo>
                  <a:cubicBezTo>
                    <a:pt x="592" y="5468"/>
                    <a:pt x="599" y="5466"/>
                    <a:pt x="605" y="5466"/>
                  </a:cubicBezTo>
                  <a:cubicBezTo>
                    <a:pt x="618" y="5466"/>
                    <a:pt x="628" y="5462"/>
                    <a:pt x="641" y="5460"/>
                  </a:cubicBezTo>
                  <a:cubicBezTo>
                    <a:pt x="648" y="5460"/>
                    <a:pt x="654" y="5455"/>
                    <a:pt x="658" y="5455"/>
                  </a:cubicBezTo>
                  <a:cubicBezTo>
                    <a:pt x="678" y="5453"/>
                    <a:pt x="693" y="5451"/>
                    <a:pt x="712" y="5443"/>
                  </a:cubicBezTo>
                  <a:cubicBezTo>
                    <a:pt x="722" y="5441"/>
                    <a:pt x="729" y="5441"/>
                    <a:pt x="739" y="5436"/>
                  </a:cubicBezTo>
                  <a:cubicBezTo>
                    <a:pt x="742" y="5436"/>
                    <a:pt x="744" y="5434"/>
                    <a:pt x="748" y="5430"/>
                  </a:cubicBezTo>
                  <a:cubicBezTo>
                    <a:pt x="780" y="5421"/>
                    <a:pt x="816" y="5404"/>
                    <a:pt x="846" y="5389"/>
                  </a:cubicBezTo>
                  <a:cubicBezTo>
                    <a:pt x="846" y="5389"/>
                    <a:pt x="848" y="5385"/>
                    <a:pt x="853" y="5385"/>
                  </a:cubicBezTo>
                  <a:cubicBezTo>
                    <a:pt x="861" y="5379"/>
                    <a:pt x="868" y="5372"/>
                    <a:pt x="878" y="5366"/>
                  </a:cubicBezTo>
                  <a:cubicBezTo>
                    <a:pt x="887" y="5359"/>
                    <a:pt x="900" y="5349"/>
                    <a:pt x="910" y="5342"/>
                  </a:cubicBezTo>
                  <a:cubicBezTo>
                    <a:pt x="915" y="5342"/>
                    <a:pt x="915" y="5340"/>
                    <a:pt x="917" y="5340"/>
                  </a:cubicBezTo>
                  <a:cubicBezTo>
                    <a:pt x="927" y="5327"/>
                    <a:pt x="938" y="5317"/>
                    <a:pt x="944" y="5308"/>
                  </a:cubicBezTo>
                  <a:cubicBezTo>
                    <a:pt x="947" y="5304"/>
                    <a:pt x="947" y="5302"/>
                    <a:pt x="951" y="5298"/>
                  </a:cubicBezTo>
                  <a:cubicBezTo>
                    <a:pt x="951" y="5295"/>
                    <a:pt x="953" y="5295"/>
                    <a:pt x="955" y="5291"/>
                  </a:cubicBezTo>
                  <a:cubicBezTo>
                    <a:pt x="955" y="5285"/>
                    <a:pt x="964" y="5283"/>
                    <a:pt x="964" y="5276"/>
                  </a:cubicBezTo>
                  <a:cubicBezTo>
                    <a:pt x="968" y="5266"/>
                    <a:pt x="974" y="5259"/>
                    <a:pt x="979" y="5246"/>
                  </a:cubicBezTo>
                  <a:lnTo>
                    <a:pt x="979" y="5244"/>
                  </a:lnTo>
                  <a:cubicBezTo>
                    <a:pt x="979" y="5244"/>
                    <a:pt x="979" y="5240"/>
                    <a:pt x="981" y="5240"/>
                  </a:cubicBezTo>
                  <a:cubicBezTo>
                    <a:pt x="981" y="5233"/>
                    <a:pt x="985" y="5227"/>
                    <a:pt x="985" y="5221"/>
                  </a:cubicBezTo>
                  <a:cubicBezTo>
                    <a:pt x="987" y="5210"/>
                    <a:pt x="987" y="5201"/>
                    <a:pt x="987" y="5191"/>
                  </a:cubicBezTo>
                  <a:lnTo>
                    <a:pt x="1000" y="294"/>
                  </a:lnTo>
                  <a:lnTo>
                    <a:pt x="1000" y="288"/>
                  </a:lnTo>
                  <a:cubicBezTo>
                    <a:pt x="1000" y="288"/>
                    <a:pt x="1000" y="288"/>
                    <a:pt x="1000" y="289"/>
                  </a:cubicBezTo>
                  <a:lnTo>
                    <a:pt x="1000" y="289"/>
                  </a:lnTo>
                  <a:cubicBezTo>
                    <a:pt x="1000" y="215"/>
                    <a:pt x="954" y="140"/>
                    <a:pt x="859" y="85"/>
                  </a:cubicBezTo>
                  <a:cubicBezTo>
                    <a:pt x="762" y="28"/>
                    <a:pt x="635" y="0"/>
                    <a:pt x="508" y="0"/>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4"/>
            <p:cNvSpPr/>
            <p:nvPr/>
          </p:nvSpPr>
          <p:spPr>
            <a:xfrm flipH="1">
              <a:off x="6876362" y="2256276"/>
              <a:ext cx="75376" cy="120667"/>
            </a:xfrm>
            <a:custGeom>
              <a:avLst/>
              <a:gdLst/>
              <a:ahLst/>
              <a:cxnLst/>
              <a:rect l="l" t="t" r="r" b="b"/>
              <a:pathLst>
                <a:path w="4357" h="6975" extrusionOk="0">
                  <a:moveTo>
                    <a:pt x="4357" y="16"/>
                  </a:moveTo>
                  <a:lnTo>
                    <a:pt x="4357" y="32"/>
                  </a:lnTo>
                  <a:lnTo>
                    <a:pt x="4357" y="32"/>
                  </a:lnTo>
                  <a:cubicBezTo>
                    <a:pt x="4357" y="27"/>
                    <a:pt x="4357" y="21"/>
                    <a:pt x="4357" y="16"/>
                  </a:cubicBezTo>
                  <a:close/>
                  <a:moveTo>
                    <a:pt x="17" y="1"/>
                  </a:moveTo>
                  <a:lnTo>
                    <a:pt x="0" y="5715"/>
                  </a:lnTo>
                  <a:cubicBezTo>
                    <a:pt x="0" y="6037"/>
                    <a:pt x="214" y="6362"/>
                    <a:pt x="643" y="6605"/>
                  </a:cubicBezTo>
                  <a:cubicBezTo>
                    <a:pt x="743" y="6663"/>
                    <a:pt x="845" y="6714"/>
                    <a:pt x="956" y="6761"/>
                  </a:cubicBezTo>
                  <a:cubicBezTo>
                    <a:pt x="958" y="6761"/>
                    <a:pt x="965" y="6761"/>
                    <a:pt x="969" y="6763"/>
                  </a:cubicBezTo>
                  <a:cubicBezTo>
                    <a:pt x="990" y="6769"/>
                    <a:pt x="1010" y="6780"/>
                    <a:pt x="1031" y="6782"/>
                  </a:cubicBezTo>
                  <a:cubicBezTo>
                    <a:pt x="1093" y="6806"/>
                    <a:pt x="1153" y="6829"/>
                    <a:pt x="1217" y="6848"/>
                  </a:cubicBezTo>
                  <a:cubicBezTo>
                    <a:pt x="1257" y="6855"/>
                    <a:pt x="1291" y="6863"/>
                    <a:pt x="1326" y="6874"/>
                  </a:cubicBezTo>
                  <a:cubicBezTo>
                    <a:pt x="1347" y="6876"/>
                    <a:pt x="1370" y="6887"/>
                    <a:pt x="1392" y="6889"/>
                  </a:cubicBezTo>
                  <a:cubicBezTo>
                    <a:pt x="1409" y="6893"/>
                    <a:pt x="1428" y="6900"/>
                    <a:pt x="1445" y="6902"/>
                  </a:cubicBezTo>
                  <a:cubicBezTo>
                    <a:pt x="1516" y="6919"/>
                    <a:pt x="1590" y="6927"/>
                    <a:pt x="1661" y="6942"/>
                  </a:cubicBezTo>
                  <a:cubicBezTo>
                    <a:pt x="1686" y="6944"/>
                    <a:pt x="1714" y="6944"/>
                    <a:pt x="1740" y="6949"/>
                  </a:cubicBezTo>
                  <a:cubicBezTo>
                    <a:pt x="1759" y="6951"/>
                    <a:pt x="1778" y="6955"/>
                    <a:pt x="1795" y="6955"/>
                  </a:cubicBezTo>
                  <a:cubicBezTo>
                    <a:pt x="1821" y="6957"/>
                    <a:pt x="1846" y="6961"/>
                    <a:pt x="1872" y="6964"/>
                  </a:cubicBezTo>
                  <a:cubicBezTo>
                    <a:pt x="1945" y="6970"/>
                    <a:pt x="2015" y="6974"/>
                    <a:pt x="2088" y="6974"/>
                  </a:cubicBezTo>
                  <a:lnTo>
                    <a:pt x="2310" y="6974"/>
                  </a:lnTo>
                  <a:cubicBezTo>
                    <a:pt x="2391" y="6970"/>
                    <a:pt x="2470" y="6968"/>
                    <a:pt x="2551" y="6957"/>
                  </a:cubicBezTo>
                  <a:cubicBezTo>
                    <a:pt x="2557" y="6957"/>
                    <a:pt x="2568" y="6955"/>
                    <a:pt x="2579" y="6955"/>
                  </a:cubicBezTo>
                  <a:cubicBezTo>
                    <a:pt x="2598" y="6951"/>
                    <a:pt x="2621" y="6949"/>
                    <a:pt x="2645" y="6944"/>
                  </a:cubicBezTo>
                  <a:cubicBezTo>
                    <a:pt x="2705" y="6938"/>
                    <a:pt x="2769" y="6932"/>
                    <a:pt x="2828" y="6919"/>
                  </a:cubicBezTo>
                  <a:cubicBezTo>
                    <a:pt x="2852" y="6915"/>
                    <a:pt x="2877" y="6906"/>
                    <a:pt x="2905" y="6900"/>
                  </a:cubicBezTo>
                  <a:cubicBezTo>
                    <a:pt x="2980" y="6887"/>
                    <a:pt x="3050" y="6865"/>
                    <a:pt x="3123" y="6846"/>
                  </a:cubicBezTo>
                  <a:cubicBezTo>
                    <a:pt x="3159" y="6833"/>
                    <a:pt x="3202" y="6827"/>
                    <a:pt x="3238" y="6818"/>
                  </a:cubicBezTo>
                  <a:cubicBezTo>
                    <a:pt x="3270" y="6806"/>
                    <a:pt x="3298" y="6795"/>
                    <a:pt x="3328" y="6782"/>
                  </a:cubicBezTo>
                  <a:cubicBezTo>
                    <a:pt x="3353" y="6774"/>
                    <a:pt x="3383" y="6763"/>
                    <a:pt x="3413" y="6750"/>
                  </a:cubicBezTo>
                  <a:cubicBezTo>
                    <a:pt x="3516" y="6707"/>
                    <a:pt x="3620" y="6663"/>
                    <a:pt x="3714" y="6605"/>
                  </a:cubicBezTo>
                  <a:cubicBezTo>
                    <a:pt x="3723" y="6605"/>
                    <a:pt x="3729" y="6599"/>
                    <a:pt x="3740" y="6592"/>
                  </a:cubicBezTo>
                  <a:cubicBezTo>
                    <a:pt x="3759" y="6582"/>
                    <a:pt x="3774" y="6569"/>
                    <a:pt x="3793" y="6556"/>
                  </a:cubicBezTo>
                  <a:cubicBezTo>
                    <a:pt x="3823" y="6539"/>
                    <a:pt x="3851" y="6520"/>
                    <a:pt x="3876" y="6500"/>
                  </a:cubicBezTo>
                  <a:cubicBezTo>
                    <a:pt x="3896" y="6488"/>
                    <a:pt x="3915" y="6473"/>
                    <a:pt x="3934" y="6456"/>
                  </a:cubicBezTo>
                  <a:cubicBezTo>
                    <a:pt x="3957" y="6439"/>
                    <a:pt x="3981" y="6419"/>
                    <a:pt x="4004" y="6400"/>
                  </a:cubicBezTo>
                  <a:cubicBezTo>
                    <a:pt x="4004" y="6394"/>
                    <a:pt x="4011" y="6394"/>
                    <a:pt x="4015" y="6392"/>
                  </a:cubicBezTo>
                  <a:cubicBezTo>
                    <a:pt x="4024" y="6381"/>
                    <a:pt x="4028" y="6370"/>
                    <a:pt x="4036" y="6366"/>
                  </a:cubicBezTo>
                  <a:cubicBezTo>
                    <a:pt x="4071" y="6332"/>
                    <a:pt x="4103" y="6300"/>
                    <a:pt x="4130" y="6268"/>
                  </a:cubicBezTo>
                  <a:cubicBezTo>
                    <a:pt x="4137" y="6259"/>
                    <a:pt x="4145" y="6251"/>
                    <a:pt x="4150" y="6242"/>
                  </a:cubicBezTo>
                  <a:cubicBezTo>
                    <a:pt x="4156" y="6238"/>
                    <a:pt x="4158" y="6229"/>
                    <a:pt x="4165" y="6223"/>
                  </a:cubicBezTo>
                  <a:cubicBezTo>
                    <a:pt x="4184" y="6197"/>
                    <a:pt x="4199" y="6172"/>
                    <a:pt x="4216" y="6144"/>
                  </a:cubicBezTo>
                  <a:cubicBezTo>
                    <a:pt x="4222" y="6138"/>
                    <a:pt x="4231" y="6125"/>
                    <a:pt x="4237" y="6116"/>
                  </a:cubicBezTo>
                  <a:cubicBezTo>
                    <a:pt x="4241" y="6110"/>
                    <a:pt x="4244" y="6103"/>
                    <a:pt x="4244" y="6099"/>
                  </a:cubicBezTo>
                  <a:cubicBezTo>
                    <a:pt x="4256" y="6078"/>
                    <a:pt x="4267" y="6054"/>
                    <a:pt x="4276" y="6029"/>
                  </a:cubicBezTo>
                  <a:cubicBezTo>
                    <a:pt x="4284" y="6018"/>
                    <a:pt x="4288" y="6003"/>
                    <a:pt x="4295" y="5990"/>
                  </a:cubicBezTo>
                  <a:cubicBezTo>
                    <a:pt x="4295" y="5986"/>
                    <a:pt x="4299" y="5984"/>
                    <a:pt x="4299" y="5977"/>
                  </a:cubicBezTo>
                  <a:cubicBezTo>
                    <a:pt x="4308" y="5956"/>
                    <a:pt x="4312" y="5930"/>
                    <a:pt x="4318" y="5911"/>
                  </a:cubicBezTo>
                  <a:cubicBezTo>
                    <a:pt x="4323" y="5896"/>
                    <a:pt x="4325" y="5884"/>
                    <a:pt x="4331" y="5871"/>
                  </a:cubicBezTo>
                  <a:lnTo>
                    <a:pt x="4331" y="5858"/>
                  </a:lnTo>
                  <a:cubicBezTo>
                    <a:pt x="4335" y="5834"/>
                    <a:pt x="4335" y="5815"/>
                    <a:pt x="4337" y="5790"/>
                  </a:cubicBezTo>
                  <a:cubicBezTo>
                    <a:pt x="4342" y="5773"/>
                    <a:pt x="4342" y="5760"/>
                    <a:pt x="4344" y="5743"/>
                  </a:cubicBezTo>
                  <a:lnTo>
                    <a:pt x="4344" y="5723"/>
                  </a:lnTo>
                  <a:lnTo>
                    <a:pt x="4357" y="32"/>
                  </a:lnTo>
                  <a:lnTo>
                    <a:pt x="4357" y="32"/>
                  </a:lnTo>
                  <a:cubicBezTo>
                    <a:pt x="4357" y="48"/>
                    <a:pt x="4356" y="64"/>
                    <a:pt x="4355" y="82"/>
                  </a:cubicBezTo>
                  <a:cubicBezTo>
                    <a:pt x="4352" y="101"/>
                    <a:pt x="4352" y="122"/>
                    <a:pt x="4346" y="146"/>
                  </a:cubicBezTo>
                  <a:cubicBezTo>
                    <a:pt x="4346" y="165"/>
                    <a:pt x="4340" y="182"/>
                    <a:pt x="4331" y="197"/>
                  </a:cubicBezTo>
                  <a:cubicBezTo>
                    <a:pt x="4325" y="221"/>
                    <a:pt x="4323" y="246"/>
                    <a:pt x="4318" y="265"/>
                  </a:cubicBezTo>
                  <a:cubicBezTo>
                    <a:pt x="4308" y="285"/>
                    <a:pt x="4299" y="302"/>
                    <a:pt x="4293" y="321"/>
                  </a:cubicBezTo>
                  <a:cubicBezTo>
                    <a:pt x="4284" y="344"/>
                    <a:pt x="4273" y="364"/>
                    <a:pt x="4265" y="385"/>
                  </a:cubicBezTo>
                  <a:cubicBezTo>
                    <a:pt x="4254" y="404"/>
                    <a:pt x="4241" y="421"/>
                    <a:pt x="4233" y="438"/>
                  </a:cubicBezTo>
                  <a:cubicBezTo>
                    <a:pt x="4216" y="464"/>
                    <a:pt x="4199" y="490"/>
                    <a:pt x="4179" y="513"/>
                  </a:cubicBezTo>
                  <a:cubicBezTo>
                    <a:pt x="4171" y="528"/>
                    <a:pt x="4158" y="541"/>
                    <a:pt x="4145" y="558"/>
                  </a:cubicBezTo>
                  <a:cubicBezTo>
                    <a:pt x="4118" y="590"/>
                    <a:pt x="4086" y="622"/>
                    <a:pt x="4054" y="654"/>
                  </a:cubicBezTo>
                  <a:cubicBezTo>
                    <a:pt x="4045" y="667"/>
                    <a:pt x="4032" y="680"/>
                    <a:pt x="4015" y="690"/>
                  </a:cubicBezTo>
                  <a:cubicBezTo>
                    <a:pt x="3996" y="707"/>
                    <a:pt x="3975" y="726"/>
                    <a:pt x="3953" y="741"/>
                  </a:cubicBezTo>
                  <a:cubicBezTo>
                    <a:pt x="3934" y="759"/>
                    <a:pt x="3915" y="778"/>
                    <a:pt x="3891" y="795"/>
                  </a:cubicBezTo>
                  <a:cubicBezTo>
                    <a:pt x="3866" y="810"/>
                    <a:pt x="3840" y="827"/>
                    <a:pt x="3817" y="842"/>
                  </a:cubicBezTo>
                  <a:cubicBezTo>
                    <a:pt x="3787" y="861"/>
                    <a:pt x="3763" y="880"/>
                    <a:pt x="3731" y="897"/>
                  </a:cubicBezTo>
                  <a:cubicBezTo>
                    <a:pt x="3635" y="953"/>
                    <a:pt x="3533" y="998"/>
                    <a:pt x="3426" y="1040"/>
                  </a:cubicBezTo>
                  <a:cubicBezTo>
                    <a:pt x="3400" y="1053"/>
                    <a:pt x="3370" y="1062"/>
                    <a:pt x="3341" y="1072"/>
                  </a:cubicBezTo>
                  <a:cubicBezTo>
                    <a:pt x="3240" y="1111"/>
                    <a:pt x="3136" y="1143"/>
                    <a:pt x="3025" y="1173"/>
                  </a:cubicBezTo>
                  <a:cubicBezTo>
                    <a:pt x="3012" y="1173"/>
                    <a:pt x="2999" y="1175"/>
                    <a:pt x="2986" y="1179"/>
                  </a:cubicBezTo>
                  <a:cubicBezTo>
                    <a:pt x="2880" y="1205"/>
                    <a:pt x="2769" y="1222"/>
                    <a:pt x="2655" y="1235"/>
                  </a:cubicBezTo>
                  <a:cubicBezTo>
                    <a:pt x="2636" y="1241"/>
                    <a:pt x="2617" y="1241"/>
                    <a:pt x="2598" y="1243"/>
                  </a:cubicBezTo>
                  <a:cubicBezTo>
                    <a:pt x="2470" y="1260"/>
                    <a:pt x="2350" y="1262"/>
                    <a:pt x="2229" y="1262"/>
                  </a:cubicBezTo>
                  <a:lnTo>
                    <a:pt x="2169" y="1262"/>
                  </a:lnTo>
                  <a:cubicBezTo>
                    <a:pt x="2049" y="1262"/>
                    <a:pt x="1930" y="1260"/>
                    <a:pt x="1806" y="1243"/>
                  </a:cubicBezTo>
                  <a:cubicBezTo>
                    <a:pt x="1793" y="1241"/>
                    <a:pt x="1774" y="1241"/>
                    <a:pt x="1759" y="1241"/>
                  </a:cubicBezTo>
                  <a:cubicBezTo>
                    <a:pt x="1635" y="1224"/>
                    <a:pt x="1522" y="1205"/>
                    <a:pt x="1409" y="1179"/>
                  </a:cubicBezTo>
                  <a:cubicBezTo>
                    <a:pt x="1385" y="1177"/>
                    <a:pt x="1364" y="1166"/>
                    <a:pt x="1345" y="1162"/>
                  </a:cubicBezTo>
                  <a:cubicBezTo>
                    <a:pt x="1240" y="1141"/>
                    <a:pt x="1138" y="1109"/>
                    <a:pt x="1040" y="1072"/>
                  </a:cubicBezTo>
                  <a:cubicBezTo>
                    <a:pt x="1023" y="1066"/>
                    <a:pt x="1003" y="1062"/>
                    <a:pt x="990" y="1053"/>
                  </a:cubicBezTo>
                  <a:cubicBezTo>
                    <a:pt x="875" y="1010"/>
                    <a:pt x="760" y="955"/>
                    <a:pt x="657" y="897"/>
                  </a:cubicBezTo>
                  <a:cubicBezTo>
                    <a:pt x="233" y="648"/>
                    <a:pt x="17" y="325"/>
                    <a:pt x="17" y="1"/>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4"/>
            <p:cNvSpPr/>
            <p:nvPr/>
          </p:nvSpPr>
          <p:spPr>
            <a:xfrm flipH="1">
              <a:off x="6872591" y="2234651"/>
              <a:ext cx="82556" cy="43527"/>
            </a:xfrm>
            <a:custGeom>
              <a:avLst/>
              <a:gdLst/>
              <a:ahLst/>
              <a:cxnLst/>
              <a:rect l="l" t="t" r="r" b="b"/>
              <a:pathLst>
                <a:path w="4772" h="2516" extrusionOk="0">
                  <a:moveTo>
                    <a:pt x="2380" y="1"/>
                  </a:moveTo>
                  <a:cubicBezTo>
                    <a:pt x="1824" y="1"/>
                    <a:pt x="1268" y="123"/>
                    <a:pt x="846" y="369"/>
                  </a:cubicBezTo>
                  <a:cubicBezTo>
                    <a:pt x="1" y="858"/>
                    <a:pt x="3" y="1658"/>
                    <a:pt x="854" y="2147"/>
                  </a:cubicBezTo>
                  <a:cubicBezTo>
                    <a:pt x="1280" y="2393"/>
                    <a:pt x="1837" y="2515"/>
                    <a:pt x="2394" y="2515"/>
                  </a:cubicBezTo>
                  <a:cubicBezTo>
                    <a:pt x="2950" y="2515"/>
                    <a:pt x="3505" y="2393"/>
                    <a:pt x="3926" y="2147"/>
                  </a:cubicBezTo>
                  <a:cubicBezTo>
                    <a:pt x="4771" y="1658"/>
                    <a:pt x="4769" y="858"/>
                    <a:pt x="3918" y="367"/>
                  </a:cubicBezTo>
                  <a:cubicBezTo>
                    <a:pt x="3492" y="123"/>
                    <a:pt x="2936" y="1"/>
                    <a:pt x="2380"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4"/>
            <p:cNvSpPr/>
            <p:nvPr/>
          </p:nvSpPr>
          <p:spPr>
            <a:xfrm flipH="1">
              <a:off x="6906378" y="2168167"/>
              <a:ext cx="17715" cy="91603"/>
            </a:xfrm>
            <a:custGeom>
              <a:avLst/>
              <a:gdLst/>
              <a:ahLst/>
              <a:cxnLst/>
              <a:rect l="l" t="t" r="r" b="b"/>
              <a:pathLst>
                <a:path w="1024" h="5295" extrusionOk="0">
                  <a:moveTo>
                    <a:pt x="14" y="1"/>
                  </a:moveTo>
                  <a:lnTo>
                    <a:pt x="1" y="5002"/>
                  </a:lnTo>
                  <a:cubicBezTo>
                    <a:pt x="1" y="5077"/>
                    <a:pt x="48" y="5156"/>
                    <a:pt x="148" y="5209"/>
                  </a:cubicBezTo>
                  <a:cubicBezTo>
                    <a:pt x="172" y="5222"/>
                    <a:pt x="195" y="5232"/>
                    <a:pt x="219" y="5243"/>
                  </a:cubicBezTo>
                  <a:cubicBezTo>
                    <a:pt x="242" y="5252"/>
                    <a:pt x="261" y="5258"/>
                    <a:pt x="283" y="5265"/>
                  </a:cubicBezTo>
                  <a:cubicBezTo>
                    <a:pt x="293" y="5269"/>
                    <a:pt x="302" y="5271"/>
                    <a:pt x="312" y="5271"/>
                  </a:cubicBezTo>
                  <a:cubicBezTo>
                    <a:pt x="315" y="5275"/>
                    <a:pt x="319" y="5275"/>
                    <a:pt x="319" y="5275"/>
                  </a:cubicBezTo>
                  <a:cubicBezTo>
                    <a:pt x="323" y="5275"/>
                    <a:pt x="330" y="5277"/>
                    <a:pt x="334" y="5277"/>
                  </a:cubicBezTo>
                  <a:cubicBezTo>
                    <a:pt x="349" y="5282"/>
                    <a:pt x="366" y="5284"/>
                    <a:pt x="383" y="5284"/>
                  </a:cubicBezTo>
                  <a:cubicBezTo>
                    <a:pt x="400" y="5290"/>
                    <a:pt x="415" y="5290"/>
                    <a:pt x="432" y="5290"/>
                  </a:cubicBezTo>
                  <a:cubicBezTo>
                    <a:pt x="451" y="5294"/>
                    <a:pt x="464" y="5294"/>
                    <a:pt x="483" y="5294"/>
                  </a:cubicBezTo>
                  <a:lnTo>
                    <a:pt x="534" y="5294"/>
                  </a:lnTo>
                  <a:cubicBezTo>
                    <a:pt x="554" y="5294"/>
                    <a:pt x="571" y="5290"/>
                    <a:pt x="590" y="5290"/>
                  </a:cubicBezTo>
                  <a:cubicBezTo>
                    <a:pt x="613" y="5290"/>
                    <a:pt x="637" y="5284"/>
                    <a:pt x="656" y="5284"/>
                  </a:cubicBezTo>
                  <a:cubicBezTo>
                    <a:pt x="663" y="5282"/>
                    <a:pt x="673" y="5277"/>
                    <a:pt x="682" y="5275"/>
                  </a:cubicBezTo>
                  <a:cubicBezTo>
                    <a:pt x="692" y="5275"/>
                    <a:pt x="699" y="5271"/>
                    <a:pt x="709" y="5269"/>
                  </a:cubicBezTo>
                  <a:cubicBezTo>
                    <a:pt x="724" y="5265"/>
                    <a:pt x="735" y="5262"/>
                    <a:pt x="750" y="5258"/>
                  </a:cubicBezTo>
                  <a:cubicBezTo>
                    <a:pt x="791" y="5241"/>
                    <a:pt x="831" y="5228"/>
                    <a:pt x="863" y="5209"/>
                  </a:cubicBezTo>
                  <a:lnTo>
                    <a:pt x="867" y="5207"/>
                  </a:lnTo>
                  <a:cubicBezTo>
                    <a:pt x="880" y="5200"/>
                    <a:pt x="885" y="5194"/>
                    <a:pt x="895" y="5183"/>
                  </a:cubicBezTo>
                  <a:cubicBezTo>
                    <a:pt x="908" y="5177"/>
                    <a:pt x="917" y="5168"/>
                    <a:pt x="927" y="5162"/>
                  </a:cubicBezTo>
                  <a:lnTo>
                    <a:pt x="929" y="5158"/>
                  </a:lnTo>
                  <a:cubicBezTo>
                    <a:pt x="942" y="5149"/>
                    <a:pt x="953" y="5136"/>
                    <a:pt x="964" y="5126"/>
                  </a:cubicBezTo>
                  <a:cubicBezTo>
                    <a:pt x="966" y="5124"/>
                    <a:pt x="966" y="5119"/>
                    <a:pt x="970" y="5115"/>
                  </a:cubicBezTo>
                  <a:cubicBezTo>
                    <a:pt x="970" y="5113"/>
                    <a:pt x="972" y="5113"/>
                    <a:pt x="976" y="5109"/>
                  </a:cubicBezTo>
                  <a:cubicBezTo>
                    <a:pt x="978" y="5102"/>
                    <a:pt x="983" y="5100"/>
                    <a:pt x="985" y="5096"/>
                  </a:cubicBezTo>
                  <a:cubicBezTo>
                    <a:pt x="989" y="5083"/>
                    <a:pt x="996" y="5077"/>
                    <a:pt x="998" y="5064"/>
                  </a:cubicBezTo>
                  <a:lnTo>
                    <a:pt x="998" y="5062"/>
                  </a:lnTo>
                  <a:cubicBezTo>
                    <a:pt x="1000" y="5062"/>
                    <a:pt x="1000" y="5057"/>
                    <a:pt x="1000" y="5057"/>
                  </a:cubicBezTo>
                  <a:cubicBezTo>
                    <a:pt x="1000" y="5049"/>
                    <a:pt x="1004" y="5043"/>
                    <a:pt x="1004" y="5038"/>
                  </a:cubicBezTo>
                  <a:cubicBezTo>
                    <a:pt x="1008" y="5025"/>
                    <a:pt x="1008" y="5019"/>
                    <a:pt x="1010" y="5010"/>
                  </a:cubicBezTo>
                  <a:lnTo>
                    <a:pt x="1023" y="7"/>
                  </a:lnTo>
                  <a:lnTo>
                    <a:pt x="1023" y="5"/>
                  </a:lnTo>
                  <a:cubicBezTo>
                    <a:pt x="1023" y="24"/>
                    <a:pt x="1019" y="41"/>
                    <a:pt x="1013" y="56"/>
                  </a:cubicBezTo>
                  <a:lnTo>
                    <a:pt x="1013" y="63"/>
                  </a:lnTo>
                  <a:cubicBezTo>
                    <a:pt x="1008" y="80"/>
                    <a:pt x="1000" y="93"/>
                    <a:pt x="989" y="107"/>
                  </a:cubicBezTo>
                  <a:cubicBezTo>
                    <a:pt x="989" y="112"/>
                    <a:pt x="987" y="114"/>
                    <a:pt x="987" y="118"/>
                  </a:cubicBezTo>
                  <a:cubicBezTo>
                    <a:pt x="972" y="131"/>
                    <a:pt x="959" y="146"/>
                    <a:pt x="944" y="159"/>
                  </a:cubicBezTo>
                  <a:cubicBezTo>
                    <a:pt x="934" y="169"/>
                    <a:pt x="921" y="180"/>
                    <a:pt x="908" y="186"/>
                  </a:cubicBezTo>
                  <a:cubicBezTo>
                    <a:pt x="897" y="195"/>
                    <a:pt x="889" y="201"/>
                    <a:pt x="876" y="208"/>
                  </a:cubicBezTo>
                  <a:cubicBezTo>
                    <a:pt x="833" y="238"/>
                    <a:pt x="778" y="257"/>
                    <a:pt x="720" y="270"/>
                  </a:cubicBezTo>
                  <a:cubicBezTo>
                    <a:pt x="716" y="270"/>
                    <a:pt x="705" y="276"/>
                    <a:pt x="697" y="276"/>
                  </a:cubicBezTo>
                  <a:cubicBezTo>
                    <a:pt x="643" y="287"/>
                    <a:pt x="584" y="295"/>
                    <a:pt x="522" y="295"/>
                  </a:cubicBezTo>
                  <a:lnTo>
                    <a:pt x="517" y="295"/>
                  </a:lnTo>
                  <a:cubicBezTo>
                    <a:pt x="455" y="295"/>
                    <a:pt x="389" y="287"/>
                    <a:pt x="334" y="276"/>
                  </a:cubicBezTo>
                  <a:cubicBezTo>
                    <a:pt x="332" y="276"/>
                    <a:pt x="330" y="276"/>
                    <a:pt x="323" y="272"/>
                  </a:cubicBezTo>
                  <a:cubicBezTo>
                    <a:pt x="268" y="257"/>
                    <a:pt x="208" y="238"/>
                    <a:pt x="161" y="212"/>
                  </a:cubicBezTo>
                  <a:cubicBezTo>
                    <a:pt x="63" y="152"/>
                    <a:pt x="14" y="78"/>
                    <a:pt x="14" y="1"/>
                  </a:cubicBezTo>
                  <a:close/>
                </a:path>
              </a:pathLst>
            </a:custGeom>
            <a:solidFill>
              <a:srgbClr val="D4237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4"/>
            <p:cNvSpPr/>
            <p:nvPr/>
          </p:nvSpPr>
          <p:spPr>
            <a:xfrm flipH="1">
              <a:off x="6905565" y="2163115"/>
              <a:ext cx="19186" cy="10190"/>
            </a:xfrm>
            <a:custGeom>
              <a:avLst/>
              <a:gdLst/>
              <a:ahLst/>
              <a:cxnLst/>
              <a:rect l="l" t="t" r="r" b="b"/>
              <a:pathLst>
                <a:path w="1109" h="589" extrusionOk="0">
                  <a:moveTo>
                    <a:pt x="554" y="1"/>
                  </a:moveTo>
                  <a:cubicBezTo>
                    <a:pt x="425" y="1"/>
                    <a:pt x="296" y="29"/>
                    <a:pt x="199" y="86"/>
                  </a:cubicBezTo>
                  <a:cubicBezTo>
                    <a:pt x="0" y="203"/>
                    <a:pt x="5" y="391"/>
                    <a:pt x="199" y="504"/>
                  </a:cubicBezTo>
                  <a:cubicBezTo>
                    <a:pt x="297" y="560"/>
                    <a:pt x="426" y="588"/>
                    <a:pt x="554" y="588"/>
                  </a:cubicBezTo>
                  <a:cubicBezTo>
                    <a:pt x="685" y="588"/>
                    <a:pt x="816" y="559"/>
                    <a:pt x="914" y="500"/>
                  </a:cubicBezTo>
                  <a:cubicBezTo>
                    <a:pt x="1108" y="391"/>
                    <a:pt x="1108" y="203"/>
                    <a:pt x="910" y="86"/>
                  </a:cubicBezTo>
                  <a:cubicBezTo>
                    <a:pt x="813" y="29"/>
                    <a:pt x="683" y="1"/>
                    <a:pt x="554" y="1"/>
                  </a:cubicBezTo>
                  <a:close/>
                </a:path>
              </a:pathLst>
            </a:custGeom>
            <a:solidFill>
              <a:srgbClr val="EF80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4"/>
            <p:cNvSpPr/>
            <p:nvPr/>
          </p:nvSpPr>
          <p:spPr>
            <a:xfrm flipH="1">
              <a:off x="6329803" y="3347266"/>
              <a:ext cx="199504" cy="78698"/>
            </a:xfrm>
            <a:custGeom>
              <a:avLst/>
              <a:gdLst/>
              <a:ahLst/>
              <a:cxnLst/>
              <a:rect l="l" t="t" r="r" b="b"/>
              <a:pathLst>
                <a:path w="11532" h="4549" extrusionOk="0">
                  <a:moveTo>
                    <a:pt x="7861" y="1"/>
                  </a:moveTo>
                  <a:cubicBezTo>
                    <a:pt x="7861" y="1"/>
                    <a:pt x="4187" y="850"/>
                    <a:pt x="3271" y="1089"/>
                  </a:cubicBezTo>
                  <a:cubicBezTo>
                    <a:pt x="2351" y="1328"/>
                    <a:pt x="522" y="2005"/>
                    <a:pt x="428" y="2487"/>
                  </a:cubicBezTo>
                  <a:cubicBezTo>
                    <a:pt x="346" y="2885"/>
                    <a:pt x="1" y="4549"/>
                    <a:pt x="2200" y="4549"/>
                  </a:cubicBezTo>
                  <a:cubicBezTo>
                    <a:pt x="2682" y="4549"/>
                    <a:pt x="3286" y="4469"/>
                    <a:pt x="4042" y="4278"/>
                  </a:cubicBezTo>
                  <a:cubicBezTo>
                    <a:pt x="5431" y="3927"/>
                    <a:pt x="6299" y="3824"/>
                    <a:pt x="6907" y="3824"/>
                  </a:cubicBezTo>
                  <a:cubicBezTo>
                    <a:pt x="7774" y="3824"/>
                    <a:pt x="8114" y="4034"/>
                    <a:pt x="8691" y="4034"/>
                  </a:cubicBezTo>
                  <a:cubicBezTo>
                    <a:pt x="8933" y="4034"/>
                    <a:pt x="9216" y="3997"/>
                    <a:pt x="9598" y="3892"/>
                  </a:cubicBezTo>
                  <a:cubicBezTo>
                    <a:pt x="11532" y="3358"/>
                    <a:pt x="10140" y="1128"/>
                    <a:pt x="10140" y="1128"/>
                  </a:cubicBezTo>
                  <a:lnTo>
                    <a:pt x="10102" y="413"/>
                  </a:lnTo>
                  <a:lnTo>
                    <a:pt x="786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4"/>
            <p:cNvSpPr/>
            <p:nvPr/>
          </p:nvSpPr>
          <p:spPr>
            <a:xfrm flipH="1">
              <a:off x="6458636" y="1845487"/>
              <a:ext cx="93939" cy="138487"/>
            </a:xfrm>
            <a:custGeom>
              <a:avLst/>
              <a:gdLst/>
              <a:ahLst/>
              <a:cxnLst/>
              <a:rect l="l" t="t" r="r" b="b"/>
              <a:pathLst>
                <a:path w="5430" h="8005" extrusionOk="0">
                  <a:moveTo>
                    <a:pt x="841" y="1"/>
                  </a:moveTo>
                  <a:cubicBezTo>
                    <a:pt x="1" y="1"/>
                    <a:pt x="635" y="1145"/>
                    <a:pt x="1630" y="2417"/>
                  </a:cubicBezTo>
                  <a:cubicBezTo>
                    <a:pt x="2127" y="3039"/>
                    <a:pt x="2621" y="3395"/>
                    <a:pt x="2465" y="4723"/>
                  </a:cubicBezTo>
                  <a:cubicBezTo>
                    <a:pt x="2347" y="5683"/>
                    <a:pt x="2606" y="7160"/>
                    <a:pt x="2828" y="7843"/>
                  </a:cubicBezTo>
                  <a:cubicBezTo>
                    <a:pt x="2864" y="7957"/>
                    <a:pt x="2960" y="8004"/>
                    <a:pt x="3096" y="8004"/>
                  </a:cubicBezTo>
                  <a:cubicBezTo>
                    <a:pt x="3774" y="8004"/>
                    <a:pt x="5430" y="6815"/>
                    <a:pt x="5430" y="6815"/>
                  </a:cubicBezTo>
                  <a:cubicBezTo>
                    <a:pt x="5430" y="6815"/>
                    <a:pt x="5103" y="3882"/>
                    <a:pt x="4789" y="3331"/>
                  </a:cubicBezTo>
                  <a:cubicBezTo>
                    <a:pt x="4478" y="2774"/>
                    <a:pt x="3214" y="392"/>
                    <a:pt x="1067" y="22"/>
                  </a:cubicBezTo>
                  <a:cubicBezTo>
                    <a:pt x="982" y="8"/>
                    <a:pt x="907" y="1"/>
                    <a:pt x="841" y="1"/>
                  </a:cubicBezTo>
                  <a:close/>
                </a:path>
              </a:pathLst>
            </a:custGeom>
            <a:solidFill>
              <a:srgbClr val="8B4B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44"/>
            <p:cNvSpPr/>
            <p:nvPr/>
          </p:nvSpPr>
          <p:spPr>
            <a:xfrm flipH="1">
              <a:off x="6489206" y="1846525"/>
              <a:ext cx="59477" cy="135130"/>
            </a:xfrm>
            <a:custGeom>
              <a:avLst/>
              <a:gdLst/>
              <a:ahLst/>
              <a:cxnLst/>
              <a:rect l="l" t="t" r="r" b="b"/>
              <a:pathLst>
                <a:path w="3438" h="7811" extrusionOk="0">
                  <a:moveTo>
                    <a:pt x="327" y="1"/>
                  </a:moveTo>
                  <a:cubicBezTo>
                    <a:pt x="1" y="276"/>
                    <a:pt x="570" y="1290"/>
                    <a:pt x="1405" y="2357"/>
                  </a:cubicBezTo>
                  <a:cubicBezTo>
                    <a:pt x="1902" y="2979"/>
                    <a:pt x="965" y="3805"/>
                    <a:pt x="1636" y="4750"/>
                  </a:cubicBezTo>
                  <a:cubicBezTo>
                    <a:pt x="2199" y="5536"/>
                    <a:pt x="2317" y="6974"/>
                    <a:pt x="2536" y="7657"/>
                  </a:cubicBezTo>
                  <a:cubicBezTo>
                    <a:pt x="2571" y="7767"/>
                    <a:pt x="2618" y="7810"/>
                    <a:pt x="2701" y="7810"/>
                  </a:cubicBezTo>
                  <a:cubicBezTo>
                    <a:pt x="2817" y="7810"/>
                    <a:pt x="3005" y="7724"/>
                    <a:pt x="3326" y="7615"/>
                  </a:cubicBezTo>
                  <a:cubicBezTo>
                    <a:pt x="3437" y="6481"/>
                    <a:pt x="3294" y="4118"/>
                    <a:pt x="3029" y="3177"/>
                  </a:cubicBezTo>
                  <a:cubicBezTo>
                    <a:pt x="2299" y="590"/>
                    <a:pt x="901" y="861"/>
                    <a:pt x="327" y="1"/>
                  </a:cubicBezTo>
                  <a:close/>
                </a:path>
              </a:pathLst>
            </a:custGeom>
            <a:solidFill>
              <a:srgbClr val="743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44"/>
            <p:cNvSpPr/>
            <p:nvPr/>
          </p:nvSpPr>
          <p:spPr>
            <a:xfrm flipH="1">
              <a:off x="6486939" y="1887665"/>
              <a:ext cx="54582" cy="89320"/>
            </a:xfrm>
            <a:custGeom>
              <a:avLst/>
              <a:gdLst/>
              <a:ahLst/>
              <a:cxnLst/>
              <a:rect l="l" t="t" r="r" b="b"/>
              <a:pathLst>
                <a:path w="3155" h="5163" extrusionOk="0">
                  <a:moveTo>
                    <a:pt x="216" y="1"/>
                  </a:moveTo>
                  <a:cubicBezTo>
                    <a:pt x="0" y="1"/>
                    <a:pt x="6" y="798"/>
                    <a:pt x="483" y="1651"/>
                  </a:cubicBezTo>
                  <a:cubicBezTo>
                    <a:pt x="980" y="2534"/>
                    <a:pt x="3015" y="5162"/>
                    <a:pt x="3015" y="5162"/>
                  </a:cubicBezTo>
                  <a:cubicBezTo>
                    <a:pt x="2822" y="4744"/>
                    <a:pt x="3154" y="1774"/>
                    <a:pt x="2876" y="1774"/>
                  </a:cubicBezTo>
                  <a:cubicBezTo>
                    <a:pt x="2859" y="1774"/>
                    <a:pt x="2839" y="1786"/>
                    <a:pt x="2816" y="1811"/>
                  </a:cubicBezTo>
                  <a:cubicBezTo>
                    <a:pt x="2719" y="1921"/>
                    <a:pt x="2604" y="1969"/>
                    <a:pt x="2479" y="1969"/>
                  </a:cubicBezTo>
                  <a:cubicBezTo>
                    <a:pt x="1686" y="1969"/>
                    <a:pt x="447" y="70"/>
                    <a:pt x="244" y="5"/>
                  </a:cubicBezTo>
                  <a:cubicBezTo>
                    <a:pt x="234" y="2"/>
                    <a:pt x="225" y="1"/>
                    <a:pt x="216" y="1"/>
                  </a:cubicBezTo>
                  <a:close/>
                </a:path>
              </a:pathLst>
            </a:custGeom>
            <a:solidFill>
              <a:srgbClr val="8B4B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44"/>
            <p:cNvSpPr/>
            <p:nvPr/>
          </p:nvSpPr>
          <p:spPr>
            <a:xfrm flipH="1">
              <a:off x="6137445" y="1950741"/>
              <a:ext cx="369701" cy="286263"/>
            </a:xfrm>
            <a:custGeom>
              <a:avLst/>
              <a:gdLst/>
              <a:ahLst/>
              <a:cxnLst/>
              <a:rect l="l" t="t" r="r" b="b"/>
              <a:pathLst>
                <a:path w="21370" h="16547" extrusionOk="0">
                  <a:moveTo>
                    <a:pt x="3107" y="1"/>
                  </a:moveTo>
                  <a:cubicBezTo>
                    <a:pt x="2641" y="1015"/>
                    <a:pt x="1746" y="1243"/>
                    <a:pt x="1036" y="1243"/>
                  </a:cubicBezTo>
                  <a:cubicBezTo>
                    <a:pt x="457" y="1243"/>
                    <a:pt x="1" y="1091"/>
                    <a:pt x="1" y="1091"/>
                  </a:cubicBezTo>
                  <a:lnTo>
                    <a:pt x="1" y="1091"/>
                  </a:lnTo>
                  <a:cubicBezTo>
                    <a:pt x="1" y="1092"/>
                    <a:pt x="1092" y="7117"/>
                    <a:pt x="2159" y="9354"/>
                  </a:cubicBezTo>
                  <a:cubicBezTo>
                    <a:pt x="3233" y="11591"/>
                    <a:pt x="11596" y="14996"/>
                    <a:pt x="16240" y="16276"/>
                  </a:cubicBezTo>
                  <a:cubicBezTo>
                    <a:pt x="16929" y="16466"/>
                    <a:pt x="17521" y="16546"/>
                    <a:pt x="18030" y="16546"/>
                  </a:cubicBezTo>
                  <a:cubicBezTo>
                    <a:pt x="20957" y="16546"/>
                    <a:pt x="21137" y="13877"/>
                    <a:pt x="21137" y="13877"/>
                  </a:cubicBezTo>
                  <a:cubicBezTo>
                    <a:pt x="21370" y="11314"/>
                    <a:pt x="6782" y="7463"/>
                    <a:pt x="6782" y="7463"/>
                  </a:cubicBezTo>
                  <a:lnTo>
                    <a:pt x="31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4"/>
            <p:cNvSpPr/>
            <p:nvPr/>
          </p:nvSpPr>
          <p:spPr>
            <a:xfrm flipH="1">
              <a:off x="6137445" y="1950741"/>
              <a:ext cx="339115" cy="263669"/>
            </a:xfrm>
            <a:custGeom>
              <a:avLst/>
              <a:gdLst/>
              <a:ahLst/>
              <a:cxnLst/>
              <a:rect l="l" t="t" r="r" b="b"/>
              <a:pathLst>
                <a:path w="19602" h="15241" extrusionOk="0">
                  <a:moveTo>
                    <a:pt x="1339" y="1"/>
                  </a:moveTo>
                  <a:cubicBezTo>
                    <a:pt x="1025" y="684"/>
                    <a:pt x="515" y="1012"/>
                    <a:pt x="0" y="1151"/>
                  </a:cubicBezTo>
                  <a:cubicBezTo>
                    <a:pt x="387" y="3061"/>
                    <a:pt x="1147" y="6483"/>
                    <a:pt x="1896" y="8050"/>
                  </a:cubicBezTo>
                  <a:cubicBezTo>
                    <a:pt x="2965" y="10289"/>
                    <a:pt x="11333" y="13696"/>
                    <a:pt x="15979" y="14974"/>
                  </a:cubicBezTo>
                  <a:cubicBezTo>
                    <a:pt x="16661" y="15161"/>
                    <a:pt x="17245" y="15240"/>
                    <a:pt x="17749" y="15240"/>
                  </a:cubicBezTo>
                  <a:cubicBezTo>
                    <a:pt x="18242" y="15240"/>
                    <a:pt x="18657" y="15164"/>
                    <a:pt x="19008" y="15038"/>
                  </a:cubicBezTo>
                  <a:cubicBezTo>
                    <a:pt x="19329" y="14434"/>
                    <a:pt x="19369" y="13877"/>
                    <a:pt x="19369" y="13877"/>
                  </a:cubicBezTo>
                  <a:cubicBezTo>
                    <a:pt x="19602" y="11314"/>
                    <a:pt x="5014" y="7463"/>
                    <a:pt x="5014" y="7463"/>
                  </a:cubicBezTo>
                  <a:lnTo>
                    <a:pt x="133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44"/>
            <p:cNvSpPr/>
            <p:nvPr/>
          </p:nvSpPr>
          <p:spPr>
            <a:xfrm flipH="1">
              <a:off x="6172633" y="3221426"/>
              <a:ext cx="128937" cy="125408"/>
            </a:xfrm>
            <a:custGeom>
              <a:avLst/>
              <a:gdLst/>
              <a:ahLst/>
              <a:cxnLst/>
              <a:rect l="l" t="t" r="r" b="b"/>
              <a:pathLst>
                <a:path w="7453" h="7249" extrusionOk="0">
                  <a:moveTo>
                    <a:pt x="1912" y="1"/>
                  </a:moveTo>
                  <a:cubicBezTo>
                    <a:pt x="1857" y="1"/>
                    <a:pt x="1803" y="2"/>
                    <a:pt x="1749" y="4"/>
                  </a:cubicBezTo>
                  <a:cubicBezTo>
                    <a:pt x="1749" y="4"/>
                    <a:pt x="1" y="269"/>
                    <a:pt x="426" y="1272"/>
                  </a:cubicBezTo>
                  <a:cubicBezTo>
                    <a:pt x="848" y="2280"/>
                    <a:pt x="2853" y="3815"/>
                    <a:pt x="3117" y="4448"/>
                  </a:cubicBezTo>
                  <a:cubicBezTo>
                    <a:pt x="3372" y="5054"/>
                    <a:pt x="4878" y="7156"/>
                    <a:pt x="5474" y="7156"/>
                  </a:cubicBezTo>
                  <a:cubicBezTo>
                    <a:pt x="5501" y="7156"/>
                    <a:pt x="5527" y="7152"/>
                    <a:pt x="5551" y="7142"/>
                  </a:cubicBezTo>
                  <a:cubicBezTo>
                    <a:pt x="6084" y="6931"/>
                    <a:pt x="7453" y="7249"/>
                    <a:pt x="7295" y="4660"/>
                  </a:cubicBezTo>
                  <a:cubicBezTo>
                    <a:pt x="7144" y="2129"/>
                    <a:pt x="4212" y="1"/>
                    <a:pt x="19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44"/>
            <p:cNvSpPr/>
            <p:nvPr/>
          </p:nvSpPr>
          <p:spPr>
            <a:xfrm flipH="1">
              <a:off x="6145455" y="2631357"/>
              <a:ext cx="171391" cy="674389"/>
            </a:xfrm>
            <a:custGeom>
              <a:avLst/>
              <a:gdLst/>
              <a:ahLst/>
              <a:cxnLst/>
              <a:rect l="l" t="t" r="r" b="b"/>
              <a:pathLst>
                <a:path w="9907" h="38982" extrusionOk="0">
                  <a:moveTo>
                    <a:pt x="7988" y="0"/>
                  </a:moveTo>
                  <a:lnTo>
                    <a:pt x="282" y="1817"/>
                  </a:lnTo>
                  <a:cubicBezTo>
                    <a:pt x="282" y="1817"/>
                    <a:pt x="0" y="13324"/>
                    <a:pt x="839" y="17089"/>
                  </a:cubicBezTo>
                  <a:cubicBezTo>
                    <a:pt x="1680" y="20853"/>
                    <a:pt x="2604" y="37521"/>
                    <a:pt x="2604" y="37521"/>
                  </a:cubicBezTo>
                  <a:cubicBezTo>
                    <a:pt x="3569" y="38616"/>
                    <a:pt x="4576" y="38981"/>
                    <a:pt x="5490" y="38981"/>
                  </a:cubicBezTo>
                  <a:cubicBezTo>
                    <a:pt x="7317" y="38981"/>
                    <a:pt x="8771" y="37521"/>
                    <a:pt x="8771" y="37521"/>
                  </a:cubicBezTo>
                  <a:cubicBezTo>
                    <a:pt x="9907" y="31707"/>
                    <a:pt x="8018" y="18389"/>
                    <a:pt x="8018" y="16699"/>
                  </a:cubicBezTo>
                  <a:cubicBezTo>
                    <a:pt x="8018" y="15008"/>
                    <a:pt x="7988" y="0"/>
                    <a:pt x="798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4"/>
            <p:cNvSpPr/>
            <p:nvPr/>
          </p:nvSpPr>
          <p:spPr>
            <a:xfrm flipH="1">
              <a:off x="6277921" y="2631323"/>
              <a:ext cx="168398" cy="755301"/>
            </a:xfrm>
            <a:custGeom>
              <a:avLst/>
              <a:gdLst/>
              <a:ahLst/>
              <a:cxnLst/>
              <a:rect l="l" t="t" r="r" b="b"/>
              <a:pathLst>
                <a:path w="9734" h="43659" extrusionOk="0">
                  <a:moveTo>
                    <a:pt x="4410" y="1"/>
                  </a:moveTo>
                  <a:cubicBezTo>
                    <a:pt x="3075" y="1"/>
                    <a:pt x="1882" y="647"/>
                    <a:pt x="1392" y="2651"/>
                  </a:cubicBezTo>
                  <a:cubicBezTo>
                    <a:pt x="0" y="8297"/>
                    <a:pt x="359" y="18080"/>
                    <a:pt x="517" y="21593"/>
                  </a:cubicBezTo>
                  <a:cubicBezTo>
                    <a:pt x="677" y="25098"/>
                    <a:pt x="517" y="41884"/>
                    <a:pt x="517" y="41884"/>
                  </a:cubicBezTo>
                  <a:cubicBezTo>
                    <a:pt x="814" y="43297"/>
                    <a:pt x="2426" y="43659"/>
                    <a:pt x="4001" y="43659"/>
                  </a:cubicBezTo>
                  <a:cubicBezTo>
                    <a:pt x="5661" y="43659"/>
                    <a:pt x="7281" y="43257"/>
                    <a:pt x="7281" y="43257"/>
                  </a:cubicBezTo>
                  <a:cubicBezTo>
                    <a:pt x="7734" y="40512"/>
                    <a:pt x="8216" y="21437"/>
                    <a:pt x="8216" y="21437"/>
                  </a:cubicBezTo>
                  <a:cubicBezTo>
                    <a:pt x="8983" y="11825"/>
                    <a:pt x="9734" y="2135"/>
                    <a:pt x="9734" y="2135"/>
                  </a:cubicBezTo>
                  <a:cubicBezTo>
                    <a:pt x="9734" y="2135"/>
                    <a:pt x="6837" y="1"/>
                    <a:pt x="44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44"/>
            <p:cNvSpPr/>
            <p:nvPr/>
          </p:nvSpPr>
          <p:spPr>
            <a:xfrm flipH="1">
              <a:off x="6281709" y="2716144"/>
              <a:ext cx="113125" cy="670410"/>
            </a:xfrm>
            <a:custGeom>
              <a:avLst/>
              <a:gdLst/>
              <a:ahLst/>
              <a:cxnLst/>
              <a:rect l="l" t="t" r="r" b="b"/>
              <a:pathLst>
                <a:path w="6539" h="38752" extrusionOk="0">
                  <a:moveTo>
                    <a:pt x="6538" y="0"/>
                  </a:moveTo>
                  <a:lnTo>
                    <a:pt x="2737" y="933"/>
                  </a:lnTo>
                  <a:cubicBezTo>
                    <a:pt x="2737" y="933"/>
                    <a:pt x="0" y="8122"/>
                    <a:pt x="416" y="18906"/>
                  </a:cubicBezTo>
                  <a:cubicBezTo>
                    <a:pt x="743" y="27252"/>
                    <a:pt x="877" y="35461"/>
                    <a:pt x="922" y="38751"/>
                  </a:cubicBezTo>
                  <a:cubicBezTo>
                    <a:pt x="960" y="38751"/>
                    <a:pt x="999" y="38751"/>
                    <a:pt x="1037" y="38751"/>
                  </a:cubicBezTo>
                  <a:cubicBezTo>
                    <a:pt x="2692" y="38751"/>
                    <a:pt x="4305" y="38354"/>
                    <a:pt x="4305" y="38354"/>
                  </a:cubicBezTo>
                  <a:cubicBezTo>
                    <a:pt x="4758" y="35609"/>
                    <a:pt x="5240" y="16534"/>
                    <a:pt x="5240" y="16534"/>
                  </a:cubicBezTo>
                  <a:cubicBezTo>
                    <a:pt x="5759" y="10062"/>
                    <a:pt x="6265" y="3565"/>
                    <a:pt x="65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44"/>
            <p:cNvSpPr/>
            <p:nvPr/>
          </p:nvSpPr>
          <p:spPr>
            <a:xfrm flipH="1">
              <a:off x="6145455" y="2633243"/>
              <a:ext cx="108506" cy="672503"/>
            </a:xfrm>
            <a:custGeom>
              <a:avLst/>
              <a:gdLst/>
              <a:ahLst/>
              <a:cxnLst/>
              <a:rect l="l" t="t" r="r" b="b"/>
              <a:pathLst>
                <a:path w="6272" h="38873" extrusionOk="0">
                  <a:moveTo>
                    <a:pt x="4353" y="0"/>
                  </a:moveTo>
                  <a:lnTo>
                    <a:pt x="1053" y="2538"/>
                  </a:lnTo>
                  <a:cubicBezTo>
                    <a:pt x="1053" y="2538"/>
                    <a:pt x="0" y="13271"/>
                    <a:pt x="1053" y="19384"/>
                  </a:cubicBezTo>
                  <a:cubicBezTo>
                    <a:pt x="2007" y="24944"/>
                    <a:pt x="1392" y="35767"/>
                    <a:pt x="1855" y="38872"/>
                  </a:cubicBezTo>
                  <a:cubicBezTo>
                    <a:pt x="3687" y="38872"/>
                    <a:pt x="5136" y="37412"/>
                    <a:pt x="5136" y="37412"/>
                  </a:cubicBezTo>
                  <a:cubicBezTo>
                    <a:pt x="6272" y="31598"/>
                    <a:pt x="4383" y="18278"/>
                    <a:pt x="4383" y="16590"/>
                  </a:cubicBezTo>
                  <a:cubicBezTo>
                    <a:pt x="4383" y="14899"/>
                    <a:pt x="4355" y="1296"/>
                    <a:pt x="43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4"/>
            <p:cNvSpPr/>
            <p:nvPr/>
          </p:nvSpPr>
          <p:spPr>
            <a:xfrm flipH="1">
              <a:off x="6109073" y="2168219"/>
              <a:ext cx="339668" cy="564931"/>
            </a:xfrm>
            <a:custGeom>
              <a:avLst/>
              <a:gdLst/>
              <a:ahLst/>
              <a:cxnLst/>
              <a:rect l="l" t="t" r="r" b="b"/>
              <a:pathLst>
                <a:path w="19634" h="32655" extrusionOk="0">
                  <a:moveTo>
                    <a:pt x="16251" y="1"/>
                  </a:moveTo>
                  <a:cubicBezTo>
                    <a:pt x="13304" y="1"/>
                    <a:pt x="10765" y="1902"/>
                    <a:pt x="6083" y="4433"/>
                  </a:cubicBezTo>
                  <a:cubicBezTo>
                    <a:pt x="1176" y="7084"/>
                    <a:pt x="2354" y="11008"/>
                    <a:pt x="2546" y="12969"/>
                  </a:cubicBezTo>
                  <a:cubicBezTo>
                    <a:pt x="2745" y="14940"/>
                    <a:pt x="2254" y="23183"/>
                    <a:pt x="975" y="28293"/>
                  </a:cubicBezTo>
                  <a:cubicBezTo>
                    <a:pt x="1" y="32196"/>
                    <a:pt x="4308" y="32655"/>
                    <a:pt x="6389" y="32655"/>
                  </a:cubicBezTo>
                  <a:cubicBezTo>
                    <a:pt x="7030" y="32655"/>
                    <a:pt x="7460" y="32611"/>
                    <a:pt x="7460" y="32611"/>
                  </a:cubicBezTo>
                  <a:cubicBezTo>
                    <a:pt x="16882" y="30157"/>
                    <a:pt x="16393" y="26033"/>
                    <a:pt x="16393" y="26033"/>
                  </a:cubicBezTo>
                  <a:cubicBezTo>
                    <a:pt x="15998" y="24754"/>
                    <a:pt x="15315" y="18470"/>
                    <a:pt x="15215" y="16607"/>
                  </a:cubicBezTo>
                  <a:cubicBezTo>
                    <a:pt x="15119" y="14737"/>
                    <a:pt x="16297" y="11501"/>
                    <a:pt x="17962" y="6493"/>
                  </a:cubicBezTo>
                  <a:cubicBezTo>
                    <a:pt x="19633" y="1488"/>
                    <a:pt x="16687" y="15"/>
                    <a:pt x="16687" y="15"/>
                  </a:cubicBezTo>
                  <a:cubicBezTo>
                    <a:pt x="16541" y="6"/>
                    <a:pt x="16396" y="1"/>
                    <a:pt x="1625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4"/>
            <p:cNvSpPr/>
            <p:nvPr/>
          </p:nvSpPr>
          <p:spPr>
            <a:xfrm flipH="1">
              <a:off x="6183342" y="2172163"/>
              <a:ext cx="265451" cy="561022"/>
            </a:xfrm>
            <a:custGeom>
              <a:avLst/>
              <a:gdLst/>
              <a:ahLst/>
              <a:cxnLst/>
              <a:rect l="l" t="t" r="r" b="b"/>
              <a:pathLst>
                <a:path w="15344" h="32429" extrusionOk="0">
                  <a:moveTo>
                    <a:pt x="14517" y="0"/>
                  </a:moveTo>
                  <a:lnTo>
                    <a:pt x="14517" y="0"/>
                  </a:lnTo>
                  <a:cubicBezTo>
                    <a:pt x="12208" y="566"/>
                    <a:pt x="9834" y="2177"/>
                    <a:pt x="6086" y="4205"/>
                  </a:cubicBezTo>
                  <a:cubicBezTo>
                    <a:pt x="1181" y="6856"/>
                    <a:pt x="2357" y="10780"/>
                    <a:pt x="2549" y="12741"/>
                  </a:cubicBezTo>
                  <a:cubicBezTo>
                    <a:pt x="2748" y="14709"/>
                    <a:pt x="2257" y="22955"/>
                    <a:pt x="978" y="28065"/>
                  </a:cubicBezTo>
                  <a:cubicBezTo>
                    <a:pt x="1" y="31975"/>
                    <a:pt x="4320" y="32429"/>
                    <a:pt x="6396" y="32429"/>
                  </a:cubicBezTo>
                  <a:cubicBezTo>
                    <a:pt x="6496" y="32429"/>
                    <a:pt x="6591" y="32428"/>
                    <a:pt x="6679" y="32426"/>
                  </a:cubicBezTo>
                  <a:cubicBezTo>
                    <a:pt x="15344" y="26413"/>
                    <a:pt x="14575" y="10816"/>
                    <a:pt x="1451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4"/>
            <p:cNvSpPr/>
            <p:nvPr/>
          </p:nvSpPr>
          <p:spPr>
            <a:xfrm flipH="1">
              <a:off x="6199015" y="2125367"/>
              <a:ext cx="126152" cy="120979"/>
            </a:xfrm>
            <a:custGeom>
              <a:avLst/>
              <a:gdLst/>
              <a:ahLst/>
              <a:cxnLst/>
              <a:rect l="l" t="t" r="r" b="b"/>
              <a:pathLst>
                <a:path w="7292" h="6993" extrusionOk="0">
                  <a:moveTo>
                    <a:pt x="2763" y="0"/>
                  </a:moveTo>
                  <a:cubicBezTo>
                    <a:pt x="1307" y="0"/>
                    <a:pt x="1" y="188"/>
                    <a:pt x="406" y="917"/>
                  </a:cubicBezTo>
                  <a:cubicBezTo>
                    <a:pt x="2010" y="3796"/>
                    <a:pt x="739" y="6217"/>
                    <a:pt x="754" y="6377"/>
                  </a:cubicBezTo>
                  <a:cubicBezTo>
                    <a:pt x="799" y="6811"/>
                    <a:pt x="1402" y="6993"/>
                    <a:pt x="2208" y="6993"/>
                  </a:cubicBezTo>
                  <a:cubicBezTo>
                    <a:pt x="4155" y="6993"/>
                    <a:pt x="7292" y="5934"/>
                    <a:pt x="6667" y="4804"/>
                  </a:cubicBezTo>
                  <a:cubicBezTo>
                    <a:pt x="5702" y="3034"/>
                    <a:pt x="6042" y="214"/>
                    <a:pt x="6042" y="214"/>
                  </a:cubicBezTo>
                  <a:cubicBezTo>
                    <a:pt x="6042" y="214"/>
                    <a:pt x="4317" y="0"/>
                    <a:pt x="2763" y="0"/>
                  </a:cubicBezTo>
                  <a:close/>
                </a:path>
              </a:pathLst>
            </a:custGeom>
            <a:solidFill>
              <a:srgbClr val="8B4B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4"/>
            <p:cNvSpPr/>
            <p:nvPr/>
          </p:nvSpPr>
          <p:spPr>
            <a:xfrm flipH="1">
              <a:off x="6204828" y="2139397"/>
              <a:ext cx="101015" cy="97589"/>
            </a:xfrm>
            <a:custGeom>
              <a:avLst/>
              <a:gdLst/>
              <a:ahLst/>
              <a:cxnLst/>
              <a:rect l="l" t="t" r="r" b="b"/>
              <a:pathLst>
                <a:path w="5839" h="5641" extrusionOk="0">
                  <a:moveTo>
                    <a:pt x="4852" y="1"/>
                  </a:moveTo>
                  <a:lnTo>
                    <a:pt x="0" y="2402"/>
                  </a:lnTo>
                  <a:cubicBezTo>
                    <a:pt x="0" y="2404"/>
                    <a:pt x="7" y="2413"/>
                    <a:pt x="7" y="2415"/>
                  </a:cubicBezTo>
                  <a:cubicBezTo>
                    <a:pt x="180" y="2458"/>
                    <a:pt x="3456" y="3286"/>
                    <a:pt x="4163" y="5640"/>
                  </a:cubicBezTo>
                  <a:cubicBezTo>
                    <a:pt x="5162" y="5231"/>
                    <a:pt x="5838" y="4669"/>
                    <a:pt x="5518" y="4086"/>
                  </a:cubicBezTo>
                  <a:cubicBezTo>
                    <a:pt x="4799" y="2778"/>
                    <a:pt x="4799" y="880"/>
                    <a:pt x="4852" y="1"/>
                  </a:cubicBezTo>
                  <a:close/>
                </a:path>
              </a:pathLst>
            </a:custGeom>
            <a:solidFill>
              <a:srgbClr val="743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4"/>
            <p:cNvSpPr/>
            <p:nvPr/>
          </p:nvSpPr>
          <p:spPr>
            <a:xfrm flipH="1">
              <a:off x="6184449" y="1982123"/>
              <a:ext cx="175024" cy="205922"/>
            </a:xfrm>
            <a:custGeom>
              <a:avLst/>
              <a:gdLst/>
              <a:ahLst/>
              <a:cxnLst/>
              <a:rect l="l" t="t" r="r" b="b"/>
              <a:pathLst>
                <a:path w="10117" h="11903" extrusionOk="0">
                  <a:moveTo>
                    <a:pt x="4056" y="1"/>
                  </a:moveTo>
                  <a:cubicBezTo>
                    <a:pt x="3112" y="1"/>
                    <a:pt x="2090" y="304"/>
                    <a:pt x="1030" y="1013"/>
                  </a:cubicBezTo>
                  <a:cubicBezTo>
                    <a:pt x="1030" y="1013"/>
                    <a:pt x="1" y="3572"/>
                    <a:pt x="210" y="5773"/>
                  </a:cubicBezTo>
                  <a:cubicBezTo>
                    <a:pt x="421" y="8142"/>
                    <a:pt x="73" y="8624"/>
                    <a:pt x="219" y="9677"/>
                  </a:cubicBezTo>
                  <a:cubicBezTo>
                    <a:pt x="285" y="10127"/>
                    <a:pt x="319" y="10810"/>
                    <a:pt x="757" y="11235"/>
                  </a:cubicBezTo>
                  <a:cubicBezTo>
                    <a:pt x="1182" y="11643"/>
                    <a:pt x="1867" y="11902"/>
                    <a:pt x="2766" y="11902"/>
                  </a:cubicBezTo>
                  <a:cubicBezTo>
                    <a:pt x="3418" y="11902"/>
                    <a:pt x="4184" y="11766"/>
                    <a:pt x="5045" y="11451"/>
                  </a:cubicBezTo>
                  <a:cubicBezTo>
                    <a:pt x="7519" y="10548"/>
                    <a:pt x="10117" y="7149"/>
                    <a:pt x="9062" y="4095"/>
                  </a:cubicBezTo>
                  <a:cubicBezTo>
                    <a:pt x="8303" y="1910"/>
                    <a:pt x="6426" y="1"/>
                    <a:pt x="4056" y="1"/>
                  </a:cubicBezTo>
                  <a:close/>
                </a:path>
              </a:pathLst>
            </a:custGeom>
            <a:solidFill>
              <a:srgbClr val="8B4B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4"/>
            <p:cNvSpPr/>
            <p:nvPr/>
          </p:nvSpPr>
          <p:spPr>
            <a:xfrm flipH="1">
              <a:off x="6204569" y="1982278"/>
              <a:ext cx="145960" cy="205403"/>
            </a:xfrm>
            <a:custGeom>
              <a:avLst/>
              <a:gdLst/>
              <a:ahLst/>
              <a:cxnLst/>
              <a:rect l="l" t="t" r="r" b="b"/>
              <a:pathLst>
                <a:path w="8437" h="11873" extrusionOk="0">
                  <a:moveTo>
                    <a:pt x="3273" y="0"/>
                  </a:moveTo>
                  <a:cubicBezTo>
                    <a:pt x="2406" y="54"/>
                    <a:pt x="1475" y="361"/>
                    <a:pt x="513" y="1004"/>
                  </a:cubicBezTo>
                  <a:cubicBezTo>
                    <a:pt x="513" y="1004"/>
                    <a:pt x="237" y="1691"/>
                    <a:pt x="0" y="2652"/>
                  </a:cubicBezTo>
                  <a:cubicBezTo>
                    <a:pt x="590" y="3309"/>
                    <a:pt x="1791" y="4060"/>
                    <a:pt x="1971" y="4622"/>
                  </a:cubicBezTo>
                  <a:cubicBezTo>
                    <a:pt x="2395" y="5939"/>
                    <a:pt x="2156" y="7932"/>
                    <a:pt x="1766" y="8814"/>
                  </a:cubicBezTo>
                  <a:cubicBezTo>
                    <a:pt x="1371" y="9693"/>
                    <a:pt x="2957" y="10985"/>
                    <a:pt x="2626" y="11766"/>
                  </a:cubicBezTo>
                  <a:cubicBezTo>
                    <a:pt x="2611" y="11804"/>
                    <a:pt x="2611" y="11836"/>
                    <a:pt x="2615" y="11873"/>
                  </a:cubicBezTo>
                  <a:cubicBezTo>
                    <a:pt x="3183" y="11834"/>
                    <a:pt x="3821" y="11702"/>
                    <a:pt x="4528" y="11442"/>
                  </a:cubicBezTo>
                  <a:cubicBezTo>
                    <a:pt x="6105" y="10865"/>
                    <a:pt x="7736" y="9266"/>
                    <a:pt x="8436" y="7388"/>
                  </a:cubicBezTo>
                  <a:lnTo>
                    <a:pt x="8434" y="7388"/>
                  </a:lnTo>
                  <a:cubicBezTo>
                    <a:pt x="7446" y="4641"/>
                    <a:pt x="4980" y="1341"/>
                    <a:pt x="5004" y="1166"/>
                  </a:cubicBezTo>
                  <a:cubicBezTo>
                    <a:pt x="5019" y="1059"/>
                    <a:pt x="4208" y="545"/>
                    <a:pt x="3273" y="0"/>
                  </a:cubicBezTo>
                  <a:close/>
                </a:path>
              </a:pathLst>
            </a:custGeom>
            <a:solidFill>
              <a:srgbClr val="743C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4"/>
            <p:cNvSpPr/>
            <p:nvPr/>
          </p:nvSpPr>
          <p:spPr>
            <a:xfrm flipH="1">
              <a:off x="6157236" y="1953180"/>
              <a:ext cx="240107" cy="232668"/>
            </a:xfrm>
            <a:custGeom>
              <a:avLst/>
              <a:gdLst/>
              <a:ahLst/>
              <a:cxnLst/>
              <a:rect l="l" t="t" r="r" b="b"/>
              <a:pathLst>
                <a:path w="13879" h="13449" extrusionOk="0">
                  <a:moveTo>
                    <a:pt x="437" y="0"/>
                  </a:moveTo>
                  <a:cubicBezTo>
                    <a:pt x="0" y="0"/>
                    <a:pt x="2246" y="3886"/>
                    <a:pt x="4292" y="4889"/>
                  </a:cubicBezTo>
                  <a:cubicBezTo>
                    <a:pt x="5588" y="5522"/>
                    <a:pt x="5473" y="7614"/>
                    <a:pt x="5413" y="8005"/>
                  </a:cubicBezTo>
                  <a:cubicBezTo>
                    <a:pt x="5349" y="8393"/>
                    <a:pt x="4965" y="10159"/>
                    <a:pt x="5125" y="10383"/>
                  </a:cubicBezTo>
                  <a:cubicBezTo>
                    <a:pt x="5167" y="10443"/>
                    <a:pt x="5224" y="10469"/>
                    <a:pt x="5290" y="10469"/>
                  </a:cubicBezTo>
                  <a:cubicBezTo>
                    <a:pt x="5686" y="10469"/>
                    <a:pt x="6451" y="9552"/>
                    <a:pt x="6882" y="9552"/>
                  </a:cubicBezTo>
                  <a:cubicBezTo>
                    <a:pt x="6899" y="9552"/>
                    <a:pt x="6916" y="9554"/>
                    <a:pt x="6933" y="9557"/>
                  </a:cubicBezTo>
                  <a:cubicBezTo>
                    <a:pt x="8154" y="9794"/>
                    <a:pt x="7678" y="10940"/>
                    <a:pt x="6564" y="12140"/>
                  </a:cubicBezTo>
                  <a:cubicBezTo>
                    <a:pt x="5816" y="12944"/>
                    <a:pt x="6779" y="13449"/>
                    <a:pt x="7956" y="13449"/>
                  </a:cubicBezTo>
                  <a:cubicBezTo>
                    <a:pt x="8647" y="13449"/>
                    <a:pt x="9411" y="13275"/>
                    <a:pt x="9947" y="12885"/>
                  </a:cubicBezTo>
                  <a:cubicBezTo>
                    <a:pt x="10711" y="12327"/>
                    <a:pt x="10999" y="11990"/>
                    <a:pt x="12005" y="9984"/>
                  </a:cubicBezTo>
                  <a:cubicBezTo>
                    <a:pt x="13471" y="7064"/>
                    <a:pt x="13879" y="2728"/>
                    <a:pt x="10088" y="1674"/>
                  </a:cubicBezTo>
                  <a:cubicBezTo>
                    <a:pt x="6463" y="664"/>
                    <a:pt x="2706" y="1375"/>
                    <a:pt x="538" y="39"/>
                  </a:cubicBezTo>
                  <a:cubicBezTo>
                    <a:pt x="495" y="13"/>
                    <a:pt x="462" y="0"/>
                    <a:pt x="43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44"/>
            <p:cNvSpPr/>
            <p:nvPr/>
          </p:nvSpPr>
          <p:spPr>
            <a:xfrm flipH="1">
              <a:off x="6155506" y="1953820"/>
              <a:ext cx="234934" cy="233014"/>
            </a:xfrm>
            <a:custGeom>
              <a:avLst/>
              <a:gdLst/>
              <a:ahLst/>
              <a:cxnLst/>
              <a:rect l="l" t="t" r="r" b="b"/>
              <a:pathLst>
                <a:path w="13580" h="13469" extrusionOk="0">
                  <a:moveTo>
                    <a:pt x="133" y="0"/>
                  </a:moveTo>
                  <a:cubicBezTo>
                    <a:pt x="0" y="0"/>
                    <a:pt x="2783" y="3742"/>
                    <a:pt x="6974" y="4538"/>
                  </a:cubicBezTo>
                  <a:cubicBezTo>
                    <a:pt x="8792" y="4886"/>
                    <a:pt x="8982" y="5611"/>
                    <a:pt x="8905" y="7584"/>
                  </a:cubicBezTo>
                  <a:cubicBezTo>
                    <a:pt x="8828" y="9490"/>
                    <a:pt x="9315" y="11977"/>
                    <a:pt x="6124" y="13048"/>
                  </a:cubicBezTo>
                  <a:cubicBezTo>
                    <a:pt x="6551" y="13355"/>
                    <a:pt x="7041" y="13469"/>
                    <a:pt x="7519" y="13469"/>
                  </a:cubicBezTo>
                  <a:cubicBezTo>
                    <a:pt x="8370" y="13469"/>
                    <a:pt x="9186" y="13110"/>
                    <a:pt x="9548" y="12848"/>
                  </a:cubicBezTo>
                  <a:cubicBezTo>
                    <a:pt x="10312" y="12290"/>
                    <a:pt x="10600" y="11953"/>
                    <a:pt x="11606" y="9947"/>
                  </a:cubicBezTo>
                  <a:cubicBezTo>
                    <a:pt x="13072" y="7027"/>
                    <a:pt x="13580" y="3520"/>
                    <a:pt x="10118" y="1645"/>
                  </a:cubicBezTo>
                  <a:cubicBezTo>
                    <a:pt x="8720" y="886"/>
                    <a:pt x="7468" y="758"/>
                    <a:pt x="6209" y="758"/>
                  </a:cubicBezTo>
                  <a:cubicBezTo>
                    <a:pt x="5562" y="758"/>
                    <a:pt x="4914" y="792"/>
                    <a:pt x="4243" y="792"/>
                  </a:cubicBezTo>
                  <a:cubicBezTo>
                    <a:pt x="2996" y="792"/>
                    <a:pt x="1672" y="674"/>
                    <a:pt x="139" y="2"/>
                  </a:cubicBezTo>
                  <a:cubicBezTo>
                    <a:pt x="137" y="1"/>
                    <a:pt x="135" y="0"/>
                    <a:pt x="1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44"/>
            <p:cNvSpPr/>
            <p:nvPr/>
          </p:nvSpPr>
          <p:spPr>
            <a:xfrm flipH="1">
              <a:off x="6187736" y="2187993"/>
              <a:ext cx="157101" cy="71120"/>
            </a:xfrm>
            <a:custGeom>
              <a:avLst/>
              <a:gdLst/>
              <a:ahLst/>
              <a:cxnLst/>
              <a:rect l="l" t="t" r="r" b="b"/>
              <a:pathLst>
                <a:path w="9081" h="4111" extrusionOk="0">
                  <a:moveTo>
                    <a:pt x="7569" y="1"/>
                  </a:moveTo>
                  <a:cubicBezTo>
                    <a:pt x="7569" y="1"/>
                    <a:pt x="7395" y="2031"/>
                    <a:pt x="4018" y="2031"/>
                  </a:cubicBezTo>
                  <a:cubicBezTo>
                    <a:pt x="3510" y="2031"/>
                    <a:pt x="2929" y="1985"/>
                    <a:pt x="2265" y="1879"/>
                  </a:cubicBezTo>
                  <a:lnTo>
                    <a:pt x="0" y="3329"/>
                  </a:lnTo>
                  <a:cubicBezTo>
                    <a:pt x="0" y="3329"/>
                    <a:pt x="2318" y="4110"/>
                    <a:pt x="4643" y="4110"/>
                  </a:cubicBezTo>
                  <a:cubicBezTo>
                    <a:pt x="6309" y="4110"/>
                    <a:pt x="7979" y="3709"/>
                    <a:pt x="8801" y="2330"/>
                  </a:cubicBezTo>
                  <a:cubicBezTo>
                    <a:pt x="9081" y="1862"/>
                    <a:pt x="8745" y="296"/>
                    <a:pt x="756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4"/>
            <p:cNvSpPr/>
            <p:nvPr/>
          </p:nvSpPr>
          <p:spPr>
            <a:xfrm flipH="1">
              <a:off x="6713068" y="2148030"/>
              <a:ext cx="102572" cy="111222"/>
            </a:xfrm>
            <a:custGeom>
              <a:avLst/>
              <a:gdLst/>
              <a:ahLst/>
              <a:cxnLst/>
              <a:rect l="l" t="t" r="r" b="b"/>
              <a:pathLst>
                <a:path w="5929" h="6429" extrusionOk="0">
                  <a:moveTo>
                    <a:pt x="1802" y="0"/>
                  </a:moveTo>
                  <a:cubicBezTo>
                    <a:pt x="1589" y="0"/>
                    <a:pt x="0" y="1810"/>
                    <a:pt x="456" y="2975"/>
                  </a:cubicBezTo>
                  <a:cubicBezTo>
                    <a:pt x="987" y="4341"/>
                    <a:pt x="1322" y="5933"/>
                    <a:pt x="4985" y="6429"/>
                  </a:cubicBezTo>
                  <a:cubicBezTo>
                    <a:pt x="4985" y="6429"/>
                    <a:pt x="5929" y="5338"/>
                    <a:pt x="5600" y="4117"/>
                  </a:cubicBezTo>
                  <a:cubicBezTo>
                    <a:pt x="5600" y="4117"/>
                    <a:pt x="3929" y="2209"/>
                    <a:pt x="3988" y="1553"/>
                  </a:cubicBezTo>
                  <a:cubicBezTo>
                    <a:pt x="4025" y="1178"/>
                    <a:pt x="3747" y="924"/>
                    <a:pt x="3504" y="924"/>
                  </a:cubicBezTo>
                  <a:cubicBezTo>
                    <a:pt x="3324" y="924"/>
                    <a:pt x="3163" y="1063"/>
                    <a:pt x="3164" y="1395"/>
                  </a:cubicBezTo>
                  <a:cubicBezTo>
                    <a:pt x="3169" y="2174"/>
                    <a:pt x="3591" y="2945"/>
                    <a:pt x="3591" y="2945"/>
                  </a:cubicBezTo>
                  <a:cubicBezTo>
                    <a:pt x="3591" y="2945"/>
                    <a:pt x="1350" y="977"/>
                    <a:pt x="1773" y="172"/>
                  </a:cubicBezTo>
                  <a:cubicBezTo>
                    <a:pt x="1834" y="54"/>
                    <a:pt x="1838" y="0"/>
                    <a:pt x="1802" y="0"/>
                  </a:cubicBezTo>
                  <a:close/>
                </a:path>
              </a:pathLst>
            </a:custGeom>
            <a:solidFill>
              <a:srgbClr val="8B4B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4"/>
            <p:cNvSpPr/>
            <p:nvPr/>
          </p:nvSpPr>
          <p:spPr>
            <a:xfrm flipH="1">
              <a:off x="6314060" y="2214323"/>
              <a:ext cx="441202" cy="161046"/>
            </a:xfrm>
            <a:custGeom>
              <a:avLst/>
              <a:gdLst/>
              <a:ahLst/>
              <a:cxnLst/>
              <a:rect l="l" t="t" r="r" b="b"/>
              <a:pathLst>
                <a:path w="25503" h="9309" extrusionOk="0">
                  <a:moveTo>
                    <a:pt x="2121" y="1"/>
                  </a:moveTo>
                  <a:lnTo>
                    <a:pt x="2121" y="1"/>
                  </a:lnTo>
                  <a:cubicBezTo>
                    <a:pt x="2219" y="1952"/>
                    <a:pt x="1" y="2629"/>
                    <a:pt x="1" y="2629"/>
                  </a:cubicBezTo>
                  <a:cubicBezTo>
                    <a:pt x="1" y="2629"/>
                    <a:pt x="4812" y="7231"/>
                    <a:pt x="6723" y="8667"/>
                  </a:cubicBezTo>
                  <a:cubicBezTo>
                    <a:pt x="7339" y="9128"/>
                    <a:pt x="8560" y="9308"/>
                    <a:pt x="10085" y="9308"/>
                  </a:cubicBezTo>
                  <a:cubicBezTo>
                    <a:pt x="13304" y="9308"/>
                    <a:pt x="17875" y="8504"/>
                    <a:pt x="20958" y="7839"/>
                  </a:cubicBezTo>
                  <a:cubicBezTo>
                    <a:pt x="25502" y="6857"/>
                    <a:pt x="24083" y="3600"/>
                    <a:pt x="24083" y="3600"/>
                  </a:cubicBezTo>
                  <a:cubicBezTo>
                    <a:pt x="23833" y="3000"/>
                    <a:pt x="22714" y="2778"/>
                    <a:pt x="21197" y="2778"/>
                  </a:cubicBezTo>
                  <a:cubicBezTo>
                    <a:pt x="16911" y="2778"/>
                    <a:pt x="9453" y="4545"/>
                    <a:pt x="9453" y="4545"/>
                  </a:cubicBezTo>
                  <a:lnTo>
                    <a:pt x="21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4"/>
            <p:cNvSpPr/>
            <p:nvPr/>
          </p:nvSpPr>
          <p:spPr>
            <a:xfrm flipH="1">
              <a:off x="6335080" y="2214323"/>
              <a:ext cx="387382" cy="111602"/>
            </a:xfrm>
            <a:custGeom>
              <a:avLst/>
              <a:gdLst/>
              <a:ahLst/>
              <a:cxnLst/>
              <a:rect l="l" t="t" r="r" b="b"/>
              <a:pathLst>
                <a:path w="22392" h="6451" extrusionOk="0">
                  <a:moveTo>
                    <a:pt x="225" y="1"/>
                  </a:moveTo>
                  <a:cubicBezTo>
                    <a:pt x="248" y="428"/>
                    <a:pt x="154" y="791"/>
                    <a:pt x="0" y="1104"/>
                  </a:cubicBezTo>
                  <a:cubicBezTo>
                    <a:pt x="2261" y="2836"/>
                    <a:pt x="6483" y="6005"/>
                    <a:pt x="7629" y="6375"/>
                  </a:cubicBezTo>
                  <a:cubicBezTo>
                    <a:pt x="7791" y="6427"/>
                    <a:pt x="8079" y="6450"/>
                    <a:pt x="8465" y="6450"/>
                  </a:cubicBezTo>
                  <a:cubicBezTo>
                    <a:pt x="11419" y="6450"/>
                    <a:pt x="20134" y="5081"/>
                    <a:pt x="22392" y="4718"/>
                  </a:cubicBezTo>
                  <a:cubicBezTo>
                    <a:pt x="22392" y="4080"/>
                    <a:pt x="22187" y="3600"/>
                    <a:pt x="22187" y="3600"/>
                  </a:cubicBezTo>
                  <a:cubicBezTo>
                    <a:pt x="21937" y="3000"/>
                    <a:pt x="20818" y="2778"/>
                    <a:pt x="19301" y="2778"/>
                  </a:cubicBezTo>
                  <a:cubicBezTo>
                    <a:pt x="15015" y="2778"/>
                    <a:pt x="7557" y="4545"/>
                    <a:pt x="7557" y="4545"/>
                  </a:cubicBezTo>
                  <a:lnTo>
                    <a:pt x="22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Feature Selection</a:t>
            </a:r>
            <a:endParaRPr/>
          </a:p>
        </p:txBody>
      </p:sp>
      <p:sp>
        <p:nvSpPr>
          <p:cNvPr id="687" name="Google Shape;687;p53"/>
          <p:cNvSpPr txBox="1">
            <a:spLocks noGrp="1"/>
          </p:cNvSpPr>
          <p:nvPr>
            <p:ph type="subTitle" idx="1"/>
          </p:nvPr>
        </p:nvSpPr>
        <p:spPr>
          <a:xfrm>
            <a:off x="585500" y="1229700"/>
            <a:ext cx="8212500" cy="268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b="1"/>
              <a:t>2. 	feature_cols:</a:t>
            </a:r>
            <a:endParaRPr sz="1500" b="1"/>
          </a:p>
          <a:p>
            <a:pPr marL="914400" lvl="0" indent="-311150" algn="l" rtl="0">
              <a:spcBef>
                <a:spcPts val="0"/>
              </a:spcBef>
              <a:spcAft>
                <a:spcPts val="0"/>
              </a:spcAft>
              <a:buSzPts val="1300"/>
              <a:buChar char="●"/>
            </a:pPr>
            <a:r>
              <a:rPr lang="en-GB" sz="1300"/>
              <a:t>Summer-Winter Spread</a:t>
            </a:r>
            <a:endParaRPr sz="1300"/>
          </a:p>
          <a:p>
            <a:pPr marL="914400" lvl="0" indent="-311150" algn="l" rtl="0">
              <a:spcBef>
                <a:spcPts val="0"/>
              </a:spcBef>
              <a:spcAft>
                <a:spcPts val="0"/>
              </a:spcAft>
              <a:buSzPts val="1300"/>
              <a:buChar char="●"/>
            </a:pPr>
            <a:r>
              <a:rPr lang="en-GB" sz="1300"/>
              <a:t>Netherlands Storage Percentage Full</a:t>
            </a:r>
            <a:endParaRPr sz="1300"/>
          </a:p>
          <a:p>
            <a:pPr marL="914400" lvl="0" indent="-311150" algn="l" rtl="0">
              <a:spcBef>
                <a:spcPts val="0"/>
              </a:spcBef>
              <a:spcAft>
                <a:spcPts val="0"/>
              </a:spcAft>
              <a:buSzPts val="1300"/>
              <a:buChar char="●"/>
            </a:pPr>
            <a:r>
              <a:rPr lang="en-GB" sz="1300"/>
              <a:t>Euro to US Dollar Exchange Rate (EUR/USD)</a:t>
            </a:r>
            <a:endParaRPr sz="1300"/>
          </a:p>
          <a:p>
            <a:pPr marL="914400" lvl="0" indent="-311150" algn="l" rtl="0">
              <a:spcBef>
                <a:spcPts val="0"/>
              </a:spcBef>
              <a:spcAft>
                <a:spcPts val="0"/>
              </a:spcAft>
              <a:buSzPts val="1300"/>
              <a:buChar char="●"/>
            </a:pPr>
            <a:r>
              <a:rPr lang="en-GB" sz="1300"/>
              <a:t>Brent Crude Oil Price in USD per Barrel</a:t>
            </a:r>
            <a:endParaRPr sz="1300"/>
          </a:p>
          <a:p>
            <a:pPr marL="914400" lvl="0" indent="-311150" algn="l" rtl="0">
              <a:spcBef>
                <a:spcPts val="0"/>
              </a:spcBef>
              <a:spcAft>
                <a:spcPts val="0"/>
              </a:spcAft>
              <a:buSzPts val="1300"/>
              <a:buChar char="●"/>
            </a:pPr>
            <a:r>
              <a:rPr lang="en-GB" sz="1300"/>
              <a:t>Coal Price in USD per Tonne</a:t>
            </a:r>
            <a:endParaRPr sz="1300"/>
          </a:p>
          <a:p>
            <a:pPr marL="914400" lvl="0" indent="-311150" algn="l" rtl="0">
              <a:spcBef>
                <a:spcPts val="0"/>
              </a:spcBef>
              <a:spcAft>
                <a:spcPts val="0"/>
              </a:spcAft>
              <a:buSzPts val="1300"/>
              <a:buChar char="●"/>
            </a:pPr>
            <a:r>
              <a:rPr lang="en-GB" sz="1300"/>
              <a:t>EUA Price in Euros per Tonne</a:t>
            </a:r>
            <a:endParaRPr sz="1300"/>
          </a:p>
          <a:p>
            <a:pPr marL="914400" lvl="0" indent="-311150" algn="l" rtl="0">
              <a:spcBef>
                <a:spcPts val="0"/>
              </a:spcBef>
              <a:spcAft>
                <a:spcPts val="0"/>
              </a:spcAft>
              <a:buSzPts val="1300"/>
              <a:buChar char="●"/>
            </a:pPr>
            <a:r>
              <a:rPr lang="en-GB" sz="1300"/>
              <a:t>Netherlands LNG Imports in Tonnes</a:t>
            </a:r>
            <a:endParaRPr sz="1300"/>
          </a:p>
          <a:p>
            <a:pPr marL="914400" lvl="0" indent="-311150" algn="l" rtl="0">
              <a:spcBef>
                <a:spcPts val="0"/>
              </a:spcBef>
              <a:spcAft>
                <a:spcPts val="0"/>
              </a:spcAft>
              <a:buSzPts val="1300"/>
              <a:buChar char="●"/>
            </a:pPr>
            <a:r>
              <a:rPr lang="en-GB" sz="1300"/>
              <a:t>UK Interconnector Flow in Million Cubic Meters per Day (MCM/d)</a:t>
            </a:r>
            <a:endParaRPr sz="1300"/>
          </a:p>
          <a:p>
            <a:pPr marL="914400" lvl="0" indent="-311150" algn="l" rtl="0">
              <a:spcBef>
                <a:spcPts val="0"/>
              </a:spcBef>
              <a:spcAft>
                <a:spcPts val="0"/>
              </a:spcAft>
              <a:buSzPts val="1300"/>
              <a:buChar char="●"/>
            </a:pPr>
            <a:r>
              <a:rPr lang="en-GB" sz="1300"/>
              <a:t>Title Transfer Facility (TTF) Monthly Index</a:t>
            </a:r>
            <a:endParaRPr sz="1300"/>
          </a:p>
          <a:p>
            <a:pPr marL="914400" lvl="0" indent="-311150" algn="l" rtl="0">
              <a:spcBef>
                <a:spcPts val="0"/>
              </a:spcBef>
              <a:spcAft>
                <a:spcPts val="0"/>
              </a:spcAft>
              <a:buSzPts val="1300"/>
              <a:buChar char="●"/>
            </a:pPr>
            <a:r>
              <a:rPr lang="en-GB" sz="1300"/>
              <a:t>Exchange Rate in Euro per Megawatt Hour (€/MWh)</a:t>
            </a:r>
            <a:endParaRPr sz="1300"/>
          </a:p>
          <a:p>
            <a:pPr marL="914400" lvl="0" indent="-311150" algn="l" rtl="0">
              <a:spcBef>
                <a:spcPts val="0"/>
              </a:spcBef>
              <a:spcAft>
                <a:spcPts val="0"/>
              </a:spcAft>
              <a:buSzPts val="1300"/>
              <a:buChar char="●"/>
            </a:pPr>
            <a:r>
              <a:rPr lang="en-GB" sz="1300"/>
              <a:t>UK-Netherlands Spread</a:t>
            </a:r>
            <a:endParaRPr sz="1300"/>
          </a:p>
          <a:p>
            <a:pPr marL="914400" lvl="0" indent="-311150" algn="l" rtl="0">
              <a:spcBef>
                <a:spcPts val="0"/>
              </a:spcBef>
              <a:spcAft>
                <a:spcPts val="0"/>
              </a:spcAft>
              <a:buSzPts val="1300"/>
              <a:buChar char="●"/>
            </a:pPr>
            <a:r>
              <a:rPr lang="en-GB" sz="1300"/>
              <a:t>Daily Temperature</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 Selection</a:t>
            </a:r>
            <a:endParaRPr/>
          </a:p>
        </p:txBody>
      </p:sp>
      <p:sp>
        <p:nvSpPr>
          <p:cNvPr id="694" name="Google Shape;694;p54"/>
          <p:cNvSpPr txBox="1">
            <a:spLocks noGrp="1"/>
          </p:cNvSpPr>
          <p:nvPr>
            <p:ph type="subTitle" idx="1"/>
          </p:nvPr>
        </p:nvSpPr>
        <p:spPr>
          <a:xfrm>
            <a:off x="372775" y="1229700"/>
            <a:ext cx="4051500" cy="1727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1500" b="1"/>
              <a:t>LSTM (Long Short-Term Memory):</a:t>
            </a:r>
            <a:br>
              <a:rPr lang="en-GB" sz="1500" b="1"/>
            </a:br>
            <a:endParaRPr sz="1500" b="1"/>
          </a:p>
          <a:p>
            <a:pPr marL="914400" lvl="0" indent="-311150" algn="l" rtl="0">
              <a:spcBef>
                <a:spcPts val="0"/>
              </a:spcBef>
              <a:spcAft>
                <a:spcPts val="0"/>
              </a:spcAft>
              <a:buSzPts val="1300"/>
              <a:buChar char="●"/>
            </a:pPr>
            <a:r>
              <a:rPr lang="en-GB" sz="1300"/>
              <a:t>Captures temporal patterns</a:t>
            </a:r>
            <a:br>
              <a:rPr lang="en-GB" sz="1300"/>
            </a:br>
            <a:endParaRPr sz="1300"/>
          </a:p>
          <a:p>
            <a:pPr marL="914400" lvl="0" indent="-311150" algn="l" rtl="0">
              <a:spcBef>
                <a:spcPts val="0"/>
              </a:spcBef>
              <a:spcAft>
                <a:spcPts val="0"/>
              </a:spcAft>
              <a:buSzPts val="1300"/>
              <a:buChar char="●"/>
            </a:pPr>
            <a:r>
              <a:rPr lang="en-GB" sz="1300"/>
              <a:t>Handles multi-feature time series well</a:t>
            </a:r>
            <a:br>
              <a:rPr lang="en-GB" sz="1300"/>
            </a:br>
            <a:endParaRPr sz="1300"/>
          </a:p>
          <a:p>
            <a:pPr marL="914400" lvl="0" indent="-311150" algn="l" rtl="0">
              <a:spcBef>
                <a:spcPts val="0"/>
              </a:spcBef>
              <a:spcAft>
                <a:spcPts val="0"/>
              </a:spcAft>
              <a:buSzPts val="1300"/>
              <a:buChar char="●"/>
            </a:pPr>
            <a:r>
              <a:rPr lang="en-GB" sz="1300"/>
              <a:t>Flexible and scalable with more data</a:t>
            </a:r>
            <a:endParaRPr sz="1300"/>
          </a:p>
          <a:p>
            <a:pPr marL="914400" lvl="0" indent="0" algn="l" rtl="0">
              <a:spcBef>
                <a:spcPts val="0"/>
              </a:spcBef>
              <a:spcAft>
                <a:spcPts val="0"/>
              </a:spcAft>
              <a:buNone/>
            </a:pPr>
            <a:endParaRPr sz="1500" b="1"/>
          </a:p>
        </p:txBody>
      </p:sp>
      <p:sp>
        <p:nvSpPr>
          <p:cNvPr id="696" name="Google Shape;696;p54"/>
          <p:cNvSpPr txBox="1">
            <a:spLocks noGrp="1"/>
          </p:cNvSpPr>
          <p:nvPr>
            <p:ph type="subTitle" idx="1"/>
          </p:nvPr>
        </p:nvSpPr>
        <p:spPr>
          <a:xfrm>
            <a:off x="201075" y="1687700"/>
            <a:ext cx="669300" cy="351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a:solidFill>
                  <a:schemeClr val="dk2"/>
                </a:solidFill>
              </a:rPr>
              <a:t>Pros</a:t>
            </a:r>
            <a:endParaRPr sz="1000">
              <a:solidFill>
                <a:schemeClr val="dk2"/>
              </a:solidFill>
            </a:endParaRPr>
          </a:p>
        </p:txBody>
      </p:sp>
      <p:sp>
        <p:nvSpPr>
          <p:cNvPr id="697" name="Google Shape;697;p54"/>
          <p:cNvSpPr txBox="1">
            <a:spLocks noGrp="1"/>
          </p:cNvSpPr>
          <p:nvPr>
            <p:ph type="subTitle" idx="1"/>
          </p:nvPr>
        </p:nvSpPr>
        <p:spPr>
          <a:xfrm>
            <a:off x="201075" y="3368375"/>
            <a:ext cx="669300" cy="351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a:solidFill>
                  <a:schemeClr val="dk2"/>
                </a:solidFill>
              </a:rPr>
              <a:t>Cons</a:t>
            </a:r>
            <a:endParaRPr sz="1000">
              <a:solidFill>
                <a:schemeClr val="dk2"/>
              </a:solidFill>
            </a:endParaRPr>
          </a:p>
        </p:txBody>
      </p:sp>
      <p:sp>
        <p:nvSpPr>
          <p:cNvPr id="698" name="Google Shape;698;p54"/>
          <p:cNvSpPr txBox="1">
            <a:spLocks noGrp="1"/>
          </p:cNvSpPr>
          <p:nvPr>
            <p:ph type="subTitle" idx="1"/>
          </p:nvPr>
        </p:nvSpPr>
        <p:spPr>
          <a:xfrm>
            <a:off x="372775" y="2890400"/>
            <a:ext cx="4051500" cy="1727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br>
              <a:rPr lang="en-GB" sz="1500" b="1"/>
            </a:br>
            <a:endParaRPr sz="1500" b="1"/>
          </a:p>
          <a:p>
            <a:pPr marL="914400" lvl="0" indent="-311150" algn="l" rtl="0">
              <a:spcBef>
                <a:spcPts val="0"/>
              </a:spcBef>
              <a:spcAft>
                <a:spcPts val="0"/>
              </a:spcAft>
              <a:buSzPts val="1300"/>
              <a:buChar char="●"/>
            </a:pPr>
            <a:r>
              <a:rPr lang="en-GB" sz="1300"/>
              <a:t>Requires more data and compute</a:t>
            </a:r>
            <a:br>
              <a:rPr lang="en-GB" sz="1300"/>
            </a:br>
            <a:endParaRPr sz="1300"/>
          </a:p>
          <a:p>
            <a:pPr marL="914400" lvl="0" indent="-311150" algn="l" rtl="0">
              <a:spcBef>
                <a:spcPts val="0"/>
              </a:spcBef>
              <a:spcAft>
                <a:spcPts val="0"/>
              </a:spcAft>
              <a:buSzPts val="1300"/>
              <a:buChar char="●"/>
            </a:pPr>
            <a:r>
              <a:rPr lang="en-GB" sz="1300"/>
              <a:t>Harder to interpret</a:t>
            </a:r>
            <a:br>
              <a:rPr lang="en-GB" sz="1300"/>
            </a:br>
            <a:endParaRPr sz="1300"/>
          </a:p>
          <a:p>
            <a:pPr marL="914400" lvl="0" indent="-311150" algn="l" rtl="0">
              <a:spcBef>
                <a:spcPts val="0"/>
              </a:spcBef>
              <a:spcAft>
                <a:spcPts val="0"/>
              </a:spcAft>
              <a:buSzPts val="1300"/>
              <a:buChar char="●"/>
            </a:pPr>
            <a:r>
              <a:rPr lang="en-GB" sz="1300"/>
              <a:t>Sensitive to hyperparameters</a:t>
            </a:r>
            <a:endParaRPr sz="1300"/>
          </a:p>
          <a:p>
            <a:pPr marL="914400" lvl="0" indent="0" algn="l" rtl="0">
              <a:spcBef>
                <a:spcPts val="0"/>
              </a:spcBef>
              <a:spcAft>
                <a:spcPts val="0"/>
              </a:spcAft>
              <a:buNone/>
            </a:pPr>
            <a:endParaRPr sz="1500" b="1"/>
          </a:p>
        </p:txBody>
      </p:sp>
      <p:sp>
        <p:nvSpPr>
          <p:cNvPr id="699" name="Google Shape;699;p54"/>
          <p:cNvSpPr txBox="1">
            <a:spLocks noGrp="1"/>
          </p:cNvSpPr>
          <p:nvPr>
            <p:ph type="subTitle" idx="1"/>
          </p:nvPr>
        </p:nvSpPr>
        <p:spPr>
          <a:xfrm>
            <a:off x="4743700" y="1229700"/>
            <a:ext cx="4051500" cy="1727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1500" b="1"/>
              <a:t>XGBoost:</a:t>
            </a:r>
            <a:br>
              <a:rPr lang="en-GB" sz="1500" b="1"/>
            </a:br>
            <a:endParaRPr sz="1500" b="1"/>
          </a:p>
          <a:p>
            <a:pPr marL="914400" lvl="0" indent="-311150" algn="l" rtl="0">
              <a:spcBef>
                <a:spcPts val="0"/>
              </a:spcBef>
              <a:spcAft>
                <a:spcPts val="0"/>
              </a:spcAft>
              <a:buSzPts val="1300"/>
              <a:buChar char="●"/>
            </a:pPr>
            <a:r>
              <a:rPr lang="en-GB" sz="1300"/>
              <a:t>Strong performance on many datasets</a:t>
            </a:r>
            <a:br>
              <a:rPr lang="en-GB" sz="1300"/>
            </a:br>
            <a:endParaRPr sz="1300"/>
          </a:p>
          <a:p>
            <a:pPr marL="914400" lvl="0" indent="-311150" algn="l" rtl="0">
              <a:spcBef>
                <a:spcPts val="0"/>
              </a:spcBef>
              <a:spcAft>
                <a:spcPts val="0"/>
              </a:spcAft>
              <a:buSzPts val="1300"/>
              <a:buChar char="●"/>
            </a:pPr>
            <a:r>
              <a:rPr lang="en-GB" sz="1300"/>
              <a:t>Easy to interpret with feature importance</a:t>
            </a:r>
            <a:br>
              <a:rPr lang="en-GB" sz="1300"/>
            </a:br>
            <a:endParaRPr sz="1300"/>
          </a:p>
          <a:p>
            <a:pPr marL="914400" lvl="0" indent="-311150" algn="l" rtl="0">
              <a:spcBef>
                <a:spcPts val="0"/>
              </a:spcBef>
              <a:spcAft>
                <a:spcPts val="0"/>
              </a:spcAft>
              <a:buSzPts val="1300"/>
              <a:buChar char="●"/>
            </a:pPr>
            <a:r>
              <a:rPr lang="en-GB" sz="1300"/>
              <a:t>Fast to train and tune</a:t>
            </a:r>
            <a:endParaRPr sz="1300"/>
          </a:p>
          <a:p>
            <a:pPr marL="914400" lvl="0" indent="0" algn="l" rtl="0">
              <a:spcBef>
                <a:spcPts val="0"/>
              </a:spcBef>
              <a:spcAft>
                <a:spcPts val="0"/>
              </a:spcAft>
              <a:buNone/>
            </a:pPr>
            <a:endParaRPr sz="1500" b="1"/>
          </a:p>
        </p:txBody>
      </p:sp>
      <p:sp>
        <p:nvSpPr>
          <p:cNvPr id="700" name="Google Shape;700;p54"/>
          <p:cNvSpPr txBox="1">
            <a:spLocks noGrp="1"/>
          </p:cNvSpPr>
          <p:nvPr>
            <p:ph type="subTitle" idx="1"/>
          </p:nvPr>
        </p:nvSpPr>
        <p:spPr>
          <a:xfrm>
            <a:off x="4572000" y="1687700"/>
            <a:ext cx="669300" cy="351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a:solidFill>
                  <a:schemeClr val="dk2"/>
                </a:solidFill>
              </a:rPr>
              <a:t>Pros</a:t>
            </a:r>
            <a:endParaRPr sz="1000">
              <a:solidFill>
                <a:schemeClr val="dk2"/>
              </a:solidFill>
            </a:endParaRPr>
          </a:p>
        </p:txBody>
      </p:sp>
      <p:sp>
        <p:nvSpPr>
          <p:cNvPr id="701" name="Google Shape;701;p54"/>
          <p:cNvSpPr txBox="1">
            <a:spLocks noGrp="1"/>
          </p:cNvSpPr>
          <p:nvPr>
            <p:ph type="subTitle" idx="1"/>
          </p:nvPr>
        </p:nvSpPr>
        <p:spPr>
          <a:xfrm>
            <a:off x="4572000" y="3368375"/>
            <a:ext cx="669300" cy="351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000" b="1">
                <a:solidFill>
                  <a:schemeClr val="dk2"/>
                </a:solidFill>
              </a:rPr>
              <a:t>Cons</a:t>
            </a:r>
            <a:endParaRPr sz="1000">
              <a:solidFill>
                <a:schemeClr val="dk2"/>
              </a:solidFill>
            </a:endParaRPr>
          </a:p>
        </p:txBody>
      </p:sp>
      <p:sp>
        <p:nvSpPr>
          <p:cNvPr id="702" name="Google Shape;702;p54"/>
          <p:cNvSpPr txBox="1">
            <a:spLocks noGrp="1"/>
          </p:cNvSpPr>
          <p:nvPr>
            <p:ph type="subTitle" idx="1"/>
          </p:nvPr>
        </p:nvSpPr>
        <p:spPr>
          <a:xfrm>
            <a:off x="4743700" y="2890400"/>
            <a:ext cx="4051500" cy="1727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br>
              <a:rPr lang="en-GB" sz="1500" b="1"/>
            </a:br>
            <a:endParaRPr sz="1500" b="1"/>
          </a:p>
          <a:p>
            <a:pPr marL="914400" lvl="0" indent="-311150" algn="l" rtl="0">
              <a:spcBef>
                <a:spcPts val="0"/>
              </a:spcBef>
              <a:spcAft>
                <a:spcPts val="0"/>
              </a:spcAft>
              <a:buSzPts val="1300"/>
              <a:buChar char="●"/>
            </a:pPr>
            <a:r>
              <a:rPr lang="en-GB" sz="1300"/>
              <a:t>Doesn’t model time dependencies natively</a:t>
            </a:r>
            <a:br>
              <a:rPr lang="en-GB" sz="1300"/>
            </a:br>
            <a:endParaRPr sz="1300"/>
          </a:p>
          <a:p>
            <a:pPr marL="914400" lvl="0" indent="-311150" algn="l" rtl="0">
              <a:spcBef>
                <a:spcPts val="0"/>
              </a:spcBef>
              <a:spcAft>
                <a:spcPts val="0"/>
              </a:spcAft>
              <a:buSzPts val="1300"/>
              <a:buChar char="●"/>
            </a:pPr>
            <a:r>
              <a:rPr lang="en-GB" sz="1300"/>
              <a:t>Requires feature engineering for lags</a:t>
            </a:r>
            <a:br>
              <a:rPr lang="en-GB" sz="1300"/>
            </a:br>
            <a:endParaRPr sz="1300"/>
          </a:p>
          <a:p>
            <a:pPr marL="914400" lvl="0" indent="-311150" algn="l" rtl="0">
              <a:spcBef>
                <a:spcPts val="0"/>
              </a:spcBef>
              <a:spcAft>
                <a:spcPts val="0"/>
              </a:spcAft>
              <a:buSzPts val="1300"/>
              <a:buChar char="●"/>
            </a:pPr>
            <a:r>
              <a:rPr lang="en-GB" sz="1300"/>
              <a:t>Can overfit without careful tuning</a:t>
            </a:r>
            <a:endParaRPr sz="1300"/>
          </a:p>
          <a:p>
            <a:pPr marL="914400" lvl="0" indent="0" algn="l" rtl="0">
              <a:spcBef>
                <a:spcPts val="0"/>
              </a:spcBef>
              <a:spcAft>
                <a:spcPts val="0"/>
              </a:spcAft>
              <a:buNone/>
            </a:pPr>
            <a:endParaRPr sz="15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Sequence Construction</a:t>
            </a:r>
            <a:endParaRPr/>
          </a:p>
        </p:txBody>
      </p:sp>
      <p:sp>
        <p:nvSpPr>
          <p:cNvPr id="708" name="Google Shape;708;p55"/>
          <p:cNvSpPr txBox="1">
            <a:spLocks noGrp="1"/>
          </p:cNvSpPr>
          <p:nvPr>
            <p:ph type="subTitle" idx="1"/>
          </p:nvPr>
        </p:nvSpPr>
        <p:spPr>
          <a:xfrm>
            <a:off x="585500" y="1229700"/>
            <a:ext cx="8212500" cy="2684100"/>
          </a:xfrm>
          <a:prstGeom prst="rect">
            <a:avLst/>
          </a:prstGeom>
        </p:spPr>
        <p:txBody>
          <a:bodyPr spcFirstLastPara="1" wrap="square" lIns="91425" tIns="91425" rIns="91425" bIns="91425" anchor="t" anchorCtr="0">
            <a:noAutofit/>
          </a:bodyPr>
          <a:lstStyle/>
          <a:p>
            <a:pPr marL="914400" lvl="0" indent="-311150" algn="l" rtl="0">
              <a:spcBef>
                <a:spcPts val="0"/>
              </a:spcBef>
              <a:spcAft>
                <a:spcPts val="0"/>
              </a:spcAft>
              <a:buSzPts val="1300"/>
              <a:buChar char="●"/>
            </a:pPr>
            <a:r>
              <a:rPr lang="en-GB" sz="1500" b="1"/>
              <a:t>n_lag = 30</a:t>
            </a:r>
            <a:endParaRPr sz="1500" b="1"/>
          </a:p>
          <a:p>
            <a:pPr marL="1371600" lvl="1" indent="-323850" algn="l" rtl="0">
              <a:spcBef>
                <a:spcPts val="0"/>
              </a:spcBef>
              <a:spcAft>
                <a:spcPts val="0"/>
              </a:spcAft>
              <a:buSzPts val="1500"/>
              <a:buChar char="○"/>
            </a:pPr>
            <a:r>
              <a:rPr lang="en-GB" sz="1500" b="1"/>
              <a:t>For example:</a:t>
            </a:r>
            <a:endParaRPr sz="1500" b="1"/>
          </a:p>
          <a:p>
            <a:pPr marL="1371600" lvl="0" indent="0" algn="l" rtl="0">
              <a:spcBef>
                <a:spcPts val="0"/>
              </a:spcBef>
              <a:spcAft>
                <a:spcPts val="0"/>
              </a:spcAft>
              <a:buNone/>
            </a:pPr>
            <a:r>
              <a:rPr lang="en-GB" sz="1500" b="1"/>
              <a:t>For day 31, the input sequence is from day 1 to day 30.</a:t>
            </a:r>
            <a:endParaRPr sz="1500" b="1"/>
          </a:p>
          <a:p>
            <a:pPr marL="1371600" lvl="0" indent="0" algn="l" rtl="0">
              <a:spcBef>
                <a:spcPts val="0"/>
              </a:spcBef>
              <a:spcAft>
                <a:spcPts val="0"/>
              </a:spcAft>
              <a:buNone/>
            </a:pPr>
            <a:r>
              <a:rPr lang="en-GB" sz="1500" b="1"/>
              <a:t>For day 32, it’s from day 2 to day 31.</a:t>
            </a:r>
            <a:endParaRPr sz="1500" b="1"/>
          </a:p>
          <a:p>
            <a:pPr marL="0" lvl="0" indent="0" algn="l" rtl="0">
              <a:spcBef>
                <a:spcPts val="0"/>
              </a:spcBef>
              <a:spcAft>
                <a:spcPts val="0"/>
              </a:spcAft>
              <a:buNone/>
            </a:pPr>
            <a:r>
              <a:rPr lang="en-GB" sz="1500" b="1"/>
              <a:t>	</a:t>
            </a:r>
            <a:endParaRPr sz="1500" b="1"/>
          </a:p>
          <a:p>
            <a:pPr marL="0" lvl="0" indent="0" algn="l" rtl="0">
              <a:spcBef>
                <a:spcPts val="0"/>
              </a:spcBef>
              <a:spcAft>
                <a:spcPts val="0"/>
              </a:spcAft>
              <a:buNone/>
            </a:pPr>
            <a:endParaRPr sz="1500" b="1"/>
          </a:p>
          <a:p>
            <a:pPr marL="914400" lvl="0" indent="-323850" algn="l" rtl="0">
              <a:spcBef>
                <a:spcPts val="0"/>
              </a:spcBef>
              <a:spcAft>
                <a:spcPts val="0"/>
              </a:spcAft>
              <a:buSzPts val="1500"/>
              <a:buChar char="●"/>
            </a:pPr>
            <a:r>
              <a:rPr lang="en-GB" sz="1500" b="1"/>
              <a:t>X_all: (1271, 30, 13), y_all: (1271,)</a:t>
            </a:r>
            <a:endParaRPr sz="1500" b="1"/>
          </a:p>
          <a:p>
            <a:pPr marL="1371600" lvl="0" indent="0" algn="l" rtl="0">
              <a:spcBef>
                <a:spcPts val="0"/>
              </a:spcBef>
              <a:spcAft>
                <a:spcPts val="0"/>
              </a:spcAft>
              <a:buNone/>
            </a:pPr>
            <a:endParaRPr sz="1500" b="1"/>
          </a:p>
          <a:p>
            <a:pPr marL="914400" lvl="0" indent="-323850" algn="l" rtl="0">
              <a:spcBef>
                <a:spcPts val="0"/>
              </a:spcBef>
              <a:spcAft>
                <a:spcPts val="0"/>
              </a:spcAft>
              <a:buSzPts val="1500"/>
              <a:buChar char="●"/>
            </a:pPr>
            <a:r>
              <a:rPr lang="en-GB" sz="1500" b="1"/>
              <a:t>X_train: (1016, 30, 13), X_test: (255, 30, 13)</a:t>
            </a:r>
            <a:endParaRPr sz="1500" b="1"/>
          </a:p>
          <a:p>
            <a:pPr marL="1828800" lvl="1" indent="-323850" algn="l" rtl="0">
              <a:spcBef>
                <a:spcPts val="0"/>
              </a:spcBef>
              <a:spcAft>
                <a:spcPts val="0"/>
              </a:spcAft>
              <a:buSzPts val="1500"/>
              <a:buChar char="○"/>
            </a:pPr>
            <a:r>
              <a:rPr lang="en-GB" sz="1500" b="1"/>
              <a:t>80/20 train-test split</a:t>
            </a:r>
            <a:endParaRPr sz="1500" b="1"/>
          </a:p>
          <a:p>
            <a:pPr marL="0" lvl="0" indent="0" algn="l" rtl="0">
              <a:spcBef>
                <a:spcPts val="0"/>
              </a:spcBef>
              <a:spcAft>
                <a:spcPts val="0"/>
              </a:spcAft>
              <a:buNone/>
            </a:pPr>
            <a:endParaRPr sz="15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LSTM architecture</a:t>
            </a:r>
            <a:endParaRPr/>
          </a:p>
        </p:txBody>
      </p:sp>
      <p:pic>
        <p:nvPicPr>
          <p:cNvPr id="716" name="Google Shape;716;p56"/>
          <p:cNvPicPr preferRelativeResize="0"/>
          <p:nvPr/>
        </p:nvPicPr>
        <p:blipFill>
          <a:blip r:embed="rId3">
            <a:alphaModFix/>
          </a:blip>
          <a:stretch>
            <a:fillRect/>
          </a:stretch>
        </p:blipFill>
        <p:spPr>
          <a:xfrm>
            <a:off x="1060350" y="1680850"/>
            <a:ext cx="7023302" cy="196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LSTM Prediction Results</a:t>
            </a:r>
            <a:endParaRPr/>
          </a:p>
        </p:txBody>
      </p:sp>
      <p:sp>
        <p:nvSpPr>
          <p:cNvPr id="722" name="Google Shape;722;p57"/>
          <p:cNvSpPr txBox="1">
            <a:spLocks noGrp="1"/>
          </p:cNvSpPr>
          <p:nvPr>
            <p:ph type="subTitle" idx="1"/>
          </p:nvPr>
        </p:nvSpPr>
        <p:spPr>
          <a:xfrm>
            <a:off x="720000" y="985823"/>
            <a:ext cx="3356100" cy="21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500" b="1"/>
              <a:t>Test MSE: 34.68</a:t>
            </a:r>
            <a:endParaRPr sz="1500" b="1"/>
          </a:p>
          <a:p>
            <a:pPr marL="0" lvl="0" indent="0" algn="l" rtl="0">
              <a:spcBef>
                <a:spcPts val="0"/>
              </a:spcBef>
              <a:spcAft>
                <a:spcPts val="0"/>
              </a:spcAft>
              <a:buNone/>
            </a:pPr>
            <a:endParaRPr sz="1500" b="1"/>
          </a:p>
          <a:p>
            <a:pPr marL="0" lvl="0" indent="0" algn="l" rtl="0">
              <a:spcBef>
                <a:spcPts val="0"/>
              </a:spcBef>
              <a:spcAft>
                <a:spcPts val="0"/>
              </a:spcAft>
              <a:buNone/>
            </a:pPr>
            <a:r>
              <a:rPr lang="en-GB" sz="1500" b="1"/>
              <a:t>RMSE: 5.89</a:t>
            </a:r>
            <a:endParaRPr sz="1500" b="1"/>
          </a:p>
          <a:p>
            <a:pPr marL="0" lvl="0" indent="0" algn="l" rtl="0">
              <a:spcBef>
                <a:spcPts val="0"/>
              </a:spcBef>
              <a:spcAft>
                <a:spcPts val="0"/>
              </a:spcAft>
              <a:buNone/>
            </a:pPr>
            <a:endParaRPr sz="1500" b="1"/>
          </a:p>
          <a:p>
            <a:pPr marL="0" lvl="0" indent="0" algn="l" rtl="0">
              <a:spcBef>
                <a:spcPts val="0"/>
              </a:spcBef>
              <a:spcAft>
                <a:spcPts val="0"/>
              </a:spcAft>
              <a:buNone/>
            </a:pPr>
            <a:r>
              <a:rPr lang="en-GB" sz="1500" b="1"/>
              <a:t>MAE: 4.98</a:t>
            </a:r>
            <a:endParaRPr sz="1500" b="1"/>
          </a:p>
        </p:txBody>
      </p:sp>
      <p:pic>
        <p:nvPicPr>
          <p:cNvPr id="724" name="Google Shape;724;p57"/>
          <p:cNvPicPr preferRelativeResize="0"/>
          <p:nvPr/>
        </p:nvPicPr>
        <p:blipFill>
          <a:blip r:embed="rId3">
            <a:alphaModFix/>
          </a:blip>
          <a:stretch>
            <a:fillRect/>
          </a:stretch>
        </p:blipFill>
        <p:spPr>
          <a:xfrm>
            <a:off x="3921750" y="1300175"/>
            <a:ext cx="4654650" cy="3567025"/>
          </a:xfrm>
          <a:prstGeom prst="rect">
            <a:avLst/>
          </a:prstGeom>
          <a:noFill/>
          <a:ln>
            <a:noFill/>
          </a:ln>
        </p:spPr>
      </p:pic>
      <p:pic>
        <p:nvPicPr>
          <p:cNvPr id="725" name="Google Shape;725;p57"/>
          <p:cNvPicPr preferRelativeResize="0"/>
          <p:nvPr/>
        </p:nvPicPr>
        <p:blipFill>
          <a:blip r:embed="rId4">
            <a:alphaModFix/>
          </a:blip>
          <a:stretch>
            <a:fillRect/>
          </a:stretch>
        </p:blipFill>
        <p:spPr>
          <a:xfrm>
            <a:off x="504525" y="3209471"/>
            <a:ext cx="3017224" cy="147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XGBoost Model Training</a:t>
            </a:r>
            <a:endParaRPr/>
          </a:p>
        </p:txBody>
      </p:sp>
      <p:sp>
        <p:nvSpPr>
          <p:cNvPr id="731" name="Google Shape;731;p58"/>
          <p:cNvSpPr txBox="1">
            <a:spLocks noGrp="1"/>
          </p:cNvSpPr>
          <p:nvPr>
            <p:ph type="subTitle" idx="1"/>
          </p:nvPr>
        </p:nvSpPr>
        <p:spPr>
          <a:xfrm>
            <a:off x="585500" y="1549575"/>
            <a:ext cx="8212500" cy="3019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b="1"/>
              <a:t>X_all_flat: (1271, 390)	y_all: (1271,)</a:t>
            </a:r>
            <a:endParaRPr sz="1500" b="1"/>
          </a:p>
          <a:p>
            <a:pPr marL="457200" lvl="0" indent="0" algn="l" rtl="0">
              <a:spcBef>
                <a:spcPts val="0"/>
              </a:spcBef>
              <a:spcAft>
                <a:spcPts val="0"/>
              </a:spcAft>
              <a:buNone/>
            </a:pPr>
            <a:endParaRPr sz="1500" b="1"/>
          </a:p>
          <a:p>
            <a:pPr marL="457200" lvl="0" indent="-323850" algn="l" rtl="0">
              <a:spcBef>
                <a:spcPts val="0"/>
              </a:spcBef>
              <a:spcAft>
                <a:spcPts val="0"/>
              </a:spcAft>
              <a:buSzPts val="1500"/>
              <a:buChar char="●"/>
            </a:pPr>
            <a:r>
              <a:rPr lang="en-GB" sz="1500" b="1"/>
              <a:t>Train-test split: 80/20</a:t>
            </a:r>
            <a:endParaRPr sz="1500" b="1"/>
          </a:p>
          <a:p>
            <a:pPr marL="0" lvl="0" indent="0" algn="l" rtl="0">
              <a:spcBef>
                <a:spcPts val="0"/>
              </a:spcBef>
              <a:spcAft>
                <a:spcPts val="0"/>
              </a:spcAft>
              <a:buNone/>
            </a:pPr>
            <a:endParaRPr sz="1500" b="1"/>
          </a:p>
          <a:p>
            <a:pPr marL="0" lvl="0" indent="0" algn="l" rtl="0">
              <a:spcBef>
                <a:spcPts val="0"/>
              </a:spcBef>
              <a:spcAft>
                <a:spcPts val="0"/>
              </a:spcAft>
              <a:buNone/>
            </a:pPr>
            <a:endParaRPr sz="1500" b="1"/>
          </a:p>
          <a:p>
            <a:pPr marL="0" lvl="0" indent="0" algn="l" rtl="0">
              <a:spcBef>
                <a:spcPts val="0"/>
              </a:spcBef>
              <a:spcAft>
                <a:spcPts val="0"/>
              </a:spcAft>
              <a:buNone/>
            </a:pPr>
            <a:r>
              <a:rPr lang="en-GB" sz="1500" b="1"/>
              <a:t>Model Hyperparameters:</a:t>
            </a:r>
            <a:endParaRPr sz="1500" b="1"/>
          </a:p>
          <a:p>
            <a:pPr marL="457200" lvl="0" indent="-311150" algn="l" rtl="0">
              <a:lnSpc>
                <a:spcPct val="115000"/>
              </a:lnSpc>
              <a:spcBef>
                <a:spcPts val="1200"/>
              </a:spcBef>
              <a:spcAft>
                <a:spcPts val="0"/>
              </a:spcAft>
              <a:buSzPts val="1300"/>
              <a:buChar char="●"/>
            </a:pPr>
            <a:r>
              <a:rPr lang="en-GB" sz="900">
                <a:solidFill>
                  <a:srgbClr val="188038"/>
                </a:solidFill>
                <a:latin typeface="Roboto Mono"/>
                <a:ea typeface="Roboto Mono"/>
                <a:cs typeface="Roboto Mono"/>
                <a:sym typeface="Roboto Mono"/>
              </a:rPr>
              <a:t>n_estimators=200</a:t>
            </a:r>
            <a:r>
              <a:rPr lang="en-GB" sz="900">
                <a:solidFill>
                  <a:srgbClr val="000000"/>
                </a:solidFill>
                <a:latin typeface="Arial"/>
                <a:ea typeface="Arial"/>
                <a:cs typeface="Arial"/>
                <a:sym typeface="Arial"/>
              </a:rPr>
              <a:t>, </a:t>
            </a:r>
            <a:r>
              <a:rPr lang="en-GB" sz="900">
                <a:solidFill>
                  <a:srgbClr val="188038"/>
                </a:solidFill>
                <a:latin typeface="Roboto Mono"/>
                <a:ea typeface="Roboto Mono"/>
                <a:cs typeface="Roboto Mono"/>
                <a:sym typeface="Roboto Mono"/>
              </a:rPr>
              <a:t>max_depth=5</a:t>
            </a:r>
            <a:endParaRPr sz="1300" b="1"/>
          </a:p>
          <a:p>
            <a:pPr marL="457200" lvl="0" indent="-311150" algn="l" rtl="0">
              <a:lnSpc>
                <a:spcPct val="115000"/>
              </a:lnSpc>
              <a:spcBef>
                <a:spcPts val="0"/>
              </a:spcBef>
              <a:spcAft>
                <a:spcPts val="0"/>
              </a:spcAft>
              <a:buSzPts val="1300"/>
              <a:buChar char="●"/>
            </a:pPr>
            <a:r>
              <a:rPr lang="en-GB" sz="900">
                <a:solidFill>
                  <a:srgbClr val="188038"/>
                </a:solidFill>
                <a:latin typeface="Roboto Mono"/>
                <a:ea typeface="Roboto Mono"/>
                <a:cs typeface="Roboto Mono"/>
                <a:sym typeface="Roboto Mono"/>
              </a:rPr>
              <a:t>learning_rate=0.05</a:t>
            </a:r>
            <a:r>
              <a:rPr lang="en-GB" sz="900">
                <a:solidFill>
                  <a:srgbClr val="000000"/>
                </a:solidFill>
                <a:latin typeface="Arial"/>
                <a:ea typeface="Arial"/>
                <a:cs typeface="Arial"/>
                <a:sym typeface="Arial"/>
              </a:rPr>
              <a:t>, </a:t>
            </a:r>
            <a:r>
              <a:rPr lang="en-GB" sz="900">
                <a:solidFill>
                  <a:srgbClr val="188038"/>
                </a:solidFill>
                <a:latin typeface="Roboto Mono"/>
                <a:ea typeface="Roboto Mono"/>
                <a:cs typeface="Roboto Mono"/>
                <a:sym typeface="Roboto Mono"/>
              </a:rPr>
              <a:t>subsample=0.8</a:t>
            </a:r>
            <a:r>
              <a:rPr lang="en-GB" sz="900">
                <a:solidFill>
                  <a:srgbClr val="000000"/>
                </a:solidFill>
                <a:latin typeface="Arial"/>
                <a:ea typeface="Arial"/>
                <a:cs typeface="Arial"/>
                <a:sym typeface="Arial"/>
              </a:rPr>
              <a:t>, </a:t>
            </a:r>
            <a:r>
              <a:rPr lang="en-GB" sz="900">
                <a:solidFill>
                  <a:srgbClr val="188038"/>
                </a:solidFill>
                <a:latin typeface="Roboto Mono"/>
                <a:ea typeface="Roboto Mono"/>
                <a:cs typeface="Roboto Mono"/>
                <a:sym typeface="Roboto Mono"/>
              </a:rPr>
              <a:t>colsample_bytree=0.8</a:t>
            </a:r>
            <a:endParaRPr sz="1300" b="1"/>
          </a:p>
          <a:p>
            <a:pPr marL="457200" lvl="0" indent="-311150" algn="l" rtl="0">
              <a:lnSpc>
                <a:spcPct val="115000"/>
              </a:lnSpc>
              <a:spcBef>
                <a:spcPts val="0"/>
              </a:spcBef>
              <a:spcAft>
                <a:spcPts val="0"/>
              </a:spcAft>
              <a:buSzPts val="1300"/>
              <a:buChar char="●"/>
            </a:pPr>
            <a:r>
              <a:rPr lang="en-GB" sz="1300"/>
              <a:t>Optimized for generalization and avoiding overfitting</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XGBoost Prediction Results</a:t>
            </a:r>
            <a:endParaRPr/>
          </a:p>
        </p:txBody>
      </p:sp>
      <p:sp>
        <p:nvSpPr>
          <p:cNvPr id="738" name="Google Shape;738;p59"/>
          <p:cNvSpPr txBox="1">
            <a:spLocks noGrp="1"/>
          </p:cNvSpPr>
          <p:nvPr>
            <p:ph type="subTitle" idx="1"/>
          </p:nvPr>
        </p:nvSpPr>
        <p:spPr>
          <a:xfrm>
            <a:off x="720000" y="1717948"/>
            <a:ext cx="3356100" cy="214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500" b="1"/>
              <a:t>Test MSE: 8.44</a:t>
            </a:r>
            <a:endParaRPr sz="1500" b="1"/>
          </a:p>
          <a:p>
            <a:pPr marL="0" lvl="0" indent="0" algn="l" rtl="0">
              <a:spcBef>
                <a:spcPts val="0"/>
              </a:spcBef>
              <a:spcAft>
                <a:spcPts val="0"/>
              </a:spcAft>
              <a:buNone/>
            </a:pPr>
            <a:endParaRPr sz="1500" b="1"/>
          </a:p>
          <a:p>
            <a:pPr marL="0" lvl="0" indent="0" algn="l" rtl="0">
              <a:spcBef>
                <a:spcPts val="0"/>
              </a:spcBef>
              <a:spcAft>
                <a:spcPts val="0"/>
              </a:spcAft>
              <a:buNone/>
            </a:pPr>
            <a:r>
              <a:rPr lang="en-GB" sz="1500" b="1"/>
              <a:t>RMSE: 2.91</a:t>
            </a:r>
            <a:endParaRPr sz="1500" b="1"/>
          </a:p>
          <a:p>
            <a:pPr marL="0" lvl="0" indent="0" algn="l" rtl="0">
              <a:spcBef>
                <a:spcPts val="0"/>
              </a:spcBef>
              <a:spcAft>
                <a:spcPts val="0"/>
              </a:spcAft>
              <a:buNone/>
            </a:pPr>
            <a:endParaRPr sz="1500" b="1"/>
          </a:p>
          <a:p>
            <a:pPr marL="0" lvl="0" indent="0" algn="l" rtl="0">
              <a:spcBef>
                <a:spcPts val="0"/>
              </a:spcBef>
              <a:spcAft>
                <a:spcPts val="0"/>
              </a:spcAft>
              <a:buNone/>
            </a:pPr>
            <a:r>
              <a:rPr lang="en-GB" sz="1500" b="1"/>
              <a:t>MAE: 2.04</a:t>
            </a:r>
            <a:endParaRPr sz="1500" b="1"/>
          </a:p>
        </p:txBody>
      </p:sp>
      <p:pic>
        <p:nvPicPr>
          <p:cNvPr id="740" name="Google Shape;740;p59"/>
          <p:cNvPicPr preferRelativeResize="0"/>
          <p:nvPr/>
        </p:nvPicPr>
        <p:blipFill>
          <a:blip r:embed="rId3">
            <a:alphaModFix/>
          </a:blip>
          <a:stretch>
            <a:fillRect/>
          </a:stretch>
        </p:blipFill>
        <p:spPr>
          <a:xfrm>
            <a:off x="3649700" y="1358500"/>
            <a:ext cx="5107326" cy="3321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Model Comparison</a:t>
            </a:r>
            <a:endParaRPr/>
          </a:p>
        </p:txBody>
      </p:sp>
      <p:sp>
        <p:nvSpPr>
          <p:cNvPr id="746" name="Google Shape;746;p60"/>
          <p:cNvSpPr txBox="1">
            <a:spLocks noGrp="1"/>
          </p:cNvSpPr>
          <p:nvPr>
            <p:ph type="subTitle" idx="1"/>
          </p:nvPr>
        </p:nvSpPr>
        <p:spPr>
          <a:xfrm>
            <a:off x="7344825" y="3850524"/>
            <a:ext cx="2204700" cy="159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900" b="1"/>
              <a:t>We proceed with XGBoost!</a:t>
            </a:r>
            <a:endParaRPr sz="900" b="1"/>
          </a:p>
        </p:txBody>
      </p:sp>
      <p:pic>
        <p:nvPicPr>
          <p:cNvPr id="748" name="Google Shape;748;p60"/>
          <p:cNvPicPr preferRelativeResize="0"/>
          <p:nvPr/>
        </p:nvPicPr>
        <p:blipFill>
          <a:blip r:embed="rId3">
            <a:alphaModFix/>
          </a:blip>
          <a:stretch>
            <a:fillRect/>
          </a:stretch>
        </p:blipFill>
        <p:spPr>
          <a:xfrm>
            <a:off x="1896400" y="1133625"/>
            <a:ext cx="5351176" cy="3480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Correlation &amp; Cointegration</a:t>
            </a:r>
            <a:endParaRPr/>
          </a:p>
        </p:txBody>
      </p:sp>
      <p:sp>
        <p:nvSpPr>
          <p:cNvPr id="754" name="Google Shape;754;p61"/>
          <p:cNvSpPr txBox="1">
            <a:spLocks noGrp="1"/>
          </p:cNvSpPr>
          <p:nvPr>
            <p:ph type="subTitle" idx="1"/>
          </p:nvPr>
        </p:nvSpPr>
        <p:spPr>
          <a:xfrm>
            <a:off x="2212000" y="1398450"/>
            <a:ext cx="6603000" cy="6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b="1"/>
              <a:t>TTF vs Brent: 0.6251</a:t>
            </a:r>
            <a:endParaRPr sz="1500" b="1"/>
          </a:p>
          <a:p>
            <a:pPr marL="0" lvl="0" indent="0" algn="l" rtl="0">
              <a:spcBef>
                <a:spcPts val="0"/>
              </a:spcBef>
              <a:spcAft>
                <a:spcPts val="0"/>
              </a:spcAft>
              <a:buNone/>
            </a:pPr>
            <a:r>
              <a:rPr lang="en-GB" sz="1500" b="1"/>
              <a:t>TTF vs EUA: 0.5326</a:t>
            </a:r>
            <a:endParaRPr sz="1500" b="1"/>
          </a:p>
        </p:txBody>
      </p:sp>
      <p:sp>
        <p:nvSpPr>
          <p:cNvPr id="755" name="Google Shape;755;p61"/>
          <p:cNvSpPr txBox="1">
            <a:spLocks noGrp="1"/>
          </p:cNvSpPr>
          <p:nvPr>
            <p:ph type="subTitle" idx="1"/>
          </p:nvPr>
        </p:nvSpPr>
        <p:spPr>
          <a:xfrm>
            <a:off x="713200" y="1521600"/>
            <a:ext cx="12921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Correlation</a:t>
            </a:r>
            <a:endParaRPr>
              <a:solidFill>
                <a:schemeClr val="dk2"/>
              </a:solidFill>
            </a:endParaRPr>
          </a:p>
        </p:txBody>
      </p:sp>
      <p:sp>
        <p:nvSpPr>
          <p:cNvPr id="756" name="Google Shape;756;p61"/>
          <p:cNvSpPr txBox="1">
            <a:spLocks noGrp="1"/>
          </p:cNvSpPr>
          <p:nvPr>
            <p:ph type="subTitle" idx="1"/>
          </p:nvPr>
        </p:nvSpPr>
        <p:spPr>
          <a:xfrm>
            <a:off x="713200" y="2530800"/>
            <a:ext cx="12921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Cointegration</a:t>
            </a:r>
            <a:endParaRPr>
              <a:solidFill>
                <a:schemeClr val="dk2"/>
              </a:solidFill>
            </a:endParaRPr>
          </a:p>
        </p:txBody>
      </p:sp>
      <p:sp>
        <p:nvSpPr>
          <p:cNvPr id="757" name="Google Shape;757;p61"/>
          <p:cNvSpPr txBox="1"/>
          <p:nvPr/>
        </p:nvSpPr>
        <p:spPr>
          <a:xfrm>
            <a:off x="2347100" y="2640463"/>
            <a:ext cx="669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DM Sans"/>
              <a:ea typeface="DM Sans"/>
              <a:cs typeface="DM Sans"/>
              <a:sym typeface="DM Sans"/>
            </a:endParaRPr>
          </a:p>
        </p:txBody>
      </p:sp>
      <p:sp>
        <p:nvSpPr>
          <p:cNvPr id="758" name="Google Shape;758;p61"/>
          <p:cNvSpPr txBox="1">
            <a:spLocks noGrp="1"/>
          </p:cNvSpPr>
          <p:nvPr>
            <p:ph type="subTitle" idx="1"/>
          </p:nvPr>
        </p:nvSpPr>
        <p:spPr>
          <a:xfrm>
            <a:off x="2212000" y="2417425"/>
            <a:ext cx="6603000" cy="81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b="1"/>
              <a:t>TTF vs Brent:</a:t>
            </a:r>
            <a:endParaRPr sz="1500" b="1"/>
          </a:p>
          <a:p>
            <a:pPr marL="0" lvl="0" indent="0" algn="l" rtl="0">
              <a:spcBef>
                <a:spcPts val="0"/>
              </a:spcBef>
              <a:spcAft>
                <a:spcPts val="0"/>
              </a:spcAft>
              <a:buNone/>
            </a:pPr>
            <a:r>
              <a:rPr lang="en-GB" sz="1500" b="1"/>
              <a:t>  Test Statistic: -3.7145</a:t>
            </a:r>
            <a:endParaRPr sz="1500" b="1"/>
          </a:p>
          <a:p>
            <a:pPr marL="0" lvl="0" indent="0" algn="l" rtl="0">
              <a:spcBef>
                <a:spcPts val="0"/>
              </a:spcBef>
              <a:spcAft>
                <a:spcPts val="0"/>
              </a:spcAft>
              <a:buNone/>
            </a:pPr>
            <a:r>
              <a:rPr lang="en-GB" sz="1500" b="1"/>
              <a:t>  p-value       : 0.0176</a:t>
            </a:r>
            <a:endParaRPr sz="1500" b="1"/>
          </a:p>
          <a:p>
            <a:pPr marL="0" lvl="0" indent="0" algn="l" rtl="0">
              <a:spcBef>
                <a:spcPts val="0"/>
              </a:spcBef>
              <a:spcAft>
                <a:spcPts val="0"/>
              </a:spcAft>
              <a:buNone/>
            </a:pPr>
            <a:r>
              <a:rPr lang="en-GB" sz="1500" b="1"/>
              <a:t>  Critical vals : [-3.90488438 -3.34083411 -3.04771407]</a:t>
            </a:r>
            <a:endParaRPr sz="1500" b="1"/>
          </a:p>
          <a:p>
            <a:pPr marL="0" lvl="0" indent="0" algn="l" rtl="0">
              <a:spcBef>
                <a:spcPts val="0"/>
              </a:spcBef>
              <a:spcAft>
                <a:spcPts val="0"/>
              </a:spcAft>
              <a:buNone/>
            </a:pPr>
            <a:endParaRPr sz="1500" b="1"/>
          </a:p>
          <a:p>
            <a:pPr marL="0" lvl="0" indent="0" algn="l" rtl="0">
              <a:spcBef>
                <a:spcPts val="0"/>
              </a:spcBef>
              <a:spcAft>
                <a:spcPts val="0"/>
              </a:spcAft>
              <a:buNone/>
            </a:pPr>
            <a:r>
              <a:rPr lang="en-GB" sz="1500" b="1"/>
              <a:t>TTF vs EUA:</a:t>
            </a:r>
            <a:endParaRPr sz="1500" b="1"/>
          </a:p>
          <a:p>
            <a:pPr marL="0" lvl="0" indent="0" algn="l" rtl="0">
              <a:spcBef>
                <a:spcPts val="0"/>
              </a:spcBef>
              <a:spcAft>
                <a:spcPts val="0"/>
              </a:spcAft>
              <a:buNone/>
            </a:pPr>
            <a:r>
              <a:rPr lang="en-GB" sz="1500" b="1"/>
              <a:t>  Test Statistic: -2.9870</a:t>
            </a:r>
            <a:endParaRPr sz="1500" b="1"/>
          </a:p>
          <a:p>
            <a:pPr marL="0" lvl="0" indent="0" algn="l" rtl="0">
              <a:spcBef>
                <a:spcPts val="0"/>
              </a:spcBef>
              <a:spcAft>
                <a:spcPts val="0"/>
              </a:spcAft>
              <a:buNone/>
            </a:pPr>
            <a:r>
              <a:rPr lang="en-GB" sz="1500" b="1"/>
              <a:t>  p-value       : 0.1133</a:t>
            </a:r>
            <a:endParaRPr sz="1500" b="1"/>
          </a:p>
          <a:p>
            <a:pPr marL="0" lvl="0" indent="0" algn="l" rtl="0">
              <a:spcBef>
                <a:spcPts val="0"/>
              </a:spcBef>
              <a:spcAft>
                <a:spcPts val="0"/>
              </a:spcAft>
              <a:buNone/>
            </a:pPr>
            <a:r>
              <a:rPr lang="en-GB" sz="1500" b="1"/>
              <a:t>  Critical vals : [-3.90488438 -3.34083411 -3.04771407]</a:t>
            </a:r>
            <a:endParaRPr sz="1500" b="1"/>
          </a:p>
          <a:p>
            <a:pPr marL="0" lvl="0" indent="0" algn="l" rtl="0">
              <a:spcBef>
                <a:spcPts val="0"/>
              </a:spcBef>
              <a:spcAft>
                <a:spcPts val="0"/>
              </a:spcAft>
              <a:buNone/>
            </a:pPr>
            <a:endParaRPr sz="15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2"/>
          <p:cNvSpPr txBox="1">
            <a:spLocks noGrp="1"/>
          </p:cNvSpPr>
          <p:nvPr>
            <p:ph type="title"/>
          </p:nvPr>
        </p:nvSpPr>
        <p:spPr>
          <a:xfrm>
            <a:off x="445775" y="1473625"/>
            <a:ext cx="5013600" cy="202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2400"/>
              </a:spcBef>
              <a:spcAft>
                <a:spcPts val="0"/>
              </a:spcAft>
              <a:buNone/>
            </a:pPr>
            <a:r>
              <a:rPr lang="en-GB" sz="2300">
                <a:latin typeface="Arial"/>
                <a:ea typeface="Arial"/>
                <a:cs typeface="Arial"/>
                <a:sym typeface="Arial"/>
              </a:rPr>
              <a:t>TTF Spread Trading Strategy</a:t>
            </a:r>
            <a:endParaRPr sz="2300">
              <a:latin typeface="Arial"/>
              <a:ea typeface="Arial"/>
              <a:cs typeface="Arial"/>
              <a:sym typeface="Arial"/>
            </a:endParaRPr>
          </a:p>
          <a:p>
            <a:pPr marL="0" lvl="0" indent="0" algn="l" rtl="0">
              <a:lnSpc>
                <a:spcPct val="115000"/>
              </a:lnSpc>
              <a:spcBef>
                <a:spcPts val="1800"/>
              </a:spcBef>
              <a:spcAft>
                <a:spcPts val="0"/>
              </a:spcAft>
              <a:buNone/>
            </a:pPr>
            <a:r>
              <a:rPr lang="en-GB" sz="1700">
                <a:latin typeface="Arial"/>
                <a:ea typeface="Arial"/>
                <a:cs typeface="Arial"/>
                <a:sym typeface="Arial"/>
              </a:rPr>
              <a:t>Machine Learning-Based Energy Market Trading</a:t>
            </a:r>
            <a:endParaRPr sz="1700">
              <a:latin typeface="Arial"/>
              <a:ea typeface="Arial"/>
              <a:cs typeface="Arial"/>
              <a:sym typeface="Arial"/>
            </a:endParaRPr>
          </a:p>
          <a:p>
            <a:pPr marL="0" lvl="0" indent="0" algn="l" rtl="0">
              <a:lnSpc>
                <a:spcPct val="100000"/>
              </a:lnSpc>
              <a:spcBef>
                <a:spcPts val="400"/>
              </a:spcBef>
              <a:spcAft>
                <a:spcPts val="0"/>
              </a:spcAft>
              <a:buSzPts val="3600"/>
              <a:buNone/>
            </a:pPr>
            <a:endParaRPr/>
          </a:p>
        </p:txBody>
      </p:sp>
      <p:grpSp>
        <p:nvGrpSpPr>
          <p:cNvPr id="765" name="Google Shape;765;p62"/>
          <p:cNvGrpSpPr/>
          <p:nvPr/>
        </p:nvGrpSpPr>
        <p:grpSpPr>
          <a:xfrm>
            <a:off x="5766517" y="1099513"/>
            <a:ext cx="2365424" cy="2944474"/>
            <a:chOff x="5766517" y="1099513"/>
            <a:chExt cx="2365424" cy="2944474"/>
          </a:xfrm>
        </p:grpSpPr>
        <p:sp>
          <p:nvSpPr>
            <p:cNvPr id="766" name="Google Shape;766;p62"/>
            <p:cNvSpPr/>
            <p:nvPr/>
          </p:nvSpPr>
          <p:spPr>
            <a:xfrm>
              <a:off x="5766517" y="1099513"/>
              <a:ext cx="2365424" cy="1655744"/>
            </a:xfrm>
            <a:custGeom>
              <a:avLst/>
              <a:gdLst/>
              <a:ahLst/>
              <a:cxnLst/>
              <a:rect l="l" t="t" r="r" b="b"/>
              <a:pathLst>
                <a:path w="36234" h="25363" extrusionOk="0">
                  <a:moveTo>
                    <a:pt x="29900" y="1"/>
                  </a:moveTo>
                  <a:lnTo>
                    <a:pt x="26002" y="10158"/>
                  </a:lnTo>
                  <a:lnTo>
                    <a:pt x="23621" y="10158"/>
                  </a:lnTo>
                  <a:lnTo>
                    <a:pt x="21714" y="12465"/>
                  </a:lnTo>
                  <a:lnTo>
                    <a:pt x="18161" y="11138"/>
                  </a:lnTo>
                  <a:lnTo>
                    <a:pt x="16392" y="14298"/>
                  </a:lnTo>
                  <a:lnTo>
                    <a:pt x="11420" y="6092"/>
                  </a:lnTo>
                  <a:lnTo>
                    <a:pt x="9528" y="18481"/>
                  </a:lnTo>
                  <a:lnTo>
                    <a:pt x="6819" y="17328"/>
                  </a:lnTo>
                  <a:lnTo>
                    <a:pt x="5099" y="21627"/>
                  </a:lnTo>
                  <a:lnTo>
                    <a:pt x="2463" y="18357"/>
                  </a:lnTo>
                  <a:lnTo>
                    <a:pt x="1" y="25222"/>
                  </a:lnTo>
                  <a:lnTo>
                    <a:pt x="393" y="25363"/>
                  </a:lnTo>
                  <a:lnTo>
                    <a:pt x="2605" y="19197"/>
                  </a:lnTo>
                  <a:lnTo>
                    <a:pt x="5222" y="22443"/>
                  </a:lnTo>
                  <a:lnTo>
                    <a:pt x="7047" y="17878"/>
                  </a:lnTo>
                  <a:lnTo>
                    <a:pt x="9859" y="19076"/>
                  </a:lnTo>
                  <a:lnTo>
                    <a:pt x="11659" y="7292"/>
                  </a:lnTo>
                  <a:lnTo>
                    <a:pt x="16407" y="15127"/>
                  </a:lnTo>
                  <a:lnTo>
                    <a:pt x="18350" y="11653"/>
                  </a:lnTo>
                  <a:lnTo>
                    <a:pt x="21847" y="12959"/>
                  </a:lnTo>
                  <a:lnTo>
                    <a:pt x="23818" y="10575"/>
                  </a:lnTo>
                  <a:lnTo>
                    <a:pt x="26289" y="10575"/>
                  </a:lnTo>
                  <a:lnTo>
                    <a:pt x="29831" y="1344"/>
                  </a:lnTo>
                  <a:lnTo>
                    <a:pt x="31164" y="6261"/>
                  </a:lnTo>
                  <a:lnTo>
                    <a:pt x="36233" y="3202"/>
                  </a:lnTo>
                  <a:lnTo>
                    <a:pt x="36018" y="2843"/>
                  </a:lnTo>
                  <a:lnTo>
                    <a:pt x="31423" y="5618"/>
                  </a:lnTo>
                  <a:lnTo>
                    <a:pt x="299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62"/>
            <p:cNvSpPr/>
            <p:nvPr/>
          </p:nvSpPr>
          <p:spPr>
            <a:xfrm>
              <a:off x="7251288" y="3312634"/>
              <a:ext cx="747804" cy="321383"/>
            </a:xfrm>
            <a:custGeom>
              <a:avLst/>
              <a:gdLst/>
              <a:ahLst/>
              <a:cxnLst/>
              <a:rect l="l" t="t" r="r" b="b"/>
              <a:pathLst>
                <a:path w="11455" h="4923" extrusionOk="0">
                  <a:moveTo>
                    <a:pt x="9" y="0"/>
                  </a:moveTo>
                  <a:lnTo>
                    <a:pt x="3" y="1593"/>
                  </a:lnTo>
                  <a:cubicBezTo>
                    <a:pt x="1" y="2446"/>
                    <a:pt x="564" y="3301"/>
                    <a:pt x="1694" y="3952"/>
                  </a:cubicBezTo>
                  <a:cubicBezTo>
                    <a:pt x="1828" y="4031"/>
                    <a:pt x="1970" y="4103"/>
                    <a:pt x="2114" y="4173"/>
                  </a:cubicBezTo>
                  <a:cubicBezTo>
                    <a:pt x="2159" y="4194"/>
                    <a:pt x="2207" y="4212"/>
                    <a:pt x="2254" y="4232"/>
                  </a:cubicBezTo>
                  <a:cubicBezTo>
                    <a:pt x="2341" y="4272"/>
                    <a:pt x="2428" y="4313"/>
                    <a:pt x="2519" y="4349"/>
                  </a:cubicBezTo>
                  <a:cubicBezTo>
                    <a:pt x="2529" y="4353"/>
                    <a:pt x="2542" y="4356"/>
                    <a:pt x="2552" y="4360"/>
                  </a:cubicBezTo>
                  <a:cubicBezTo>
                    <a:pt x="2750" y="4437"/>
                    <a:pt x="2955" y="4505"/>
                    <a:pt x="3165" y="4567"/>
                  </a:cubicBezTo>
                  <a:cubicBezTo>
                    <a:pt x="3181" y="4573"/>
                    <a:pt x="3198" y="4579"/>
                    <a:pt x="3215" y="4584"/>
                  </a:cubicBezTo>
                  <a:cubicBezTo>
                    <a:pt x="3263" y="4598"/>
                    <a:pt x="3313" y="4606"/>
                    <a:pt x="3362" y="4620"/>
                  </a:cubicBezTo>
                  <a:cubicBezTo>
                    <a:pt x="3478" y="4651"/>
                    <a:pt x="3597" y="4680"/>
                    <a:pt x="3717" y="4707"/>
                  </a:cubicBezTo>
                  <a:cubicBezTo>
                    <a:pt x="3748" y="4713"/>
                    <a:pt x="3780" y="4724"/>
                    <a:pt x="3812" y="4730"/>
                  </a:cubicBezTo>
                  <a:cubicBezTo>
                    <a:pt x="3858" y="4739"/>
                    <a:pt x="3906" y="4745"/>
                    <a:pt x="3953" y="4754"/>
                  </a:cubicBezTo>
                  <a:cubicBezTo>
                    <a:pt x="4054" y="4775"/>
                    <a:pt x="4156" y="4793"/>
                    <a:pt x="4259" y="4808"/>
                  </a:cubicBezTo>
                  <a:cubicBezTo>
                    <a:pt x="4300" y="4814"/>
                    <a:pt x="4339" y="4823"/>
                    <a:pt x="4380" y="4828"/>
                  </a:cubicBezTo>
                  <a:cubicBezTo>
                    <a:pt x="4424" y="4835"/>
                    <a:pt x="4468" y="4839"/>
                    <a:pt x="4512" y="4844"/>
                  </a:cubicBezTo>
                  <a:cubicBezTo>
                    <a:pt x="4607" y="4855"/>
                    <a:pt x="4703" y="4867"/>
                    <a:pt x="4799" y="4876"/>
                  </a:cubicBezTo>
                  <a:cubicBezTo>
                    <a:pt x="4845" y="4880"/>
                    <a:pt x="4891" y="4887"/>
                    <a:pt x="4935" y="4891"/>
                  </a:cubicBezTo>
                  <a:cubicBezTo>
                    <a:pt x="4979" y="4895"/>
                    <a:pt x="5022" y="4895"/>
                    <a:pt x="5065" y="4899"/>
                  </a:cubicBezTo>
                  <a:cubicBezTo>
                    <a:pt x="5161" y="4904"/>
                    <a:pt x="5257" y="4909"/>
                    <a:pt x="5352" y="4914"/>
                  </a:cubicBezTo>
                  <a:cubicBezTo>
                    <a:pt x="5402" y="4915"/>
                    <a:pt x="5450" y="4921"/>
                    <a:pt x="5500" y="4922"/>
                  </a:cubicBezTo>
                  <a:cubicBezTo>
                    <a:pt x="5507" y="4922"/>
                    <a:pt x="5515" y="4922"/>
                    <a:pt x="5523" y="4922"/>
                  </a:cubicBezTo>
                  <a:cubicBezTo>
                    <a:pt x="5553" y="4922"/>
                    <a:pt x="5584" y="4921"/>
                    <a:pt x="5616" y="4921"/>
                  </a:cubicBezTo>
                  <a:cubicBezTo>
                    <a:pt x="5659" y="4921"/>
                    <a:pt x="5702" y="4921"/>
                    <a:pt x="5746" y="4921"/>
                  </a:cubicBezTo>
                  <a:cubicBezTo>
                    <a:pt x="5807" y="4921"/>
                    <a:pt x="5869" y="4921"/>
                    <a:pt x="5931" y="4919"/>
                  </a:cubicBezTo>
                  <a:cubicBezTo>
                    <a:pt x="5942" y="4919"/>
                    <a:pt x="5953" y="4919"/>
                    <a:pt x="5964" y="4919"/>
                  </a:cubicBezTo>
                  <a:cubicBezTo>
                    <a:pt x="5994" y="4919"/>
                    <a:pt x="6024" y="4920"/>
                    <a:pt x="6053" y="4920"/>
                  </a:cubicBezTo>
                  <a:cubicBezTo>
                    <a:pt x="6064" y="4920"/>
                    <a:pt x="6075" y="4920"/>
                    <a:pt x="6086" y="4919"/>
                  </a:cubicBezTo>
                  <a:cubicBezTo>
                    <a:pt x="6116" y="4918"/>
                    <a:pt x="6146" y="4914"/>
                    <a:pt x="6176" y="4913"/>
                  </a:cubicBezTo>
                  <a:cubicBezTo>
                    <a:pt x="6308" y="4906"/>
                    <a:pt x="6436" y="4898"/>
                    <a:pt x="6565" y="4887"/>
                  </a:cubicBezTo>
                  <a:cubicBezTo>
                    <a:pt x="6618" y="4882"/>
                    <a:pt x="6669" y="4881"/>
                    <a:pt x="6720" y="4876"/>
                  </a:cubicBezTo>
                  <a:cubicBezTo>
                    <a:pt x="6735" y="4874"/>
                    <a:pt x="6752" y="4872"/>
                    <a:pt x="6767" y="4869"/>
                  </a:cubicBezTo>
                  <a:cubicBezTo>
                    <a:pt x="6986" y="4848"/>
                    <a:pt x="7204" y="4818"/>
                    <a:pt x="7417" y="4779"/>
                  </a:cubicBezTo>
                  <a:cubicBezTo>
                    <a:pt x="7429" y="4777"/>
                    <a:pt x="7439" y="4777"/>
                    <a:pt x="7451" y="4775"/>
                  </a:cubicBezTo>
                  <a:cubicBezTo>
                    <a:pt x="7512" y="4764"/>
                    <a:pt x="7572" y="4748"/>
                    <a:pt x="7634" y="4735"/>
                  </a:cubicBezTo>
                  <a:cubicBezTo>
                    <a:pt x="7740" y="4715"/>
                    <a:pt x="7846" y="4693"/>
                    <a:pt x="7951" y="4667"/>
                  </a:cubicBezTo>
                  <a:cubicBezTo>
                    <a:pt x="8025" y="4649"/>
                    <a:pt x="8098" y="4629"/>
                    <a:pt x="8172" y="4608"/>
                  </a:cubicBezTo>
                  <a:cubicBezTo>
                    <a:pt x="8273" y="4582"/>
                    <a:pt x="8372" y="4553"/>
                    <a:pt x="8470" y="4524"/>
                  </a:cubicBezTo>
                  <a:cubicBezTo>
                    <a:pt x="8491" y="4518"/>
                    <a:pt x="8512" y="4512"/>
                    <a:pt x="8533" y="4506"/>
                  </a:cubicBezTo>
                  <a:cubicBezTo>
                    <a:pt x="8567" y="4495"/>
                    <a:pt x="8599" y="4480"/>
                    <a:pt x="8633" y="4468"/>
                  </a:cubicBezTo>
                  <a:cubicBezTo>
                    <a:pt x="8788" y="4415"/>
                    <a:pt x="8936" y="4359"/>
                    <a:pt x="9083" y="4296"/>
                  </a:cubicBezTo>
                  <a:cubicBezTo>
                    <a:pt x="9138" y="4273"/>
                    <a:pt x="9193" y="4251"/>
                    <a:pt x="9247" y="4227"/>
                  </a:cubicBezTo>
                  <a:cubicBezTo>
                    <a:pt x="9434" y="4143"/>
                    <a:pt x="9615" y="4054"/>
                    <a:pt x="9787" y="3955"/>
                  </a:cubicBezTo>
                  <a:cubicBezTo>
                    <a:pt x="9811" y="3941"/>
                    <a:pt x="9834" y="3926"/>
                    <a:pt x="9857" y="3912"/>
                  </a:cubicBezTo>
                  <a:cubicBezTo>
                    <a:pt x="9910" y="3880"/>
                    <a:pt x="9957" y="3846"/>
                    <a:pt x="10007" y="3813"/>
                  </a:cubicBezTo>
                  <a:cubicBezTo>
                    <a:pt x="10076" y="3768"/>
                    <a:pt x="10146" y="3724"/>
                    <a:pt x="10210" y="3678"/>
                  </a:cubicBezTo>
                  <a:cubicBezTo>
                    <a:pt x="10266" y="3635"/>
                    <a:pt x="10319" y="3593"/>
                    <a:pt x="10371" y="3549"/>
                  </a:cubicBezTo>
                  <a:cubicBezTo>
                    <a:pt x="10432" y="3502"/>
                    <a:pt x="10492" y="3454"/>
                    <a:pt x="10545" y="3406"/>
                  </a:cubicBezTo>
                  <a:cubicBezTo>
                    <a:pt x="10557" y="3396"/>
                    <a:pt x="10571" y="3385"/>
                    <a:pt x="10581" y="3376"/>
                  </a:cubicBezTo>
                  <a:cubicBezTo>
                    <a:pt x="10655" y="3309"/>
                    <a:pt x="10723" y="3238"/>
                    <a:pt x="10787" y="3169"/>
                  </a:cubicBezTo>
                  <a:cubicBezTo>
                    <a:pt x="10800" y="3155"/>
                    <a:pt x="10813" y="3140"/>
                    <a:pt x="10824" y="3124"/>
                  </a:cubicBezTo>
                  <a:cubicBezTo>
                    <a:pt x="10863" y="3082"/>
                    <a:pt x="10902" y="3039"/>
                    <a:pt x="10937" y="2994"/>
                  </a:cubicBezTo>
                  <a:cubicBezTo>
                    <a:pt x="10964" y="2959"/>
                    <a:pt x="10988" y="2925"/>
                    <a:pt x="11014" y="2889"/>
                  </a:cubicBezTo>
                  <a:cubicBezTo>
                    <a:pt x="11023" y="2876"/>
                    <a:pt x="11032" y="2863"/>
                    <a:pt x="11040" y="2852"/>
                  </a:cubicBezTo>
                  <a:cubicBezTo>
                    <a:pt x="11087" y="2785"/>
                    <a:pt x="11129" y="2719"/>
                    <a:pt x="11167" y="2654"/>
                  </a:cubicBezTo>
                  <a:cubicBezTo>
                    <a:pt x="11175" y="2638"/>
                    <a:pt x="11180" y="2623"/>
                    <a:pt x="11188" y="2609"/>
                  </a:cubicBezTo>
                  <a:cubicBezTo>
                    <a:pt x="11218" y="2550"/>
                    <a:pt x="11244" y="2491"/>
                    <a:pt x="11271" y="2431"/>
                  </a:cubicBezTo>
                  <a:cubicBezTo>
                    <a:pt x="11286" y="2395"/>
                    <a:pt x="11305" y="2362"/>
                    <a:pt x="11319" y="2327"/>
                  </a:cubicBezTo>
                  <a:cubicBezTo>
                    <a:pt x="11323" y="2316"/>
                    <a:pt x="11325" y="2303"/>
                    <a:pt x="11330" y="2291"/>
                  </a:cubicBezTo>
                  <a:cubicBezTo>
                    <a:pt x="11349" y="2234"/>
                    <a:pt x="11364" y="2178"/>
                    <a:pt x="11378" y="2120"/>
                  </a:cubicBezTo>
                  <a:cubicBezTo>
                    <a:pt x="11388" y="2082"/>
                    <a:pt x="11404" y="2043"/>
                    <a:pt x="11412" y="2005"/>
                  </a:cubicBezTo>
                  <a:cubicBezTo>
                    <a:pt x="11414" y="1993"/>
                    <a:pt x="11413" y="1984"/>
                    <a:pt x="11415" y="1973"/>
                  </a:cubicBezTo>
                  <a:cubicBezTo>
                    <a:pt x="11426" y="1914"/>
                    <a:pt x="11429" y="1853"/>
                    <a:pt x="11436" y="1793"/>
                  </a:cubicBezTo>
                  <a:cubicBezTo>
                    <a:pt x="11440" y="1754"/>
                    <a:pt x="11447" y="1714"/>
                    <a:pt x="11449" y="1676"/>
                  </a:cubicBezTo>
                  <a:cubicBezTo>
                    <a:pt x="11450" y="1659"/>
                    <a:pt x="11450" y="1643"/>
                    <a:pt x="11450" y="1625"/>
                  </a:cubicBezTo>
                  <a:lnTo>
                    <a:pt x="11455" y="32"/>
                  </a:lnTo>
                  <a:lnTo>
                    <a:pt x="11455" y="32"/>
                  </a:lnTo>
                  <a:cubicBezTo>
                    <a:pt x="11454" y="88"/>
                    <a:pt x="11445" y="143"/>
                    <a:pt x="11441" y="198"/>
                  </a:cubicBezTo>
                  <a:cubicBezTo>
                    <a:pt x="11435" y="260"/>
                    <a:pt x="11431" y="320"/>
                    <a:pt x="11419" y="381"/>
                  </a:cubicBezTo>
                  <a:cubicBezTo>
                    <a:pt x="11410" y="429"/>
                    <a:pt x="11395" y="477"/>
                    <a:pt x="11383" y="526"/>
                  </a:cubicBezTo>
                  <a:cubicBezTo>
                    <a:pt x="11368" y="582"/>
                    <a:pt x="11354" y="640"/>
                    <a:pt x="11333" y="697"/>
                  </a:cubicBezTo>
                  <a:cubicBezTo>
                    <a:pt x="11317" y="745"/>
                    <a:pt x="11295" y="791"/>
                    <a:pt x="11276" y="837"/>
                  </a:cubicBezTo>
                  <a:cubicBezTo>
                    <a:pt x="11249" y="897"/>
                    <a:pt x="11223" y="957"/>
                    <a:pt x="11191" y="1016"/>
                  </a:cubicBezTo>
                  <a:cubicBezTo>
                    <a:pt x="11147" y="1098"/>
                    <a:pt x="11099" y="1178"/>
                    <a:pt x="11046" y="1258"/>
                  </a:cubicBezTo>
                  <a:cubicBezTo>
                    <a:pt x="11037" y="1271"/>
                    <a:pt x="11026" y="1283"/>
                    <a:pt x="11017" y="1296"/>
                  </a:cubicBezTo>
                  <a:cubicBezTo>
                    <a:pt x="10960" y="1375"/>
                    <a:pt x="10897" y="1455"/>
                    <a:pt x="10828" y="1533"/>
                  </a:cubicBezTo>
                  <a:cubicBezTo>
                    <a:pt x="10815" y="1546"/>
                    <a:pt x="10805" y="1561"/>
                    <a:pt x="10791" y="1575"/>
                  </a:cubicBezTo>
                  <a:cubicBezTo>
                    <a:pt x="10718" y="1656"/>
                    <a:pt x="10636" y="1734"/>
                    <a:pt x="10551" y="1813"/>
                  </a:cubicBezTo>
                  <a:cubicBezTo>
                    <a:pt x="10495" y="1862"/>
                    <a:pt x="10435" y="1908"/>
                    <a:pt x="10377" y="1955"/>
                  </a:cubicBezTo>
                  <a:cubicBezTo>
                    <a:pt x="10323" y="1998"/>
                    <a:pt x="10272" y="2042"/>
                    <a:pt x="10214" y="2084"/>
                  </a:cubicBezTo>
                  <a:cubicBezTo>
                    <a:pt x="10150" y="2130"/>
                    <a:pt x="10080" y="2174"/>
                    <a:pt x="10012" y="2219"/>
                  </a:cubicBezTo>
                  <a:cubicBezTo>
                    <a:pt x="9939" y="2266"/>
                    <a:pt x="9870" y="2314"/>
                    <a:pt x="9791" y="2361"/>
                  </a:cubicBezTo>
                  <a:cubicBezTo>
                    <a:pt x="9620" y="2460"/>
                    <a:pt x="9437" y="2550"/>
                    <a:pt x="9251" y="2633"/>
                  </a:cubicBezTo>
                  <a:cubicBezTo>
                    <a:pt x="9198" y="2659"/>
                    <a:pt x="9143" y="2680"/>
                    <a:pt x="9088" y="2703"/>
                  </a:cubicBezTo>
                  <a:cubicBezTo>
                    <a:pt x="8941" y="2765"/>
                    <a:pt x="8791" y="2821"/>
                    <a:pt x="8638" y="2874"/>
                  </a:cubicBezTo>
                  <a:cubicBezTo>
                    <a:pt x="8583" y="2893"/>
                    <a:pt x="8529" y="2912"/>
                    <a:pt x="8474" y="2930"/>
                  </a:cubicBezTo>
                  <a:cubicBezTo>
                    <a:pt x="8377" y="2959"/>
                    <a:pt x="8277" y="2987"/>
                    <a:pt x="8179" y="3014"/>
                  </a:cubicBezTo>
                  <a:cubicBezTo>
                    <a:pt x="8104" y="3035"/>
                    <a:pt x="8030" y="3057"/>
                    <a:pt x="7955" y="3074"/>
                  </a:cubicBezTo>
                  <a:cubicBezTo>
                    <a:pt x="7850" y="3100"/>
                    <a:pt x="7744" y="3120"/>
                    <a:pt x="7639" y="3142"/>
                  </a:cubicBezTo>
                  <a:cubicBezTo>
                    <a:pt x="7566" y="3156"/>
                    <a:pt x="7495" y="3173"/>
                    <a:pt x="7422" y="3187"/>
                  </a:cubicBezTo>
                  <a:cubicBezTo>
                    <a:pt x="7208" y="3224"/>
                    <a:pt x="6991" y="3254"/>
                    <a:pt x="6771" y="3278"/>
                  </a:cubicBezTo>
                  <a:cubicBezTo>
                    <a:pt x="6705" y="3284"/>
                    <a:pt x="6637" y="3288"/>
                    <a:pt x="6570" y="3293"/>
                  </a:cubicBezTo>
                  <a:cubicBezTo>
                    <a:pt x="6440" y="3305"/>
                    <a:pt x="6311" y="3314"/>
                    <a:pt x="6181" y="3320"/>
                  </a:cubicBezTo>
                  <a:cubicBezTo>
                    <a:pt x="6100" y="3324"/>
                    <a:pt x="6016" y="3325"/>
                    <a:pt x="5935" y="3326"/>
                  </a:cubicBezTo>
                  <a:cubicBezTo>
                    <a:pt x="5873" y="3328"/>
                    <a:pt x="5812" y="3329"/>
                    <a:pt x="5750" y="3329"/>
                  </a:cubicBezTo>
                  <a:cubicBezTo>
                    <a:pt x="5707" y="3329"/>
                    <a:pt x="5663" y="3328"/>
                    <a:pt x="5620" y="3328"/>
                  </a:cubicBezTo>
                  <a:cubicBezTo>
                    <a:pt x="5532" y="3326"/>
                    <a:pt x="5445" y="3324"/>
                    <a:pt x="5358" y="3321"/>
                  </a:cubicBezTo>
                  <a:cubicBezTo>
                    <a:pt x="5262" y="3318"/>
                    <a:pt x="5164" y="3312"/>
                    <a:pt x="5068" y="3305"/>
                  </a:cubicBezTo>
                  <a:cubicBezTo>
                    <a:pt x="4980" y="3300"/>
                    <a:pt x="4891" y="3292"/>
                    <a:pt x="4802" y="3283"/>
                  </a:cubicBezTo>
                  <a:cubicBezTo>
                    <a:pt x="4706" y="3274"/>
                    <a:pt x="4612" y="3263"/>
                    <a:pt x="4516" y="3251"/>
                  </a:cubicBezTo>
                  <a:cubicBezTo>
                    <a:pt x="4433" y="3239"/>
                    <a:pt x="4347" y="3228"/>
                    <a:pt x="4262" y="3215"/>
                  </a:cubicBezTo>
                  <a:cubicBezTo>
                    <a:pt x="4160" y="3199"/>
                    <a:pt x="4059" y="3181"/>
                    <a:pt x="3958" y="3161"/>
                  </a:cubicBezTo>
                  <a:cubicBezTo>
                    <a:pt x="3879" y="3146"/>
                    <a:pt x="3799" y="3131"/>
                    <a:pt x="3720" y="3113"/>
                  </a:cubicBezTo>
                  <a:cubicBezTo>
                    <a:pt x="3601" y="3087"/>
                    <a:pt x="3483" y="3057"/>
                    <a:pt x="3367" y="3027"/>
                  </a:cubicBezTo>
                  <a:cubicBezTo>
                    <a:pt x="3300" y="3009"/>
                    <a:pt x="3234" y="2993"/>
                    <a:pt x="3169" y="2973"/>
                  </a:cubicBezTo>
                  <a:cubicBezTo>
                    <a:pt x="2959" y="2912"/>
                    <a:pt x="2753" y="2843"/>
                    <a:pt x="2555" y="2766"/>
                  </a:cubicBezTo>
                  <a:cubicBezTo>
                    <a:pt x="2456" y="2728"/>
                    <a:pt x="2361" y="2686"/>
                    <a:pt x="2265" y="2643"/>
                  </a:cubicBezTo>
                  <a:cubicBezTo>
                    <a:pt x="2217" y="2622"/>
                    <a:pt x="2166" y="2602"/>
                    <a:pt x="2117" y="2578"/>
                  </a:cubicBezTo>
                  <a:cubicBezTo>
                    <a:pt x="1974" y="2510"/>
                    <a:pt x="1833" y="2437"/>
                    <a:pt x="1697" y="2359"/>
                  </a:cubicBezTo>
                  <a:cubicBezTo>
                    <a:pt x="569" y="1708"/>
                    <a:pt x="6" y="854"/>
                    <a:pt x="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62"/>
            <p:cNvSpPr/>
            <p:nvPr/>
          </p:nvSpPr>
          <p:spPr>
            <a:xfrm>
              <a:off x="7251549" y="3312634"/>
              <a:ext cx="747412" cy="284890"/>
            </a:xfrm>
            <a:custGeom>
              <a:avLst/>
              <a:gdLst/>
              <a:ahLst/>
              <a:cxnLst/>
              <a:rect l="l" t="t" r="r" b="b"/>
              <a:pathLst>
                <a:path w="11449" h="4364" extrusionOk="0">
                  <a:moveTo>
                    <a:pt x="5" y="0"/>
                  </a:moveTo>
                  <a:cubicBezTo>
                    <a:pt x="5" y="1"/>
                    <a:pt x="5" y="2"/>
                    <a:pt x="5" y="3"/>
                  </a:cubicBezTo>
                  <a:lnTo>
                    <a:pt x="5" y="3"/>
                  </a:lnTo>
                  <a:lnTo>
                    <a:pt x="5" y="0"/>
                  </a:lnTo>
                  <a:close/>
                  <a:moveTo>
                    <a:pt x="5" y="3"/>
                  </a:moveTo>
                  <a:lnTo>
                    <a:pt x="1" y="1053"/>
                  </a:lnTo>
                  <a:cubicBezTo>
                    <a:pt x="6" y="1901"/>
                    <a:pt x="569" y="2747"/>
                    <a:pt x="1690" y="3394"/>
                  </a:cubicBezTo>
                  <a:cubicBezTo>
                    <a:pt x="1824" y="3472"/>
                    <a:pt x="1966" y="3545"/>
                    <a:pt x="2109" y="3614"/>
                  </a:cubicBezTo>
                  <a:cubicBezTo>
                    <a:pt x="2155" y="3636"/>
                    <a:pt x="2203" y="3654"/>
                    <a:pt x="2249" y="3674"/>
                  </a:cubicBezTo>
                  <a:cubicBezTo>
                    <a:pt x="2337" y="3714"/>
                    <a:pt x="2424" y="3754"/>
                    <a:pt x="2515" y="3791"/>
                  </a:cubicBezTo>
                  <a:cubicBezTo>
                    <a:pt x="2525" y="3795"/>
                    <a:pt x="2536" y="3797"/>
                    <a:pt x="2548" y="3801"/>
                  </a:cubicBezTo>
                  <a:cubicBezTo>
                    <a:pt x="2746" y="3879"/>
                    <a:pt x="2951" y="3947"/>
                    <a:pt x="3161" y="4008"/>
                  </a:cubicBezTo>
                  <a:cubicBezTo>
                    <a:pt x="3177" y="4013"/>
                    <a:pt x="3193" y="4021"/>
                    <a:pt x="3211" y="4025"/>
                  </a:cubicBezTo>
                  <a:cubicBezTo>
                    <a:pt x="3259" y="4039"/>
                    <a:pt x="3309" y="4048"/>
                    <a:pt x="3358" y="4061"/>
                  </a:cubicBezTo>
                  <a:cubicBezTo>
                    <a:pt x="3474" y="4093"/>
                    <a:pt x="3592" y="4122"/>
                    <a:pt x="3713" y="4148"/>
                  </a:cubicBezTo>
                  <a:cubicBezTo>
                    <a:pt x="3744" y="4154"/>
                    <a:pt x="3776" y="4164"/>
                    <a:pt x="3808" y="4172"/>
                  </a:cubicBezTo>
                  <a:cubicBezTo>
                    <a:pt x="3854" y="4181"/>
                    <a:pt x="3902" y="4187"/>
                    <a:pt x="3949" y="4196"/>
                  </a:cubicBezTo>
                  <a:cubicBezTo>
                    <a:pt x="4050" y="4216"/>
                    <a:pt x="4152" y="4234"/>
                    <a:pt x="4255" y="4249"/>
                  </a:cubicBezTo>
                  <a:cubicBezTo>
                    <a:pt x="4296" y="4255"/>
                    <a:pt x="4335" y="4264"/>
                    <a:pt x="4376" y="4269"/>
                  </a:cubicBezTo>
                  <a:cubicBezTo>
                    <a:pt x="4420" y="4277"/>
                    <a:pt x="4464" y="4280"/>
                    <a:pt x="4508" y="4285"/>
                  </a:cubicBezTo>
                  <a:cubicBezTo>
                    <a:pt x="4603" y="4298"/>
                    <a:pt x="4699" y="4308"/>
                    <a:pt x="4795" y="4317"/>
                  </a:cubicBezTo>
                  <a:cubicBezTo>
                    <a:pt x="4841" y="4322"/>
                    <a:pt x="4887" y="4329"/>
                    <a:pt x="4931" y="4333"/>
                  </a:cubicBezTo>
                  <a:cubicBezTo>
                    <a:pt x="4975" y="4336"/>
                    <a:pt x="5018" y="4336"/>
                    <a:pt x="5061" y="4340"/>
                  </a:cubicBezTo>
                  <a:cubicBezTo>
                    <a:pt x="5157" y="4346"/>
                    <a:pt x="5253" y="4351"/>
                    <a:pt x="5348" y="4355"/>
                  </a:cubicBezTo>
                  <a:cubicBezTo>
                    <a:pt x="5398" y="4358"/>
                    <a:pt x="5446" y="4361"/>
                    <a:pt x="5496" y="4363"/>
                  </a:cubicBezTo>
                  <a:cubicBezTo>
                    <a:pt x="5503" y="4363"/>
                    <a:pt x="5511" y="4363"/>
                    <a:pt x="5519" y="4363"/>
                  </a:cubicBezTo>
                  <a:cubicBezTo>
                    <a:pt x="5549" y="4363"/>
                    <a:pt x="5580" y="4361"/>
                    <a:pt x="5611" y="4361"/>
                  </a:cubicBezTo>
                  <a:cubicBezTo>
                    <a:pt x="5655" y="4363"/>
                    <a:pt x="5700" y="4363"/>
                    <a:pt x="5744" y="4363"/>
                  </a:cubicBezTo>
                  <a:cubicBezTo>
                    <a:pt x="5805" y="4363"/>
                    <a:pt x="5866" y="4362"/>
                    <a:pt x="5927" y="4361"/>
                  </a:cubicBezTo>
                  <a:cubicBezTo>
                    <a:pt x="5953" y="4361"/>
                    <a:pt x="5979" y="4361"/>
                    <a:pt x="6005" y="4361"/>
                  </a:cubicBezTo>
                  <a:cubicBezTo>
                    <a:pt x="6030" y="4361"/>
                    <a:pt x="6056" y="4361"/>
                    <a:pt x="6082" y="4360"/>
                  </a:cubicBezTo>
                  <a:cubicBezTo>
                    <a:pt x="6112" y="4359"/>
                    <a:pt x="6142" y="4355"/>
                    <a:pt x="6172" y="4354"/>
                  </a:cubicBezTo>
                  <a:cubicBezTo>
                    <a:pt x="6304" y="4349"/>
                    <a:pt x="6432" y="4340"/>
                    <a:pt x="6561" y="4328"/>
                  </a:cubicBezTo>
                  <a:cubicBezTo>
                    <a:pt x="6612" y="4324"/>
                    <a:pt x="6665" y="4323"/>
                    <a:pt x="6716" y="4318"/>
                  </a:cubicBezTo>
                  <a:cubicBezTo>
                    <a:pt x="6731" y="4315"/>
                    <a:pt x="6748" y="4314"/>
                    <a:pt x="6763" y="4310"/>
                  </a:cubicBezTo>
                  <a:cubicBezTo>
                    <a:pt x="6982" y="4289"/>
                    <a:pt x="7200" y="4259"/>
                    <a:pt x="7413" y="4221"/>
                  </a:cubicBezTo>
                  <a:cubicBezTo>
                    <a:pt x="7424" y="4219"/>
                    <a:pt x="7435" y="4218"/>
                    <a:pt x="7447" y="4216"/>
                  </a:cubicBezTo>
                  <a:cubicBezTo>
                    <a:pt x="7508" y="4205"/>
                    <a:pt x="7568" y="4190"/>
                    <a:pt x="7630" y="4177"/>
                  </a:cubicBezTo>
                  <a:cubicBezTo>
                    <a:pt x="7736" y="4155"/>
                    <a:pt x="7842" y="4135"/>
                    <a:pt x="7947" y="4109"/>
                  </a:cubicBezTo>
                  <a:cubicBezTo>
                    <a:pt x="8021" y="4092"/>
                    <a:pt x="8094" y="4070"/>
                    <a:pt x="8168" y="4049"/>
                  </a:cubicBezTo>
                  <a:cubicBezTo>
                    <a:pt x="8269" y="4021"/>
                    <a:pt x="8368" y="3996"/>
                    <a:pt x="8466" y="3965"/>
                  </a:cubicBezTo>
                  <a:cubicBezTo>
                    <a:pt x="8485" y="3958"/>
                    <a:pt x="8508" y="3953"/>
                    <a:pt x="8528" y="3947"/>
                  </a:cubicBezTo>
                  <a:cubicBezTo>
                    <a:pt x="8563" y="3935"/>
                    <a:pt x="8594" y="3920"/>
                    <a:pt x="8629" y="3909"/>
                  </a:cubicBezTo>
                  <a:cubicBezTo>
                    <a:pt x="8782" y="3856"/>
                    <a:pt x="8932" y="3799"/>
                    <a:pt x="9079" y="3737"/>
                  </a:cubicBezTo>
                  <a:cubicBezTo>
                    <a:pt x="9134" y="3715"/>
                    <a:pt x="9189" y="3692"/>
                    <a:pt x="9243" y="3668"/>
                  </a:cubicBezTo>
                  <a:cubicBezTo>
                    <a:pt x="9430" y="3584"/>
                    <a:pt x="9611" y="3494"/>
                    <a:pt x="9783" y="3396"/>
                  </a:cubicBezTo>
                  <a:cubicBezTo>
                    <a:pt x="9806" y="3381"/>
                    <a:pt x="9830" y="3367"/>
                    <a:pt x="9853" y="3353"/>
                  </a:cubicBezTo>
                  <a:cubicBezTo>
                    <a:pt x="9906" y="3321"/>
                    <a:pt x="9952" y="3287"/>
                    <a:pt x="10003" y="3254"/>
                  </a:cubicBezTo>
                  <a:cubicBezTo>
                    <a:pt x="10072" y="3209"/>
                    <a:pt x="10142" y="3164"/>
                    <a:pt x="10206" y="3118"/>
                  </a:cubicBezTo>
                  <a:cubicBezTo>
                    <a:pt x="10262" y="3077"/>
                    <a:pt x="10315" y="3033"/>
                    <a:pt x="10367" y="2990"/>
                  </a:cubicBezTo>
                  <a:cubicBezTo>
                    <a:pt x="10428" y="2943"/>
                    <a:pt x="10486" y="2895"/>
                    <a:pt x="10541" y="2847"/>
                  </a:cubicBezTo>
                  <a:cubicBezTo>
                    <a:pt x="10553" y="2838"/>
                    <a:pt x="10567" y="2828"/>
                    <a:pt x="10577" y="2817"/>
                  </a:cubicBezTo>
                  <a:cubicBezTo>
                    <a:pt x="10651" y="2749"/>
                    <a:pt x="10719" y="2680"/>
                    <a:pt x="10783" y="2610"/>
                  </a:cubicBezTo>
                  <a:cubicBezTo>
                    <a:pt x="10796" y="2596"/>
                    <a:pt x="10807" y="2581"/>
                    <a:pt x="10820" y="2567"/>
                  </a:cubicBezTo>
                  <a:cubicBezTo>
                    <a:pt x="10859" y="2523"/>
                    <a:pt x="10897" y="2480"/>
                    <a:pt x="10933" y="2436"/>
                  </a:cubicBezTo>
                  <a:cubicBezTo>
                    <a:pt x="10960" y="2401"/>
                    <a:pt x="10984" y="2364"/>
                    <a:pt x="11010" y="2330"/>
                  </a:cubicBezTo>
                  <a:cubicBezTo>
                    <a:pt x="11019" y="2317"/>
                    <a:pt x="11028" y="2304"/>
                    <a:pt x="11036" y="2293"/>
                  </a:cubicBezTo>
                  <a:cubicBezTo>
                    <a:pt x="11083" y="2228"/>
                    <a:pt x="11125" y="2161"/>
                    <a:pt x="11162" y="2094"/>
                  </a:cubicBezTo>
                  <a:cubicBezTo>
                    <a:pt x="11171" y="2079"/>
                    <a:pt x="11176" y="2065"/>
                    <a:pt x="11184" y="2050"/>
                  </a:cubicBezTo>
                  <a:cubicBezTo>
                    <a:pt x="11214" y="1991"/>
                    <a:pt x="11240" y="1932"/>
                    <a:pt x="11267" y="1872"/>
                  </a:cubicBezTo>
                  <a:cubicBezTo>
                    <a:pt x="11282" y="1837"/>
                    <a:pt x="11301" y="1803"/>
                    <a:pt x="11315" y="1768"/>
                  </a:cubicBezTo>
                  <a:cubicBezTo>
                    <a:pt x="11319" y="1755"/>
                    <a:pt x="11321" y="1744"/>
                    <a:pt x="11326" y="1732"/>
                  </a:cubicBezTo>
                  <a:cubicBezTo>
                    <a:pt x="11345" y="1675"/>
                    <a:pt x="11360" y="1619"/>
                    <a:pt x="11374" y="1562"/>
                  </a:cubicBezTo>
                  <a:cubicBezTo>
                    <a:pt x="11384" y="1523"/>
                    <a:pt x="11400" y="1484"/>
                    <a:pt x="11408" y="1446"/>
                  </a:cubicBezTo>
                  <a:cubicBezTo>
                    <a:pt x="11410" y="1436"/>
                    <a:pt x="11409" y="1425"/>
                    <a:pt x="11411" y="1415"/>
                  </a:cubicBezTo>
                  <a:cubicBezTo>
                    <a:pt x="11422" y="1355"/>
                    <a:pt x="11425" y="1294"/>
                    <a:pt x="11432" y="1235"/>
                  </a:cubicBezTo>
                  <a:cubicBezTo>
                    <a:pt x="11436" y="1195"/>
                    <a:pt x="11443" y="1157"/>
                    <a:pt x="11445" y="1117"/>
                  </a:cubicBezTo>
                  <a:cubicBezTo>
                    <a:pt x="11446" y="1100"/>
                    <a:pt x="11446" y="1085"/>
                    <a:pt x="11446" y="1067"/>
                  </a:cubicBezTo>
                  <a:lnTo>
                    <a:pt x="11448" y="53"/>
                  </a:lnTo>
                  <a:lnTo>
                    <a:pt x="11448" y="53"/>
                  </a:lnTo>
                  <a:cubicBezTo>
                    <a:pt x="11447" y="101"/>
                    <a:pt x="11441" y="149"/>
                    <a:pt x="11437" y="197"/>
                  </a:cubicBezTo>
                  <a:cubicBezTo>
                    <a:pt x="11431" y="259"/>
                    <a:pt x="11427" y="320"/>
                    <a:pt x="11415" y="381"/>
                  </a:cubicBezTo>
                  <a:cubicBezTo>
                    <a:pt x="11406" y="429"/>
                    <a:pt x="11391" y="477"/>
                    <a:pt x="11379" y="526"/>
                  </a:cubicBezTo>
                  <a:cubicBezTo>
                    <a:pt x="11364" y="582"/>
                    <a:pt x="11350" y="640"/>
                    <a:pt x="11329" y="697"/>
                  </a:cubicBezTo>
                  <a:cubicBezTo>
                    <a:pt x="11313" y="745"/>
                    <a:pt x="11291" y="791"/>
                    <a:pt x="11271" y="837"/>
                  </a:cubicBezTo>
                  <a:cubicBezTo>
                    <a:pt x="11245" y="897"/>
                    <a:pt x="11219" y="957"/>
                    <a:pt x="11187" y="1016"/>
                  </a:cubicBezTo>
                  <a:cubicBezTo>
                    <a:pt x="11143" y="1098"/>
                    <a:pt x="11095" y="1178"/>
                    <a:pt x="11040" y="1258"/>
                  </a:cubicBezTo>
                  <a:cubicBezTo>
                    <a:pt x="11033" y="1271"/>
                    <a:pt x="11022" y="1283"/>
                    <a:pt x="11013" y="1296"/>
                  </a:cubicBezTo>
                  <a:cubicBezTo>
                    <a:pt x="10956" y="1375"/>
                    <a:pt x="10893" y="1455"/>
                    <a:pt x="10824" y="1533"/>
                  </a:cubicBezTo>
                  <a:cubicBezTo>
                    <a:pt x="10811" y="1546"/>
                    <a:pt x="10801" y="1561"/>
                    <a:pt x="10787" y="1575"/>
                  </a:cubicBezTo>
                  <a:cubicBezTo>
                    <a:pt x="10714" y="1656"/>
                    <a:pt x="10632" y="1734"/>
                    <a:pt x="10547" y="1813"/>
                  </a:cubicBezTo>
                  <a:cubicBezTo>
                    <a:pt x="10491" y="1862"/>
                    <a:pt x="10431" y="1908"/>
                    <a:pt x="10373" y="1955"/>
                  </a:cubicBezTo>
                  <a:cubicBezTo>
                    <a:pt x="10319" y="1998"/>
                    <a:pt x="10268" y="2042"/>
                    <a:pt x="10209" y="2084"/>
                  </a:cubicBezTo>
                  <a:cubicBezTo>
                    <a:pt x="10146" y="2130"/>
                    <a:pt x="10076" y="2174"/>
                    <a:pt x="10008" y="2219"/>
                  </a:cubicBezTo>
                  <a:cubicBezTo>
                    <a:pt x="9935" y="2266"/>
                    <a:pt x="9866" y="2314"/>
                    <a:pt x="9787" y="2361"/>
                  </a:cubicBezTo>
                  <a:cubicBezTo>
                    <a:pt x="9615" y="2460"/>
                    <a:pt x="9433" y="2550"/>
                    <a:pt x="9247" y="2633"/>
                  </a:cubicBezTo>
                  <a:cubicBezTo>
                    <a:pt x="9194" y="2659"/>
                    <a:pt x="9139" y="2680"/>
                    <a:pt x="9084" y="2703"/>
                  </a:cubicBezTo>
                  <a:cubicBezTo>
                    <a:pt x="8937" y="2765"/>
                    <a:pt x="8787" y="2821"/>
                    <a:pt x="8634" y="2874"/>
                  </a:cubicBezTo>
                  <a:cubicBezTo>
                    <a:pt x="8579" y="2893"/>
                    <a:pt x="8525" y="2912"/>
                    <a:pt x="8470" y="2930"/>
                  </a:cubicBezTo>
                  <a:cubicBezTo>
                    <a:pt x="8373" y="2959"/>
                    <a:pt x="8273" y="2987"/>
                    <a:pt x="8175" y="3014"/>
                  </a:cubicBezTo>
                  <a:cubicBezTo>
                    <a:pt x="8100" y="3035"/>
                    <a:pt x="8026" y="3057"/>
                    <a:pt x="7951" y="3074"/>
                  </a:cubicBezTo>
                  <a:cubicBezTo>
                    <a:pt x="7846" y="3100"/>
                    <a:pt x="7740" y="3120"/>
                    <a:pt x="7633" y="3142"/>
                  </a:cubicBezTo>
                  <a:cubicBezTo>
                    <a:pt x="7562" y="3156"/>
                    <a:pt x="7490" y="3173"/>
                    <a:pt x="7418" y="3187"/>
                  </a:cubicBezTo>
                  <a:cubicBezTo>
                    <a:pt x="7204" y="3224"/>
                    <a:pt x="6987" y="3254"/>
                    <a:pt x="6767" y="3278"/>
                  </a:cubicBezTo>
                  <a:cubicBezTo>
                    <a:pt x="6701" y="3284"/>
                    <a:pt x="6633" y="3288"/>
                    <a:pt x="6565" y="3293"/>
                  </a:cubicBezTo>
                  <a:cubicBezTo>
                    <a:pt x="6436" y="3305"/>
                    <a:pt x="6307" y="3314"/>
                    <a:pt x="6177" y="3320"/>
                  </a:cubicBezTo>
                  <a:cubicBezTo>
                    <a:pt x="6096" y="3324"/>
                    <a:pt x="6012" y="3325"/>
                    <a:pt x="5931" y="3326"/>
                  </a:cubicBezTo>
                  <a:cubicBezTo>
                    <a:pt x="5869" y="3328"/>
                    <a:pt x="5808" y="3329"/>
                    <a:pt x="5746" y="3329"/>
                  </a:cubicBezTo>
                  <a:cubicBezTo>
                    <a:pt x="5703" y="3329"/>
                    <a:pt x="5659" y="3328"/>
                    <a:pt x="5616" y="3328"/>
                  </a:cubicBezTo>
                  <a:cubicBezTo>
                    <a:pt x="5528" y="3326"/>
                    <a:pt x="5441" y="3324"/>
                    <a:pt x="5354" y="3321"/>
                  </a:cubicBezTo>
                  <a:cubicBezTo>
                    <a:pt x="5256" y="3318"/>
                    <a:pt x="5160" y="3312"/>
                    <a:pt x="5064" y="3305"/>
                  </a:cubicBezTo>
                  <a:cubicBezTo>
                    <a:pt x="4976" y="3300"/>
                    <a:pt x="4887" y="3292"/>
                    <a:pt x="4798" y="3283"/>
                  </a:cubicBezTo>
                  <a:cubicBezTo>
                    <a:pt x="4702" y="3274"/>
                    <a:pt x="4608" y="3263"/>
                    <a:pt x="4512" y="3251"/>
                  </a:cubicBezTo>
                  <a:cubicBezTo>
                    <a:pt x="4427" y="3239"/>
                    <a:pt x="4343" y="3228"/>
                    <a:pt x="4258" y="3215"/>
                  </a:cubicBezTo>
                  <a:cubicBezTo>
                    <a:pt x="4156" y="3199"/>
                    <a:pt x="4055" y="3181"/>
                    <a:pt x="3954" y="3161"/>
                  </a:cubicBezTo>
                  <a:cubicBezTo>
                    <a:pt x="3875" y="3146"/>
                    <a:pt x="3795" y="3131"/>
                    <a:pt x="3716" y="3113"/>
                  </a:cubicBezTo>
                  <a:cubicBezTo>
                    <a:pt x="3597" y="3087"/>
                    <a:pt x="3479" y="3057"/>
                    <a:pt x="3362" y="3027"/>
                  </a:cubicBezTo>
                  <a:cubicBezTo>
                    <a:pt x="3296" y="3009"/>
                    <a:pt x="3230" y="2993"/>
                    <a:pt x="3165" y="2973"/>
                  </a:cubicBezTo>
                  <a:cubicBezTo>
                    <a:pt x="2955" y="2912"/>
                    <a:pt x="2749" y="2843"/>
                    <a:pt x="2551" y="2766"/>
                  </a:cubicBezTo>
                  <a:cubicBezTo>
                    <a:pt x="2452" y="2728"/>
                    <a:pt x="2357" y="2686"/>
                    <a:pt x="2261" y="2643"/>
                  </a:cubicBezTo>
                  <a:cubicBezTo>
                    <a:pt x="2213" y="2622"/>
                    <a:pt x="2162" y="2602"/>
                    <a:pt x="2113" y="2578"/>
                  </a:cubicBezTo>
                  <a:cubicBezTo>
                    <a:pt x="1970" y="2510"/>
                    <a:pt x="1829" y="2437"/>
                    <a:pt x="1693" y="2359"/>
                  </a:cubicBezTo>
                  <a:cubicBezTo>
                    <a:pt x="566" y="1709"/>
                    <a:pt x="2" y="856"/>
                    <a:pt x="5" y="3"/>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62"/>
            <p:cNvSpPr/>
            <p:nvPr/>
          </p:nvSpPr>
          <p:spPr>
            <a:xfrm>
              <a:off x="7251549" y="3312634"/>
              <a:ext cx="747412" cy="284890"/>
            </a:xfrm>
            <a:custGeom>
              <a:avLst/>
              <a:gdLst/>
              <a:ahLst/>
              <a:cxnLst/>
              <a:rect l="l" t="t" r="r" b="b"/>
              <a:pathLst>
                <a:path w="11449" h="4364" extrusionOk="0">
                  <a:moveTo>
                    <a:pt x="5" y="0"/>
                  </a:moveTo>
                  <a:cubicBezTo>
                    <a:pt x="5" y="1"/>
                    <a:pt x="5" y="2"/>
                    <a:pt x="5" y="3"/>
                  </a:cubicBezTo>
                  <a:lnTo>
                    <a:pt x="5" y="3"/>
                  </a:lnTo>
                  <a:lnTo>
                    <a:pt x="5" y="0"/>
                  </a:lnTo>
                  <a:close/>
                  <a:moveTo>
                    <a:pt x="5" y="3"/>
                  </a:moveTo>
                  <a:lnTo>
                    <a:pt x="1" y="1053"/>
                  </a:lnTo>
                  <a:cubicBezTo>
                    <a:pt x="6" y="1901"/>
                    <a:pt x="569" y="2747"/>
                    <a:pt x="1690" y="3394"/>
                  </a:cubicBezTo>
                  <a:cubicBezTo>
                    <a:pt x="1824" y="3472"/>
                    <a:pt x="1966" y="3545"/>
                    <a:pt x="2109" y="3614"/>
                  </a:cubicBezTo>
                  <a:cubicBezTo>
                    <a:pt x="2155" y="3636"/>
                    <a:pt x="2203" y="3654"/>
                    <a:pt x="2249" y="3674"/>
                  </a:cubicBezTo>
                  <a:cubicBezTo>
                    <a:pt x="2337" y="3714"/>
                    <a:pt x="2424" y="3754"/>
                    <a:pt x="2515" y="3791"/>
                  </a:cubicBezTo>
                  <a:cubicBezTo>
                    <a:pt x="2525" y="3795"/>
                    <a:pt x="2536" y="3797"/>
                    <a:pt x="2548" y="3801"/>
                  </a:cubicBezTo>
                  <a:cubicBezTo>
                    <a:pt x="2746" y="3879"/>
                    <a:pt x="2951" y="3947"/>
                    <a:pt x="3161" y="4008"/>
                  </a:cubicBezTo>
                  <a:cubicBezTo>
                    <a:pt x="3177" y="4013"/>
                    <a:pt x="3193" y="4021"/>
                    <a:pt x="3211" y="4025"/>
                  </a:cubicBezTo>
                  <a:cubicBezTo>
                    <a:pt x="3259" y="4039"/>
                    <a:pt x="3309" y="4048"/>
                    <a:pt x="3358" y="4061"/>
                  </a:cubicBezTo>
                  <a:cubicBezTo>
                    <a:pt x="3474" y="4093"/>
                    <a:pt x="3592" y="4122"/>
                    <a:pt x="3713" y="4148"/>
                  </a:cubicBezTo>
                  <a:cubicBezTo>
                    <a:pt x="3744" y="4154"/>
                    <a:pt x="3776" y="4164"/>
                    <a:pt x="3808" y="4172"/>
                  </a:cubicBezTo>
                  <a:cubicBezTo>
                    <a:pt x="3854" y="4181"/>
                    <a:pt x="3902" y="4187"/>
                    <a:pt x="3949" y="4196"/>
                  </a:cubicBezTo>
                  <a:cubicBezTo>
                    <a:pt x="4050" y="4216"/>
                    <a:pt x="4152" y="4234"/>
                    <a:pt x="4255" y="4249"/>
                  </a:cubicBezTo>
                  <a:cubicBezTo>
                    <a:pt x="4296" y="4255"/>
                    <a:pt x="4335" y="4264"/>
                    <a:pt x="4376" y="4269"/>
                  </a:cubicBezTo>
                  <a:cubicBezTo>
                    <a:pt x="4420" y="4277"/>
                    <a:pt x="4464" y="4280"/>
                    <a:pt x="4508" y="4285"/>
                  </a:cubicBezTo>
                  <a:cubicBezTo>
                    <a:pt x="4603" y="4298"/>
                    <a:pt x="4699" y="4308"/>
                    <a:pt x="4795" y="4317"/>
                  </a:cubicBezTo>
                  <a:cubicBezTo>
                    <a:pt x="4841" y="4322"/>
                    <a:pt x="4887" y="4329"/>
                    <a:pt x="4931" y="4333"/>
                  </a:cubicBezTo>
                  <a:cubicBezTo>
                    <a:pt x="4975" y="4336"/>
                    <a:pt x="5018" y="4336"/>
                    <a:pt x="5061" y="4340"/>
                  </a:cubicBezTo>
                  <a:cubicBezTo>
                    <a:pt x="5157" y="4346"/>
                    <a:pt x="5253" y="4351"/>
                    <a:pt x="5348" y="4355"/>
                  </a:cubicBezTo>
                  <a:cubicBezTo>
                    <a:pt x="5398" y="4358"/>
                    <a:pt x="5446" y="4361"/>
                    <a:pt x="5496" y="4363"/>
                  </a:cubicBezTo>
                  <a:cubicBezTo>
                    <a:pt x="5503" y="4363"/>
                    <a:pt x="5511" y="4363"/>
                    <a:pt x="5519" y="4363"/>
                  </a:cubicBezTo>
                  <a:cubicBezTo>
                    <a:pt x="5549" y="4363"/>
                    <a:pt x="5580" y="4361"/>
                    <a:pt x="5611" y="4361"/>
                  </a:cubicBezTo>
                  <a:cubicBezTo>
                    <a:pt x="5655" y="4363"/>
                    <a:pt x="5700" y="4363"/>
                    <a:pt x="5744" y="4363"/>
                  </a:cubicBezTo>
                  <a:cubicBezTo>
                    <a:pt x="5805" y="4363"/>
                    <a:pt x="5866" y="4362"/>
                    <a:pt x="5927" y="4361"/>
                  </a:cubicBezTo>
                  <a:cubicBezTo>
                    <a:pt x="5953" y="4361"/>
                    <a:pt x="5979" y="4361"/>
                    <a:pt x="6005" y="4361"/>
                  </a:cubicBezTo>
                  <a:cubicBezTo>
                    <a:pt x="6030" y="4361"/>
                    <a:pt x="6056" y="4361"/>
                    <a:pt x="6082" y="4360"/>
                  </a:cubicBezTo>
                  <a:cubicBezTo>
                    <a:pt x="6112" y="4359"/>
                    <a:pt x="6142" y="4355"/>
                    <a:pt x="6172" y="4354"/>
                  </a:cubicBezTo>
                  <a:cubicBezTo>
                    <a:pt x="6304" y="4349"/>
                    <a:pt x="6432" y="4340"/>
                    <a:pt x="6561" y="4328"/>
                  </a:cubicBezTo>
                  <a:cubicBezTo>
                    <a:pt x="6612" y="4324"/>
                    <a:pt x="6665" y="4323"/>
                    <a:pt x="6716" y="4318"/>
                  </a:cubicBezTo>
                  <a:cubicBezTo>
                    <a:pt x="6731" y="4315"/>
                    <a:pt x="6748" y="4314"/>
                    <a:pt x="6763" y="4310"/>
                  </a:cubicBezTo>
                  <a:cubicBezTo>
                    <a:pt x="6982" y="4289"/>
                    <a:pt x="7200" y="4259"/>
                    <a:pt x="7413" y="4221"/>
                  </a:cubicBezTo>
                  <a:cubicBezTo>
                    <a:pt x="7424" y="4219"/>
                    <a:pt x="7435" y="4218"/>
                    <a:pt x="7447" y="4216"/>
                  </a:cubicBezTo>
                  <a:cubicBezTo>
                    <a:pt x="7508" y="4205"/>
                    <a:pt x="7568" y="4190"/>
                    <a:pt x="7630" y="4177"/>
                  </a:cubicBezTo>
                  <a:cubicBezTo>
                    <a:pt x="7736" y="4155"/>
                    <a:pt x="7842" y="4135"/>
                    <a:pt x="7947" y="4109"/>
                  </a:cubicBezTo>
                  <a:cubicBezTo>
                    <a:pt x="8021" y="4092"/>
                    <a:pt x="8094" y="4070"/>
                    <a:pt x="8168" y="4049"/>
                  </a:cubicBezTo>
                  <a:cubicBezTo>
                    <a:pt x="8269" y="4021"/>
                    <a:pt x="8368" y="3996"/>
                    <a:pt x="8466" y="3965"/>
                  </a:cubicBezTo>
                  <a:cubicBezTo>
                    <a:pt x="8485" y="3958"/>
                    <a:pt x="8508" y="3953"/>
                    <a:pt x="8528" y="3947"/>
                  </a:cubicBezTo>
                  <a:cubicBezTo>
                    <a:pt x="8563" y="3935"/>
                    <a:pt x="8594" y="3920"/>
                    <a:pt x="8629" y="3909"/>
                  </a:cubicBezTo>
                  <a:cubicBezTo>
                    <a:pt x="8782" y="3856"/>
                    <a:pt x="8932" y="3799"/>
                    <a:pt x="9079" y="3737"/>
                  </a:cubicBezTo>
                  <a:cubicBezTo>
                    <a:pt x="9134" y="3715"/>
                    <a:pt x="9189" y="3692"/>
                    <a:pt x="9243" y="3668"/>
                  </a:cubicBezTo>
                  <a:cubicBezTo>
                    <a:pt x="9430" y="3584"/>
                    <a:pt x="9611" y="3494"/>
                    <a:pt x="9783" y="3396"/>
                  </a:cubicBezTo>
                  <a:cubicBezTo>
                    <a:pt x="9806" y="3381"/>
                    <a:pt x="9830" y="3367"/>
                    <a:pt x="9853" y="3353"/>
                  </a:cubicBezTo>
                  <a:cubicBezTo>
                    <a:pt x="9906" y="3321"/>
                    <a:pt x="9952" y="3287"/>
                    <a:pt x="10003" y="3254"/>
                  </a:cubicBezTo>
                  <a:cubicBezTo>
                    <a:pt x="10072" y="3209"/>
                    <a:pt x="10142" y="3164"/>
                    <a:pt x="10206" y="3118"/>
                  </a:cubicBezTo>
                  <a:cubicBezTo>
                    <a:pt x="10262" y="3077"/>
                    <a:pt x="10315" y="3033"/>
                    <a:pt x="10367" y="2990"/>
                  </a:cubicBezTo>
                  <a:cubicBezTo>
                    <a:pt x="10428" y="2943"/>
                    <a:pt x="10486" y="2895"/>
                    <a:pt x="10541" y="2847"/>
                  </a:cubicBezTo>
                  <a:cubicBezTo>
                    <a:pt x="10553" y="2838"/>
                    <a:pt x="10567" y="2828"/>
                    <a:pt x="10577" y="2817"/>
                  </a:cubicBezTo>
                  <a:cubicBezTo>
                    <a:pt x="10651" y="2749"/>
                    <a:pt x="10719" y="2680"/>
                    <a:pt x="10783" y="2610"/>
                  </a:cubicBezTo>
                  <a:cubicBezTo>
                    <a:pt x="10796" y="2596"/>
                    <a:pt x="10807" y="2581"/>
                    <a:pt x="10820" y="2567"/>
                  </a:cubicBezTo>
                  <a:cubicBezTo>
                    <a:pt x="10859" y="2523"/>
                    <a:pt x="10897" y="2480"/>
                    <a:pt x="10933" y="2436"/>
                  </a:cubicBezTo>
                  <a:cubicBezTo>
                    <a:pt x="10960" y="2401"/>
                    <a:pt x="10984" y="2364"/>
                    <a:pt x="11010" y="2330"/>
                  </a:cubicBezTo>
                  <a:cubicBezTo>
                    <a:pt x="11019" y="2317"/>
                    <a:pt x="11028" y="2304"/>
                    <a:pt x="11036" y="2293"/>
                  </a:cubicBezTo>
                  <a:cubicBezTo>
                    <a:pt x="11083" y="2228"/>
                    <a:pt x="11125" y="2161"/>
                    <a:pt x="11162" y="2094"/>
                  </a:cubicBezTo>
                  <a:cubicBezTo>
                    <a:pt x="11171" y="2079"/>
                    <a:pt x="11176" y="2065"/>
                    <a:pt x="11184" y="2050"/>
                  </a:cubicBezTo>
                  <a:cubicBezTo>
                    <a:pt x="11214" y="1991"/>
                    <a:pt x="11240" y="1932"/>
                    <a:pt x="11267" y="1872"/>
                  </a:cubicBezTo>
                  <a:cubicBezTo>
                    <a:pt x="11282" y="1837"/>
                    <a:pt x="11301" y="1803"/>
                    <a:pt x="11315" y="1768"/>
                  </a:cubicBezTo>
                  <a:cubicBezTo>
                    <a:pt x="11319" y="1755"/>
                    <a:pt x="11321" y="1744"/>
                    <a:pt x="11326" y="1732"/>
                  </a:cubicBezTo>
                  <a:cubicBezTo>
                    <a:pt x="11345" y="1675"/>
                    <a:pt x="11360" y="1619"/>
                    <a:pt x="11374" y="1562"/>
                  </a:cubicBezTo>
                  <a:cubicBezTo>
                    <a:pt x="11384" y="1523"/>
                    <a:pt x="11400" y="1484"/>
                    <a:pt x="11408" y="1446"/>
                  </a:cubicBezTo>
                  <a:cubicBezTo>
                    <a:pt x="11410" y="1436"/>
                    <a:pt x="11409" y="1425"/>
                    <a:pt x="11411" y="1415"/>
                  </a:cubicBezTo>
                  <a:cubicBezTo>
                    <a:pt x="11422" y="1355"/>
                    <a:pt x="11425" y="1294"/>
                    <a:pt x="11432" y="1235"/>
                  </a:cubicBezTo>
                  <a:cubicBezTo>
                    <a:pt x="11436" y="1195"/>
                    <a:pt x="11443" y="1157"/>
                    <a:pt x="11445" y="1117"/>
                  </a:cubicBezTo>
                  <a:cubicBezTo>
                    <a:pt x="11446" y="1100"/>
                    <a:pt x="11446" y="1085"/>
                    <a:pt x="11446" y="1067"/>
                  </a:cubicBezTo>
                  <a:lnTo>
                    <a:pt x="11448" y="53"/>
                  </a:lnTo>
                  <a:lnTo>
                    <a:pt x="11448" y="53"/>
                  </a:lnTo>
                  <a:cubicBezTo>
                    <a:pt x="11447" y="101"/>
                    <a:pt x="11441" y="149"/>
                    <a:pt x="11437" y="197"/>
                  </a:cubicBezTo>
                  <a:cubicBezTo>
                    <a:pt x="11431" y="259"/>
                    <a:pt x="11427" y="320"/>
                    <a:pt x="11415" y="381"/>
                  </a:cubicBezTo>
                  <a:cubicBezTo>
                    <a:pt x="11406" y="429"/>
                    <a:pt x="11391" y="477"/>
                    <a:pt x="11379" y="526"/>
                  </a:cubicBezTo>
                  <a:cubicBezTo>
                    <a:pt x="11364" y="582"/>
                    <a:pt x="11350" y="640"/>
                    <a:pt x="11329" y="697"/>
                  </a:cubicBezTo>
                  <a:cubicBezTo>
                    <a:pt x="11313" y="745"/>
                    <a:pt x="11291" y="791"/>
                    <a:pt x="11271" y="837"/>
                  </a:cubicBezTo>
                  <a:cubicBezTo>
                    <a:pt x="11245" y="897"/>
                    <a:pt x="11219" y="957"/>
                    <a:pt x="11187" y="1016"/>
                  </a:cubicBezTo>
                  <a:cubicBezTo>
                    <a:pt x="11143" y="1098"/>
                    <a:pt x="11095" y="1178"/>
                    <a:pt x="11040" y="1258"/>
                  </a:cubicBezTo>
                  <a:cubicBezTo>
                    <a:pt x="11033" y="1271"/>
                    <a:pt x="11022" y="1283"/>
                    <a:pt x="11013" y="1296"/>
                  </a:cubicBezTo>
                  <a:cubicBezTo>
                    <a:pt x="10956" y="1375"/>
                    <a:pt x="10893" y="1455"/>
                    <a:pt x="10824" y="1533"/>
                  </a:cubicBezTo>
                  <a:cubicBezTo>
                    <a:pt x="10811" y="1546"/>
                    <a:pt x="10801" y="1561"/>
                    <a:pt x="10787" y="1575"/>
                  </a:cubicBezTo>
                  <a:cubicBezTo>
                    <a:pt x="10714" y="1656"/>
                    <a:pt x="10632" y="1734"/>
                    <a:pt x="10547" y="1813"/>
                  </a:cubicBezTo>
                  <a:cubicBezTo>
                    <a:pt x="10491" y="1862"/>
                    <a:pt x="10431" y="1908"/>
                    <a:pt x="10373" y="1955"/>
                  </a:cubicBezTo>
                  <a:cubicBezTo>
                    <a:pt x="10319" y="1998"/>
                    <a:pt x="10268" y="2042"/>
                    <a:pt x="10209" y="2084"/>
                  </a:cubicBezTo>
                  <a:cubicBezTo>
                    <a:pt x="10146" y="2130"/>
                    <a:pt x="10076" y="2174"/>
                    <a:pt x="10008" y="2219"/>
                  </a:cubicBezTo>
                  <a:cubicBezTo>
                    <a:pt x="9935" y="2266"/>
                    <a:pt x="9866" y="2314"/>
                    <a:pt x="9787" y="2361"/>
                  </a:cubicBezTo>
                  <a:cubicBezTo>
                    <a:pt x="9615" y="2460"/>
                    <a:pt x="9433" y="2550"/>
                    <a:pt x="9247" y="2633"/>
                  </a:cubicBezTo>
                  <a:cubicBezTo>
                    <a:pt x="9194" y="2659"/>
                    <a:pt x="9139" y="2680"/>
                    <a:pt x="9084" y="2703"/>
                  </a:cubicBezTo>
                  <a:cubicBezTo>
                    <a:pt x="8937" y="2765"/>
                    <a:pt x="8787" y="2821"/>
                    <a:pt x="8634" y="2874"/>
                  </a:cubicBezTo>
                  <a:cubicBezTo>
                    <a:pt x="8579" y="2893"/>
                    <a:pt x="8525" y="2912"/>
                    <a:pt x="8470" y="2930"/>
                  </a:cubicBezTo>
                  <a:cubicBezTo>
                    <a:pt x="8373" y="2959"/>
                    <a:pt x="8273" y="2987"/>
                    <a:pt x="8175" y="3014"/>
                  </a:cubicBezTo>
                  <a:cubicBezTo>
                    <a:pt x="8100" y="3035"/>
                    <a:pt x="8026" y="3057"/>
                    <a:pt x="7951" y="3074"/>
                  </a:cubicBezTo>
                  <a:cubicBezTo>
                    <a:pt x="7846" y="3100"/>
                    <a:pt x="7740" y="3120"/>
                    <a:pt x="7633" y="3142"/>
                  </a:cubicBezTo>
                  <a:cubicBezTo>
                    <a:pt x="7562" y="3156"/>
                    <a:pt x="7490" y="3173"/>
                    <a:pt x="7418" y="3187"/>
                  </a:cubicBezTo>
                  <a:cubicBezTo>
                    <a:pt x="7204" y="3224"/>
                    <a:pt x="6987" y="3254"/>
                    <a:pt x="6767" y="3278"/>
                  </a:cubicBezTo>
                  <a:cubicBezTo>
                    <a:pt x="6701" y="3284"/>
                    <a:pt x="6633" y="3288"/>
                    <a:pt x="6565" y="3293"/>
                  </a:cubicBezTo>
                  <a:cubicBezTo>
                    <a:pt x="6436" y="3305"/>
                    <a:pt x="6307" y="3314"/>
                    <a:pt x="6177" y="3320"/>
                  </a:cubicBezTo>
                  <a:cubicBezTo>
                    <a:pt x="6096" y="3324"/>
                    <a:pt x="6012" y="3325"/>
                    <a:pt x="5931" y="3326"/>
                  </a:cubicBezTo>
                  <a:cubicBezTo>
                    <a:pt x="5869" y="3328"/>
                    <a:pt x="5808" y="3329"/>
                    <a:pt x="5746" y="3329"/>
                  </a:cubicBezTo>
                  <a:cubicBezTo>
                    <a:pt x="5703" y="3329"/>
                    <a:pt x="5659" y="3328"/>
                    <a:pt x="5616" y="3328"/>
                  </a:cubicBezTo>
                  <a:cubicBezTo>
                    <a:pt x="5528" y="3326"/>
                    <a:pt x="5441" y="3324"/>
                    <a:pt x="5354" y="3321"/>
                  </a:cubicBezTo>
                  <a:cubicBezTo>
                    <a:pt x="5256" y="3318"/>
                    <a:pt x="5160" y="3312"/>
                    <a:pt x="5064" y="3305"/>
                  </a:cubicBezTo>
                  <a:cubicBezTo>
                    <a:pt x="4976" y="3300"/>
                    <a:pt x="4887" y="3292"/>
                    <a:pt x="4798" y="3283"/>
                  </a:cubicBezTo>
                  <a:cubicBezTo>
                    <a:pt x="4702" y="3274"/>
                    <a:pt x="4608" y="3263"/>
                    <a:pt x="4512" y="3251"/>
                  </a:cubicBezTo>
                  <a:cubicBezTo>
                    <a:pt x="4427" y="3239"/>
                    <a:pt x="4343" y="3228"/>
                    <a:pt x="4258" y="3215"/>
                  </a:cubicBezTo>
                  <a:cubicBezTo>
                    <a:pt x="4156" y="3199"/>
                    <a:pt x="4055" y="3181"/>
                    <a:pt x="3954" y="3161"/>
                  </a:cubicBezTo>
                  <a:cubicBezTo>
                    <a:pt x="3875" y="3146"/>
                    <a:pt x="3795" y="3131"/>
                    <a:pt x="3716" y="3113"/>
                  </a:cubicBezTo>
                  <a:cubicBezTo>
                    <a:pt x="3597" y="3087"/>
                    <a:pt x="3479" y="3057"/>
                    <a:pt x="3362" y="3027"/>
                  </a:cubicBezTo>
                  <a:cubicBezTo>
                    <a:pt x="3296" y="3009"/>
                    <a:pt x="3230" y="2993"/>
                    <a:pt x="3165" y="2973"/>
                  </a:cubicBezTo>
                  <a:cubicBezTo>
                    <a:pt x="2955" y="2912"/>
                    <a:pt x="2749" y="2843"/>
                    <a:pt x="2551" y="2766"/>
                  </a:cubicBezTo>
                  <a:cubicBezTo>
                    <a:pt x="2452" y="2728"/>
                    <a:pt x="2357" y="2686"/>
                    <a:pt x="2261" y="2643"/>
                  </a:cubicBezTo>
                  <a:cubicBezTo>
                    <a:pt x="2213" y="2622"/>
                    <a:pt x="2162" y="2602"/>
                    <a:pt x="2113" y="2578"/>
                  </a:cubicBezTo>
                  <a:cubicBezTo>
                    <a:pt x="1970" y="2510"/>
                    <a:pt x="1829" y="2437"/>
                    <a:pt x="1693" y="2359"/>
                  </a:cubicBezTo>
                  <a:cubicBezTo>
                    <a:pt x="566" y="1709"/>
                    <a:pt x="2" y="856"/>
                    <a:pt x="5" y="3"/>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62"/>
            <p:cNvSpPr/>
            <p:nvPr/>
          </p:nvSpPr>
          <p:spPr>
            <a:xfrm>
              <a:off x="7214926" y="3097204"/>
              <a:ext cx="821050" cy="432884"/>
            </a:xfrm>
            <a:custGeom>
              <a:avLst/>
              <a:gdLst/>
              <a:ahLst/>
              <a:cxnLst/>
              <a:rect l="l" t="t" r="r" b="b"/>
              <a:pathLst>
                <a:path w="12577" h="6631" extrusionOk="0">
                  <a:moveTo>
                    <a:pt x="6272" y="1"/>
                  </a:moveTo>
                  <a:cubicBezTo>
                    <a:pt x="4806" y="1"/>
                    <a:pt x="3342" y="325"/>
                    <a:pt x="2227" y="972"/>
                  </a:cubicBezTo>
                  <a:cubicBezTo>
                    <a:pt x="0" y="2268"/>
                    <a:pt x="12" y="4365"/>
                    <a:pt x="2254" y="5659"/>
                  </a:cubicBezTo>
                  <a:cubicBezTo>
                    <a:pt x="3376" y="6307"/>
                    <a:pt x="4844" y="6631"/>
                    <a:pt x="6309" y="6631"/>
                  </a:cubicBezTo>
                  <a:cubicBezTo>
                    <a:pt x="7773" y="6631"/>
                    <a:pt x="9235" y="6308"/>
                    <a:pt x="10349" y="5661"/>
                  </a:cubicBezTo>
                  <a:cubicBezTo>
                    <a:pt x="12576" y="4366"/>
                    <a:pt x="12565" y="2266"/>
                    <a:pt x="10321" y="970"/>
                  </a:cubicBezTo>
                  <a:cubicBezTo>
                    <a:pt x="9201" y="324"/>
                    <a:pt x="7736" y="1"/>
                    <a:pt x="6272" y="1"/>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62"/>
            <p:cNvSpPr/>
            <p:nvPr/>
          </p:nvSpPr>
          <p:spPr>
            <a:xfrm>
              <a:off x="7214926" y="3097204"/>
              <a:ext cx="821050" cy="432884"/>
            </a:xfrm>
            <a:custGeom>
              <a:avLst/>
              <a:gdLst/>
              <a:ahLst/>
              <a:cxnLst/>
              <a:rect l="l" t="t" r="r" b="b"/>
              <a:pathLst>
                <a:path w="12577" h="6631" extrusionOk="0">
                  <a:moveTo>
                    <a:pt x="6272" y="1"/>
                  </a:moveTo>
                  <a:cubicBezTo>
                    <a:pt x="4806" y="1"/>
                    <a:pt x="3342" y="325"/>
                    <a:pt x="2227" y="972"/>
                  </a:cubicBezTo>
                  <a:cubicBezTo>
                    <a:pt x="0" y="2268"/>
                    <a:pt x="12" y="4365"/>
                    <a:pt x="2254" y="5659"/>
                  </a:cubicBezTo>
                  <a:cubicBezTo>
                    <a:pt x="3376" y="6307"/>
                    <a:pt x="4844" y="6631"/>
                    <a:pt x="6309" y="6631"/>
                  </a:cubicBezTo>
                  <a:cubicBezTo>
                    <a:pt x="7773" y="6631"/>
                    <a:pt x="9235" y="6308"/>
                    <a:pt x="10349" y="5661"/>
                  </a:cubicBezTo>
                  <a:cubicBezTo>
                    <a:pt x="12576" y="4366"/>
                    <a:pt x="12565" y="2266"/>
                    <a:pt x="10321" y="970"/>
                  </a:cubicBezTo>
                  <a:cubicBezTo>
                    <a:pt x="9201" y="324"/>
                    <a:pt x="7736" y="1"/>
                    <a:pt x="6272"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62"/>
            <p:cNvSpPr/>
            <p:nvPr/>
          </p:nvSpPr>
          <p:spPr>
            <a:xfrm>
              <a:off x="7214795" y="3115483"/>
              <a:ext cx="821181" cy="414605"/>
            </a:xfrm>
            <a:custGeom>
              <a:avLst/>
              <a:gdLst/>
              <a:ahLst/>
              <a:cxnLst/>
              <a:rect l="l" t="t" r="r" b="b"/>
              <a:pathLst>
                <a:path w="12579" h="6351" extrusionOk="0">
                  <a:moveTo>
                    <a:pt x="6273" y="0"/>
                  </a:moveTo>
                  <a:cubicBezTo>
                    <a:pt x="4808" y="0"/>
                    <a:pt x="3344" y="324"/>
                    <a:pt x="2229" y="972"/>
                  </a:cubicBezTo>
                  <a:cubicBezTo>
                    <a:pt x="1" y="2265"/>
                    <a:pt x="14" y="4085"/>
                    <a:pt x="2256" y="5379"/>
                  </a:cubicBezTo>
                  <a:cubicBezTo>
                    <a:pt x="3378" y="6027"/>
                    <a:pt x="4846" y="6351"/>
                    <a:pt x="6311" y="6351"/>
                  </a:cubicBezTo>
                  <a:cubicBezTo>
                    <a:pt x="7775" y="6351"/>
                    <a:pt x="9236" y="6028"/>
                    <a:pt x="10350" y="5381"/>
                  </a:cubicBezTo>
                  <a:cubicBezTo>
                    <a:pt x="12578" y="4086"/>
                    <a:pt x="12567" y="2265"/>
                    <a:pt x="10324" y="971"/>
                  </a:cubicBezTo>
                  <a:cubicBezTo>
                    <a:pt x="9203" y="324"/>
                    <a:pt x="7737" y="0"/>
                    <a:pt x="6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62"/>
            <p:cNvSpPr/>
            <p:nvPr/>
          </p:nvSpPr>
          <p:spPr>
            <a:xfrm>
              <a:off x="7247893" y="3097269"/>
              <a:ext cx="754985" cy="217062"/>
            </a:xfrm>
            <a:custGeom>
              <a:avLst/>
              <a:gdLst/>
              <a:ahLst/>
              <a:cxnLst/>
              <a:rect l="l" t="t" r="r" b="b"/>
              <a:pathLst>
                <a:path w="11565" h="3325" extrusionOk="0">
                  <a:moveTo>
                    <a:pt x="5766" y="0"/>
                  </a:moveTo>
                  <a:cubicBezTo>
                    <a:pt x="4301" y="0"/>
                    <a:pt x="2837" y="324"/>
                    <a:pt x="1722" y="972"/>
                  </a:cubicBezTo>
                  <a:cubicBezTo>
                    <a:pt x="547" y="1655"/>
                    <a:pt x="0" y="2484"/>
                    <a:pt x="72" y="3306"/>
                  </a:cubicBezTo>
                  <a:cubicBezTo>
                    <a:pt x="134" y="2579"/>
                    <a:pt x="680" y="1857"/>
                    <a:pt x="1722" y="1251"/>
                  </a:cubicBezTo>
                  <a:cubicBezTo>
                    <a:pt x="2837" y="603"/>
                    <a:pt x="4301" y="279"/>
                    <a:pt x="5766" y="279"/>
                  </a:cubicBezTo>
                  <a:cubicBezTo>
                    <a:pt x="7230" y="279"/>
                    <a:pt x="8696" y="603"/>
                    <a:pt x="9817" y="1250"/>
                  </a:cubicBezTo>
                  <a:cubicBezTo>
                    <a:pt x="10875" y="1861"/>
                    <a:pt x="11430" y="2589"/>
                    <a:pt x="11494" y="3325"/>
                  </a:cubicBezTo>
                  <a:cubicBezTo>
                    <a:pt x="11565" y="2497"/>
                    <a:pt x="11009" y="1659"/>
                    <a:pt x="9817" y="971"/>
                  </a:cubicBezTo>
                  <a:cubicBezTo>
                    <a:pt x="8696" y="324"/>
                    <a:pt x="7230" y="0"/>
                    <a:pt x="57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62"/>
            <p:cNvSpPr/>
            <p:nvPr/>
          </p:nvSpPr>
          <p:spPr>
            <a:xfrm>
              <a:off x="7300706" y="3142575"/>
              <a:ext cx="649163" cy="342273"/>
            </a:xfrm>
            <a:custGeom>
              <a:avLst/>
              <a:gdLst/>
              <a:ahLst/>
              <a:cxnLst/>
              <a:rect l="l" t="t" r="r" b="b"/>
              <a:pathLst>
                <a:path w="9944" h="5243" extrusionOk="0">
                  <a:moveTo>
                    <a:pt x="4957" y="0"/>
                  </a:moveTo>
                  <a:cubicBezTo>
                    <a:pt x="3799" y="0"/>
                    <a:pt x="2643" y="256"/>
                    <a:pt x="1762" y="768"/>
                  </a:cubicBezTo>
                  <a:cubicBezTo>
                    <a:pt x="0" y="1791"/>
                    <a:pt x="9" y="3451"/>
                    <a:pt x="1782" y="4473"/>
                  </a:cubicBezTo>
                  <a:cubicBezTo>
                    <a:pt x="2669" y="4986"/>
                    <a:pt x="3830" y="5242"/>
                    <a:pt x="4989" y="5242"/>
                  </a:cubicBezTo>
                  <a:cubicBezTo>
                    <a:pt x="6146" y="5242"/>
                    <a:pt x="7302" y="4986"/>
                    <a:pt x="8182" y="4474"/>
                  </a:cubicBezTo>
                  <a:cubicBezTo>
                    <a:pt x="9943" y="3451"/>
                    <a:pt x="9934" y="1791"/>
                    <a:pt x="8161" y="768"/>
                  </a:cubicBezTo>
                  <a:cubicBezTo>
                    <a:pt x="7274" y="256"/>
                    <a:pt x="6115" y="0"/>
                    <a:pt x="49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62"/>
            <p:cNvSpPr/>
            <p:nvPr/>
          </p:nvSpPr>
          <p:spPr>
            <a:xfrm>
              <a:off x="7313436" y="3154521"/>
              <a:ext cx="623573" cy="339466"/>
            </a:xfrm>
            <a:custGeom>
              <a:avLst/>
              <a:gdLst/>
              <a:ahLst/>
              <a:cxnLst/>
              <a:rect l="l" t="t" r="r" b="b"/>
              <a:pathLst>
                <a:path w="9552" h="5200" extrusionOk="0">
                  <a:moveTo>
                    <a:pt x="4764" y="1"/>
                  </a:moveTo>
                  <a:cubicBezTo>
                    <a:pt x="3651" y="1"/>
                    <a:pt x="2541" y="255"/>
                    <a:pt x="1695" y="763"/>
                  </a:cubicBezTo>
                  <a:cubicBezTo>
                    <a:pt x="1" y="1777"/>
                    <a:pt x="11" y="3423"/>
                    <a:pt x="1714" y="4437"/>
                  </a:cubicBezTo>
                  <a:cubicBezTo>
                    <a:pt x="2566" y="4945"/>
                    <a:pt x="3680" y="5199"/>
                    <a:pt x="4792" y="5199"/>
                  </a:cubicBezTo>
                  <a:cubicBezTo>
                    <a:pt x="5904" y="5199"/>
                    <a:pt x="7014" y="4946"/>
                    <a:pt x="7860" y="4438"/>
                  </a:cubicBezTo>
                  <a:cubicBezTo>
                    <a:pt x="9551" y="3423"/>
                    <a:pt x="9542" y="1776"/>
                    <a:pt x="7839" y="762"/>
                  </a:cubicBezTo>
                  <a:cubicBezTo>
                    <a:pt x="6988" y="254"/>
                    <a:pt x="5875" y="1"/>
                    <a:pt x="476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62"/>
            <p:cNvSpPr/>
            <p:nvPr/>
          </p:nvSpPr>
          <p:spPr>
            <a:xfrm>
              <a:off x="7436884" y="3205963"/>
              <a:ext cx="376742" cy="213341"/>
            </a:xfrm>
            <a:custGeom>
              <a:avLst/>
              <a:gdLst/>
              <a:ahLst/>
              <a:cxnLst/>
              <a:rect l="l" t="t" r="r" b="b"/>
              <a:pathLst>
                <a:path w="5771" h="3268" extrusionOk="0">
                  <a:moveTo>
                    <a:pt x="5362" y="0"/>
                  </a:moveTo>
                  <a:lnTo>
                    <a:pt x="4719" y="374"/>
                  </a:lnTo>
                  <a:cubicBezTo>
                    <a:pt x="4391" y="240"/>
                    <a:pt x="4040" y="173"/>
                    <a:pt x="3704" y="173"/>
                  </a:cubicBezTo>
                  <a:cubicBezTo>
                    <a:pt x="3335" y="173"/>
                    <a:pt x="2985" y="254"/>
                    <a:pt x="2705" y="416"/>
                  </a:cubicBezTo>
                  <a:cubicBezTo>
                    <a:pt x="2151" y="737"/>
                    <a:pt x="2265" y="1148"/>
                    <a:pt x="2669" y="1678"/>
                  </a:cubicBezTo>
                  <a:cubicBezTo>
                    <a:pt x="2956" y="2065"/>
                    <a:pt x="2991" y="2338"/>
                    <a:pt x="2630" y="2548"/>
                  </a:cubicBezTo>
                  <a:cubicBezTo>
                    <a:pt x="2471" y="2640"/>
                    <a:pt x="2272" y="2686"/>
                    <a:pt x="2059" y="2686"/>
                  </a:cubicBezTo>
                  <a:cubicBezTo>
                    <a:pt x="1788" y="2686"/>
                    <a:pt x="1495" y="2611"/>
                    <a:pt x="1234" y="2461"/>
                  </a:cubicBezTo>
                  <a:cubicBezTo>
                    <a:pt x="876" y="2253"/>
                    <a:pt x="662" y="1990"/>
                    <a:pt x="589" y="1763"/>
                  </a:cubicBezTo>
                  <a:lnTo>
                    <a:pt x="1" y="1926"/>
                  </a:lnTo>
                  <a:cubicBezTo>
                    <a:pt x="65" y="2152"/>
                    <a:pt x="337" y="2444"/>
                    <a:pt x="704" y="2661"/>
                  </a:cubicBezTo>
                  <a:lnTo>
                    <a:pt x="60" y="3036"/>
                  </a:lnTo>
                  <a:lnTo>
                    <a:pt x="461" y="3268"/>
                  </a:lnTo>
                  <a:lnTo>
                    <a:pt x="1125" y="2882"/>
                  </a:lnTo>
                  <a:cubicBezTo>
                    <a:pt x="1481" y="3029"/>
                    <a:pt x="1848" y="3095"/>
                    <a:pt x="2189" y="3095"/>
                  </a:cubicBezTo>
                  <a:cubicBezTo>
                    <a:pt x="2596" y="3095"/>
                    <a:pt x="2968" y="3001"/>
                    <a:pt x="3245" y="2841"/>
                  </a:cubicBezTo>
                  <a:cubicBezTo>
                    <a:pt x="3813" y="2510"/>
                    <a:pt x="3802" y="2125"/>
                    <a:pt x="3408" y="1586"/>
                  </a:cubicBezTo>
                  <a:cubicBezTo>
                    <a:pt x="3086" y="1120"/>
                    <a:pt x="3012" y="888"/>
                    <a:pt x="3345" y="695"/>
                  </a:cubicBezTo>
                  <a:cubicBezTo>
                    <a:pt x="3473" y="620"/>
                    <a:pt x="3655" y="567"/>
                    <a:pt x="3866" y="567"/>
                  </a:cubicBezTo>
                  <a:cubicBezTo>
                    <a:pt x="4082" y="567"/>
                    <a:pt x="4328" y="623"/>
                    <a:pt x="4581" y="768"/>
                  </a:cubicBezTo>
                  <a:cubicBezTo>
                    <a:pt x="4988" y="1003"/>
                    <a:pt x="5119" y="1241"/>
                    <a:pt x="5173" y="1372"/>
                  </a:cubicBezTo>
                  <a:lnTo>
                    <a:pt x="5748" y="1213"/>
                  </a:lnTo>
                  <a:cubicBezTo>
                    <a:pt x="5684" y="1042"/>
                    <a:pt x="5522" y="828"/>
                    <a:pt x="5145" y="598"/>
                  </a:cubicBezTo>
                  <a:lnTo>
                    <a:pt x="5771" y="235"/>
                  </a:lnTo>
                  <a:lnTo>
                    <a:pt x="536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62"/>
            <p:cNvSpPr/>
            <p:nvPr/>
          </p:nvSpPr>
          <p:spPr>
            <a:xfrm>
              <a:off x="7329626" y="3138658"/>
              <a:ext cx="747869" cy="321383"/>
            </a:xfrm>
            <a:custGeom>
              <a:avLst/>
              <a:gdLst/>
              <a:ahLst/>
              <a:cxnLst/>
              <a:rect l="l" t="t" r="r" b="b"/>
              <a:pathLst>
                <a:path w="11456" h="4923" extrusionOk="0">
                  <a:moveTo>
                    <a:pt x="7" y="0"/>
                  </a:moveTo>
                  <a:lnTo>
                    <a:pt x="7" y="0"/>
                  </a:lnTo>
                  <a:cubicBezTo>
                    <a:pt x="7" y="1"/>
                    <a:pt x="7" y="2"/>
                    <a:pt x="7" y="2"/>
                  </a:cubicBezTo>
                  <a:lnTo>
                    <a:pt x="7" y="2"/>
                  </a:lnTo>
                  <a:lnTo>
                    <a:pt x="7" y="0"/>
                  </a:lnTo>
                  <a:close/>
                  <a:moveTo>
                    <a:pt x="11455" y="34"/>
                  </a:moveTo>
                  <a:lnTo>
                    <a:pt x="11455" y="36"/>
                  </a:lnTo>
                  <a:lnTo>
                    <a:pt x="11455" y="36"/>
                  </a:lnTo>
                  <a:cubicBezTo>
                    <a:pt x="11455" y="35"/>
                    <a:pt x="11455" y="34"/>
                    <a:pt x="11455" y="34"/>
                  </a:cubicBezTo>
                  <a:close/>
                  <a:moveTo>
                    <a:pt x="7" y="3"/>
                  </a:moveTo>
                  <a:lnTo>
                    <a:pt x="4" y="1593"/>
                  </a:lnTo>
                  <a:cubicBezTo>
                    <a:pt x="1" y="2446"/>
                    <a:pt x="564" y="3301"/>
                    <a:pt x="1694" y="3953"/>
                  </a:cubicBezTo>
                  <a:cubicBezTo>
                    <a:pt x="1828" y="4031"/>
                    <a:pt x="1970" y="4104"/>
                    <a:pt x="2113" y="4172"/>
                  </a:cubicBezTo>
                  <a:cubicBezTo>
                    <a:pt x="2159" y="4194"/>
                    <a:pt x="2208" y="4213"/>
                    <a:pt x="2254" y="4234"/>
                  </a:cubicBezTo>
                  <a:cubicBezTo>
                    <a:pt x="2342" y="4273"/>
                    <a:pt x="2428" y="4313"/>
                    <a:pt x="2519" y="4349"/>
                  </a:cubicBezTo>
                  <a:cubicBezTo>
                    <a:pt x="2530" y="4354"/>
                    <a:pt x="2540" y="4356"/>
                    <a:pt x="2552" y="4360"/>
                  </a:cubicBezTo>
                  <a:cubicBezTo>
                    <a:pt x="2750" y="4438"/>
                    <a:pt x="2955" y="4506"/>
                    <a:pt x="3165" y="4568"/>
                  </a:cubicBezTo>
                  <a:cubicBezTo>
                    <a:pt x="3181" y="4573"/>
                    <a:pt x="3198" y="4579"/>
                    <a:pt x="3215" y="4584"/>
                  </a:cubicBezTo>
                  <a:cubicBezTo>
                    <a:pt x="3263" y="4598"/>
                    <a:pt x="3313" y="4607"/>
                    <a:pt x="3362" y="4620"/>
                  </a:cubicBezTo>
                  <a:cubicBezTo>
                    <a:pt x="3480" y="4652"/>
                    <a:pt x="3597" y="4681"/>
                    <a:pt x="3717" y="4708"/>
                  </a:cubicBezTo>
                  <a:cubicBezTo>
                    <a:pt x="3749" y="4713"/>
                    <a:pt x="3780" y="4724"/>
                    <a:pt x="3812" y="4730"/>
                  </a:cubicBezTo>
                  <a:cubicBezTo>
                    <a:pt x="3858" y="4740"/>
                    <a:pt x="3907" y="4747"/>
                    <a:pt x="3953" y="4756"/>
                  </a:cubicBezTo>
                  <a:cubicBezTo>
                    <a:pt x="4055" y="4775"/>
                    <a:pt x="4156" y="4793"/>
                    <a:pt x="4260" y="4808"/>
                  </a:cubicBezTo>
                  <a:cubicBezTo>
                    <a:pt x="4301" y="4814"/>
                    <a:pt x="4339" y="4823"/>
                    <a:pt x="4379" y="4830"/>
                  </a:cubicBezTo>
                  <a:cubicBezTo>
                    <a:pt x="4424" y="4836"/>
                    <a:pt x="4468" y="4839"/>
                    <a:pt x="4513" y="4845"/>
                  </a:cubicBezTo>
                  <a:cubicBezTo>
                    <a:pt x="4608" y="4857"/>
                    <a:pt x="4703" y="4867"/>
                    <a:pt x="4799" y="4876"/>
                  </a:cubicBezTo>
                  <a:cubicBezTo>
                    <a:pt x="4845" y="4881"/>
                    <a:pt x="4889" y="4889"/>
                    <a:pt x="4937" y="4893"/>
                  </a:cubicBezTo>
                  <a:cubicBezTo>
                    <a:pt x="4979" y="4895"/>
                    <a:pt x="5022" y="4896"/>
                    <a:pt x="5065" y="4898"/>
                  </a:cubicBezTo>
                  <a:cubicBezTo>
                    <a:pt x="5161" y="4905"/>
                    <a:pt x="5258" y="4910"/>
                    <a:pt x="5354" y="4914"/>
                  </a:cubicBezTo>
                  <a:cubicBezTo>
                    <a:pt x="5402" y="4916"/>
                    <a:pt x="5451" y="4921"/>
                    <a:pt x="5500" y="4922"/>
                  </a:cubicBezTo>
                  <a:cubicBezTo>
                    <a:pt x="5508" y="4922"/>
                    <a:pt x="5516" y="4922"/>
                    <a:pt x="5525" y="4922"/>
                  </a:cubicBezTo>
                  <a:cubicBezTo>
                    <a:pt x="5547" y="4922"/>
                    <a:pt x="5570" y="4922"/>
                    <a:pt x="5592" y="4922"/>
                  </a:cubicBezTo>
                  <a:cubicBezTo>
                    <a:pt x="5600" y="4922"/>
                    <a:pt x="5608" y="4922"/>
                    <a:pt x="5616" y="4922"/>
                  </a:cubicBezTo>
                  <a:cubicBezTo>
                    <a:pt x="5647" y="4922"/>
                    <a:pt x="5678" y="4922"/>
                    <a:pt x="5708" y="4922"/>
                  </a:cubicBezTo>
                  <a:cubicBezTo>
                    <a:pt x="5782" y="4922"/>
                    <a:pt x="5857" y="4922"/>
                    <a:pt x="5931" y="4921"/>
                  </a:cubicBezTo>
                  <a:cubicBezTo>
                    <a:pt x="5956" y="4920"/>
                    <a:pt x="5982" y="4920"/>
                    <a:pt x="6008" y="4920"/>
                  </a:cubicBezTo>
                  <a:cubicBezTo>
                    <a:pt x="6034" y="4920"/>
                    <a:pt x="6061" y="4920"/>
                    <a:pt x="6087" y="4919"/>
                  </a:cubicBezTo>
                  <a:cubicBezTo>
                    <a:pt x="6116" y="4918"/>
                    <a:pt x="6147" y="4914"/>
                    <a:pt x="6176" y="4913"/>
                  </a:cubicBezTo>
                  <a:cubicBezTo>
                    <a:pt x="6307" y="4908"/>
                    <a:pt x="6436" y="4898"/>
                    <a:pt x="6567" y="4887"/>
                  </a:cubicBezTo>
                  <a:cubicBezTo>
                    <a:pt x="6618" y="4884"/>
                    <a:pt x="6670" y="4882"/>
                    <a:pt x="6721" y="4877"/>
                  </a:cubicBezTo>
                  <a:cubicBezTo>
                    <a:pt x="6737" y="4876"/>
                    <a:pt x="6752" y="4872"/>
                    <a:pt x="6767" y="4871"/>
                  </a:cubicBezTo>
                  <a:cubicBezTo>
                    <a:pt x="6988" y="4846"/>
                    <a:pt x="7205" y="4818"/>
                    <a:pt x="7419" y="4780"/>
                  </a:cubicBezTo>
                  <a:cubicBezTo>
                    <a:pt x="7429" y="4779"/>
                    <a:pt x="7440" y="4777"/>
                    <a:pt x="7451" y="4775"/>
                  </a:cubicBezTo>
                  <a:cubicBezTo>
                    <a:pt x="7512" y="4765"/>
                    <a:pt x="7572" y="4749"/>
                    <a:pt x="7634" y="4736"/>
                  </a:cubicBezTo>
                  <a:cubicBezTo>
                    <a:pt x="7740" y="4715"/>
                    <a:pt x="7847" y="4694"/>
                    <a:pt x="7951" y="4669"/>
                  </a:cubicBezTo>
                  <a:cubicBezTo>
                    <a:pt x="8026" y="4649"/>
                    <a:pt x="8099" y="4629"/>
                    <a:pt x="8173" y="4608"/>
                  </a:cubicBezTo>
                  <a:cubicBezTo>
                    <a:pt x="8273" y="4582"/>
                    <a:pt x="8373" y="4555"/>
                    <a:pt x="8470" y="4524"/>
                  </a:cubicBezTo>
                  <a:cubicBezTo>
                    <a:pt x="8492" y="4518"/>
                    <a:pt x="8514" y="4513"/>
                    <a:pt x="8533" y="4506"/>
                  </a:cubicBezTo>
                  <a:cubicBezTo>
                    <a:pt x="8568" y="4495"/>
                    <a:pt x="8598" y="4479"/>
                    <a:pt x="8634" y="4468"/>
                  </a:cubicBezTo>
                  <a:cubicBezTo>
                    <a:pt x="8786" y="4415"/>
                    <a:pt x="8937" y="4359"/>
                    <a:pt x="9084" y="4296"/>
                  </a:cubicBezTo>
                  <a:cubicBezTo>
                    <a:pt x="9139" y="4275"/>
                    <a:pt x="9194" y="4252"/>
                    <a:pt x="9248" y="4227"/>
                  </a:cubicBezTo>
                  <a:cubicBezTo>
                    <a:pt x="9434" y="4144"/>
                    <a:pt x="9615" y="4053"/>
                    <a:pt x="9787" y="3955"/>
                  </a:cubicBezTo>
                  <a:cubicBezTo>
                    <a:pt x="9811" y="3942"/>
                    <a:pt x="9834" y="3927"/>
                    <a:pt x="9857" y="3914"/>
                  </a:cubicBezTo>
                  <a:cubicBezTo>
                    <a:pt x="9912" y="3881"/>
                    <a:pt x="9957" y="3846"/>
                    <a:pt x="10008" y="3814"/>
                  </a:cubicBezTo>
                  <a:cubicBezTo>
                    <a:pt x="10077" y="3768"/>
                    <a:pt x="10148" y="3724"/>
                    <a:pt x="10210" y="3677"/>
                  </a:cubicBezTo>
                  <a:cubicBezTo>
                    <a:pt x="10268" y="3636"/>
                    <a:pt x="10319" y="3593"/>
                    <a:pt x="10373" y="3549"/>
                  </a:cubicBezTo>
                  <a:cubicBezTo>
                    <a:pt x="10432" y="3502"/>
                    <a:pt x="10493" y="3456"/>
                    <a:pt x="10547" y="3406"/>
                  </a:cubicBezTo>
                  <a:cubicBezTo>
                    <a:pt x="10558" y="3397"/>
                    <a:pt x="10571" y="3387"/>
                    <a:pt x="10583" y="3376"/>
                  </a:cubicBezTo>
                  <a:cubicBezTo>
                    <a:pt x="10655" y="3309"/>
                    <a:pt x="10725" y="3240"/>
                    <a:pt x="10787" y="3169"/>
                  </a:cubicBezTo>
                  <a:cubicBezTo>
                    <a:pt x="10801" y="3155"/>
                    <a:pt x="10813" y="3141"/>
                    <a:pt x="10826" y="3126"/>
                  </a:cubicBezTo>
                  <a:cubicBezTo>
                    <a:pt x="10864" y="3082"/>
                    <a:pt x="10902" y="3040"/>
                    <a:pt x="10937" y="2995"/>
                  </a:cubicBezTo>
                  <a:cubicBezTo>
                    <a:pt x="10965" y="2961"/>
                    <a:pt x="10989" y="2925"/>
                    <a:pt x="11014" y="2890"/>
                  </a:cubicBezTo>
                  <a:cubicBezTo>
                    <a:pt x="11024" y="2878"/>
                    <a:pt x="11033" y="2865"/>
                    <a:pt x="11042" y="2853"/>
                  </a:cubicBezTo>
                  <a:cubicBezTo>
                    <a:pt x="11087" y="2787"/>
                    <a:pt x="11130" y="2721"/>
                    <a:pt x="11167" y="2652"/>
                  </a:cubicBezTo>
                  <a:cubicBezTo>
                    <a:pt x="11175" y="2640"/>
                    <a:pt x="11180" y="2624"/>
                    <a:pt x="11189" y="2610"/>
                  </a:cubicBezTo>
                  <a:cubicBezTo>
                    <a:pt x="11220" y="2551"/>
                    <a:pt x="11245" y="2491"/>
                    <a:pt x="11271" y="2431"/>
                  </a:cubicBezTo>
                  <a:cubicBezTo>
                    <a:pt x="11286" y="2398"/>
                    <a:pt x="11307" y="2362"/>
                    <a:pt x="11321" y="2327"/>
                  </a:cubicBezTo>
                  <a:cubicBezTo>
                    <a:pt x="11325" y="2316"/>
                    <a:pt x="11326" y="2303"/>
                    <a:pt x="11330" y="2292"/>
                  </a:cubicBezTo>
                  <a:cubicBezTo>
                    <a:pt x="11350" y="2235"/>
                    <a:pt x="11364" y="2179"/>
                    <a:pt x="11380" y="2121"/>
                  </a:cubicBezTo>
                  <a:cubicBezTo>
                    <a:pt x="11390" y="2082"/>
                    <a:pt x="11404" y="2045"/>
                    <a:pt x="11413" y="2005"/>
                  </a:cubicBezTo>
                  <a:cubicBezTo>
                    <a:pt x="11414" y="1995"/>
                    <a:pt x="11414" y="1985"/>
                    <a:pt x="11417" y="1974"/>
                  </a:cubicBezTo>
                  <a:cubicBezTo>
                    <a:pt x="11428" y="1914"/>
                    <a:pt x="11432" y="1854"/>
                    <a:pt x="11437" y="1794"/>
                  </a:cubicBezTo>
                  <a:cubicBezTo>
                    <a:pt x="11440" y="1754"/>
                    <a:pt x="11449" y="1716"/>
                    <a:pt x="11450" y="1676"/>
                  </a:cubicBezTo>
                  <a:cubicBezTo>
                    <a:pt x="11451" y="1661"/>
                    <a:pt x="11451" y="1643"/>
                    <a:pt x="11451" y="1626"/>
                  </a:cubicBezTo>
                  <a:lnTo>
                    <a:pt x="11455" y="36"/>
                  </a:lnTo>
                  <a:lnTo>
                    <a:pt x="11455" y="36"/>
                  </a:lnTo>
                  <a:cubicBezTo>
                    <a:pt x="11455" y="90"/>
                    <a:pt x="11446" y="146"/>
                    <a:pt x="11442" y="199"/>
                  </a:cubicBezTo>
                  <a:lnTo>
                    <a:pt x="11441" y="199"/>
                  </a:lnTo>
                  <a:cubicBezTo>
                    <a:pt x="11436" y="260"/>
                    <a:pt x="11431" y="321"/>
                    <a:pt x="11419" y="381"/>
                  </a:cubicBezTo>
                  <a:cubicBezTo>
                    <a:pt x="11412" y="430"/>
                    <a:pt x="11397" y="477"/>
                    <a:pt x="11383" y="526"/>
                  </a:cubicBezTo>
                  <a:cubicBezTo>
                    <a:pt x="11368" y="584"/>
                    <a:pt x="11355" y="641"/>
                    <a:pt x="11334" y="699"/>
                  </a:cubicBezTo>
                  <a:cubicBezTo>
                    <a:pt x="11317" y="745"/>
                    <a:pt x="11295" y="791"/>
                    <a:pt x="11276" y="837"/>
                  </a:cubicBezTo>
                  <a:cubicBezTo>
                    <a:pt x="11250" y="898"/>
                    <a:pt x="11223" y="957"/>
                    <a:pt x="11191" y="1016"/>
                  </a:cubicBezTo>
                  <a:cubicBezTo>
                    <a:pt x="11147" y="1098"/>
                    <a:pt x="11101" y="1179"/>
                    <a:pt x="11046" y="1258"/>
                  </a:cubicBezTo>
                  <a:cubicBezTo>
                    <a:pt x="11037" y="1271"/>
                    <a:pt x="11026" y="1283"/>
                    <a:pt x="11018" y="1298"/>
                  </a:cubicBezTo>
                  <a:cubicBezTo>
                    <a:pt x="10961" y="1377"/>
                    <a:pt x="10897" y="1455"/>
                    <a:pt x="10829" y="1533"/>
                  </a:cubicBezTo>
                  <a:cubicBezTo>
                    <a:pt x="10817" y="1548"/>
                    <a:pt x="10805" y="1561"/>
                    <a:pt x="10792" y="1575"/>
                  </a:cubicBezTo>
                  <a:cubicBezTo>
                    <a:pt x="10718" y="1656"/>
                    <a:pt x="10636" y="1735"/>
                    <a:pt x="10551" y="1813"/>
                  </a:cubicBezTo>
                  <a:cubicBezTo>
                    <a:pt x="10497" y="1862"/>
                    <a:pt x="10435" y="1909"/>
                    <a:pt x="10378" y="1956"/>
                  </a:cubicBezTo>
                  <a:cubicBezTo>
                    <a:pt x="10323" y="1999"/>
                    <a:pt x="10272" y="2042"/>
                    <a:pt x="10214" y="2086"/>
                  </a:cubicBezTo>
                  <a:cubicBezTo>
                    <a:pt x="10150" y="2130"/>
                    <a:pt x="10081" y="2175"/>
                    <a:pt x="10012" y="2220"/>
                  </a:cubicBezTo>
                  <a:cubicBezTo>
                    <a:pt x="9939" y="2267"/>
                    <a:pt x="9870" y="2316"/>
                    <a:pt x="9792" y="2361"/>
                  </a:cubicBezTo>
                  <a:cubicBezTo>
                    <a:pt x="9620" y="2460"/>
                    <a:pt x="9439" y="2550"/>
                    <a:pt x="9252" y="2634"/>
                  </a:cubicBezTo>
                  <a:cubicBezTo>
                    <a:pt x="9198" y="2657"/>
                    <a:pt x="9143" y="2680"/>
                    <a:pt x="9088" y="2704"/>
                  </a:cubicBezTo>
                  <a:cubicBezTo>
                    <a:pt x="8942" y="2765"/>
                    <a:pt x="8793" y="2821"/>
                    <a:pt x="8639" y="2875"/>
                  </a:cubicBezTo>
                  <a:cubicBezTo>
                    <a:pt x="8584" y="2893"/>
                    <a:pt x="8530" y="2913"/>
                    <a:pt x="8474" y="2931"/>
                  </a:cubicBezTo>
                  <a:cubicBezTo>
                    <a:pt x="8378" y="2961"/>
                    <a:pt x="8278" y="2988"/>
                    <a:pt x="8179" y="3014"/>
                  </a:cubicBezTo>
                  <a:cubicBezTo>
                    <a:pt x="8104" y="3035"/>
                    <a:pt x="8031" y="3058"/>
                    <a:pt x="7955" y="3075"/>
                  </a:cubicBezTo>
                  <a:cubicBezTo>
                    <a:pt x="7851" y="3100"/>
                    <a:pt x="7745" y="3122"/>
                    <a:pt x="7639" y="3144"/>
                  </a:cubicBezTo>
                  <a:cubicBezTo>
                    <a:pt x="7567" y="3158"/>
                    <a:pt x="7495" y="3174"/>
                    <a:pt x="7424" y="3187"/>
                  </a:cubicBezTo>
                  <a:cubicBezTo>
                    <a:pt x="7209" y="3225"/>
                    <a:pt x="6991" y="3255"/>
                    <a:pt x="6773" y="3277"/>
                  </a:cubicBezTo>
                  <a:cubicBezTo>
                    <a:pt x="6705" y="3284"/>
                    <a:pt x="6638" y="3288"/>
                    <a:pt x="6572" y="3295"/>
                  </a:cubicBezTo>
                  <a:cubicBezTo>
                    <a:pt x="6441" y="3305"/>
                    <a:pt x="6312" y="3315"/>
                    <a:pt x="6182" y="3320"/>
                  </a:cubicBezTo>
                  <a:cubicBezTo>
                    <a:pt x="6100" y="3323"/>
                    <a:pt x="6018" y="3325"/>
                    <a:pt x="5936" y="3328"/>
                  </a:cubicBezTo>
                  <a:cubicBezTo>
                    <a:pt x="5866" y="3328"/>
                    <a:pt x="5796" y="3328"/>
                    <a:pt x="5726" y="3328"/>
                  </a:cubicBezTo>
                  <a:cubicBezTo>
                    <a:pt x="5691" y="3328"/>
                    <a:pt x="5656" y="3328"/>
                    <a:pt x="5621" y="3328"/>
                  </a:cubicBezTo>
                  <a:cubicBezTo>
                    <a:pt x="5533" y="3328"/>
                    <a:pt x="5445" y="3325"/>
                    <a:pt x="5358" y="3321"/>
                  </a:cubicBezTo>
                  <a:cubicBezTo>
                    <a:pt x="5262" y="3318"/>
                    <a:pt x="5166" y="3312"/>
                    <a:pt x="5068" y="3305"/>
                  </a:cubicBezTo>
                  <a:cubicBezTo>
                    <a:pt x="4980" y="3300"/>
                    <a:pt x="4892" y="3292"/>
                    <a:pt x="4804" y="3283"/>
                  </a:cubicBezTo>
                  <a:cubicBezTo>
                    <a:pt x="4708" y="3274"/>
                    <a:pt x="4613" y="3264"/>
                    <a:pt x="4517" y="3251"/>
                  </a:cubicBezTo>
                  <a:cubicBezTo>
                    <a:pt x="4431" y="3241"/>
                    <a:pt x="4348" y="3228"/>
                    <a:pt x="4264" y="3215"/>
                  </a:cubicBezTo>
                  <a:cubicBezTo>
                    <a:pt x="4160" y="3199"/>
                    <a:pt x="4059" y="3181"/>
                    <a:pt x="3958" y="3162"/>
                  </a:cubicBezTo>
                  <a:cubicBezTo>
                    <a:pt x="3879" y="3146"/>
                    <a:pt x="3799" y="3131"/>
                    <a:pt x="3721" y="3114"/>
                  </a:cubicBezTo>
                  <a:cubicBezTo>
                    <a:pt x="3601" y="3087"/>
                    <a:pt x="3483" y="3058"/>
                    <a:pt x="3367" y="3028"/>
                  </a:cubicBezTo>
                  <a:cubicBezTo>
                    <a:pt x="3300" y="3009"/>
                    <a:pt x="3234" y="2993"/>
                    <a:pt x="3170" y="2975"/>
                  </a:cubicBezTo>
                  <a:cubicBezTo>
                    <a:pt x="2960" y="2913"/>
                    <a:pt x="2753" y="2844"/>
                    <a:pt x="2555" y="2766"/>
                  </a:cubicBezTo>
                  <a:cubicBezTo>
                    <a:pt x="2457" y="2729"/>
                    <a:pt x="2361" y="2687"/>
                    <a:pt x="2265" y="2645"/>
                  </a:cubicBezTo>
                  <a:cubicBezTo>
                    <a:pt x="2217" y="2623"/>
                    <a:pt x="2166" y="2601"/>
                    <a:pt x="2118" y="2579"/>
                  </a:cubicBezTo>
                  <a:cubicBezTo>
                    <a:pt x="1974" y="2510"/>
                    <a:pt x="1833" y="2439"/>
                    <a:pt x="1697" y="2361"/>
                  </a:cubicBezTo>
                  <a:cubicBezTo>
                    <a:pt x="570" y="1709"/>
                    <a:pt x="6" y="855"/>
                    <a:pt x="7" y="3"/>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62"/>
            <p:cNvSpPr/>
            <p:nvPr/>
          </p:nvSpPr>
          <p:spPr>
            <a:xfrm>
              <a:off x="7329887" y="3138658"/>
              <a:ext cx="747478" cy="284955"/>
            </a:xfrm>
            <a:custGeom>
              <a:avLst/>
              <a:gdLst/>
              <a:ahLst/>
              <a:cxnLst/>
              <a:rect l="l" t="t" r="r" b="b"/>
              <a:pathLst>
                <a:path w="11450" h="4365" extrusionOk="0">
                  <a:moveTo>
                    <a:pt x="3" y="0"/>
                  </a:moveTo>
                  <a:cubicBezTo>
                    <a:pt x="3" y="1"/>
                    <a:pt x="3" y="2"/>
                    <a:pt x="3" y="2"/>
                  </a:cubicBezTo>
                  <a:lnTo>
                    <a:pt x="3" y="2"/>
                  </a:lnTo>
                  <a:lnTo>
                    <a:pt x="3" y="0"/>
                  </a:lnTo>
                  <a:close/>
                  <a:moveTo>
                    <a:pt x="3" y="2"/>
                  </a:moveTo>
                  <a:lnTo>
                    <a:pt x="1" y="1054"/>
                  </a:lnTo>
                  <a:cubicBezTo>
                    <a:pt x="7" y="1901"/>
                    <a:pt x="569" y="2748"/>
                    <a:pt x="1690" y="3394"/>
                  </a:cubicBezTo>
                  <a:cubicBezTo>
                    <a:pt x="1824" y="3472"/>
                    <a:pt x="1966" y="3547"/>
                    <a:pt x="2109" y="3616"/>
                  </a:cubicBezTo>
                  <a:cubicBezTo>
                    <a:pt x="2155" y="3636"/>
                    <a:pt x="2204" y="3654"/>
                    <a:pt x="2250" y="3675"/>
                  </a:cubicBezTo>
                  <a:cubicBezTo>
                    <a:pt x="2338" y="3714"/>
                    <a:pt x="2424" y="3755"/>
                    <a:pt x="2515" y="3791"/>
                  </a:cubicBezTo>
                  <a:cubicBezTo>
                    <a:pt x="2526" y="3795"/>
                    <a:pt x="2536" y="3799"/>
                    <a:pt x="2548" y="3802"/>
                  </a:cubicBezTo>
                  <a:cubicBezTo>
                    <a:pt x="2746" y="3879"/>
                    <a:pt x="2951" y="3947"/>
                    <a:pt x="3161" y="4010"/>
                  </a:cubicBezTo>
                  <a:cubicBezTo>
                    <a:pt x="3177" y="4014"/>
                    <a:pt x="3194" y="4021"/>
                    <a:pt x="3211" y="4026"/>
                  </a:cubicBezTo>
                  <a:cubicBezTo>
                    <a:pt x="3259" y="4039"/>
                    <a:pt x="3309" y="4048"/>
                    <a:pt x="3358" y="4062"/>
                  </a:cubicBezTo>
                  <a:cubicBezTo>
                    <a:pt x="3476" y="4093"/>
                    <a:pt x="3593" y="4124"/>
                    <a:pt x="3713" y="4149"/>
                  </a:cubicBezTo>
                  <a:cubicBezTo>
                    <a:pt x="3745" y="4156"/>
                    <a:pt x="3776" y="4166"/>
                    <a:pt x="3808" y="4172"/>
                  </a:cubicBezTo>
                  <a:cubicBezTo>
                    <a:pt x="3854" y="4182"/>
                    <a:pt x="3903" y="4188"/>
                    <a:pt x="3949" y="4197"/>
                  </a:cubicBezTo>
                  <a:cubicBezTo>
                    <a:pt x="4051" y="4216"/>
                    <a:pt x="4152" y="4234"/>
                    <a:pt x="4256" y="4250"/>
                  </a:cubicBezTo>
                  <a:cubicBezTo>
                    <a:pt x="4297" y="4257"/>
                    <a:pt x="4335" y="4266"/>
                    <a:pt x="4375" y="4271"/>
                  </a:cubicBezTo>
                  <a:cubicBezTo>
                    <a:pt x="4420" y="4277"/>
                    <a:pt x="4464" y="4281"/>
                    <a:pt x="4509" y="4286"/>
                  </a:cubicBezTo>
                  <a:cubicBezTo>
                    <a:pt x="4604" y="4298"/>
                    <a:pt x="4699" y="4309"/>
                    <a:pt x="4795" y="4318"/>
                  </a:cubicBezTo>
                  <a:cubicBezTo>
                    <a:pt x="4841" y="4322"/>
                    <a:pt x="4885" y="4330"/>
                    <a:pt x="4933" y="4333"/>
                  </a:cubicBezTo>
                  <a:cubicBezTo>
                    <a:pt x="4975" y="4337"/>
                    <a:pt x="5018" y="4337"/>
                    <a:pt x="5061" y="4340"/>
                  </a:cubicBezTo>
                  <a:cubicBezTo>
                    <a:pt x="5157" y="4346"/>
                    <a:pt x="5254" y="4351"/>
                    <a:pt x="5350" y="4356"/>
                  </a:cubicBezTo>
                  <a:cubicBezTo>
                    <a:pt x="5398" y="4358"/>
                    <a:pt x="5447" y="4363"/>
                    <a:pt x="5496" y="4364"/>
                  </a:cubicBezTo>
                  <a:cubicBezTo>
                    <a:pt x="5504" y="4364"/>
                    <a:pt x="5512" y="4364"/>
                    <a:pt x="5521" y="4364"/>
                  </a:cubicBezTo>
                  <a:cubicBezTo>
                    <a:pt x="5543" y="4364"/>
                    <a:pt x="5566" y="4364"/>
                    <a:pt x="5588" y="4364"/>
                  </a:cubicBezTo>
                  <a:cubicBezTo>
                    <a:pt x="5596" y="4364"/>
                    <a:pt x="5604" y="4364"/>
                    <a:pt x="5612" y="4364"/>
                  </a:cubicBezTo>
                  <a:cubicBezTo>
                    <a:pt x="5717" y="4364"/>
                    <a:pt x="5822" y="4364"/>
                    <a:pt x="5927" y="4362"/>
                  </a:cubicBezTo>
                  <a:cubicBezTo>
                    <a:pt x="5938" y="4361"/>
                    <a:pt x="5948" y="4361"/>
                    <a:pt x="5959" y="4361"/>
                  </a:cubicBezTo>
                  <a:cubicBezTo>
                    <a:pt x="5989" y="4361"/>
                    <a:pt x="6019" y="4362"/>
                    <a:pt x="6050" y="4362"/>
                  </a:cubicBezTo>
                  <a:cubicBezTo>
                    <a:pt x="6061" y="4362"/>
                    <a:pt x="6072" y="4362"/>
                    <a:pt x="6083" y="4362"/>
                  </a:cubicBezTo>
                  <a:cubicBezTo>
                    <a:pt x="6112" y="4360"/>
                    <a:pt x="6143" y="4356"/>
                    <a:pt x="6172" y="4355"/>
                  </a:cubicBezTo>
                  <a:cubicBezTo>
                    <a:pt x="6303" y="4349"/>
                    <a:pt x="6432" y="4340"/>
                    <a:pt x="6563" y="4328"/>
                  </a:cubicBezTo>
                  <a:cubicBezTo>
                    <a:pt x="6614" y="4324"/>
                    <a:pt x="6666" y="4323"/>
                    <a:pt x="6717" y="4318"/>
                  </a:cubicBezTo>
                  <a:cubicBezTo>
                    <a:pt x="6733" y="4317"/>
                    <a:pt x="6748" y="4313"/>
                    <a:pt x="6763" y="4312"/>
                  </a:cubicBezTo>
                  <a:cubicBezTo>
                    <a:pt x="6984" y="4289"/>
                    <a:pt x="7201" y="4260"/>
                    <a:pt x="7415" y="4221"/>
                  </a:cubicBezTo>
                  <a:cubicBezTo>
                    <a:pt x="7425" y="4220"/>
                    <a:pt x="7436" y="4220"/>
                    <a:pt x="7447" y="4217"/>
                  </a:cubicBezTo>
                  <a:cubicBezTo>
                    <a:pt x="7508" y="4207"/>
                    <a:pt x="7568" y="4190"/>
                    <a:pt x="7630" y="4177"/>
                  </a:cubicBezTo>
                  <a:cubicBezTo>
                    <a:pt x="7736" y="4156"/>
                    <a:pt x="7843" y="4135"/>
                    <a:pt x="7947" y="4110"/>
                  </a:cubicBezTo>
                  <a:cubicBezTo>
                    <a:pt x="8022" y="4092"/>
                    <a:pt x="8095" y="4070"/>
                    <a:pt x="8169" y="4049"/>
                  </a:cubicBezTo>
                  <a:cubicBezTo>
                    <a:pt x="8269" y="4023"/>
                    <a:pt x="8369" y="3996"/>
                    <a:pt x="8466" y="3965"/>
                  </a:cubicBezTo>
                  <a:cubicBezTo>
                    <a:pt x="8488" y="3960"/>
                    <a:pt x="8510" y="3953"/>
                    <a:pt x="8529" y="3947"/>
                  </a:cubicBezTo>
                  <a:cubicBezTo>
                    <a:pt x="8564" y="3937"/>
                    <a:pt x="8594" y="3921"/>
                    <a:pt x="8630" y="3910"/>
                  </a:cubicBezTo>
                  <a:cubicBezTo>
                    <a:pt x="8782" y="3856"/>
                    <a:pt x="8933" y="3800"/>
                    <a:pt x="9080" y="3739"/>
                  </a:cubicBezTo>
                  <a:cubicBezTo>
                    <a:pt x="9135" y="3715"/>
                    <a:pt x="9190" y="3694"/>
                    <a:pt x="9244" y="3668"/>
                  </a:cubicBezTo>
                  <a:cubicBezTo>
                    <a:pt x="9430" y="3585"/>
                    <a:pt x="9611" y="3495"/>
                    <a:pt x="9783" y="3396"/>
                  </a:cubicBezTo>
                  <a:cubicBezTo>
                    <a:pt x="9807" y="3383"/>
                    <a:pt x="9830" y="3369"/>
                    <a:pt x="9853" y="3355"/>
                  </a:cubicBezTo>
                  <a:cubicBezTo>
                    <a:pt x="9908" y="3323"/>
                    <a:pt x="9953" y="3288"/>
                    <a:pt x="10004" y="3255"/>
                  </a:cubicBezTo>
                  <a:cubicBezTo>
                    <a:pt x="10073" y="3210"/>
                    <a:pt x="10144" y="3165"/>
                    <a:pt x="10206" y="3119"/>
                  </a:cubicBezTo>
                  <a:cubicBezTo>
                    <a:pt x="10264" y="3077"/>
                    <a:pt x="10315" y="3034"/>
                    <a:pt x="10369" y="2991"/>
                  </a:cubicBezTo>
                  <a:cubicBezTo>
                    <a:pt x="10428" y="2944"/>
                    <a:pt x="10489" y="2897"/>
                    <a:pt x="10543" y="2847"/>
                  </a:cubicBezTo>
                  <a:cubicBezTo>
                    <a:pt x="10554" y="2838"/>
                    <a:pt x="10567" y="2828"/>
                    <a:pt x="10579" y="2817"/>
                  </a:cubicBezTo>
                  <a:cubicBezTo>
                    <a:pt x="10651" y="2750"/>
                    <a:pt x="10721" y="2680"/>
                    <a:pt x="10783" y="2610"/>
                  </a:cubicBezTo>
                  <a:cubicBezTo>
                    <a:pt x="10797" y="2596"/>
                    <a:pt x="10809" y="2581"/>
                    <a:pt x="10822" y="2567"/>
                  </a:cubicBezTo>
                  <a:cubicBezTo>
                    <a:pt x="10860" y="2524"/>
                    <a:pt x="10898" y="2480"/>
                    <a:pt x="10933" y="2436"/>
                  </a:cubicBezTo>
                  <a:cubicBezTo>
                    <a:pt x="10961" y="2402"/>
                    <a:pt x="10985" y="2366"/>
                    <a:pt x="11010" y="2331"/>
                  </a:cubicBezTo>
                  <a:cubicBezTo>
                    <a:pt x="11020" y="2318"/>
                    <a:pt x="11029" y="2306"/>
                    <a:pt x="11038" y="2293"/>
                  </a:cubicBezTo>
                  <a:cubicBezTo>
                    <a:pt x="11083" y="2226"/>
                    <a:pt x="11126" y="2161"/>
                    <a:pt x="11163" y="2095"/>
                  </a:cubicBezTo>
                  <a:cubicBezTo>
                    <a:pt x="11171" y="2080"/>
                    <a:pt x="11176" y="2065"/>
                    <a:pt x="11185" y="2052"/>
                  </a:cubicBezTo>
                  <a:cubicBezTo>
                    <a:pt x="11216" y="1991"/>
                    <a:pt x="11241" y="1932"/>
                    <a:pt x="11267" y="1873"/>
                  </a:cubicBezTo>
                  <a:cubicBezTo>
                    <a:pt x="11282" y="1839"/>
                    <a:pt x="11303" y="1804"/>
                    <a:pt x="11317" y="1768"/>
                  </a:cubicBezTo>
                  <a:cubicBezTo>
                    <a:pt x="11321" y="1757"/>
                    <a:pt x="11322" y="1745"/>
                    <a:pt x="11326" y="1732"/>
                  </a:cubicBezTo>
                  <a:cubicBezTo>
                    <a:pt x="11346" y="1676"/>
                    <a:pt x="11360" y="1619"/>
                    <a:pt x="11376" y="1562"/>
                  </a:cubicBezTo>
                  <a:cubicBezTo>
                    <a:pt x="11386" y="1524"/>
                    <a:pt x="11400" y="1486"/>
                    <a:pt x="11409" y="1447"/>
                  </a:cubicBezTo>
                  <a:cubicBezTo>
                    <a:pt x="11410" y="1436"/>
                    <a:pt x="11410" y="1425"/>
                    <a:pt x="11413" y="1415"/>
                  </a:cubicBezTo>
                  <a:cubicBezTo>
                    <a:pt x="11424" y="1356"/>
                    <a:pt x="11428" y="1295"/>
                    <a:pt x="11433" y="1235"/>
                  </a:cubicBezTo>
                  <a:cubicBezTo>
                    <a:pt x="11436" y="1195"/>
                    <a:pt x="11445" y="1157"/>
                    <a:pt x="11446" y="1118"/>
                  </a:cubicBezTo>
                  <a:cubicBezTo>
                    <a:pt x="11447" y="1102"/>
                    <a:pt x="11447" y="1084"/>
                    <a:pt x="11447" y="1067"/>
                  </a:cubicBezTo>
                  <a:lnTo>
                    <a:pt x="11450" y="53"/>
                  </a:lnTo>
                  <a:lnTo>
                    <a:pt x="11450" y="53"/>
                  </a:lnTo>
                  <a:cubicBezTo>
                    <a:pt x="11448" y="101"/>
                    <a:pt x="11442" y="150"/>
                    <a:pt x="11438" y="199"/>
                  </a:cubicBezTo>
                  <a:cubicBezTo>
                    <a:pt x="11432" y="260"/>
                    <a:pt x="11428" y="321"/>
                    <a:pt x="11417" y="381"/>
                  </a:cubicBezTo>
                  <a:lnTo>
                    <a:pt x="11415" y="381"/>
                  </a:lnTo>
                  <a:cubicBezTo>
                    <a:pt x="11408" y="430"/>
                    <a:pt x="11393" y="477"/>
                    <a:pt x="11379" y="526"/>
                  </a:cubicBezTo>
                  <a:cubicBezTo>
                    <a:pt x="11364" y="584"/>
                    <a:pt x="11351" y="641"/>
                    <a:pt x="11330" y="699"/>
                  </a:cubicBezTo>
                  <a:cubicBezTo>
                    <a:pt x="11313" y="745"/>
                    <a:pt x="11291" y="791"/>
                    <a:pt x="11272" y="837"/>
                  </a:cubicBezTo>
                  <a:cubicBezTo>
                    <a:pt x="11246" y="898"/>
                    <a:pt x="11219" y="957"/>
                    <a:pt x="11187" y="1016"/>
                  </a:cubicBezTo>
                  <a:cubicBezTo>
                    <a:pt x="11143" y="1098"/>
                    <a:pt x="11097" y="1179"/>
                    <a:pt x="11042" y="1258"/>
                  </a:cubicBezTo>
                  <a:cubicBezTo>
                    <a:pt x="11033" y="1271"/>
                    <a:pt x="11022" y="1283"/>
                    <a:pt x="11014" y="1298"/>
                  </a:cubicBezTo>
                  <a:cubicBezTo>
                    <a:pt x="10957" y="1377"/>
                    <a:pt x="10893" y="1455"/>
                    <a:pt x="10825" y="1533"/>
                  </a:cubicBezTo>
                  <a:cubicBezTo>
                    <a:pt x="10813" y="1548"/>
                    <a:pt x="10801" y="1561"/>
                    <a:pt x="10788" y="1575"/>
                  </a:cubicBezTo>
                  <a:cubicBezTo>
                    <a:pt x="10714" y="1656"/>
                    <a:pt x="10632" y="1735"/>
                    <a:pt x="10547" y="1813"/>
                  </a:cubicBezTo>
                  <a:cubicBezTo>
                    <a:pt x="10493" y="1862"/>
                    <a:pt x="10431" y="1909"/>
                    <a:pt x="10374" y="1956"/>
                  </a:cubicBezTo>
                  <a:cubicBezTo>
                    <a:pt x="10319" y="1999"/>
                    <a:pt x="10268" y="2042"/>
                    <a:pt x="10210" y="2086"/>
                  </a:cubicBezTo>
                  <a:cubicBezTo>
                    <a:pt x="10146" y="2130"/>
                    <a:pt x="10077" y="2175"/>
                    <a:pt x="10008" y="2220"/>
                  </a:cubicBezTo>
                  <a:cubicBezTo>
                    <a:pt x="9935" y="2267"/>
                    <a:pt x="9866" y="2316"/>
                    <a:pt x="9788" y="2361"/>
                  </a:cubicBezTo>
                  <a:cubicBezTo>
                    <a:pt x="9616" y="2460"/>
                    <a:pt x="9435" y="2550"/>
                    <a:pt x="9248" y="2634"/>
                  </a:cubicBezTo>
                  <a:cubicBezTo>
                    <a:pt x="9194" y="2657"/>
                    <a:pt x="9139" y="2680"/>
                    <a:pt x="9084" y="2704"/>
                  </a:cubicBezTo>
                  <a:cubicBezTo>
                    <a:pt x="8938" y="2765"/>
                    <a:pt x="8789" y="2821"/>
                    <a:pt x="8635" y="2875"/>
                  </a:cubicBezTo>
                  <a:cubicBezTo>
                    <a:pt x="8580" y="2893"/>
                    <a:pt x="8526" y="2913"/>
                    <a:pt x="8470" y="2931"/>
                  </a:cubicBezTo>
                  <a:cubicBezTo>
                    <a:pt x="8374" y="2961"/>
                    <a:pt x="8274" y="2988"/>
                    <a:pt x="8175" y="3014"/>
                  </a:cubicBezTo>
                  <a:cubicBezTo>
                    <a:pt x="8100" y="3035"/>
                    <a:pt x="8027" y="3058"/>
                    <a:pt x="7951" y="3075"/>
                  </a:cubicBezTo>
                  <a:cubicBezTo>
                    <a:pt x="7847" y="3100"/>
                    <a:pt x="7741" y="3122"/>
                    <a:pt x="7635" y="3144"/>
                  </a:cubicBezTo>
                  <a:cubicBezTo>
                    <a:pt x="7563" y="3158"/>
                    <a:pt x="7491" y="3174"/>
                    <a:pt x="7420" y="3187"/>
                  </a:cubicBezTo>
                  <a:cubicBezTo>
                    <a:pt x="7205" y="3225"/>
                    <a:pt x="6987" y="3255"/>
                    <a:pt x="6769" y="3277"/>
                  </a:cubicBezTo>
                  <a:cubicBezTo>
                    <a:pt x="6701" y="3284"/>
                    <a:pt x="6634" y="3288"/>
                    <a:pt x="6568" y="3295"/>
                  </a:cubicBezTo>
                  <a:cubicBezTo>
                    <a:pt x="6437" y="3305"/>
                    <a:pt x="6308" y="3315"/>
                    <a:pt x="6178" y="3320"/>
                  </a:cubicBezTo>
                  <a:cubicBezTo>
                    <a:pt x="6096" y="3323"/>
                    <a:pt x="6014" y="3325"/>
                    <a:pt x="5932" y="3328"/>
                  </a:cubicBezTo>
                  <a:cubicBezTo>
                    <a:pt x="5862" y="3328"/>
                    <a:pt x="5792" y="3328"/>
                    <a:pt x="5722" y="3328"/>
                  </a:cubicBezTo>
                  <a:cubicBezTo>
                    <a:pt x="5687" y="3328"/>
                    <a:pt x="5652" y="3328"/>
                    <a:pt x="5617" y="3328"/>
                  </a:cubicBezTo>
                  <a:cubicBezTo>
                    <a:pt x="5529" y="3328"/>
                    <a:pt x="5441" y="3325"/>
                    <a:pt x="5354" y="3321"/>
                  </a:cubicBezTo>
                  <a:cubicBezTo>
                    <a:pt x="5258" y="3318"/>
                    <a:pt x="5162" y="3312"/>
                    <a:pt x="5064" y="3305"/>
                  </a:cubicBezTo>
                  <a:cubicBezTo>
                    <a:pt x="4976" y="3300"/>
                    <a:pt x="4888" y="3292"/>
                    <a:pt x="4800" y="3283"/>
                  </a:cubicBezTo>
                  <a:cubicBezTo>
                    <a:pt x="4704" y="3274"/>
                    <a:pt x="4609" y="3264"/>
                    <a:pt x="4513" y="3251"/>
                  </a:cubicBezTo>
                  <a:cubicBezTo>
                    <a:pt x="4427" y="3241"/>
                    <a:pt x="4344" y="3228"/>
                    <a:pt x="4260" y="3215"/>
                  </a:cubicBezTo>
                  <a:cubicBezTo>
                    <a:pt x="4156" y="3199"/>
                    <a:pt x="4055" y="3181"/>
                    <a:pt x="3954" y="3162"/>
                  </a:cubicBezTo>
                  <a:cubicBezTo>
                    <a:pt x="3875" y="3146"/>
                    <a:pt x="3795" y="3131"/>
                    <a:pt x="3717" y="3114"/>
                  </a:cubicBezTo>
                  <a:cubicBezTo>
                    <a:pt x="3597" y="3087"/>
                    <a:pt x="3479" y="3058"/>
                    <a:pt x="3363" y="3028"/>
                  </a:cubicBezTo>
                  <a:cubicBezTo>
                    <a:pt x="3296" y="3009"/>
                    <a:pt x="3230" y="2993"/>
                    <a:pt x="3166" y="2975"/>
                  </a:cubicBezTo>
                  <a:cubicBezTo>
                    <a:pt x="2956" y="2913"/>
                    <a:pt x="2749" y="2844"/>
                    <a:pt x="2551" y="2766"/>
                  </a:cubicBezTo>
                  <a:cubicBezTo>
                    <a:pt x="2453" y="2729"/>
                    <a:pt x="2357" y="2687"/>
                    <a:pt x="2261" y="2645"/>
                  </a:cubicBezTo>
                  <a:cubicBezTo>
                    <a:pt x="2213" y="2623"/>
                    <a:pt x="2162" y="2601"/>
                    <a:pt x="2114" y="2579"/>
                  </a:cubicBezTo>
                  <a:cubicBezTo>
                    <a:pt x="1970" y="2510"/>
                    <a:pt x="1829" y="2439"/>
                    <a:pt x="1693" y="2361"/>
                  </a:cubicBezTo>
                  <a:cubicBezTo>
                    <a:pt x="566" y="1709"/>
                    <a:pt x="2" y="855"/>
                    <a:pt x="3" y="2"/>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62"/>
            <p:cNvSpPr/>
            <p:nvPr/>
          </p:nvSpPr>
          <p:spPr>
            <a:xfrm>
              <a:off x="7329887" y="3138658"/>
              <a:ext cx="747478" cy="284955"/>
            </a:xfrm>
            <a:custGeom>
              <a:avLst/>
              <a:gdLst/>
              <a:ahLst/>
              <a:cxnLst/>
              <a:rect l="l" t="t" r="r" b="b"/>
              <a:pathLst>
                <a:path w="11450" h="4365" extrusionOk="0">
                  <a:moveTo>
                    <a:pt x="3" y="0"/>
                  </a:moveTo>
                  <a:cubicBezTo>
                    <a:pt x="3" y="1"/>
                    <a:pt x="3" y="2"/>
                    <a:pt x="3" y="2"/>
                  </a:cubicBezTo>
                  <a:lnTo>
                    <a:pt x="3" y="2"/>
                  </a:lnTo>
                  <a:lnTo>
                    <a:pt x="3" y="0"/>
                  </a:lnTo>
                  <a:close/>
                  <a:moveTo>
                    <a:pt x="3" y="2"/>
                  </a:moveTo>
                  <a:lnTo>
                    <a:pt x="1" y="1054"/>
                  </a:lnTo>
                  <a:cubicBezTo>
                    <a:pt x="7" y="1901"/>
                    <a:pt x="569" y="2748"/>
                    <a:pt x="1690" y="3394"/>
                  </a:cubicBezTo>
                  <a:cubicBezTo>
                    <a:pt x="1824" y="3472"/>
                    <a:pt x="1966" y="3547"/>
                    <a:pt x="2109" y="3616"/>
                  </a:cubicBezTo>
                  <a:cubicBezTo>
                    <a:pt x="2155" y="3636"/>
                    <a:pt x="2204" y="3654"/>
                    <a:pt x="2250" y="3675"/>
                  </a:cubicBezTo>
                  <a:cubicBezTo>
                    <a:pt x="2338" y="3714"/>
                    <a:pt x="2424" y="3755"/>
                    <a:pt x="2515" y="3791"/>
                  </a:cubicBezTo>
                  <a:cubicBezTo>
                    <a:pt x="2526" y="3795"/>
                    <a:pt x="2536" y="3799"/>
                    <a:pt x="2548" y="3802"/>
                  </a:cubicBezTo>
                  <a:cubicBezTo>
                    <a:pt x="2746" y="3879"/>
                    <a:pt x="2951" y="3947"/>
                    <a:pt x="3161" y="4010"/>
                  </a:cubicBezTo>
                  <a:cubicBezTo>
                    <a:pt x="3177" y="4014"/>
                    <a:pt x="3194" y="4021"/>
                    <a:pt x="3211" y="4026"/>
                  </a:cubicBezTo>
                  <a:cubicBezTo>
                    <a:pt x="3259" y="4039"/>
                    <a:pt x="3309" y="4048"/>
                    <a:pt x="3358" y="4062"/>
                  </a:cubicBezTo>
                  <a:cubicBezTo>
                    <a:pt x="3476" y="4093"/>
                    <a:pt x="3593" y="4124"/>
                    <a:pt x="3713" y="4149"/>
                  </a:cubicBezTo>
                  <a:cubicBezTo>
                    <a:pt x="3745" y="4156"/>
                    <a:pt x="3776" y="4166"/>
                    <a:pt x="3808" y="4172"/>
                  </a:cubicBezTo>
                  <a:cubicBezTo>
                    <a:pt x="3854" y="4182"/>
                    <a:pt x="3903" y="4188"/>
                    <a:pt x="3949" y="4197"/>
                  </a:cubicBezTo>
                  <a:cubicBezTo>
                    <a:pt x="4051" y="4216"/>
                    <a:pt x="4152" y="4234"/>
                    <a:pt x="4256" y="4250"/>
                  </a:cubicBezTo>
                  <a:cubicBezTo>
                    <a:pt x="4297" y="4257"/>
                    <a:pt x="4335" y="4266"/>
                    <a:pt x="4375" y="4271"/>
                  </a:cubicBezTo>
                  <a:cubicBezTo>
                    <a:pt x="4420" y="4277"/>
                    <a:pt x="4464" y="4281"/>
                    <a:pt x="4509" y="4286"/>
                  </a:cubicBezTo>
                  <a:cubicBezTo>
                    <a:pt x="4604" y="4298"/>
                    <a:pt x="4699" y="4309"/>
                    <a:pt x="4795" y="4318"/>
                  </a:cubicBezTo>
                  <a:cubicBezTo>
                    <a:pt x="4841" y="4322"/>
                    <a:pt x="4885" y="4330"/>
                    <a:pt x="4933" y="4333"/>
                  </a:cubicBezTo>
                  <a:cubicBezTo>
                    <a:pt x="4975" y="4337"/>
                    <a:pt x="5018" y="4337"/>
                    <a:pt x="5061" y="4340"/>
                  </a:cubicBezTo>
                  <a:cubicBezTo>
                    <a:pt x="5157" y="4346"/>
                    <a:pt x="5254" y="4351"/>
                    <a:pt x="5350" y="4356"/>
                  </a:cubicBezTo>
                  <a:cubicBezTo>
                    <a:pt x="5398" y="4358"/>
                    <a:pt x="5447" y="4363"/>
                    <a:pt x="5496" y="4364"/>
                  </a:cubicBezTo>
                  <a:cubicBezTo>
                    <a:pt x="5504" y="4364"/>
                    <a:pt x="5512" y="4364"/>
                    <a:pt x="5521" y="4364"/>
                  </a:cubicBezTo>
                  <a:cubicBezTo>
                    <a:pt x="5543" y="4364"/>
                    <a:pt x="5566" y="4364"/>
                    <a:pt x="5588" y="4364"/>
                  </a:cubicBezTo>
                  <a:cubicBezTo>
                    <a:pt x="5596" y="4364"/>
                    <a:pt x="5604" y="4364"/>
                    <a:pt x="5612" y="4364"/>
                  </a:cubicBezTo>
                  <a:cubicBezTo>
                    <a:pt x="5717" y="4364"/>
                    <a:pt x="5822" y="4364"/>
                    <a:pt x="5927" y="4362"/>
                  </a:cubicBezTo>
                  <a:cubicBezTo>
                    <a:pt x="5938" y="4361"/>
                    <a:pt x="5948" y="4361"/>
                    <a:pt x="5959" y="4361"/>
                  </a:cubicBezTo>
                  <a:cubicBezTo>
                    <a:pt x="5989" y="4361"/>
                    <a:pt x="6019" y="4362"/>
                    <a:pt x="6050" y="4362"/>
                  </a:cubicBezTo>
                  <a:cubicBezTo>
                    <a:pt x="6061" y="4362"/>
                    <a:pt x="6072" y="4362"/>
                    <a:pt x="6083" y="4362"/>
                  </a:cubicBezTo>
                  <a:cubicBezTo>
                    <a:pt x="6112" y="4360"/>
                    <a:pt x="6143" y="4356"/>
                    <a:pt x="6172" y="4355"/>
                  </a:cubicBezTo>
                  <a:cubicBezTo>
                    <a:pt x="6303" y="4349"/>
                    <a:pt x="6432" y="4340"/>
                    <a:pt x="6563" y="4328"/>
                  </a:cubicBezTo>
                  <a:cubicBezTo>
                    <a:pt x="6614" y="4324"/>
                    <a:pt x="6666" y="4323"/>
                    <a:pt x="6717" y="4318"/>
                  </a:cubicBezTo>
                  <a:cubicBezTo>
                    <a:pt x="6733" y="4317"/>
                    <a:pt x="6748" y="4313"/>
                    <a:pt x="6763" y="4312"/>
                  </a:cubicBezTo>
                  <a:cubicBezTo>
                    <a:pt x="6984" y="4289"/>
                    <a:pt x="7201" y="4260"/>
                    <a:pt x="7415" y="4221"/>
                  </a:cubicBezTo>
                  <a:cubicBezTo>
                    <a:pt x="7425" y="4220"/>
                    <a:pt x="7436" y="4220"/>
                    <a:pt x="7447" y="4217"/>
                  </a:cubicBezTo>
                  <a:cubicBezTo>
                    <a:pt x="7508" y="4207"/>
                    <a:pt x="7568" y="4190"/>
                    <a:pt x="7630" y="4177"/>
                  </a:cubicBezTo>
                  <a:cubicBezTo>
                    <a:pt x="7736" y="4156"/>
                    <a:pt x="7843" y="4135"/>
                    <a:pt x="7947" y="4110"/>
                  </a:cubicBezTo>
                  <a:cubicBezTo>
                    <a:pt x="8022" y="4092"/>
                    <a:pt x="8095" y="4070"/>
                    <a:pt x="8169" y="4049"/>
                  </a:cubicBezTo>
                  <a:cubicBezTo>
                    <a:pt x="8269" y="4023"/>
                    <a:pt x="8369" y="3996"/>
                    <a:pt x="8466" y="3965"/>
                  </a:cubicBezTo>
                  <a:cubicBezTo>
                    <a:pt x="8488" y="3960"/>
                    <a:pt x="8510" y="3953"/>
                    <a:pt x="8529" y="3947"/>
                  </a:cubicBezTo>
                  <a:cubicBezTo>
                    <a:pt x="8564" y="3937"/>
                    <a:pt x="8594" y="3921"/>
                    <a:pt x="8630" y="3910"/>
                  </a:cubicBezTo>
                  <a:cubicBezTo>
                    <a:pt x="8782" y="3856"/>
                    <a:pt x="8933" y="3800"/>
                    <a:pt x="9080" y="3739"/>
                  </a:cubicBezTo>
                  <a:cubicBezTo>
                    <a:pt x="9135" y="3715"/>
                    <a:pt x="9190" y="3694"/>
                    <a:pt x="9244" y="3668"/>
                  </a:cubicBezTo>
                  <a:cubicBezTo>
                    <a:pt x="9430" y="3585"/>
                    <a:pt x="9611" y="3495"/>
                    <a:pt x="9783" y="3396"/>
                  </a:cubicBezTo>
                  <a:cubicBezTo>
                    <a:pt x="9807" y="3383"/>
                    <a:pt x="9830" y="3369"/>
                    <a:pt x="9853" y="3355"/>
                  </a:cubicBezTo>
                  <a:cubicBezTo>
                    <a:pt x="9908" y="3323"/>
                    <a:pt x="9953" y="3288"/>
                    <a:pt x="10004" y="3255"/>
                  </a:cubicBezTo>
                  <a:cubicBezTo>
                    <a:pt x="10073" y="3210"/>
                    <a:pt x="10144" y="3165"/>
                    <a:pt x="10206" y="3119"/>
                  </a:cubicBezTo>
                  <a:cubicBezTo>
                    <a:pt x="10264" y="3077"/>
                    <a:pt x="10315" y="3034"/>
                    <a:pt x="10369" y="2991"/>
                  </a:cubicBezTo>
                  <a:cubicBezTo>
                    <a:pt x="10428" y="2944"/>
                    <a:pt x="10489" y="2897"/>
                    <a:pt x="10543" y="2847"/>
                  </a:cubicBezTo>
                  <a:cubicBezTo>
                    <a:pt x="10554" y="2838"/>
                    <a:pt x="10567" y="2828"/>
                    <a:pt x="10579" y="2817"/>
                  </a:cubicBezTo>
                  <a:cubicBezTo>
                    <a:pt x="10651" y="2750"/>
                    <a:pt x="10721" y="2680"/>
                    <a:pt x="10783" y="2610"/>
                  </a:cubicBezTo>
                  <a:cubicBezTo>
                    <a:pt x="10797" y="2596"/>
                    <a:pt x="10809" y="2581"/>
                    <a:pt x="10822" y="2567"/>
                  </a:cubicBezTo>
                  <a:cubicBezTo>
                    <a:pt x="10860" y="2524"/>
                    <a:pt x="10898" y="2480"/>
                    <a:pt x="10933" y="2436"/>
                  </a:cubicBezTo>
                  <a:cubicBezTo>
                    <a:pt x="10961" y="2402"/>
                    <a:pt x="10985" y="2366"/>
                    <a:pt x="11010" y="2331"/>
                  </a:cubicBezTo>
                  <a:cubicBezTo>
                    <a:pt x="11020" y="2318"/>
                    <a:pt x="11029" y="2306"/>
                    <a:pt x="11038" y="2293"/>
                  </a:cubicBezTo>
                  <a:cubicBezTo>
                    <a:pt x="11083" y="2226"/>
                    <a:pt x="11126" y="2161"/>
                    <a:pt x="11163" y="2095"/>
                  </a:cubicBezTo>
                  <a:cubicBezTo>
                    <a:pt x="11171" y="2080"/>
                    <a:pt x="11176" y="2065"/>
                    <a:pt x="11185" y="2052"/>
                  </a:cubicBezTo>
                  <a:cubicBezTo>
                    <a:pt x="11216" y="1991"/>
                    <a:pt x="11241" y="1932"/>
                    <a:pt x="11267" y="1873"/>
                  </a:cubicBezTo>
                  <a:cubicBezTo>
                    <a:pt x="11282" y="1839"/>
                    <a:pt x="11303" y="1804"/>
                    <a:pt x="11317" y="1768"/>
                  </a:cubicBezTo>
                  <a:cubicBezTo>
                    <a:pt x="11321" y="1757"/>
                    <a:pt x="11322" y="1745"/>
                    <a:pt x="11326" y="1732"/>
                  </a:cubicBezTo>
                  <a:cubicBezTo>
                    <a:pt x="11346" y="1676"/>
                    <a:pt x="11360" y="1619"/>
                    <a:pt x="11376" y="1562"/>
                  </a:cubicBezTo>
                  <a:cubicBezTo>
                    <a:pt x="11386" y="1524"/>
                    <a:pt x="11400" y="1486"/>
                    <a:pt x="11409" y="1447"/>
                  </a:cubicBezTo>
                  <a:cubicBezTo>
                    <a:pt x="11410" y="1436"/>
                    <a:pt x="11410" y="1425"/>
                    <a:pt x="11413" y="1415"/>
                  </a:cubicBezTo>
                  <a:cubicBezTo>
                    <a:pt x="11424" y="1356"/>
                    <a:pt x="11428" y="1295"/>
                    <a:pt x="11433" y="1235"/>
                  </a:cubicBezTo>
                  <a:cubicBezTo>
                    <a:pt x="11436" y="1195"/>
                    <a:pt x="11445" y="1157"/>
                    <a:pt x="11446" y="1118"/>
                  </a:cubicBezTo>
                  <a:cubicBezTo>
                    <a:pt x="11447" y="1102"/>
                    <a:pt x="11447" y="1084"/>
                    <a:pt x="11447" y="1067"/>
                  </a:cubicBezTo>
                  <a:lnTo>
                    <a:pt x="11450" y="53"/>
                  </a:lnTo>
                  <a:lnTo>
                    <a:pt x="11450" y="53"/>
                  </a:lnTo>
                  <a:cubicBezTo>
                    <a:pt x="11448" y="101"/>
                    <a:pt x="11442" y="150"/>
                    <a:pt x="11438" y="199"/>
                  </a:cubicBezTo>
                  <a:cubicBezTo>
                    <a:pt x="11432" y="260"/>
                    <a:pt x="11428" y="321"/>
                    <a:pt x="11417" y="381"/>
                  </a:cubicBezTo>
                  <a:lnTo>
                    <a:pt x="11415" y="381"/>
                  </a:lnTo>
                  <a:cubicBezTo>
                    <a:pt x="11408" y="430"/>
                    <a:pt x="11393" y="477"/>
                    <a:pt x="11379" y="526"/>
                  </a:cubicBezTo>
                  <a:cubicBezTo>
                    <a:pt x="11364" y="584"/>
                    <a:pt x="11351" y="641"/>
                    <a:pt x="11330" y="699"/>
                  </a:cubicBezTo>
                  <a:cubicBezTo>
                    <a:pt x="11313" y="745"/>
                    <a:pt x="11291" y="791"/>
                    <a:pt x="11272" y="837"/>
                  </a:cubicBezTo>
                  <a:cubicBezTo>
                    <a:pt x="11246" y="898"/>
                    <a:pt x="11219" y="957"/>
                    <a:pt x="11187" y="1016"/>
                  </a:cubicBezTo>
                  <a:cubicBezTo>
                    <a:pt x="11143" y="1098"/>
                    <a:pt x="11097" y="1179"/>
                    <a:pt x="11042" y="1258"/>
                  </a:cubicBezTo>
                  <a:cubicBezTo>
                    <a:pt x="11033" y="1271"/>
                    <a:pt x="11022" y="1283"/>
                    <a:pt x="11014" y="1298"/>
                  </a:cubicBezTo>
                  <a:cubicBezTo>
                    <a:pt x="10957" y="1377"/>
                    <a:pt x="10893" y="1455"/>
                    <a:pt x="10825" y="1533"/>
                  </a:cubicBezTo>
                  <a:cubicBezTo>
                    <a:pt x="10813" y="1548"/>
                    <a:pt x="10801" y="1561"/>
                    <a:pt x="10788" y="1575"/>
                  </a:cubicBezTo>
                  <a:cubicBezTo>
                    <a:pt x="10714" y="1656"/>
                    <a:pt x="10632" y="1735"/>
                    <a:pt x="10547" y="1813"/>
                  </a:cubicBezTo>
                  <a:cubicBezTo>
                    <a:pt x="10493" y="1862"/>
                    <a:pt x="10431" y="1909"/>
                    <a:pt x="10374" y="1956"/>
                  </a:cubicBezTo>
                  <a:cubicBezTo>
                    <a:pt x="10319" y="1999"/>
                    <a:pt x="10268" y="2042"/>
                    <a:pt x="10210" y="2086"/>
                  </a:cubicBezTo>
                  <a:cubicBezTo>
                    <a:pt x="10146" y="2130"/>
                    <a:pt x="10077" y="2175"/>
                    <a:pt x="10008" y="2220"/>
                  </a:cubicBezTo>
                  <a:cubicBezTo>
                    <a:pt x="9935" y="2267"/>
                    <a:pt x="9866" y="2316"/>
                    <a:pt x="9788" y="2361"/>
                  </a:cubicBezTo>
                  <a:cubicBezTo>
                    <a:pt x="9616" y="2460"/>
                    <a:pt x="9435" y="2550"/>
                    <a:pt x="9248" y="2634"/>
                  </a:cubicBezTo>
                  <a:cubicBezTo>
                    <a:pt x="9194" y="2657"/>
                    <a:pt x="9139" y="2680"/>
                    <a:pt x="9084" y="2704"/>
                  </a:cubicBezTo>
                  <a:cubicBezTo>
                    <a:pt x="8938" y="2765"/>
                    <a:pt x="8789" y="2821"/>
                    <a:pt x="8635" y="2875"/>
                  </a:cubicBezTo>
                  <a:cubicBezTo>
                    <a:pt x="8580" y="2893"/>
                    <a:pt x="8526" y="2913"/>
                    <a:pt x="8470" y="2931"/>
                  </a:cubicBezTo>
                  <a:cubicBezTo>
                    <a:pt x="8374" y="2961"/>
                    <a:pt x="8274" y="2988"/>
                    <a:pt x="8175" y="3014"/>
                  </a:cubicBezTo>
                  <a:cubicBezTo>
                    <a:pt x="8100" y="3035"/>
                    <a:pt x="8027" y="3058"/>
                    <a:pt x="7951" y="3075"/>
                  </a:cubicBezTo>
                  <a:cubicBezTo>
                    <a:pt x="7847" y="3100"/>
                    <a:pt x="7741" y="3122"/>
                    <a:pt x="7635" y="3144"/>
                  </a:cubicBezTo>
                  <a:cubicBezTo>
                    <a:pt x="7563" y="3158"/>
                    <a:pt x="7491" y="3174"/>
                    <a:pt x="7420" y="3187"/>
                  </a:cubicBezTo>
                  <a:cubicBezTo>
                    <a:pt x="7205" y="3225"/>
                    <a:pt x="6987" y="3255"/>
                    <a:pt x="6769" y="3277"/>
                  </a:cubicBezTo>
                  <a:cubicBezTo>
                    <a:pt x="6701" y="3284"/>
                    <a:pt x="6634" y="3288"/>
                    <a:pt x="6568" y="3295"/>
                  </a:cubicBezTo>
                  <a:cubicBezTo>
                    <a:pt x="6437" y="3305"/>
                    <a:pt x="6308" y="3315"/>
                    <a:pt x="6178" y="3320"/>
                  </a:cubicBezTo>
                  <a:cubicBezTo>
                    <a:pt x="6096" y="3323"/>
                    <a:pt x="6014" y="3325"/>
                    <a:pt x="5932" y="3328"/>
                  </a:cubicBezTo>
                  <a:cubicBezTo>
                    <a:pt x="5862" y="3328"/>
                    <a:pt x="5792" y="3328"/>
                    <a:pt x="5722" y="3328"/>
                  </a:cubicBezTo>
                  <a:cubicBezTo>
                    <a:pt x="5687" y="3328"/>
                    <a:pt x="5652" y="3328"/>
                    <a:pt x="5617" y="3328"/>
                  </a:cubicBezTo>
                  <a:cubicBezTo>
                    <a:pt x="5529" y="3328"/>
                    <a:pt x="5441" y="3325"/>
                    <a:pt x="5354" y="3321"/>
                  </a:cubicBezTo>
                  <a:cubicBezTo>
                    <a:pt x="5258" y="3318"/>
                    <a:pt x="5162" y="3312"/>
                    <a:pt x="5064" y="3305"/>
                  </a:cubicBezTo>
                  <a:cubicBezTo>
                    <a:pt x="4976" y="3300"/>
                    <a:pt x="4888" y="3292"/>
                    <a:pt x="4800" y="3283"/>
                  </a:cubicBezTo>
                  <a:cubicBezTo>
                    <a:pt x="4704" y="3274"/>
                    <a:pt x="4609" y="3264"/>
                    <a:pt x="4513" y="3251"/>
                  </a:cubicBezTo>
                  <a:cubicBezTo>
                    <a:pt x="4427" y="3241"/>
                    <a:pt x="4344" y="3228"/>
                    <a:pt x="4260" y="3215"/>
                  </a:cubicBezTo>
                  <a:cubicBezTo>
                    <a:pt x="4156" y="3199"/>
                    <a:pt x="4055" y="3181"/>
                    <a:pt x="3954" y="3162"/>
                  </a:cubicBezTo>
                  <a:cubicBezTo>
                    <a:pt x="3875" y="3146"/>
                    <a:pt x="3795" y="3131"/>
                    <a:pt x="3717" y="3114"/>
                  </a:cubicBezTo>
                  <a:cubicBezTo>
                    <a:pt x="3597" y="3087"/>
                    <a:pt x="3479" y="3058"/>
                    <a:pt x="3363" y="3028"/>
                  </a:cubicBezTo>
                  <a:cubicBezTo>
                    <a:pt x="3296" y="3009"/>
                    <a:pt x="3230" y="2993"/>
                    <a:pt x="3166" y="2975"/>
                  </a:cubicBezTo>
                  <a:cubicBezTo>
                    <a:pt x="2956" y="2913"/>
                    <a:pt x="2749" y="2844"/>
                    <a:pt x="2551" y="2766"/>
                  </a:cubicBezTo>
                  <a:cubicBezTo>
                    <a:pt x="2453" y="2729"/>
                    <a:pt x="2357" y="2687"/>
                    <a:pt x="2261" y="2645"/>
                  </a:cubicBezTo>
                  <a:cubicBezTo>
                    <a:pt x="2213" y="2623"/>
                    <a:pt x="2162" y="2601"/>
                    <a:pt x="2114" y="2579"/>
                  </a:cubicBezTo>
                  <a:cubicBezTo>
                    <a:pt x="1970" y="2510"/>
                    <a:pt x="1829" y="2439"/>
                    <a:pt x="1693" y="2361"/>
                  </a:cubicBezTo>
                  <a:cubicBezTo>
                    <a:pt x="566" y="1709"/>
                    <a:pt x="2" y="855"/>
                    <a:pt x="3" y="2"/>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62"/>
            <p:cNvSpPr/>
            <p:nvPr/>
          </p:nvSpPr>
          <p:spPr>
            <a:xfrm>
              <a:off x="7293330" y="2923293"/>
              <a:ext cx="821050" cy="432949"/>
            </a:xfrm>
            <a:custGeom>
              <a:avLst/>
              <a:gdLst/>
              <a:ahLst/>
              <a:cxnLst/>
              <a:rect l="l" t="t" r="r" b="b"/>
              <a:pathLst>
                <a:path w="12577" h="6632" extrusionOk="0">
                  <a:moveTo>
                    <a:pt x="6272" y="0"/>
                  </a:moveTo>
                  <a:cubicBezTo>
                    <a:pt x="4807" y="0"/>
                    <a:pt x="3343" y="324"/>
                    <a:pt x="2228" y="972"/>
                  </a:cubicBezTo>
                  <a:cubicBezTo>
                    <a:pt x="0" y="2267"/>
                    <a:pt x="12" y="4364"/>
                    <a:pt x="2255" y="5660"/>
                  </a:cubicBezTo>
                  <a:cubicBezTo>
                    <a:pt x="3376" y="6307"/>
                    <a:pt x="4842" y="6631"/>
                    <a:pt x="6307" y="6631"/>
                  </a:cubicBezTo>
                  <a:cubicBezTo>
                    <a:pt x="7771" y="6631"/>
                    <a:pt x="9234" y="6307"/>
                    <a:pt x="10348" y="5660"/>
                  </a:cubicBezTo>
                  <a:cubicBezTo>
                    <a:pt x="12577" y="4365"/>
                    <a:pt x="12564" y="2267"/>
                    <a:pt x="10321" y="971"/>
                  </a:cubicBezTo>
                  <a:cubicBezTo>
                    <a:pt x="9201" y="324"/>
                    <a:pt x="7736" y="0"/>
                    <a:pt x="6272" y="0"/>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62"/>
            <p:cNvSpPr/>
            <p:nvPr/>
          </p:nvSpPr>
          <p:spPr>
            <a:xfrm>
              <a:off x="7293330" y="2923293"/>
              <a:ext cx="821050" cy="432949"/>
            </a:xfrm>
            <a:custGeom>
              <a:avLst/>
              <a:gdLst/>
              <a:ahLst/>
              <a:cxnLst/>
              <a:rect l="l" t="t" r="r" b="b"/>
              <a:pathLst>
                <a:path w="12577" h="6632" extrusionOk="0">
                  <a:moveTo>
                    <a:pt x="6272" y="0"/>
                  </a:moveTo>
                  <a:cubicBezTo>
                    <a:pt x="4807" y="0"/>
                    <a:pt x="3343" y="324"/>
                    <a:pt x="2228" y="972"/>
                  </a:cubicBezTo>
                  <a:cubicBezTo>
                    <a:pt x="0" y="2267"/>
                    <a:pt x="12" y="4364"/>
                    <a:pt x="2255" y="5660"/>
                  </a:cubicBezTo>
                  <a:cubicBezTo>
                    <a:pt x="3376" y="6307"/>
                    <a:pt x="4842" y="6631"/>
                    <a:pt x="6307" y="6631"/>
                  </a:cubicBezTo>
                  <a:cubicBezTo>
                    <a:pt x="7771" y="6631"/>
                    <a:pt x="9234" y="6307"/>
                    <a:pt x="10348" y="5660"/>
                  </a:cubicBezTo>
                  <a:cubicBezTo>
                    <a:pt x="12577" y="4365"/>
                    <a:pt x="12564" y="2267"/>
                    <a:pt x="10321" y="971"/>
                  </a:cubicBezTo>
                  <a:cubicBezTo>
                    <a:pt x="9201" y="324"/>
                    <a:pt x="7736" y="0"/>
                    <a:pt x="6272" y="0"/>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62"/>
            <p:cNvSpPr/>
            <p:nvPr/>
          </p:nvSpPr>
          <p:spPr>
            <a:xfrm>
              <a:off x="7293264" y="2941507"/>
              <a:ext cx="821115" cy="414736"/>
            </a:xfrm>
            <a:custGeom>
              <a:avLst/>
              <a:gdLst/>
              <a:ahLst/>
              <a:cxnLst/>
              <a:rect l="l" t="t" r="r" b="b"/>
              <a:pathLst>
                <a:path w="12578" h="6353" extrusionOk="0">
                  <a:moveTo>
                    <a:pt x="6272" y="1"/>
                  </a:moveTo>
                  <a:cubicBezTo>
                    <a:pt x="4807" y="1"/>
                    <a:pt x="3343" y="324"/>
                    <a:pt x="2229" y="972"/>
                  </a:cubicBezTo>
                  <a:cubicBezTo>
                    <a:pt x="0" y="2267"/>
                    <a:pt x="12" y="4085"/>
                    <a:pt x="2256" y="5381"/>
                  </a:cubicBezTo>
                  <a:cubicBezTo>
                    <a:pt x="3377" y="6028"/>
                    <a:pt x="4843" y="6352"/>
                    <a:pt x="6308" y="6352"/>
                  </a:cubicBezTo>
                  <a:cubicBezTo>
                    <a:pt x="7772" y="6352"/>
                    <a:pt x="9235" y="6028"/>
                    <a:pt x="10349" y="5381"/>
                  </a:cubicBezTo>
                  <a:cubicBezTo>
                    <a:pt x="12578" y="4086"/>
                    <a:pt x="12565" y="2267"/>
                    <a:pt x="10323" y="971"/>
                  </a:cubicBezTo>
                  <a:cubicBezTo>
                    <a:pt x="9202" y="324"/>
                    <a:pt x="7736" y="1"/>
                    <a:pt x="62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62"/>
            <p:cNvSpPr/>
            <p:nvPr/>
          </p:nvSpPr>
          <p:spPr>
            <a:xfrm>
              <a:off x="7326297" y="2923293"/>
              <a:ext cx="754985" cy="217062"/>
            </a:xfrm>
            <a:custGeom>
              <a:avLst/>
              <a:gdLst/>
              <a:ahLst/>
              <a:cxnLst/>
              <a:rect l="l" t="t" r="r" b="b"/>
              <a:pathLst>
                <a:path w="11565" h="3325" extrusionOk="0">
                  <a:moveTo>
                    <a:pt x="5767" y="0"/>
                  </a:moveTo>
                  <a:cubicBezTo>
                    <a:pt x="4302" y="0"/>
                    <a:pt x="2838" y="324"/>
                    <a:pt x="1723" y="972"/>
                  </a:cubicBezTo>
                  <a:cubicBezTo>
                    <a:pt x="546" y="1655"/>
                    <a:pt x="1" y="2486"/>
                    <a:pt x="71" y="3306"/>
                  </a:cubicBezTo>
                  <a:cubicBezTo>
                    <a:pt x="134" y="2578"/>
                    <a:pt x="679" y="1857"/>
                    <a:pt x="1723" y="1251"/>
                  </a:cubicBezTo>
                  <a:cubicBezTo>
                    <a:pt x="2837" y="603"/>
                    <a:pt x="4301" y="280"/>
                    <a:pt x="5766" y="280"/>
                  </a:cubicBezTo>
                  <a:cubicBezTo>
                    <a:pt x="7230" y="280"/>
                    <a:pt x="8696" y="603"/>
                    <a:pt x="9817" y="1250"/>
                  </a:cubicBezTo>
                  <a:cubicBezTo>
                    <a:pt x="10875" y="1861"/>
                    <a:pt x="11431" y="2590"/>
                    <a:pt x="11495" y="3325"/>
                  </a:cubicBezTo>
                  <a:cubicBezTo>
                    <a:pt x="11565" y="2497"/>
                    <a:pt x="11010" y="1659"/>
                    <a:pt x="9817" y="971"/>
                  </a:cubicBezTo>
                  <a:cubicBezTo>
                    <a:pt x="8696" y="324"/>
                    <a:pt x="7231" y="0"/>
                    <a:pt x="576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62"/>
            <p:cNvSpPr/>
            <p:nvPr/>
          </p:nvSpPr>
          <p:spPr>
            <a:xfrm>
              <a:off x="7379045" y="2968599"/>
              <a:ext cx="649163" cy="342338"/>
            </a:xfrm>
            <a:custGeom>
              <a:avLst/>
              <a:gdLst/>
              <a:ahLst/>
              <a:cxnLst/>
              <a:rect l="l" t="t" r="r" b="b"/>
              <a:pathLst>
                <a:path w="9944" h="5244" extrusionOk="0">
                  <a:moveTo>
                    <a:pt x="4957" y="0"/>
                  </a:moveTo>
                  <a:cubicBezTo>
                    <a:pt x="3799" y="0"/>
                    <a:pt x="2643" y="256"/>
                    <a:pt x="1762" y="768"/>
                  </a:cubicBezTo>
                  <a:cubicBezTo>
                    <a:pt x="0" y="1793"/>
                    <a:pt x="10" y="3451"/>
                    <a:pt x="1782" y="4474"/>
                  </a:cubicBezTo>
                  <a:cubicBezTo>
                    <a:pt x="2670" y="4987"/>
                    <a:pt x="3830" y="5243"/>
                    <a:pt x="4988" y="5243"/>
                  </a:cubicBezTo>
                  <a:cubicBezTo>
                    <a:pt x="6146" y="5243"/>
                    <a:pt x="7302" y="4987"/>
                    <a:pt x="8183" y="4476"/>
                  </a:cubicBezTo>
                  <a:cubicBezTo>
                    <a:pt x="9943" y="3452"/>
                    <a:pt x="9934" y="1792"/>
                    <a:pt x="8161" y="768"/>
                  </a:cubicBezTo>
                  <a:cubicBezTo>
                    <a:pt x="7274" y="256"/>
                    <a:pt x="6115" y="0"/>
                    <a:pt x="49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62"/>
            <p:cNvSpPr/>
            <p:nvPr/>
          </p:nvSpPr>
          <p:spPr>
            <a:xfrm>
              <a:off x="7391905" y="2980610"/>
              <a:ext cx="623507" cy="339400"/>
            </a:xfrm>
            <a:custGeom>
              <a:avLst/>
              <a:gdLst/>
              <a:ahLst/>
              <a:cxnLst/>
              <a:rect l="l" t="t" r="r" b="b"/>
              <a:pathLst>
                <a:path w="9551" h="5199" extrusionOk="0">
                  <a:moveTo>
                    <a:pt x="4762" y="0"/>
                  </a:moveTo>
                  <a:cubicBezTo>
                    <a:pt x="3650" y="0"/>
                    <a:pt x="2538" y="254"/>
                    <a:pt x="1691" y="761"/>
                  </a:cubicBezTo>
                  <a:cubicBezTo>
                    <a:pt x="0" y="1776"/>
                    <a:pt x="10" y="3422"/>
                    <a:pt x="1712" y="4436"/>
                  </a:cubicBezTo>
                  <a:cubicBezTo>
                    <a:pt x="2565" y="4944"/>
                    <a:pt x="3680" y="5198"/>
                    <a:pt x="4793" y="5198"/>
                  </a:cubicBezTo>
                  <a:cubicBezTo>
                    <a:pt x="5904" y="5198"/>
                    <a:pt x="7013" y="4945"/>
                    <a:pt x="7858" y="4438"/>
                  </a:cubicBezTo>
                  <a:cubicBezTo>
                    <a:pt x="9550" y="3422"/>
                    <a:pt x="9542" y="1775"/>
                    <a:pt x="7839" y="761"/>
                  </a:cubicBezTo>
                  <a:cubicBezTo>
                    <a:pt x="6988" y="254"/>
                    <a:pt x="5874" y="0"/>
                    <a:pt x="476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62"/>
            <p:cNvSpPr/>
            <p:nvPr/>
          </p:nvSpPr>
          <p:spPr>
            <a:xfrm>
              <a:off x="7515223" y="3031987"/>
              <a:ext cx="376807" cy="213472"/>
            </a:xfrm>
            <a:custGeom>
              <a:avLst/>
              <a:gdLst/>
              <a:ahLst/>
              <a:cxnLst/>
              <a:rect l="l" t="t" r="r" b="b"/>
              <a:pathLst>
                <a:path w="5772" h="3270" extrusionOk="0">
                  <a:moveTo>
                    <a:pt x="5365" y="0"/>
                  </a:moveTo>
                  <a:lnTo>
                    <a:pt x="4719" y="374"/>
                  </a:lnTo>
                  <a:cubicBezTo>
                    <a:pt x="4391" y="241"/>
                    <a:pt x="4039" y="174"/>
                    <a:pt x="3703" y="174"/>
                  </a:cubicBezTo>
                  <a:cubicBezTo>
                    <a:pt x="3335" y="174"/>
                    <a:pt x="2986" y="254"/>
                    <a:pt x="2707" y="416"/>
                  </a:cubicBezTo>
                  <a:cubicBezTo>
                    <a:pt x="2154" y="739"/>
                    <a:pt x="2266" y="1149"/>
                    <a:pt x="2671" y="1679"/>
                  </a:cubicBezTo>
                  <a:cubicBezTo>
                    <a:pt x="2957" y="2067"/>
                    <a:pt x="2992" y="2338"/>
                    <a:pt x="2631" y="2548"/>
                  </a:cubicBezTo>
                  <a:cubicBezTo>
                    <a:pt x="2472" y="2640"/>
                    <a:pt x="2273" y="2686"/>
                    <a:pt x="2061" y="2686"/>
                  </a:cubicBezTo>
                  <a:cubicBezTo>
                    <a:pt x="1790" y="2686"/>
                    <a:pt x="1496" y="2611"/>
                    <a:pt x="1235" y="2461"/>
                  </a:cubicBezTo>
                  <a:cubicBezTo>
                    <a:pt x="877" y="2253"/>
                    <a:pt x="663" y="1991"/>
                    <a:pt x="589" y="1765"/>
                  </a:cubicBezTo>
                  <a:lnTo>
                    <a:pt x="1" y="1927"/>
                  </a:lnTo>
                  <a:cubicBezTo>
                    <a:pt x="66" y="2154"/>
                    <a:pt x="337" y="2444"/>
                    <a:pt x="707" y="2663"/>
                  </a:cubicBezTo>
                  <a:lnTo>
                    <a:pt x="61" y="3036"/>
                  </a:lnTo>
                  <a:lnTo>
                    <a:pt x="463" y="3269"/>
                  </a:lnTo>
                  <a:lnTo>
                    <a:pt x="1128" y="2883"/>
                  </a:lnTo>
                  <a:cubicBezTo>
                    <a:pt x="1483" y="3030"/>
                    <a:pt x="1849" y="3096"/>
                    <a:pt x="2190" y="3096"/>
                  </a:cubicBezTo>
                  <a:cubicBezTo>
                    <a:pt x="2598" y="3096"/>
                    <a:pt x="2969" y="3002"/>
                    <a:pt x="3246" y="2841"/>
                  </a:cubicBezTo>
                  <a:cubicBezTo>
                    <a:pt x="3814" y="2511"/>
                    <a:pt x="3803" y="2126"/>
                    <a:pt x="3408" y="1586"/>
                  </a:cubicBezTo>
                  <a:cubicBezTo>
                    <a:pt x="3087" y="1121"/>
                    <a:pt x="3014" y="888"/>
                    <a:pt x="3346" y="696"/>
                  </a:cubicBezTo>
                  <a:cubicBezTo>
                    <a:pt x="3475" y="621"/>
                    <a:pt x="3657" y="567"/>
                    <a:pt x="3868" y="567"/>
                  </a:cubicBezTo>
                  <a:cubicBezTo>
                    <a:pt x="4084" y="567"/>
                    <a:pt x="4330" y="623"/>
                    <a:pt x="4582" y="769"/>
                  </a:cubicBezTo>
                  <a:cubicBezTo>
                    <a:pt x="4989" y="1004"/>
                    <a:pt x="5121" y="1241"/>
                    <a:pt x="5174" y="1373"/>
                  </a:cubicBezTo>
                  <a:lnTo>
                    <a:pt x="5749" y="1213"/>
                  </a:lnTo>
                  <a:cubicBezTo>
                    <a:pt x="5685" y="1043"/>
                    <a:pt x="5524" y="827"/>
                    <a:pt x="5145" y="598"/>
                  </a:cubicBezTo>
                  <a:lnTo>
                    <a:pt x="5772" y="235"/>
                  </a:lnTo>
                  <a:lnTo>
                    <a:pt x="5365" y="0"/>
                  </a:ln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62"/>
            <p:cNvSpPr/>
            <p:nvPr/>
          </p:nvSpPr>
          <p:spPr>
            <a:xfrm>
              <a:off x="7251484" y="2990729"/>
              <a:ext cx="747608" cy="321383"/>
            </a:xfrm>
            <a:custGeom>
              <a:avLst/>
              <a:gdLst/>
              <a:ahLst/>
              <a:cxnLst/>
              <a:rect l="l" t="t" r="r" b="b"/>
              <a:pathLst>
                <a:path w="11452" h="4923" extrusionOk="0">
                  <a:moveTo>
                    <a:pt x="11452" y="32"/>
                  </a:moveTo>
                  <a:lnTo>
                    <a:pt x="11452" y="35"/>
                  </a:lnTo>
                  <a:lnTo>
                    <a:pt x="11452" y="35"/>
                  </a:lnTo>
                  <a:cubicBezTo>
                    <a:pt x="11452" y="34"/>
                    <a:pt x="11452" y="33"/>
                    <a:pt x="11452" y="32"/>
                  </a:cubicBezTo>
                  <a:close/>
                  <a:moveTo>
                    <a:pt x="7" y="1"/>
                  </a:moveTo>
                  <a:lnTo>
                    <a:pt x="2" y="1593"/>
                  </a:lnTo>
                  <a:cubicBezTo>
                    <a:pt x="0" y="2447"/>
                    <a:pt x="565" y="3301"/>
                    <a:pt x="1692" y="3954"/>
                  </a:cubicBezTo>
                  <a:cubicBezTo>
                    <a:pt x="1827" y="4032"/>
                    <a:pt x="1968" y="4105"/>
                    <a:pt x="2114" y="4172"/>
                  </a:cubicBezTo>
                  <a:cubicBezTo>
                    <a:pt x="2159" y="4193"/>
                    <a:pt x="2206" y="4213"/>
                    <a:pt x="2253" y="4234"/>
                  </a:cubicBezTo>
                  <a:cubicBezTo>
                    <a:pt x="2340" y="4274"/>
                    <a:pt x="2429" y="4313"/>
                    <a:pt x="2518" y="4349"/>
                  </a:cubicBezTo>
                  <a:cubicBezTo>
                    <a:pt x="2528" y="4354"/>
                    <a:pt x="2541" y="4355"/>
                    <a:pt x="2550" y="4359"/>
                  </a:cubicBezTo>
                  <a:cubicBezTo>
                    <a:pt x="2749" y="4437"/>
                    <a:pt x="2955" y="4505"/>
                    <a:pt x="3164" y="4568"/>
                  </a:cubicBezTo>
                  <a:cubicBezTo>
                    <a:pt x="3181" y="4573"/>
                    <a:pt x="3196" y="4579"/>
                    <a:pt x="3213" y="4584"/>
                  </a:cubicBezTo>
                  <a:cubicBezTo>
                    <a:pt x="3262" y="4599"/>
                    <a:pt x="3311" y="4607"/>
                    <a:pt x="3360" y="4620"/>
                  </a:cubicBezTo>
                  <a:cubicBezTo>
                    <a:pt x="3478" y="4651"/>
                    <a:pt x="3595" y="4680"/>
                    <a:pt x="3716" y="4707"/>
                  </a:cubicBezTo>
                  <a:cubicBezTo>
                    <a:pt x="3748" y="4714"/>
                    <a:pt x="3778" y="4724"/>
                    <a:pt x="3812" y="4730"/>
                  </a:cubicBezTo>
                  <a:cubicBezTo>
                    <a:pt x="3858" y="4741"/>
                    <a:pt x="3905" y="4746"/>
                    <a:pt x="3952" y="4756"/>
                  </a:cubicBezTo>
                  <a:cubicBezTo>
                    <a:pt x="4053" y="4775"/>
                    <a:pt x="4156" y="4793"/>
                    <a:pt x="4258" y="4808"/>
                  </a:cubicBezTo>
                  <a:cubicBezTo>
                    <a:pt x="4298" y="4813"/>
                    <a:pt x="4339" y="4824"/>
                    <a:pt x="4378" y="4829"/>
                  </a:cubicBezTo>
                  <a:cubicBezTo>
                    <a:pt x="4422" y="4835"/>
                    <a:pt x="4467" y="4838"/>
                    <a:pt x="4510" y="4844"/>
                  </a:cubicBezTo>
                  <a:cubicBezTo>
                    <a:pt x="4606" y="4857"/>
                    <a:pt x="4701" y="4866"/>
                    <a:pt x="4798" y="4876"/>
                  </a:cubicBezTo>
                  <a:cubicBezTo>
                    <a:pt x="4843" y="4880"/>
                    <a:pt x="4889" y="4888"/>
                    <a:pt x="4935" y="4891"/>
                  </a:cubicBezTo>
                  <a:cubicBezTo>
                    <a:pt x="4977" y="4894"/>
                    <a:pt x="5021" y="4895"/>
                    <a:pt x="5063" y="4898"/>
                  </a:cubicBezTo>
                  <a:cubicBezTo>
                    <a:pt x="5159" y="4904"/>
                    <a:pt x="5255" y="4909"/>
                    <a:pt x="5352" y="4915"/>
                  </a:cubicBezTo>
                  <a:cubicBezTo>
                    <a:pt x="5401" y="4915"/>
                    <a:pt x="5449" y="4921"/>
                    <a:pt x="5498" y="4922"/>
                  </a:cubicBezTo>
                  <a:cubicBezTo>
                    <a:pt x="5538" y="4922"/>
                    <a:pt x="5576" y="4921"/>
                    <a:pt x="5614" y="4921"/>
                  </a:cubicBezTo>
                  <a:cubicBezTo>
                    <a:pt x="5658" y="4921"/>
                    <a:pt x="5701" y="4922"/>
                    <a:pt x="5745" y="4922"/>
                  </a:cubicBezTo>
                  <a:cubicBezTo>
                    <a:pt x="5806" y="4922"/>
                    <a:pt x="5868" y="4921"/>
                    <a:pt x="5929" y="4920"/>
                  </a:cubicBezTo>
                  <a:cubicBezTo>
                    <a:pt x="5941" y="4919"/>
                    <a:pt x="5953" y="4919"/>
                    <a:pt x="5965" y="4919"/>
                  </a:cubicBezTo>
                  <a:cubicBezTo>
                    <a:pt x="5986" y="4919"/>
                    <a:pt x="6006" y="4920"/>
                    <a:pt x="6027" y="4920"/>
                  </a:cubicBezTo>
                  <a:cubicBezTo>
                    <a:pt x="6047" y="4920"/>
                    <a:pt x="6066" y="4919"/>
                    <a:pt x="6085" y="4918"/>
                  </a:cubicBezTo>
                  <a:cubicBezTo>
                    <a:pt x="6115" y="4918"/>
                    <a:pt x="6145" y="4915"/>
                    <a:pt x="6176" y="4913"/>
                  </a:cubicBezTo>
                  <a:cubicBezTo>
                    <a:pt x="6306" y="4907"/>
                    <a:pt x="6434" y="4898"/>
                    <a:pt x="6564" y="4888"/>
                  </a:cubicBezTo>
                  <a:cubicBezTo>
                    <a:pt x="6616" y="4883"/>
                    <a:pt x="6667" y="4883"/>
                    <a:pt x="6718" y="4876"/>
                  </a:cubicBezTo>
                  <a:cubicBezTo>
                    <a:pt x="6735" y="4875"/>
                    <a:pt x="6750" y="4871"/>
                    <a:pt x="6766" y="4870"/>
                  </a:cubicBezTo>
                  <a:cubicBezTo>
                    <a:pt x="6986" y="4847"/>
                    <a:pt x="7202" y="4817"/>
                    <a:pt x="7417" y="4780"/>
                  </a:cubicBezTo>
                  <a:cubicBezTo>
                    <a:pt x="7427" y="4778"/>
                    <a:pt x="7439" y="4778"/>
                    <a:pt x="7449" y="4775"/>
                  </a:cubicBezTo>
                  <a:cubicBezTo>
                    <a:pt x="7510" y="4764"/>
                    <a:pt x="7572" y="4748"/>
                    <a:pt x="7632" y="4735"/>
                  </a:cubicBezTo>
                  <a:cubicBezTo>
                    <a:pt x="7738" y="4715"/>
                    <a:pt x="7844" y="4693"/>
                    <a:pt x="7949" y="4668"/>
                  </a:cubicBezTo>
                  <a:cubicBezTo>
                    <a:pt x="8025" y="4650"/>
                    <a:pt x="8098" y="4628"/>
                    <a:pt x="8172" y="4609"/>
                  </a:cubicBezTo>
                  <a:cubicBezTo>
                    <a:pt x="8272" y="4581"/>
                    <a:pt x="8371" y="4554"/>
                    <a:pt x="8469" y="4523"/>
                  </a:cubicBezTo>
                  <a:cubicBezTo>
                    <a:pt x="8489" y="4517"/>
                    <a:pt x="8511" y="4513"/>
                    <a:pt x="8531" y="4505"/>
                  </a:cubicBezTo>
                  <a:cubicBezTo>
                    <a:pt x="8566" y="4494"/>
                    <a:pt x="8596" y="4480"/>
                    <a:pt x="8631" y="4467"/>
                  </a:cubicBezTo>
                  <a:cubicBezTo>
                    <a:pt x="8786" y="4414"/>
                    <a:pt x="8936" y="4358"/>
                    <a:pt x="9081" y="4297"/>
                  </a:cubicBezTo>
                  <a:cubicBezTo>
                    <a:pt x="9138" y="4274"/>
                    <a:pt x="9193" y="4251"/>
                    <a:pt x="9245" y="4226"/>
                  </a:cubicBezTo>
                  <a:cubicBezTo>
                    <a:pt x="9432" y="4143"/>
                    <a:pt x="9615" y="4053"/>
                    <a:pt x="9785" y="3954"/>
                  </a:cubicBezTo>
                  <a:cubicBezTo>
                    <a:pt x="9809" y="3941"/>
                    <a:pt x="9832" y="3926"/>
                    <a:pt x="9855" y="3913"/>
                  </a:cubicBezTo>
                  <a:cubicBezTo>
                    <a:pt x="9909" y="3881"/>
                    <a:pt x="9955" y="3846"/>
                    <a:pt x="10005" y="3813"/>
                  </a:cubicBezTo>
                  <a:cubicBezTo>
                    <a:pt x="10074" y="3767"/>
                    <a:pt x="10145" y="3723"/>
                    <a:pt x="10208" y="3677"/>
                  </a:cubicBezTo>
                  <a:cubicBezTo>
                    <a:pt x="10266" y="3635"/>
                    <a:pt x="10317" y="3592"/>
                    <a:pt x="10370" y="3549"/>
                  </a:cubicBezTo>
                  <a:cubicBezTo>
                    <a:pt x="10430" y="3502"/>
                    <a:pt x="10490" y="3455"/>
                    <a:pt x="10545" y="3406"/>
                  </a:cubicBezTo>
                  <a:cubicBezTo>
                    <a:pt x="10555" y="3395"/>
                    <a:pt x="10569" y="3386"/>
                    <a:pt x="10579" y="3375"/>
                  </a:cubicBezTo>
                  <a:cubicBezTo>
                    <a:pt x="10652" y="3308"/>
                    <a:pt x="10721" y="3239"/>
                    <a:pt x="10785" y="3168"/>
                  </a:cubicBezTo>
                  <a:cubicBezTo>
                    <a:pt x="10798" y="3154"/>
                    <a:pt x="10810" y="3140"/>
                    <a:pt x="10823" y="3125"/>
                  </a:cubicBezTo>
                  <a:cubicBezTo>
                    <a:pt x="10861" y="3081"/>
                    <a:pt x="10901" y="3039"/>
                    <a:pt x="10935" y="2994"/>
                  </a:cubicBezTo>
                  <a:cubicBezTo>
                    <a:pt x="10962" y="2960"/>
                    <a:pt x="10986" y="2924"/>
                    <a:pt x="11012" y="2888"/>
                  </a:cubicBezTo>
                  <a:cubicBezTo>
                    <a:pt x="11021" y="2876"/>
                    <a:pt x="11030" y="2864"/>
                    <a:pt x="11039" y="2852"/>
                  </a:cubicBezTo>
                  <a:cubicBezTo>
                    <a:pt x="11085" y="2786"/>
                    <a:pt x="11127" y="2719"/>
                    <a:pt x="11165" y="2653"/>
                  </a:cubicBezTo>
                  <a:cubicBezTo>
                    <a:pt x="11173" y="2639"/>
                    <a:pt x="11178" y="2623"/>
                    <a:pt x="11185" y="2609"/>
                  </a:cubicBezTo>
                  <a:cubicBezTo>
                    <a:pt x="11217" y="2550"/>
                    <a:pt x="11242" y="2490"/>
                    <a:pt x="11268" y="2430"/>
                  </a:cubicBezTo>
                  <a:cubicBezTo>
                    <a:pt x="11284" y="2395"/>
                    <a:pt x="11305" y="2362"/>
                    <a:pt x="11318" y="2326"/>
                  </a:cubicBezTo>
                  <a:cubicBezTo>
                    <a:pt x="11322" y="2315"/>
                    <a:pt x="11324" y="2302"/>
                    <a:pt x="11328" y="2291"/>
                  </a:cubicBezTo>
                  <a:cubicBezTo>
                    <a:pt x="11347" y="2234"/>
                    <a:pt x="11362" y="2177"/>
                    <a:pt x="11377" y="2120"/>
                  </a:cubicBezTo>
                  <a:cubicBezTo>
                    <a:pt x="11387" y="2081"/>
                    <a:pt x="11402" y="2044"/>
                    <a:pt x="11410" y="2004"/>
                  </a:cubicBezTo>
                  <a:cubicBezTo>
                    <a:pt x="11412" y="1994"/>
                    <a:pt x="11411" y="1983"/>
                    <a:pt x="11414" y="1973"/>
                  </a:cubicBezTo>
                  <a:cubicBezTo>
                    <a:pt x="11424" y="1913"/>
                    <a:pt x="11429" y="1852"/>
                    <a:pt x="11434" y="1793"/>
                  </a:cubicBezTo>
                  <a:cubicBezTo>
                    <a:pt x="11438" y="1753"/>
                    <a:pt x="11446" y="1715"/>
                    <a:pt x="11447" y="1676"/>
                  </a:cubicBezTo>
                  <a:cubicBezTo>
                    <a:pt x="11447" y="1659"/>
                    <a:pt x="11448" y="1642"/>
                    <a:pt x="11448" y="1625"/>
                  </a:cubicBezTo>
                  <a:lnTo>
                    <a:pt x="11452" y="35"/>
                  </a:lnTo>
                  <a:lnTo>
                    <a:pt x="11452" y="35"/>
                  </a:lnTo>
                  <a:cubicBezTo>
                    <a:pt x="11452" y="89"/>
                    <a:pt x="11444" y="143"/>
                    <a:pt x="11439" y="199"/>
                  </a:cubicBezTo>
                  <a:lnTo>
                    <a:pt x="11440" y="199"/>
                  </a:lnTo>
                  <a:cubicBezTo>
                    <a:pt x="11434" y="260"/>
                    <a:pt x="11430" y="322"/>
                    <a:pt x="11419" y="382"/>
                  </a:cubicBezTo>
                  <a:cubicBezTo>
                    <a:pt x="11410" y="430"/>
                    <a:pt x="11394" y="478"/>
                    <a:pt x="11383" y="525"/>
                  </a:cubicBezTo>
                  <a:cubicBezTo>
                    <a:pt x="11368" y="584"/>
                    <a:pt x="11353" y="641"/>
                    <a:pt x="11333" y="698"/>
                  </a:cubicBezTo>
                  <a:cubicBezTo>
                    <a:pt x="11316" y="745"/>
                    <a:pt x="11295" y="791"/>
                    <a:pt x="11274" y="837"/>
                  </a:cubicBezTo>
                  <a:cubicBezTo>
                    <a:pt x="11249" y="897"/>
                    <a:pt x="11223" y="957"/>
                    <a:pt x="11191" y="1016"/>
                  </a:cubicBezTo>
                  <a:cubicBezTo>
                    <a:pt x="11148" y="1098"/>
                    <a:pt x="11100" y="1179"/>
                    <a:pt x="11045" y="1258"/>
                  </a:cubicBezTo>
                  <a:cubicBezTo>
                    <a:pt x="11036" y="1271"/>
                    <a:pt x="11026" y="1284"/>
                    <a:pt x="11017" y="1296"/>
                  </a:cubicBezTo>
                  <a:cubicBezTo>
                    <a:pt x="10959" y="1377"/>
                    <a:pt x="10897" y="1454"/>
                    <a:pt x="10828" y="1533"/>
                  </a:cubicBezTo>
                  <a:cubicBezTo>
                    <a:pt x="10815" y="1547"/>
                    <a:pt x="10803" y="1560"/>
                    <a:pt x="10792" y="1575"/>
                  </a:cubicBezTo>
                  <a:cubicBezTo>
                    <a:pt x="10718" y="1656"/>
                    <a:pt x="10636" y="1735"/>
                    <a:pt x="10549" y="1813"/>
                  </a:cubicBezTo>
                  <a:cubicBezTo>
                    <a:pt x="10495" y="1861"/>
                    <a:pt x="10435" y="1909"/>
                    <a:pt x="10376" y="1955"/>
                  </a:cubicBezTo>
                  <a:cubicBezTo>
                    <a:pt x="10322" y="1999"/>
                    <a:pt x="10270" y="2042"/>
                    <a:pt x="10214" y="2085"/>
                  </a:cubicBezTo>
                  <a:cubicBezTo>
                    <a:pt x="10150" y="2131"/>
                    <a:pt x="10079" y="2175"/>
                    <a:pt x="10011" y="2220"/>
                  </a:cubicBezTo>
                  <a:cubicBezTo>
                    <a:pt x="9939" y="2266"/>
                    <a:pt x="9869" y="2316"/>
                    <a:pt x="9790" y="2361"/>
                  </a:cubicBezTo>
                  <a:cubicBezTo>
                    <a:pt x="9619" y="2461"/>
                    <a:pt x="9437" y="2550"/>
                    <a:pt x="9250" y="2633"/>
                  </a:cubicBezTo>
                  <a:cubicBezTo>
                    <a:pt x="9197" y="2658"/>
                    <a:pt x="9143" y="2681"/>
                    <a:pt x="9088" y="2704"/>
                  </a:cubicBezTo>
                  <a:cubicBezTo>
                    <a:pt x="8942" y="2765"/>
                    <a:pt x="8791" y="2821"/>
                    <a:pt x="8637" y="2874"/>
                  </a:cubicBezTo>
                  <a:cubicBezTo>
                    <a:pt x="8582" y="2892"/>
                    <a:pt x="8529" y="2914"/>
                    <a:pt x="8474" y="2930"/>
                  </a:cubicBezTo>
                  <a:cubicBezTo>
                    <a:pt x="8376" y="2961"/>
                    <a:pt x="8277" y="2988"/>
                    <a:pt x="8178" y="3015"/>
                  </a:cubicBezTo>
                  <a:cubicBezTo>
                    <a:pt x="8104" y="3035"/>
                    <a:pt x="8030" y="3057"/>
                    <a:pt x="7953" y="3075"/>
                  </a:cubicBezTo>
                  <a:cubicBezTo>
                    <a:pt x="7849" y="3100"/>
                    <a:pt x="7743" y="3121"/>
                    <a:pt x="7637" y="3144"/>
                  </a:cubicBezTo>
                  <a:cubicBezTo>
                    <a:pt x="7565" y="3158"/>
                    <a:pt x="7495" y="3173"/>
                    <a:pt x="7422" y="3187"/>
                  </a:cubicBezTo>
                  <a:cubicBezTo>
                    <a:pt x="7207" y="3224"/>
                    <a:pt x="6991" y="3254"/>
                    <a:pt x="6771" y="3277"/>
                  </a:cubicBezTo>
                  <a:cubicBezTo>
                    <a:pt x="6704" y="3285"/>
                    <a:pt x="6637" y="3288"/>
                    <a:pt x="6569" y="3295"/>
                  </a:cubicBezTo>
                  <a:cubicBezTo>
                    <a:pt x="6439" y="3305"/>
                    <a:pt x="6310" y="3314"/>
                    <a:pt x="6180" y="3320"/>
                  </a:cubicBezTo>
                  <a:cubicBezTo>
                    <a:pt x="6098" y="3323"/>
                    <a:pt x="6016" y="3326"/>
                    <a:pt x="5934" y="3327"/>
                  </a:cubicBezTo>
                  <a:cubicBezTo>
                    <a:pt x="5860" y="3328"/>
                    <a:pt x="5786" y="3329"/>
                    <a:pt x="5712" y="3329"/>
                  </a:cubicBezTo>
                  <a:cubicBezTo>
                    <a:pt x="5681" y="3329"/>
                    <a:pt x="5650" y="3328"/>
                    <a:pt x="5619" y="3328"/>
                  </a:cubicBezTo>
                  <a:cubicBezTo>
                    <a:pt x="5531" y="3327"/>
                    <a:pt x="5445" y="3324"/>
                    <a:pt x="5357" y="3322"/>
                  </a:cubicBezTo>
                  <a:cubicBezTo>
                    <a:pt x="5260" y="3318"/>
                    <a:pt x="5164" y="3313"/>
                    <a:pt x="5068" y="3305"/>
                  </a:cubicBezTo>
                  <a:cubicBezTo>
                    <a:pt x="4980" y="3299"/>
                    <a:pt x="4890" y="3292"/>
                    <a:pt x="4802" y="3283"/>
                  </a:cubicBezTo>
                  <a:cubicBezTo>
                    <a:pt x="4706" y="3274"/>
                    <a:pt x="4611" y="3263"/>
                    <a:pt x="4515" y="3251"/>
                  </a:cubicBezTo>
                  <a:cubicBezTo>
                    <a:pt x="4431" y="3241"/>
                    <a:pt x="4346" y="3228"/>
                    <a:pt x="4262" y="3214"/>
                  </a:cubicBezTo>
                  <a:cubicBezTo>
                    <a:pt x="4160" y="3199"/>
                    <a:pt x="4057" y="3181"/>
                    <a:pt x="3958" y="3162"/>
                  </a:cubicBezTo>
                  <a:cubicBezTo>
                    <a:pt x="3878" y="3146"/>
                    <a:pt x="3799" y="3131"/>
                    <a:pt x="3720" y="3114"/>
                  </a:cubicBezTo>
                  <a:cubicBezTo>
                    <a:pt x="3601" y="3088"/>
                    <a:pt x="3483" y="3058"/>
                    <a:pt x="3365" y="3027"/>
                  </a:cubicBezTo>
                  <a:cubicBezTo>
                    <a:pt x="3300" y="3010"/>
                    <a:pt x="3233" y="2993"/>
                    <a:pt x="3168" y="2974"/>
                  </a:cubicBezTo>
                  <a:cubicBezTo>
                    <a:pt x="2958" y="2912"/>
                    <a:pt x="2752" y="2845"/>
                    <a:pt x="2554" y="2766"/>
                  </a:cubicBezTo>
                  <a:cubicBezTo>
                    <a:pt x="2456" y="2729"/>
                    <a:pt x="2360" y="2686"/>
                    <a:pt x="2266" y="2644"/>
                  </a:cubicBezTo>
                  <a:cubicBezTo>
                    <a:pt x="2216" y="2622"/>
                    <a:pt x="2165" y="2601"/>
                    <a:pt x="2117" y="2578"/>
                  </a:cubicBezTo>
                  <a:cubicBezTo>
                    <a:pt x="1972" y="2511"/>
                    <a:pt x="1833" y="2438"/>
                    <a:pt x="1697" y="2360"/>
                  </a:cubicBezTo>
                  <a:cubicBezTo>
                    <a:pt x="569" y="1708"/>
                    <a:pt x="6" y="854"/>
                    <a:pt x="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62"/>
            <p:cNvSpPr/>
            <p:nvPr/>
          </p:nvSpPr>
          <p:spPr>
            <a:xfrm>
              <a:off x="7251680" y="2990729"/>
              <a:ext cx="747347" cy="284955"/>
            </a:xfrm>
            <a:custGeom>
              <a:avLst/>
              <a:gdLst/>
              <a:ahLst/>
              <a:cxnLst/>
              <a:rect l="l" t="t" r="r" b="b"/>
              <a:pathLst>
                <a:path w="11448" h="4365" extrusionOk="0">
                  <a:moveTo>
                    <a:pt x="4" y="1"/>
                  </a:moveTo>
                  <a:lnTo>
                    <a:pt x="0" y="1053"/>
                  </a:lnTo>
                  <a:cubicBezTo>
                    <a:pt x="6" y="1902"/>
                    <a:pt x="569" y="2747"/>
                    <a:pt x="1689" y="3395"/>
                  </a:cubicBezTo>
                  <a:cubicBezTo>
                    <a:pt x="1824" y="3471"/>
                    <a:pt x="1965" y="3546"/>
                    <a:pt x="2110" y="3615"/>
                  </a:cubicBezTo>
                  <a:cubicBezTo>
                    <a:pt x="2154" y="3635"/>
                    <a:pt x="2203" y="3654"/>
                    <a:pt x="2249" y="3675"/>
                  </a:cubicBezTo>
                  <a:cubicBezTo>
                    <a:pt x="2337" y="3714"/>
                    <a:pt x="2424" y="3755"/>
                    <a:pt x="2515" y="3791"/>
                  </a:cubicBezTo>
                  <a:cubicBezTo>
                    <a:pt x="2525" y="3795"/>
                    <a:pt x="2537" y="3798"/>
                    <a:pt x="2547" y="3801"/>
                  </a:cubicBezTo>
                  <a:cubicBezTo>
                    <a:pt x="2746" y="3878"/>
                    <a:pt x="2952" y="3947"/>
                    <a:pt x="3161" y="4009"/>
                  </a:cubicBezTo>
                  <a:cubicBezTo>
                    <a:pt x="3178" y="4014"/>
                    <a:pt x="3193" y="4020"/>
                    <a:pt x="3210" y="4025"/>
                  </a:cubicBezTo>
                  <a:cubicBezTo>
                    <a:pt x="3259" y="4039"/>
                    <a:pt x="3308" y="4048"/>
                    <a:pt x="3357" y="4061"/>
                  </a:cubicBezTo>
                  <a:cubicBezTo>
                    <a:pt x="3475" y="4092"/>
                    <a:pt x="3592" y="4123"/>
                    <a:pt x="3713" y="4148"/>
                  </a:cubicBezTo>
                  <a:cubicBezTo>
                    <a:pt x="3745" y="4156"/>
                    <a:pt x="3774" y="4165"/>
                    <a:pt x="3807" y="4172"/>
                  </a:cubicBezTo>
                  <a:cubicBezTo>
                    <a:pt x="3855" y="4181"/>
                    <a:pt x="3902" y="4188"/>
                    <a:pt x="3948" y="4197"/>
                  </a:cubicBezTo>
                  <a:cubicBezTo>
                    <a:pt x="4050" y="4216"/>
                    <a:pt x="4152" y="4234"/>
                    <a:pt x="4254" y="4249"/>
                  </a:cubicBezTo>
                  <a:cubicBezTo>
                    <a:pt x="4295" y="4256"/>
                    <a:pt x="4335" y="4266"/>
                    <a:pt x="4375" y="4271"/>
                  </a:cubicBezTo>
                  <a:cubicBezTo>
                    <a:pt x="4419" y="4277"/>
                    <a:pt x="4464" y="4280"/>
                    <a:pt x="4507" y="4286"/>
                  </a:cubicBezTo>
                  <a:cubicBezTo>
                    <a:pt x="4603" y="4298"/>
                    <a:pt x="4698" y="4308"/>
                    <a:pt x="4794" y="4318"/>
                  </a:cubicBezTo>
                  <a:cubicBezTo>
                    <a:pt x="4840" y="4322"/>
                    <a:pt x="4885" y="4330"/>
                    <a:pt x="4932" y="4334"/>
                  </a:cubicBezTo>
                  <a:cubicBezTo>
                    <a:pt x="4974" y="4336"/>
                    <a:pt x="5018" y="4338"/>
                    <a:pt x="5060" y="4340"/>
                  </a:cubicBezTo>
                  <a:cubicBezTo>
                    <a:pt x="5156" y="4346"/>
                    <a:pt x="5252" y="4352"/>
                    <a:pt x="5349" y="4355"/>
                  </a:cubicBezTo>
                  <a:cubicBezTo>
                    <a:pt x="5398" y="4358"/>
                    <a:pt x="5446" y="4362"/>
                    <a:pt x="5495" y="4364"/>
                  </a:cubicBezTo>
                  <a:cubicBezTo>
                    <a:pt x="5521" y="4364"/>
                    <a:pt x="5547" y="4363"/>
                    <a:pt x="5573" y="4363"/>
                  </a:cubicBezTo>
                  <a:cubicBezTo>
                    <a:pt x="5586" y="4363"/>
                    <a:pt x="5599" y="4364"/>
                    <a:pt x="5611" y="4364"/>
                  </a:cubicBezTo>
                  <a:cubicBezTo>
                    <a:pt x="5716" y="4364"/>
                    <a:pt x="5821" y="4364"/>
                    <a:pt x="5926" y="4361"/>
                  </a:cubicBezTo>
                  <a:cubicBezTo>
                    <a:pt x="5937" y="4360"/>
                    <a:pt x="5948" y="4360"/>
                    <a:pt x="5959" y="4360"/>
                  </a:cubicBezTo>
                  <a:cubicBezTo>
                    <a:pt x="5989" y="4360"/>
                    <a:pt x="6019" y="4361"/>
                    <a:pt x="6048" y="4361"/>
                  </a:cubicBezTo>
                  <a:cubicBezTo>
                    <a:pt x="6059" y="4361"/>
                    <a:pt x="6070" y="4361"/>
                    <a:pt x="6081" y="4361"/>
                  </a:cubicBezTo>
                  <a:cubicBezTo>
                    <a:pt x="6112" y="4359"/>
                    <a:pt x="6142" y="4355"/>
                    <a:pt x="6173" y="4355"/>
                  </a:cubicBezTo>
                  <a:cubicBezTo>
                    <a:pt x="6302" y="4349"/>
                    <a:pt x="6431" y="4339"/>
                    <a:pt x="6561" y="4329"/>
                  </a:cubicBezTo>
                  <a:cubicBezTo>
                    <a:pt x="6613" y="4325"/>
                    <a:pt x="6664" y="4323"/>
                    <a:pt x="6715" y="4318"/>
                  </a:cubicBezTo>
                  <a:cubicBezTo>
                    <a:pt x="6732" y="4317"/>
                    <a:pt x="6747" y="4313"/>
                    <a:pt x="6763" y="4311"/>
                  </a:cubicBezTo>
                  <a:cubicBezTo>
                    <a:pt x="6981" y="4289"/>
                    <a:pt x="7199" y="4259"/>
                    <a:pt x="7413" y="4221"/>
                  </a:cubicBezTo>
                  <a:cubicBezTo>
                    <a:pt x="7424" y="4220"/>
                    <a:pt x="7434" y="4219"/>
                    <a:pt x="7446" y="4217"/>
                  </a:cubicBezTo>
                  <a:cubicBezTo>
                    <a:pt x="7507" y="4207"/>
                    <a:pt x="7567" y="4190"/>
                    <a:pt x="7629" y="4178"/>
                  </a:cubicBezTo>
                  <a:cubicBezTo>
                    <a:pt x="7735" y="4156"/>
                    <a:pt x="7841" y="4135"/>
                    <a:pt x="7946" y="4110"/>
                  </a:cubicBezTo>
                  <a:cubicBezTo>
                    <a:pt x="8022" y="4092"/>
                    <a:pt x="8095" y="4070"/>
                    <a:pt x="8169" y="4050"/>
                  </a:cubicBezTo>
                  <a:cubicBezTo>
                    <a:pt x="8269" y="4023"/>
                    <a:pt x="8368" y="3996"/>
                    <a:pt x="8466" y="3965"/>
                  </a:cubicBezTo>
                  <a:cubicBezTo>
                    <a:pt x="8486" y="3959"/>
                    <a:pt x="8508" y="3954"/>
                    <a:pt x="8528" y="3947"/>
                  </a:cubicBezTo>
                  <a:cubicBezTo>
                    <a:pt x="8563" y="3937"/>
                    <a:pt x="8593" y="3922"/>
                    <a:pt x="8628" y="3910"/>
                  </a:cubicBezTo>
                  <a:cubicBezTo>
                    <a:pt x="8783" y="3856"/>
                    <a:pt x="8933" y="3800"/>
                    <a:pt x="9078" y="3739"/>
                  </a:cubicBezTo>
                  <a:cubicBezTo>
                    <a:pt x="9135" y="3716"/>
                    <a:pt x="9188" y="3694"/>
                    <a:pt x="9242" y="3668"/>
                  </a:cubicBezTo>
                  <a:cubicBezTo>
                    <a:pt x="9429" y="3585"/>
                    <a:pt x="9612" y="3496"/>
                    <a:pt x="9782" y="3396"/>
                  </a:cubicBezTo>
                  <a:cubicBezTo>
                    <a:pt x="9806" y="3383"/>
                    <a:pt x="9829" y="3368"/>
                    <a:pt x="9852" y="3355"/>
                  </a:cubicBezTo>
                  <a:cubicBezTo>
                    <a:pt x="9905" y="3323"/>
                    <a:pt x="9952" y="3287"/>
                    <a:pt x="10002" y="3254"/>
                  </a:cubicBezTo>
                  <a:cubicBezTo>
                    <a:pt x="10071" y="3209"/>
                    <a:pt x="10142" y="3166"/>
                    <a:pt x="10205" y="3120"/>
                  </a:cubicBezTo>
                  <a:cubicBezTo>
                    <a:pt x="10263" y="3077"/>
                    <a:pt x="10314" y="3034"/>
                    <a:pt x="10367" y="2992"/>
                  </a:cubicBezTo>
                  <a:cubicBezTo>
                    <a:pt x="10427" y="2944"/>
                    <a:pt x="10487" y="2896"/>
                    <a:pt x="10542" y="2847"/>
                  </a:cubicBezTo>
                  <a:cubicBezTo>
                    <a:pt x="10552" y="2838"/>
                    <a:pt x="10566" y="2828"/>
                    <a:pt x="10576" y="2819"/>
                  </a:cubicBezTo>
                  <a:cubicBezTo>
                    <a:pt x="10649" y="2750"/>
                    <a:pt x="10718" y="2681"/>
                    <a:pt x="10782" y="2610"/>
                  </a:cubicBezTo>
                  <a:cubicBezTo>
                    <a:pt x="10795" y="2596"/>
                    <a:pt x="10807" y="2581"/>
                    <a:pt x="10820" y="2567"/>
                  </a:cubicBezTo>
                  <a:cubicBezTo>
                    <a:pt x="10858" y="2525"/>
                    <a:pt x="10898" y="2480"/>
                    <a:pt x="10932" y="2436"/>
                  </a:cubicBezTo>
                  <a:cubicBezTo>
                    <a:pt x="10959" y="2402"/>
                    <a:pt x="10983" y="2366"/>
                    <a:pt x="11009" y="2331"/>
                  </a:cubicBezTo>
                  <a:cubicBezTo>
                    <a:pt x="11017" y="2317"/>
                    <a:pt x="11027" y="2306"/>
                    <a:pt x="11036" y="2293"/>
                  </a:cubicBezTo>
                  <a:cubicBezTo>
                    <a:pt x="11082" y="2228"/>
                    <a:pt x="11123" y="2161"/>
                    <a:pt x="11162" y="2094"/>
                  </a:cubicBezTo>
                  <a:cubicBezTo>
                    <a:pt x="11170" y="2081"/>
                    <a:pt x="11175" y="2065"/>
                    <a:pt x="11182" y="2051"/>
                  </a:cubicBezTo>
                  <a:cubicBezTo>
                    <a:pt x="11214" y="1992"/>
                    <a:pt x="11239" y="1932"/>
                    <a:pt x="11265" y="1873"/>
                  </a:cubicBezTo>
                  <a:cubicBezTo>
                    <a:pt x="11281" y="1838"/>
                    <a:pt x="11302" y="1804"/>
                    <a:pt x="11315" y="1769"/>
                  </a:cubicBezTo>
                  <a:cubicBezTo>
                    <a:pt x="11319" y="1757"/>
                    <a:pt x="11321" y="1746"/>
                    <a:pt x="11325" y="1733"/>
                  </a:cubicBezTo>
                  <a:cubicBezTo>
                    <a:pt x="11344" y="1676"/>
                    <a:pt x="11359" y="1620"/>
                    <a:pt x="11374" y="1563"/>
                  </a:cubicBezTo>
                  <a:cubicBezTo>
                    <a:pt x="11384" y="1524"/>
                    <a:pt x="11399" y="1485"/>
                    <a:pt x="11407" y="1447"/>
                  </a:cubicBezTo>
                  <a:cubicBezTo>
                    <a:pt x="11408" y="1436"/>
                    <a:pt x="11408" y="1426"/>
                    <a:pt x="11409" y="1415"/>
                  </a:cubicBezTo>
                  <a:cubicBezTo>
                    <a:pt x="11421" y="1357"/>
                    <a:pt x="11425" y="1295"/>
                    <a:pt x="11431" y="1235"/>
                  </a:cubicBezTo>
                  <a:cubicBezTo>
                    <a:pt x="11434" y="1195"/>
                    <a:pt x="11443" y="1157"/>
                    <a:pt x="11444" y="1119"/>
                  </a:cubicBezTo>
                  <a:cubicBezTo>
                    <a:pt x="11444" y="1102"/>
                    <a:pt x="11445" y="1084"/>
                    <a:pt x="11445" y="1067"/>
                  </a:cubicBezTo>
                  <a:lnTo>
                    <a:pt x="11448" y="53"/>
                  </a:lnTo>
                  <a:lnTo>
                    <a:pt x="11448" y="53"/>
                  </a:lnTo>
                  <a:cubicBezTo>
                    <a:pt x="11446" y="102"/>
                    <a:pt x="11439" y="150"/>
                    <a:pt x="11436" y="199"/>
                  </a:cubicBezTo>
                  <a:cubicBezTo>
                    <a:pt x="11430" y="260"/>
                    <a:pt x="11426" y="322"/>
                    <a:pt x="11414" y="382"/>
                  </a:cubicBezTo>
                  <a:lnTo>
                    <a:pt x="11416" y="382"/>
                  </a:lnTo>
                  <a:cubicBezTo>
                    <a:pt x="11407" y="430"/>
                    <a:pt x="11391" y="478"/>
                    <a:pt x="11380" y="525"/>
                  </a:cubicBezTo>
                  <a:cubicBezTo>
                    <a:pt x="11365" y="583"/>
                    <a:pt x="11350" y="641"/>
                    <a:pt x="11330" y="698"/>
                  </a:cubicBezTo>
                  <a:cubicBezTo>
                    <a:pt x="11313" y="745"/>
                    <a:pt x="11292" y="791"/>
                    <a:pt x="11271" y="837"/>
                  </a:cubicBezTo>
                  <a:cubicBezTo>
                    <a:pt x="11246" y="897"/>
                    <a:pt x="11220" y="957"/>
                    <a:pt x="11188" y="1016"/>
                  </a:cubicBezTo>
                  <a:cubicBezTo>
                    <a:pt x="11145" y="1098"/>
                    <a:pt x="11096" y="1179"/>
                    <a:pt x="11042" y="1258"/>
                  </a:cubicBezTo>
                  <a:cubicBezTo>
                    <a:pt x="11033" y="1271"/>
                    <a:pt x="11023" y="1284"/>
                    <a:pt x="11013" y="1296"/>
                  </a:cubicBezTo>
                  <a:cubicBezTo>
                    <a:pt x="10956" y="1377"/>
                    <a:pt x="10894" y="1454"/>
                    <a:pt x="10825" y="1533"/>
                  </a:cubicBezTo>
                  <a:cubicBezTo>
                    <a:pt x="10812" y="1547"/>
                    <a:pt x="10800" y="1560"/>
                    <a:pt x="10789" y="1575"/>
                  </a:cubicBezTo>
                  <a:cubicBezTo>
                    <a:pt x="10715" y="1656"/>
                    <a:pt x="10633" y="1735"/>
                    <a:pt x="10546" y="1813"/>
                  </a:cubicBezTo>
                  <a:cubicBezTo>
                    <a:pt x="10492" y="1861"/>
                    <a:pt x="10432" y="1909"/>
                    <a:pt x="10373" y="1955"/>
                  </a:cubicBezTo>
                  <a:cubicBezTo>
                    <a:pt x="10319" y="1999"/>
                    <a:pt x="10267" y="2042"/>
                    <a:pt x="10211" y="2085"/>
                  </a:cubicBezTo>
                  <a:cubicBezTo>
                    <a:pt x="10147" y="2131"/>
                    <a:pt x="10076" y="2175"/>
                    <a:pt x="10008" y="2219"/>
                  </a:cubicBezTo>
                  <a:cubicBezTo>
                    <a:pt x="9936" y="2266"/>
                    <a:pt x="9865" y="2316"/>
                    <a:pt x="9787" y="2361"/>
                  </a:cubicBezTo>
                  <a:cubicBezTo>
                    <a:pt x="9616" y="2461"/>
                    <a:pt x="9434" y="2550"/>
                    <a:pt x="9247" y="2633"/>
                  </a:cubicBezTo>
                  <a:cubicBezTo>
                    <a:pt x="9194" y="2658"/>
                    <a:pt x="9140" y="2679"/>
                    <a:pt x="9085" y="2704"/>
                  </a:cubicBezTo>
                  <a:cubicBezTo>
                    <a:pt x="8939" y="2765"/>
                    <a:pt x="8788" y="2821"/>
                    <a:pt x="8634" y="2874"/>
                  </a:cubicBezTo>
                  <a:cubicBezTo>
                    <a:pt x="8579" y="2892"/>
                    <a:pt x="8526" y="2914"/>
                    <a:pt x="8471" y="2930"/>
                  </a:cubicBezTo>
                  <a:cubicBezTo>
                    <a:pt x="8373" y="2961"/>
                    <a:pt x="8274" y="2988"/>
                    <a:pt x="8175" y="3015"/>
                  </a:cubicBezTo>
                  <a:cubicBezTo>
                    <a:pt x="8101" y="3035"/>
                    <a:pt x="8025" y="3057"/>
                    <a:pt x="7950" y="3075"/>
                  </a:cubicBezTo>
                  <a:cubicBezTo>
                    <a:pt x="7846" y="3100"/>
                    <a:pt x="7740" y="3121"/>
                    <a:pt x="7634" y="3143"/>
                  </a:cubicBezTo>
                  <a:cubicBezTo>
                    <a:pt x="7562" y="3158"/>
                    <a:pt x="7492" y="3173"/>
                    <a:pt x="7419" y="3187"/>
                  </a:cubicBezTo>
                  <a:cubicBezTo>
                    <a:pt x="7204" y="3224"/>
                    <a:pt x="6988" y="3254"/>
                    <a:pt x="6768" y="3277"/>
                  </a:cubicBezTo>
                  <a:cubicBezTo>
                    <a:pt x="6701" y="3285"/>
                    <a:pt x="6634" y="3288"/>
                    <a:pt x="6566" y="3295"/>
                  </a:cubicBezTo>
                  <a:cubicBezTo>
                    <a:pt x="6436" y="3305"/>
                    <a:pt x="6307" y="3314"/>
                    <a:pt x="6177" y="3320"/>
                  </a:cubicBezTo>
                  <a:cubicBezTo>
                    <a:pt x="6095" y="3323"/>
                    <a:pt x="6013" y="3326"/>
                    <a:pt x="5931" y="3327"/>
                  </a:cubicBezTo>
                  <a:cubicBezTo>
                    <a:pt x="5857" y="3328"/>
                    <a:pt x="5783" y="3329"/>
                    <a:pt x="5709" y="3329"/>
                  </a:cubicBezTo>
                  <a:cubicBezTo>
                    <a:pt x="5678" y="3329"/>
                    <a:pt x="5647" y="3328"/>
                    <a:pt x="5616" y="3328"/>
                  </a:cubicBezTo>
                  <a:cubicBezTo>
                    <a:pt x="5528" y="3327"/>
                    <a:pt x="5441" y="3324"/>
                    <a:pt x="5354" y="3322"/>
                  </a:cubicBezTo>
                  <a:cubicBezTo>
                    <a:pt x="5257" y="3318"/>
                    <a:pt x="5161" y="3313"/>
                    <a:pt x="5065" y="3305"/>
                  </a:cubicBezTo>
                  <a:cubicBezTo>
                    <a:pt x="4977" y="3299"/>
                    <a:pt x="4887" y="3292"/>
                    <a:pt x="4799" y="3283"/>
                  </a:cubicBezTo>
                  <a:cubicBezTo>
                    <a:pt x="4703" y="3274"/>
                    <a:pt x="4607" y="3263"/>
                    <a:pt x="4512" y="3251"/>
                  </a:cubicBezTo>
                  <a:cubicBezTo>
                    <a:pt x="4428" y="3240"/>
                    <a:pt x="4343" y="3228"/>
                    <a:pt x="4259" y="3214"/>
                  </a:cubicBezTo>
                  <a:cubicBezTo>
                    <a:pt x="4157" y="3199"/>
                    <a:pt x="4054" y="3181"/>
                    <a:pt x="3955" y="3162"/>
                  </a:cubicBezTo>
                  <a:cubicBezTo>
                    <a:pt x="3875" y="3146"/>
                    <a:pt x="3795" y="3131"/>
                    <a:pt x="3717" y="3114"/>
                  </a:cubicBezTo>
                  <a:cubicBezTo>
                    <a:pt x="3596" y="3088"/>
                    <a:pt x="3480" y="3058"/>
                    <a:pt x="3362" y="3027"/>
                  </a:cubicBezTo>
                  <a:cubicBezTo>
                    <a:pt x="3297" y="3010"/>
                    <a:pt x="3230" y="2993"/>
                    <a:pt x="3165" y="2974"/>
                  </a:cubicBezTo>
                  <a:cubicBezTo>
                    <a:pt x="2955" y="2912"/>
                    <a:pt x="2749" y="2845"/>
                    <a:pt x="2551" y="2766"/>
                  </a:cubicBezTo>
                  <a:cubicBezTo>
                    <a:pt x="2453" y="2729"/>
                    <a:pt x="2357" y="2686"/>
                    <a:pt x="2263" y="2644"/>
                  </a:cubicBezTo>
                  <a:cubicBezTo>
                    <a:pt x="2213" y="2622"/>
                    <a:pt x="2161" y="2601"/>
                    <a:pt x="2114" y="2578"/>
                  </a:cubicBezTo>
                  <a:cubicBezTo>
                    <a:pt x="1969" y="2511"/>
                    <a:pt x="1830" y="2438"/>
                    <a:pt x="1694" y="2360"/>
                  </a:cubicBezTo>
                  <a:cubicBezTo>
                    <a:pt x="566" y="1708"/>
                    <a:pt x="1" y="854"/>
                    <a:pt x="4"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62"/>
            <p:cNvSpPr/>
            <p:nvPr/>
          </p:nvSpPr>
          <p:spPr>
            <a:xfrm>
              <a:off x="7251680" y="2990729"/>
              <a:ext cx="747347" cy="284955"/>
            </a:xfrm>
            <a:custGeom>
              <a:avLst/>
              <a:gdLst/>
              <a:ahLst/>
              <a:cxnLst/>
              <a:rect l="l" t="t" r="r" b="b"/>
              <a:pathLst>
                <a:path w="11448" h="4365" extrusionOk="0">
                  <a:moveTo>
                    <a:pt x="4" y="1"/>
                  </a:moveTo>
                  <a:lnTo>
                    <a:pt x="0" y="1053"/>
                  </a:lnTo>
                  <a:cubicBezTo>
                    <a:pt x="6" y="1902"/>
                    <a:pt x="569" y="2747"/>
                    <a:pt x="1689" y="3395"/>
                  </a:cubicBezTo>
                  <a:cubicBezTo>
                    <a:pt x="1824" y="3471"/>
                    <a:pt x="1965" y="3546"/>
                    <a:pt x="2110" y="3615"/>
                  </a:cubicBezTo>
                  <a:cubicBezTo>
                    <a:pt x="2154" y="3635"/>
                    <a:pt x="2203" y="3654"/>
                    <a:pt x="2249" y="3675"/>
                  </a:cubicBezTo>
                  <a:cubicBezTo>
                    <a:pt x="2337" y="3714"/>
                    <a:pt x="2424" y="3755"/>
                    <a:pt x="2515" y="3791"/>
                  </a:cubicBezTo>
                  <a:cubicBezTo>
                    <a:pt x="2525" y="3795"/>
                    <a:pt x="2537" y="3798"/>
                    <a:pt x="2547" y="3801"/>
                  </a:cubicBezTo>
                  <a:cubicBezTo>
                    <a:pt x="2746" y="3878"/>
                    <a:pt x="2952" y="3947"/>
                    <a:pt x="3161" y="4009"/>
                  </a:cubicBezTo>
                  <a:cubicBezTo>
                    <a:pt x="3178" y="4014"/>
                    <a:pt x="3193" y="4020"/>
                    <a:pt x="3210" y="4025"/>
                  </a:cubicBezTo>
                  <a:cubicBezTo>
                    <a:pt x="3259" y="4039"/>
                    <a:pt x="3308" y="4048"/>
                    <a:pt x="3357" y="4061"/>
                  </a:cubicBezTo>
                  <a:cubicBezTo>
                    <a:pt x="3475" y="4092"/>
                    <a:pt x="3592" y="4123"/>
                    <a:pt x="3713" y="4148"/>
                  </a:cubicBezTo>
                  <a:cubicBezTo>
                    <a:pt x="3745" y="4156"/>
                    <a:pt x="3774" y="4165"/>
                    <a:pt x="3807" y="4172"/>
                  </a:cubicBezTo>
                  <a:cubicBezTo>
                    <a:pt x="3855" y="4181"/>
                    <a:pt x="3902" y="4188"/>
                    <a:pt x="3948" y="4197"/>
                  </a:cubicBezTo>
                  <a:cubicBezTo>
                    <a:pt x="4050" y="4216"/>
                    <a:pt x="4152" y="4234"/>
                    <a:pt x="4254" y="4249"/>
                  </a:cubicBezTo>
                  <a:cubicBezTo>
                    <a:pt x="4295" y="4256"/>
                    <a:pt x="4335" y="4266"/>
                    <a:pt x="4375" y="4271"/>
                  </a:cubicBezTo>
                  <a:cubicBezTo>
                    <a:pt x="4419" y="4277"/>
                    <a:pt x="4464" y="4280"/>
                    <a:pt x="4507" y="4286"/>
                  </a:cubicBezTo>
                  <a:cubicBezTo>
                    <a:pt x="4603" y="4298"/>
                    <a:pt x="4698" y="4308"/>
                    <a:pt x="4794" y="4318"/>
                  </a:cubicBezTo>
                  <a:cubicBezTo>
                    <a:pt x="4840" y="4322"/>
                    <a:pt x="4885" y="4330"/>
                    <a:pt x="4932" y="4334"/>
                  </a:cubicBezTo>
                  <a:cubicBezTo>
                    <a:pt x="4974" y="4336"/>
                    <a:pt x="5018" y="4338"/>
                    <a:pt x="5060" y="4340"/>
                  </a:cubicBezTo>
                  <a:cubicBezTo>
                    <a:pt x="5156" y="4346"/>
                    <a:pt x="5252" y="4352"/>
                    <a:pt x="5349" y="4355"/>
                  </a:cubicBezTo>
                  <a:cubicBezTo>
                    <a:pt x="5398" y="4358"/>
                    <a:pt x="5446" y="4362"/>
                    <a:pt x="5495" y="4364"/>
                  </a:cubicBezTo>
                  <a:cubicBezTo>
                    <a:pt x="5521" y="4364"/>
                    <a:pt x="5547" y="4363"/>
                    <a:pt x="5573" y="4363"/>
                  </a:cubicBezTo>
                  <a:cubicBezTo>
                    <a:pt x="5586" y="4363"/>
                    <a:pt x="5599" y="4364"/>
                    <a:pt x="5611" y="4364"/>
                  </a:cubicBezTo>
                  <a:cubicBezTo>
                    <a:pt x="5716" y="4364"/>
                    <a:pt x="5821" y="4364"/>
                    <a:pt x="5926" y="4361"/>
                  </a:cubicBezTo>
                  <a:cubicBezTo>
                    <a:pt x="5937" y="4360"/>
                    <a:pt x="5948" y="4360"/>
                    <a:pt x="5959" y="4360"/>
                  </a:cubicBezTo>
                  <a:cubicBezTo>
                    <a:pt x="5989" y="4360"/>
                    <a:pt x="6019" y="4361"/>
                    <a:pt x="6048" y="4361"/>
                  </a:cubicBezTo>
                  <a:cubicBezTo>
                    <a:pt x="6059" y="4361"/>
                    <a:pt x="6070" y="4361"/>
                    <a:pt x="6081" y="4361"/>
                  </a:cubicBezTo>
                  <a:cubicBezTo>
                    <a:pt x="6112" y="4359"/>
                    <a:pt x="6142" y="4355"/>
                    <a:pt x="6173" y="4355"/>
                  </a:cubicBezTo>
                  <a:cubicBezTo>
                    <a:pt x="6302" y="4349"/>
                    <a:pt x="6431" y="4339"/>
                    <a:pt x="6561" y="4329"/>
                  </a:cubicBezTo>
                  <a:cubicBezTo>
                    <a:pt x="6613" y="4325"/>
                    <a:pt x="6664" y="4323"/>
                    <a:pt x="6715" y="4318"/>
                  </a:cubicBezTo>
                  <a:cubicBezTo>
                    <a:pt x="6732" y="4317"/>
                    <a:pt x="6747" y="4313"/>
                    <a:pt x="6763" y="4311"/>
                  </a:cubicBezTo>
                  <a:cubicBezTo>
                    <a:pt x="6981" y="4289"/>
                    <a:pt x="7199" y="4259"/>
                    <a:pt x="7413" y="4221"/>
                  </a:cubicBezTo>
                  <a:cubicBezTo>
                    <a:pt x="7424" y="4220"/>
                    <a:pt x="7434" y="4219"/>
                    <a:pt x="7446" y="4217"/>
                  </a:cubicBezTo>
                  <a:cubicBezTo>
                    <a:pt x="7507" y="4207"/>
                    <a:pt x="7567" y="4190"/>
                    <a:pt x="7629" y="4178"/>
                  </a:cubicBezTo>
                  <a:cubicBezTo>
                    <a:pt x="7735" y="4156"/>
                    <a:pt x="7841" y="4135"/>
                    <a:pt x="7946" y="4110"/>
                  </a:cubicBezTo>
                  <a:cubicBezTo>
                    <a:pt x="8022" y="4092"/>
                    <a:pt x="8095" y="4070"/>
                    <a:pt x="8169" y="4050"/>
                  </a:cubicBezTo>
                  <a:cubicBezTo>
                    <a:pt x="8269" y="4023"/>
                    <a:pt x="8368" y="3996"/>
                    <a:pt x="8466" y="3965"/>
                  </a:cubicBezTo>
                  <a:cubicBezTo>
                    <a:pt x="8486" y="3959"/>
                    <a:pt x="8508" y="3954"/>
                    <a:pt x="8528" y="3947"/>
                  </a:cubicBezTo>
                  <a:cubicBezTo>
                    <a:pt x="8563" y="3937"/>
                    <a:pt x="8593" y="3922"/>
                    <a:pt x="8628" y="3910"/>
                  </a:cubicBezTo>
                  <a:cubicBezTo>
                    <a:pt x="8783" y="3856"/>
                    <a:pt x="8933" y="3800"/>
                    <a:pt x="9078" y="3739"/>
                  </a:cubicBezTo>
                  <a:cubicBezTo>
                    <a:pt x="9135" y="3716"/>
                    <a:pt x="9188" y="3694"/>
                    <a:pt x="9242" y="3668"/>
                  </a:cubicBezTo>
                  <a:cubicBezTo>
                    <a:pt x="9429" y="3585"/>
                    <a:pt x="9612" y="3496"/>
                    <a:pt x="9782" y="3396"/>
                  </a:cubicBezTo>
                  <a:cubicBezTo>
                    <a:pt x="9806" y="3383"/>
                    <a:pt x="9829" y="3368"/>
                    <a:pt x="9852" y="3355"/>
                  </a:cubicBezTo>
                  <a:cubicBezTo>
                    <a:pt x="9905" y="3323"/>
                    <a:pt x="9952" y="3287"/>
                    <a:pt x="10002" y="3254"/>
                  </a:cubicBezTo>
                  <a:cubicBezTo>
                    <a:pt x="10071" y="3209"/>
                    <a:pt x="10142" y="3166"/>
                    <a:pt x="10205" y="3120"/>
                  </a:cubicBezTo>
                  <a:cubicBezTo>
                    <a:pt x="10263" y="3077"/>
                    <a:pt x="10314" y="3034"/>
                    <a:pt x="10367" y="2992"/>
                  </a:cubicBezTo>
                  <a:cubicBezTo>
                    <a:pt x="10427" y="2944"/>
                    <a:pt x="10487" y="2896"/>
                    <a:pt x="10542" y="2847"/>
                  </a:cubicBezTo>
                  <a:cubicBezTo>
                    <a:pt x="10552" y="2838"/>
                    <a:pt x="10566" y="2828"/>
                    <a:pt x="10576" y="2819"/>
                  </a:cubicBezTo>
                  <a:cubicBezTo>
                    <a:pt x="10649" y="2750"/>
                    <a:pt x="10718" y="2681"/>
                    <a:pt x="10782" y="2610"/>
                  </a:cubicBezTo>
                  <a:cubicBezTo>
                    <a:pt x="10795" y="2596"/>
                    <a:pt x="10807" y="2581"/>
                    <a:pt x="10820" y="2567"/>
                  </a:cubicBezTo>
                  <a:cubicBezTo>
                    <a:pt x="10858" y="2525"/>
                    <a:pt x="10898" y="2480"/>
                    <a:pt x="10932" y="2436"/>
                  </a:cubicBezTo>
                  <a:cubicBezTo>
                    <a:pt x="10959" y="2402"/>
                    <a:pt x="10983" y="2366"/>
                    <a:pt x="11009" y="2331"/>
                  </a:cubicBezTo>
                  <a:cubicBezTo>
                    <a:pt x="11017" y="2317"/>
                    <a:pt x="11027" y="2306"/>
                    <a:pt x="11036" y="2293"/>
                  </a:cubicBezTo>
                  <a:cubicBezTo>
                    <a:pt x="11082" y="2228"/>
                    <a:pt x="11123" y="2161"/>
                    <a:pt x="11162" y="2094"/>
                  </a:cubicBezTo>
                  <a:cubicBezTo>
                    <a:pt x="11170" y="2081"/>
                    <a:pt x="11175" y="2065"/>
                    <a:pt x="11182" y="2051"/>
                  </a:cubicBezTo>
                  <a:cubicBezTo>
                    <a:pt x="11214" y="1992"/>
                    <a:pt x="11239" y="1932"/>
                    <a:pt x="11265" y="1873"/>
                  </a:cubicBezTo>
                  <a:cubicBezTo>
                    <a:pt x="11281" y="1838"/>
                    <a:pt x="11302" y="1804"/>
                    <a:pt x="11315" y="1769"/>
                  </a:cubicBezTo>
                  <a:cubicBezTo>
                    <a:pt x="11319" y="1757"/>
                    <a:pt x="11321" y="1746"/>
                    <a:pt x="11325" y="1733"/>
                  </a:cubicBezTo>
                  <a:cubicBezTo>
                    <a:pt x="11344" y="1676"/>
                    <a:pt x="11359" y="1620"/>
                    <a:pt x="11374" y="1563"/>
                  </a:cubicBezTo>
                  <a:cubicBezTo>
                    <a:pt x="11384" y="1524"/>
                    <a:pt x="11399" y="1485"/>
                    <a:pt x="11407" y="1447"/>
                  </a:cubicBezTo>
                  <a:cubicBezTo>
                    <a:pt x="11408" y="1436"/>
                    <a:pt x="11408" y="1426"/>
                    <a:pt x="11409" y="1415"/>
                  </a:cubicBezTo>
                  <a:cubicBezTo>
                    <a:pt x="11421" y="1357"/>
                    <a:pt x="11425" y="1295"/>
                    <a:pt x="11431" y="1235"/>
                  </a:cubicBezTo>
                  <a:cubicBezTo>
                    <a:pt x="11434" y="1195"/>
                    <a:pt x="11443" y="1157"/>
                    <a:pt x="11444" y="1119"/>
                  </a:cubicBezTo>
                  <a:cubicBezTo>
                    <a:pt x="11444" y="1102"/>
                    <a:pt x="11445" y="1084"/>
                    <a:pt x="11445" y="1067"/>
                  </a:cubicBezTo>
                  <a:lnTo>
                    <a:pt x="11448" y="53"/>
                  </a:lnTo>
                  <a:lnTo>
                    <a:pt x="11448" y="53"/>
                  </a:lnTo>
                  <a:cubicBezTo>
                    <a:pt x="11446" y="102"/>
                    <a:pt x="11439" y="150"/>
                    <a:pt x="11436" y="199"/>
                  </a:cubicBezTo>
                  <a:cubicBezTo>
                    <a:pt x="11430" y="260"/>
                    <a:pt x="11426" y="322"/>
                    <a:pt x="11414" y="382"/>
                  </a:cubicBezTo>
                  <a:lnTo>
                    <a:pt x="11416" y="382"/>
                  </a:lnTo>
                  <a:cubicBezTo>
                    <a:pt x="11407" y="430"/>
                    <a:pt x="11391" y="478"/>
                    <a:pt x="11380" y="525"/>
                  </a:cubicBezTo>
                  <a:cubicBezTo>
                    <a:pt x="11365" y="583"/>
                    <a:pt x="11350" y="641"/>
                    <a:pt x="11330" y="698"/>
                  </a:cubicBezTo>
                  <a:cubicBezTo>
                    <a:pt x="11313" y="745"/>
                    <a:pt x="11292" y="791"/>
                    <a:pt x="11271" y="837"/>
                  </a:cubicBezTo>
                  <a:cubicBezTo>
                    <a:pt x="11246" y="897"/>
                    <a:pt x="11220" y="957"/>
                    <a:pt x="11188" y="1016"/>
                  </a:cubicBezTo>
                  <a:cubicBezTo>
                    <a:pt x="11145" y="1098"/>
                    <a:pt x="11096" y="1179"/>
                    <a:pt x="11042" y="1258"/>
                  </a:cubicBezTo>
                  <a:cubicBezTo>
                    <a:pt x="11033" y="1271"/>
                    <a:pt x="11023" y="1284"/>
                    <a:pt x="11013" y="1296"/>
                  </a:cubicBezTo>
                  <a:cubicBezTo>
                    <a:pt x="10956" y="1377"/>
                    <a:pt x="10894" y="1454"/>
                    <a:pt x="10825" y="1533"/>
                  </a:cubicBezTo>
                  <a:cubicBezTo>
                    <a:pt x="10812" y="1547"/>
                    <a:pt x="10800" y="1560"/>
                    <a:pt x="10789" y="1575"/>
                  </a:cubicBezTo>
                  <a:cubicBezTo>
                    <a:pt x="10715" y="1656"/>
                    <a:pt x="10633" y="1735"/>
                    <a:pt x="10546" y="1813"/>
                  </a:cubicBezTo>
                  <a:cubicBezTo>
                    <a:pt x="10492" y="1861"/>
                    <a:pt x="10432" y="1909"/>
                    <a:pt x="10373" y="1955"/>
                  </a:cubicBezTo>
                  <a:cubicBezTo>
                    <a:pt x="10319" y="1999"/>
                    <a:pt x="10267" y="2042"/>
                    <a:pt x="10211" y="2085"/>
                  </a:cubicBezTo>
                  <a:cubicBezTo>
                    <a:pt x="10147" y="2131"/>
                    <a:pt x="10076" y="2175"/>
                    <a:pt x="10008" y="2219"/>
                  </a:cubicBezTo>
                  <a:cubicBezTo>
                    <a:pt x="9936" y="2266"/>
                    <a:pt x="9865" y="2316"/>
                    <a:pt x="9787" y="2361"/>
                  </a:cubicBezTo>
                  <a:cubicBezTo>
                    <a:pt x="9616" y="2461"/>
                    <a:pt x="9434" y="2550"/>
                    <a:pt x="9247" y="2633"/>
                  </a:cubicBezTo>
                  <a:cubicBezTo>
                    <a:pt x="9194" y="2658"/>
                    <a:pt x="9140" y="2679"/>
                    <a:pt x="9085" y="2704"/>
                  </a:cubicBezTo>
                  <a:cubicBezTo>
                    <a:pt x="8939" y="2765"/>
                    <a:pt x="8788" y="2821"/>
                    <a:pt x="8634" y="2874"/>
                  </a:cubicBezTo>
                  <a:cubicBezTo>
                    <a:pt x="8579" y="2892"/>
                    <a:pt x="8526" y="2914"/>
                    <a:pt x="8471" y="2930"/>
                  </a:cubicBezTo>
                  <a:cubicBezTo>
                    <a:pt x="8373" y="2961"/>
                    <a:pt x="8274" y="2988"/>
                    <a:pt x="8175" y="3015"/>
                  </a:cubicBezTo>
                  <a:cubicBezTo>
                    <a:pt x="8101" y="3035"/>
                    <a:pt x="8025" y="3057"/>
                    <a:pt x="7950" y="3075"/>
                  </a:cubicBezTo>
                  <a:cubicBezTo>
                    <a:pt x="7846" y="3100"/>
                    <a:pt x="7740" y="3121"/>
                    <a:pt x="7634" y="3143"/>
                  </a:cubicBezTo>
                  <a:cubicBezTo>
                    <a:pt x="7562" y="3158"/>
                    <a:pt x="7492" y="3173"/>
                    <a:pt x="7419" y="3187"/>
                  </a:cubicBezTo>
                  <a:cubicBezTo>
                    <a:pt x="7204" y="3224"/>
                    <a:pt x="6988" y="3254"/>
                    <a:pt x="6768" y="3277"/>
                  </a:cubicBezTo>
                  <a:cubicBezTo>
                    <a:pt x="6701" y="3285"/>
                    <a:pt x="6634" y="3288"/>
                    <a:pt x="6566" y="3295"/>
                  </a:cubicBezTo>
                  <a:cubicBezTo>
                    <a:pt x="6436" y="3305"/>
                    <a:pt x="6307" y="3314"/>
                    <a:pt x="6177" y="3320"/>
                  </a:cubicBezTo>
                  <a:cubicBezTo>
                    <a:pt x="6095" y="3323"/>
                    <a:pt x="6013" y="3326"/>
                    <a:pt x="5931" y="3327"/>
                  </a:cubicBezTo>
                  <a:cubicBezTo>
                    <a:pt x="5857" y="3328"/>
                    <a:pt x="5783" y="3329"/>
                    <a:pt x="5709" y="3329"/>
                  </a:cubicBezTo>
                  <a:cubicBezTo>
                    <a:pt x="5678" y="3329"/>
                    <a:pt x="5647" y="3328"/>
                    <a:pt x="5616" y="3328"/>
                  </a:cubicBezTo>
                  <a:cubicBezTo>
                    <a:pt x="5528" y="3327"/>
                    <a:pt x="5441" y="3324"/>
                    <a:pt x="5354" y="3322"/>
                  </a:cubicBezTo>
                  <a:cubicBezTo>
                    <a:pt x="5257" y="3318"/>
                    <a:pt x="5161" y="3313"/>
                    <a:pt x="5065" y="3305"/>
                  </a:cubicBezTo>
                  <a:cubicBezTo>
                    <a:pt x="4977" y="3299"/>
                    <a:pt x="4887" y="3292"/>
                    <a:pt x="4799" y="3283"/>
                  </a:cubicBezTo>
                  <a:cubicBezTo>
                    <a:pt x="4703" y="3274"/>
                    <a:pt x="4607" y="3263"/>
                    <a:pt x="4512" y="3251"/>
                  </a:cubicBezTo>
                  <a:cubicBezTo>
                    <a:pt x="4428" y="3240"/>
                    <a:pt x="4343" y="3228"/>
                    <a:pt x="4259" y="3214"/>
                  </a:cubicBezTo>
                  <a:cubicBezTo>
                    <a:pt x="4157" y="3199"/>
                    <a:pt x="4054" y="3181"/>
                    <a:pt x="3955" y="3162"/>
                  </a:cubicBezTo>
                  <a:cubicBezTo>
                    <a:pt x="3875" y="3146"/>
                    <a:pt x="3795" y="3131"/>
                    <a:pt x="3717" y="3114"/>
                  </a:cubicBezTo>
                  <a:cubicBezTo>
                    <a:pt x="3596" y="3088"/>
                    <a:pt x="3480" y="3058"/>
                    <a:pt x="3362" y="3027"/>
                  </a:cubicBezTo>
                  <a:cubicBezTo>
                    <a:pt x="3297" y="3010"/>
                    <a:pt x="3230" y="2993"/>
                    <a:pt x="3165" y="2974"/>
                  </a:cubicBezTo>
                  <a:cubicBezTo>
                    <a:pt x="2955" y="2912"/>
                    <a:pt x="2749" y="2845"/>
                    <a:pt x="2551" y="2766"/>
                  </a:cubicBezTo>
                  <a:cubicBezTo>
                    <a:pt x="2453" y="2729"/>
                    <a:pt x="2357" y="2686"/>
                    <a:pt x="2263" y="2644"/>
                  </a:cubicBezTo>
                  <a:cubicBezTo>
                    <a:pt x="2213" y="2622"/>
                    <a:pt x="2161" y="2601"/>
                    <a:pt x="2114" y="2578"/>
                  </a:cubicBezTo>
                  <a:cubicBezTo>
                    <a:pt x="1969" y="2511"/>
                    <a:pt x="1830" y="2438"/>
                    <a:pt x="1694" y="2360"/>
                  </a:cubicBezTo>
                  <a:cubicBezTo>
                    <a:pt x="566" y="1708"/>
                    <a:pt x="1" y="854"/>
                    <a:pt x="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62"/>
            <p:cNvSpPr/>
            <p:nvPr/>
          </p:nvSpPr>
          <p:spPr>
            <a:xfrm>
              <a:off x="7215057" y="2775364"/>
              <a:ext cx="821050" cy="432949"/>
            </a:xfrm>
            <a:custGeom>
              <a:avLst/>
              <a:gdLst/>
              <a:ahLst/>
              <a:cxnLst/>
              <a:rect l="l" t="t" r="r" b="b"/>
              <a:pathLst>
                <a:path w="12577" h="6632" extrusionOk="0">
                  <a:moveTo>
                    <a:pt x="6271" y="1"/>
                  </a:moveTo>
                  <a:cubicBezTo>
                    <a:pt x="4806" y="1"/>
                    <a:pt x="3342" y="325"/>
                    <a:pt x="2228" y="972"/>
                  </a:cubicBezTo>
                  <a:cubicBezTo>
                    <a:pt x="1" y="2267"/>
                    <a:pt x="12" y="4365"/>
                    <a:pt x="2255" y="5659"/>
                  </a:cubicBezTo>
                  <a:cubicBezTo>
                    <a:pt x="3377" y="6307"/>
                    <a:pt x="4844" y="6631"/>
                    <a:pt x="6309" y="6631"/>
                  </a:cubicBezTo>
                  <a:cubicBezTo>
                    <a:pt x="7773" y="6631"/>
                    <a:pt x="9235" y="6308"/>
                    <a:pt x="10348" y="5660"/>
                  </a:cubicBezTo>
                  <a:cubicBezTo>
                    <a:pt x="12577" y="4365"/>
                    <a:pt x="12564" y="2266"/>
                    <a:pt x="10323"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62"/>
            <p:cNvSpPr/>
            <p:nvPr/>
          </p:nvSpPr>
          <p:spPr>
            <a:xfrm>
              <a:off x="7215057" y="2775364"/>
              <a:ext cx="821050" cy="432949"/>
            </a:xfrm>
            <a:custGeom>
              <a:avLst/>
              <a:gdLst/>
              <a:ahLst/>
              <a:cxnLst/>
              <a:rect l="l" t="t" r="r" b="b"/>
              <a:pathLst>
                <a:path w="12577" h="6632" extrusionOk="0">
                  <a:moveTo>
                    <a:pt x="6271" y="1"/>
                  </a:moveTo>
                  <a:cubicBezTo>
                    <a:pt x="4806" y="1"/>
                    <a:pt x="3342" y="325"/>
                    <a:pt x="2228" y="972"/>
                  </a:cubicBezTo>
                  <a:cubicBezTo>
                    <a:pt x="1" y="2267"/>
                    <a:pt x="12" y="4365"/>
                    <a:pt x="2255" y="5659"/>
                  </a:cubicBezTo>
                  <a:cubicBezTo>
                    <a:pt x="3377" y="6307"/>
                    <a:pt x="4844" y="6631"/>
                    <a:pt x="6309" y="6631"/>
                  </a:cubicBezTo>
                  <a:cubicBezTo>
                    <a:pt x="7773" y="6631"/>
                    <a:pt x="9235" y="6308"/>
                    <a:pt x="10348" y="5660"/>
                  </a:cubicBezTo>
                  <a:cubicBezTo>
                    <a:pt x="12577" y="4365"/>
                    <a:pt x="12564" y="2266"/>
                    <a:pt x="10323"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62"/>
            <p:cNvSpPr/>
            <p:nvPr/>
          </p:nvSpPr>
          <p:spPr>
            <a:xfrm>
              <a:off x="7215057" y="2793643"/>
              <a:ext cx="821050" cy="414670"/>
            </a:xfrm>
            <a:custGeom>
              <a:avLst/>
              <a:gdLst/>
              <a:ahLst/>
              <a:cxnLst/>
              <a:rect l="l" t="t" r="r" b="b"/>
              <a:pathLst>
                <a:path w="12577" h="6352" extrusionOk="0">
                  <a:moveTo>
                    <a:pt x="6270" y="0"/>
                  </a:moveTo>
                  <a:cubicBezTo>
                    <a:pt x="4805" y="0"/>
                    <a:pt x="3342" y="324"/>
                    <a:pt x="2228" y="971"/>
                  </a:cubicBezTo>
                  <a:cubicBezTo>
                    <a:pt x="1" y="2266"/>
                    <a:pt x="12" y="4085"/>
                    <a:pt x="2255" y="5379"/>
                  </a:cubicBezTo>
                  <a:cubicBezTo>
                    <a:pt x="3377" y="6027"/>
                    <a:pt x="4844" y="6351"/>
                    <a:pt x="6309" y="6351"/>
                  </a:cubicBezTo>
                  <a:cubicBezTo>
                    <a:pt x="7773" y="6351"/>
                    <a:pt x="9235" y="6028"/>
                    <a:pt x="10348" y="5380"/>
                  </a:cubicBezTo>
                  <a:cubicBezTo>
                    <a:pt x="12577" y="4085"/>
                    <a:pt x="12564" y="2265"/>
                    <a:pt x="10323" y="970"/>
                  </a:cubicBezTo>
                  <a:cubicBezTo>
                    <a:pt x="9201" y="323"/>
                    <a:pt x="7734" y="0"/>
                    <a:pt x="62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62"/>
            <p:cNvSpPr/>
            <p:nvPr/>
          </p:nvSpPr>
          <p:spPr>
            <a:xfrm>
              <a:off x="7248154" y="2775364"/>
              <a:ext cx="754920" cy="217128"/>
            </a:xfrm>
            <a:custGeom>
              <a:avLst/>
              <a:gdLst/>
              <a:ahLst/>
              <a:cxnLst/>
              <a:rect l="l" t="t" r="r" b="b"/>
              <a:pathLst>
                <a:path w="11564" h="3326" extrusionOk="0">
                  <a:moveTo>
                    <a:pt x="5764" y="1"/>
                  </a:moveTo>
                  <a:cubicBezTo>
                    <a:pt x="4299" y="1"/>
                    <a:pt x="2835" y="325"/>
                    <a:pt x="1721" y="972"/>
                  </a:cubicBezTo>
                  <a:cubicBezTo>
                    <a:pt x="545" y="1656"/>
                    <a:pt x="0" y="2485"/>
                    <a:pt x="71" y="3306"/>
                  </a:cubicBezTo>
                  <a:cubicBezTo>
                    <a:pt x="133" y="2578"/>
                    <a:pt x="678" y="1856"/>
                    <a:pt x="1721" y="1251"/>
                  </a:cubicBezTo>
                  <a:cubicBezTo>
                    <a:pt x="2835" y="604"/>
                    <a:pt x="4298" y="280"/>
                    <a:pt x="5763" y="280"/>
                  </a:cubicBezTo>
                  <a:cubicBezTo>
                    <a:pt x="7227" y="280"/>
                    <a:pt x="8694" y="603"/>
                    <a:pt x="9816" y="1250"/>
                  </a:cubicBezTo>
                  <a:cubicBezTo>
                    <a:pt x="10874" y="1861"/>
                    <a:pt x="11429" y="2591"/>
                    <a:pt x="11493" y="3325"/>
                  </a:cubicBezTo>
                  <a:cubicBezTo>
                    <a:pt x="11563" y="2497"/>
                    <a:pt x="11008" y="1659"/>
                    <a:pt x="9816" y="971"/>
                  </a:cubicBezTo>
                  <a:cubicBezTo>
                    <a:pt x="8694" y="324"/>
                    <a:pt x="7228" y="1"/>
                    <a:pt x="576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62"/>
            <p:cNvSpPr/>
            <p:nvPr/>
          </p:nvSpPr>
          <p:spPr>
            <a:xfrm>
              <a:off x="7300837" y="2820670"/>
              <a:ext cx="649163" cy="342338"/>
            </a:xfrm>
            <a:custGeom>
              <a:avLst/>
              <a:gdLst/>
              <a:ahLst/>
              <a:cxnLst/>
              <a:rect l="l" t="t" r="r" b="b"/>
              <a:pathLst>
                <a:path w="9944" h="5244" extrusionOk="0">
                  <a:moveTo>
                    <a:pt x="4957" y="1"/>
                  </a:moveTo>
                  <a:cubicBezTo>
                    <a:pt x="3800" y="1"/>
                    <a:pt x="2643" y="257"/>
                    <a:pt x="1762" y="768"/>
                  </a:cubicBezTo>
                  <a:cubicBezTo>
                    <a:pt x="1" y="1793"/>
                    <a:pt x="10" y="3450"/>
                    <a:pt x="1783" y="4475"/>
                  </a:cubicBezTo>
                  <a:cubicBezTo>
                    <a:pt x="2669" y="4987"/>
                    <a:pt x="3829" y="5243"/>
                    <a:pt x="4987" y="5243"/>
                  </a:cubicBezTo>
                  <a:cubicBezTo>
                    <a:pt x="6144" y="5243"/>
                    <a:pt x="7301" y="4987"/>
                    <a:pt x="8181" y="4475"/>
                  </a:cubicBezTo>
                  <a:cubicBezTo>
                    <a:pt x="9944" y="3451"/>
                    <a:pt x="9935" y="1792"/>
                    <a:pt x="8160" y="768"/>
                  </a:cubicBezTo>
                  <a:cubicBezTo>
                    <a:pt x="7274" y="257"/>
                    <a:pt x="6115" y="1"/>
                    <a:pt x="49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62"/>
            <p:cNvSpPr/>
            <p:nvPr/>
          </p:nvSpPr>
          <p:spPr>
            <a:xfrm>
              <a:off x="7313632" y="2832616"/>
              <a:ext cx="623573" cy="339466"/>
            </a:xfrm>
            <a:custGeom>
              <a:avLst/>
              <a:gdLst/>
              <a:ahLst/>
              <a:cxnLst/>
              <a:rect l="l" t="t" r="r" b="b"/>
              <a:pathLst>
                <a:path w="9552" h="5200" extrusionOk="0">
                  <a:moveTo>
                    <a:pt x="4763" y="1"/>
                  </a:moveTo>
                  <a:cubicBezTo>
                    <a:pt x="3651" y="1"/>
                    <a:pt x="2539" y="254"/>
                    <a:pt x="1693" y="762"/>
                  </a:cubicBezTo>
                  <a:cubicBezTo>
                    <a:pt x="0" y="1778"/>
                    <a:pt x="11" y="3423"/>
                    <a:pt x="1713" y="4437"/>
                  </a:cubicBezTo>
                  <a:cubicBezTo>
                    <a:pt x="2565" y="4946"/>
                    <a:pt x="3679" y="5199"/>
                    <a:pt x="4792" y="5199"/>
                  </a:cubicBezTo>
                  <a:cubicBezTo>
                    <a:pt x="5904" y="5199"/>
                    <a:pt x="7014" y="4946"/>
                    <a:pt x="7859" y="4439"/>
                  </a:cubicBezTo>
                  <a:cubicBezTo>
                    <a:pt x="9552" y="3423"/>
                    <a:pt x="9542" y="1776"/>
                    <a:pt x="7839" y="762"/>
                  </a:cubicBezTo>
                  <a:cubicBezTo>
                    <a:pt x="6988" y="254"/>
                    <a:pt x="5875" y="1"/>
                    <a:pt x="47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62"/>
            <p:cNvSpPr/>
            <p:nvPr/>
          </p:nvSpPr>
          <p:spPr>
            <a:xfrm>
              <a:off x="7437080" y="2884059"/>
              <a:ext cx="376742" cy="213472"/>
            </a:xfrm>
            <a:custGeom>
              <a:avLst/>
              <a:gdLst/>
              <a:ahLst/>
              <a:cxnLst/>
              <a:rect l="l" t="t" r="r" b="b"/>
              <a:pathLst>
                <a:path w="5771" h="3270" extrusionOk="0">
                  <a:moveTo>
                    <a:pt x="5363" y="1"/>
                  </a:moveTo>
                  <a:lnTo>
                    <a:pt x="4718" y="374"/>
                  </a:lnTo>
                  <a:cubicBezTo>
                    <a:pt x="4391" y="241"/>
                    <a:pt x="4039" y="174"/>
                    <a:pt x="3702" y="174"/>
                  </a:cubicBezTo>
                  <a:cubicBezTo>
                    <a:pt x="3334" y="174"/>
                    <a:pt x="2984" y="255"/>
                    <a:pt x="2705" y="417"/>
                  </a:cubicBezTo>
                  <a:cubicBezTo>
                    <a:pt x="2152" y="739"/>
                    <a:pt x="2265" y="1150"/>
                    <a:pt x="2669" y="1678"/>
                  </a:cubicBezTo>
                  <a:cubicBezTo>
                    <a:pt x="2956" y="2066"/>
                    <a:pt x="2991" y="2338"/>
                    <a:pt x="2631" y="2548"/>
                  </a:cubicBezTo>
                  <a:cubicBezTo>
                    <a:pt x="2472" y="2640"/>
                    <a:pt x="2273" y="2686"/>
                    <a:pt x="2060" y="2686"/>
                  </a:cubicBezTo>
                  <a:cubicBezTo>
                    <a:pt x="1788" y="2686"/>
                    <a:pt x="1494" y="2611"/>
                    <a:pt x="1234" y="2461"/>
                  </a:cubicBezTo>
                  <a:cubicBezTo>
                    <a:pt x="877" y="2254"/>
                    <a:pt x="662" y="1991"/>
                    <a:pt x="589" y="1766"/>
                  </a:cubicBezTo>
                  <a:lnTo>
                    <a:pt x="0" y="1927"/>
                  </a:lnTo>
                  <a:cubicBezTo>
                    <a:pt x="64" y="2154"/>
                    <a:pt x="337" y="2444"/>
                    <a:pt x="705" y="2663"/>
                  </a:cubicBezTo>
                  <a:lnTo>
                    <a:pt x="60" y="3037"/>
                  </a:lnTo>
                  <a:lnTo>
                    <a:pt x="462" y="3270"/>
                  </a:lnTo>
                  <a:lnTo>
                    <a:pt x="1126" y="2883"/>
                  </a:lnTo>
                  <a:cubicBezTo>
                    <a:pt x="1481" y="3030"/>
                    <a:pt x="1847" y="3096"/>
                    <a:pt x="2189" y="3096"/>
                  </a:cubicBezTo>
                  <a:cubicBezTo>
                    <a:pt x="2596" y="3096"/>
                    <a:pt x="2968" y="3002"/>
                    <a:pt x="3245" y="2841"/>
                  </a:cubicBezTo>
                  <a:cubicBezTo>
                    <a:pt x="3813" y="2511"/>
                    <a:pt x="3801" y="2126"/>
                    <a:pt x="3407" y="1586"/>
                  </a:cubicBezTo>
                  <a:cubicBezTo>
                    <a:pt x="3086" y="1121"/>
                    <a:pt x="3012" y="889"/>
                    <a:pt x="3343" y="695"/>
                  </a:cubicBezTo>
                  <a:cubicBezTo>
                    <a:pt x="3472" y="621"/>
                    <a:pt x="3654" y="567"/>
                    <a:pt x="3865" y="567"/>
                  </a:cubicBezTo>
                  <a:cubicBezTo>
                    <a:pt x="4081" y="567"/>
                    <a:pt x="4328" y="623"/>
                    <a:pt x="4580" y="770"/>
                  </a:cubicBezTo>
                  <a:cubicBezTo>
                    <a:pt x="4987" y="1004"/>
                    <a:pt x="5119" y="1242"/>
                    <a:pt x="5173" y="1374"/>
                  </a:cubicBezTo>
                  <a:lnTo>
                    <a:pt x="5746" y="1214"/>
                  </a:lnTo>
                  <a:cubicBezTo>
                    <a:pt x="5683" y="1043"/>
                    <a:pt x="5522" y="827"/>
                    <a:pt x="5145" y="598"/>
                  </a:cubicBezTo>
                  <a:lnTo>
                    <a:pt x="5770" y="235"/>
                  </a:lnTo>
                  <a:lnTo>
                    <a:pt x="536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62"/>
            <p:cNvSpPr/>
            <p:nvPr/>
          </p:nvSpPr>
          <p:spPr>
            <a:xfrm>
              <a:off x="6320695" y="3722604"/>
              <a:ext cx="747673" cy="321383"/>
            </a:xfrm>
            <a:custGeom>
              <a:avLst/>
              <a:gdLst/>
              <a:ahLst/>
              <a:cxnLst/>
              <a:rect l="l" t="t" r="r" b="b"/>
              <a:pathLst>
                <a:path w="11453" h="4923" extrusionOk="0">
                  <a:moveTo>
                    <a:pt x="11453" y="33"/>
                  </a:moveTo>
                  <a:lnTo>
                    <a:pt x="11453" y="35"/>
                  </a:lnTo>
                  <a:lnTo>
                    <a:pt x="11453" y="35"/>
                  </a:lnTo>
                  <a:cubicBezTo>
                    <a:pt x="11453" y="34"/>
                    <a:pt x="11453" y="33"/>
                    <a:pt x="11453" y="33"/>
                  </a:cubicBezTo>
                  <a:close/>
                  <a:moveTo>
                    <a:pt x="6" y="1"/>
                  </a:moveTo>
                  <a:lnTo>
                    <a:pt x="1" y="1593"/>
                  </a:lnTo>
                  <a:cubicBezTo>
                    <a:pt x="0" y="2447"/>
                    <a:pt x="563" y="3301"/>
                    <a:pt x="1691" y="3952"/>
                  </a:cubicBezTo>
                  <a:cubicBezTo>
                    <a:pt x="1827" y="4032"/>
                    <a:pt x="1968" y="4103"/>
                    <a:pt x="2112" y="4174"/>
                  </a:cubicBezTo>
                  <a:cubicBezTo>
                    <a:pt x="2158" y="4194"/>
                    <a:pt x="2206" y="4212"/>
                    <a:pt x="2252" y="4234"/>
                  </a:cubicBezTo>
                  <a:cubicBezTo>
                    <a:pt x="2340" y="4274"/>
                    <a:pt x="2427" y="4313"/>
                    <a:pt x="2518" y="4349"/>
                  </a:cubicBezTo>
                  <a:cubicBezTo>
                    <a:pt x="2528" y="4353"/>
                    <a:pt x="2540" y="4357"/>
                    <a:pt x="2550" y="4361"/>
                  </a:cubicBezTo>
                  <a:cubicBezTo>
                    <a:pt x="2748" y="4437"/>
                    <a:pt x="2954" y="4505"/>
                    <a:pt x="3164" y="4568"/>
                  </a:cubicBezTo>
                  <a:cubicBezTo>
                    <a:pt x="3181" y="4573"/>
                    <a:pt x="3196" y="4579"/>
                    <a:pt x="3214" y="4584"/>
                  </a:cubicBezTo>
                  <a:cubicBezTo>
                    <a:pt x="3261" y="4599"/>
                    <a:pt x="3311" y="4606"/>
                    <a:pt x="3361" y="4620"/>
                  </a:cubicBezTo>
                  <a:cubicBezTo>
                    <a:pt x="3477" y="4651"/>
                    <a:pt x="3595" y="4680"/>
                    <a:pt x="3715" y="4707"/>
                  </a:cubicBezTo>
                  <a:cubicBezTo>
                    <a:pt x="3747" y="4714"/>
                    <a:pt x="3778" y="4724"/>
                    <a:pt x="3810" y="4730"/>
                  </a:cubicBezTo>
                  <a:cubicBezTo>
                    <a:pt x="3857" y="4741"/>
                    <a:pt x="3905" y="4746"/>
                    <a:pt x="3952" y="4755"/>
                  </a:cubicBezTo>
                  <a:cubicBezTo>
                    <a:pt x="4053" y="4775"/>
                    <a:pt x="4155" y="4793"/>
                    <a:pt x="4258" y="4808"/>
                  </a:cubicBezTo>
                  <a:cubicBezTo>
                    <a:pt x="4297" y="4815"/>
                    <a:pt x="4337" y="4824"/>
                    <a:pt x="4378" y="4829"/>
                  </a:cubicBezTo>
                  <a:cubicBezTo>
                    <a:pt x="4423" y="4835"/>
                    <a:pt x="4466" y="4839"/>
                    <a:pt x="4511" y="4844"/>
                  </a:cubicBezTo>
                  <a:cubicBezTo>
                    <a:pt x="4606" y="4856"/>
                    <a:pt x="4700" y="4867"/>
                    <a:pt x="4796" y="4876"/>
                  </a:cubicBezTo>
                  <a:cubicBezTo>
                    <a:pt x="4842" y="4880"/>
                    <a:pt x="4888" y="4888"/>
                    <a:pt x="4935" y="4893"/>
                  </a:cubicBezTo>
                  <a:cubicBezTo>
                    <a:pt x="4978" y="4895"/>
                    <a:pt x="5020" y="4897"/>
                    <a:pt x="5064" y="4899"/>
                  </a:cubicBezTo>
                  <a:cubicBezTo>
                    <a:pt x="5160" y="4904"/>
                    <a:pt x="5254" y="4909"/>
                    <a:pt x="5352" y="4915"/>
                  </a:cubicBezTo>
                  <a:cubicBezTo>
                    <a:pt x="5400" y="4916"/>
                    <a:pt x="5449" y="4921"/>
                    <a:pt x="5499" y="4922"/>
                  </a:cubicBezTo>
                  <a:cubicBezTo>
                    <a:pt x="5506" y="4922"/>
                    <a:pt x="5514" y="4923"/>
                    <a:pt x="5522" y="4923"/>
                  </a:cubicBezTo>
                  <a:cubicBezTo>
                    <a:pt x="5552" y="4923"/>
                    <a:pt x="5583" y="4921"/>
                    <a:pt x="5614" y="4921"/>
                  </a:cubicBezTo>
                  <a:cubicBezTo>
                    <a:pt x="5657" y="4921"/>
                    <a:pt x="5701" y="4922"/>
                    <a:pt x="5744" y="4922"/>
                  </a:cubicBezTo>
                  <a:cubicBezTo>
                    <a:pt x="5806" y="4922"/>
                    <a:pt x="5867" y="4921"/>
                    <a:pt x="5929" y="4920"/>
                  </a:cubicBezTo>
                  <a:cubicBezTo>
                    <a:pt x="5940" y="4919"/>
                    <a:pt x="5951" y="4919"/>
                    <a:pt x="5962" y="4919"/>
                  </a:cubicBezTo>
                  <a:cubicBezTo>
                    <a:pt x="5992" y="4919"/>
                    <a:pt x="6022" y="4920"/>
                    <a:pt x="6052" y="4920"/>
                  </a:cubicBezTo>
                  <a:cubicBezTo>
                    <a:pt x="6063" y="4920"/>
                    <a:pt x="6074" y="4920"/>
                    <a:pt x="6085" y="4920"/>
                  </a:cubicBezTo>
                  <a:cubicBezTo>
                    <a:pt x="6115" y="4918"/>
                    <a:pt x="6145" y="4915"/>
                    <a:pt x="6176" y="4913"/>
                  </a:cubicBezTo>
                  <a:cubicBezTo>
                    <a:pt x="6306" y="4908"/>
                    <a:pt x="6435" y="4898"/>
                    <a:pt x="6563" y="4888"/>
                  </a:cubicBezTo>
                  <a:cubicBezTo>
                    <a:pt x="6616" y="4884"/>
                    <a:pt x="6668" y="4883"/>
                    <a:pt x="6719" y="4877"/>
                  </a:cubicBezTo>
                  <a:cubicBezTo>
                    <a:pt x="6735" y="4875"/>
                    <a:pt x="6750" y="4872"/>
                    <a:pt x="6767" y="4870"/>
                  </a:cubicBezTo>
                  <a:cubicBezTo>
                    <a:pt x="6984" y="4848"/>
                    <a:pt x="7203" y="4819"/>
                    <a:pt x="7416" y="4779"/>
                  </a:cubicBezTo>
                  <a:cubicBezTo>
                    <a:pt x="7427" y="4778"/>
                    <a:pt x="7438" y="4778"/>
                    <a:pt x="7448" y="4776"/>
                  </a:cubicBezTo>
                  <a:cubicBezTo>
                    <a:pt x="7511" y="4765"/>
                    <a:pt x="7571" y="4749"/>
                    <a:pt x="7631" y="4735"/>
                  </a:cubicBezTo>
                  <a:cubicBezTo>
                    <a:pt x="7739" y="4715"/>
                    <a:pt x="7845" y="4694"/>
                    <a:pt x="7949" y="4669"/>
                  </a:cubicBezTo>
                  <a:cubicBezTo>
                    <a:pt x="8024" y="4650"/>
                    <a:pt x="8097" y="4629"/>
                    <a:pt x="8171" y="4609"/>
                  </a:cubicBezTo>
                  <a:cubicBezTo>
                    <a:pt x="8271" y="4582"/>
                    <a:pt x="8371" y="4555"/>
                    <a:pt x="8468" y="4524"/>
                  </a:cubicBezTo>
                  <a:cubicBezTo>
                    <a:pt x="8489" y="4518"/>
                    <a:pt x="8510" y="4513"/>
                    <a:pt x="8531" y="4506"/>
                  </a:cubicBezTo>
                  <a:cubicBezTo>
                    <a:pt x="8565" y="4495"/>
                    <a:pt x="8597" y="4481"/>
                    <a:pt x="8632" y="4468"/>
                  </a:cubicBezTo>
                  <a:cubicBezTo>
                    <a:pt x="8785" y="4416"/>
                    <a:pt x="8935" y="4359"/>
                    <a:pt x="9082" y="4298"/>
                  </a:cubicBezTo>
                  <a:cubicBezTo>
                    <a:pt x="9137" y="4274"/>
                    <a:pt x="9192" y="4252"/>
                    <a:pt x="9246" y="4228"/>
                  </a:cubicBezTo>
                  <a:cubicBezTo>
                    <a:pt x="9433" y="4143"/>
                    <a:pt x="9614" y="4055"/>
                    <a:pt x="9785" y="3955"/>
                  </a:cubicBezTo>
                  <a:cubicBezTo>
                    <a:pt x="9809" y="3941"/>
                    <a:pt x="9833" y="3928"/>
                    <a:pt x="9855" y="3913"/>
                  </a:cubicBezTo>
                  <a:cubicBezTo>
                    <a:pt x="9909" y="3881"/>
                    <a:pt x="9955" y="3846"/>
                    <a:pt x="10005" y="3813"/>
                  </a:cubicBezTo>
                  <a:cubicBezTo>
                    <a:pt x="10075" y="3768"/>
                    <a:pt x="10144" y="3725"/>
                    <a:pt x="10209" y="3679"/>
                  </a:cubicBezTo>
                  <a:cubicBezTo>
                    <a:pt x="10266" y="3635"/>
                    <a:pt x="10318" y="3593"/>
                    <a:pt x="10371" y="3549"/>
                  </a:cubicBezTo>
                  <a:cubicBezTo>
                    <a:pt x="10429" y="3502"/>
                    <a:pt x="10489" y="3455"/>
                    <a:pt x="10545" y="3406"/>
                  </a:cubicBezTo>
                  <a:cubicBezTo>
                    <a:pt x="10556" y="3396"/>
                    <a:pt x="10569" y="3387"/>
                    <a:pt x="10580" y="3377"/>
                  </a:cubicBezTo>
                  <a:cubicBezTo>
                    <a:pt x="10653" y="3309"/>
                    <a:pt x="10721" y="3240"/>
                    <a:pt x="10785" y="3169"/>
                  </a:cubicBezTo>
                  <a:cubicBezTo>
                    <a:pt x="10799" y="3155"/>
                    <a:pt x="10811" y="3140"/>
                    <a:pt x="10823" y="3125"/>
                  </a:cubicBezTo>
                  <a:cubicBezTo>
                    <a:pt x="10862" y="3082"/>
                    <a:pt x="10900" y="3039"/>
                    <a:pt x="10935" y="2994"/>
                  </a:cubicBezTo>
                  <a:cubicBezTo>
                    <a:pt x="10963" y="2961"/>
                    <a:pt x="10987" y="2925"/>
                    <a:pt x="11013" y="2889"/>
                  </a:cubicBezTo>
                  <a:cubicBezTo>
                    <a:pt x="11020" y="2877"/>
                    <a:pt x="11031" y="2865"/>
                    <a:pt x="11038" y="2852"/>
                  </a:cubicBezTo>
                  <a:cubicBezTo>
                    <a:pt x="11084" y="2786"/>
                    <a:pt x="11128" y="2720"/>
                    <a:pt x="11165" y="2654"/>
                  </a:cubicBezTo>
                  <a:cubicBezTo>
                    <a:pt x="11173" y="2639"/>
                    <a:pt x="11178" y="2623"/>
                    <a:pt x="11185" y="2609"/>
                  </a:cubicBezTo>
                  <a:cubicBezTo>
                    <a:pt x="11217" y="2550"/>
                    <a:pt x="11243" y="2491"/>
                    <a:pt x="11269" y="2433"/>
                  </a:cubicBezTo>
                  <a:cubicBezTo>
                    <a:pt x="11284" y="2397"/>
                    <a:pt x="11304" y="2362"/>
                    <a:pt x="11319" y="2328"/>
                  </a:cubicBezTo>
                  <a:cubicBezTo>
                    <a:pt x="11322" y="2316"/>
                    <a:pt x="11324" y="2303"/>
                    <a:pt x="11329" y="2292"/>
                  </a:cubicBezTo>
                  <a:cubicBezTo>
                    <a:pt x="11348" y="2236"/>
                    <a:pt x="11362" y="2178"/>
                    <a:pt x="11377" y="2120"/>
                  </a:cubicBezTo>
                  <a:cubicBezTo>
                    <a:pt x="11388" y="2083"/>
                    <a:pt x="11403" y="2044"/>
                    <a:pt x="11409" y="2007"/>
                  </a:cubicBezTo>
                  <a:cubicBezTo>
                    <a:pt x="11412" y="1995"/>
                    <a:pt x="11412" y="1986"/>
                    <a:pt x="11413" y="1975"/>
                  </a:cubicBezTo>
                  <a:cubicBezTo>
                    <a:pt x="11425" y="1914"/>
                    <a:pt x="11429" y="1853"/>
                    <a:pt x="11435" y="1794"/>
                  </a:cubicBezTo>
                  <a:cubicBezTo>
                    <a:pt x="11437" y="1755"/>
                    <a:pt x="11446" y="1716"/>
                    <a:pt x="11448" y="1678"/>
                  </a:cubicBezTo>
                  <a:cubicBezTo>
                    <a:pt x="11449" y="1661"/>
                    <a:pt x="11449" y="1643"/>
                    <a:pt x="11449" y="1627"/>
                  </a:cubicBezTo>
                  <a:lnTo>
                    <a:pt x="11453" y="35"/>
                  </a:lnTo>
                  <a:lnTo>
                    <a:pt x="11453" y="35"/>
                  </a:lnTo>
                  <a:cubicBezTo>
                    <a:pt x="11453" y="90"/>
                    <a:pt x="11444" y="145"/>
                    <a:pt x="11439" y="199"/>
                  </a:cubicBezTo>
                  <a:cubicBezTo>
                    <a:pt x="11434" y="259"/>
                    <a:pt x="11430" y="320"/>
                    <a:pt x="11418" y="382"/>
                  </a:cubicBezTo>
                  <a:cubicBezTo>
                    <a:pt x="11409" y="429"/>
                    <a:pt x="11394" y="478"/>
                    <a:pt x="11381" y="526"/>
                  </a:cubicBezTo>
                  <a:cubicBezTo>
                    <a:pt x="11367" y="583"/>
                    <a:pt x="11353" y="640"/>
                    <a:pt x="11333" y="698"/>
                  </a:cubicBezTo>
                  <a:cubicBezTo>
                    <a:pt x="11316" y="745"/>
                    <a:pt x="11294" y="790"/>
                    <a:pt x="11274" y="837"/>
                  </a:cubicBezTo>
                  <a:cubicBezTo>
                    <a:pt x="11248" y="897"/>
                    <a:pt x="11221" y="956"/>
                    <a:pt x="11191" y="1016"/>
                  </a:cubicBezTo>
                  <a:cubicBezTo>
                    <a:pt x="11146" y="1097"/>
                    <a:pt x="11098" y="1179"/>
                    <a:pt x="11043" y="1258"/>
                  </a:cubicBezTo>
                  <a:cubicBezTo>
                    <a:pt x="11035" y="1271"/>
                    <a:pt x="11026" y="1284"/>
                    <a:pt x="11015" y="1297"/>
                  </a:cubicBezTo>
                  <a:cubicBezTo>
                    <a:pt x="10959" y="1376"/>
                    <a:pt x="10895" y="1455"/>
                    <a:pt x="10827" y="1533"/>
                  </a:cubicBezTo>
                  <a:cubicBezTo>
                    <a:pt x="10814" y="1546"/>
                    <a:pt x="10803" y="1561"/>
                    <a:pt x="10790" y="1575"/>
                  </a:cubicBezTo>
                  <a:cubicBezTo>
                    <a:pt x="10716" y="1656"/>
                    <a:pt x="10634" y="1734"/>
                    <a:pt x="10548" y="1813"/>
                  </a:cubicBezTo>
                  <a:cubicBezTo>
                    <a:pt x="10495" y="1862"/>
                    <a:pt x="10434" y="1908"/>
                    <a:pt x="10374" y="1955"/>
                  </a:cubicBezTo>
                  <a:cubicBezTo>
                    <a:pt x="10322" y="1999"/>
                    <a:pt x="10269" y="2041"/>
                    <a:pt x="10212" y="2085"/>
                  </a:cubicBezTo>
                  <a:cubicBezTo>
                    <a:pt x="10149" y="2131"/>
                    <a:pt x="10079" y="2174"/>
                    <a:pt x="10010" y="2219"/>
                  </a:cubicBezTo>
                  <a:cubicBezTo>
                    <a:pt x="9937" y="2266"/>
                    <a:pt x="9868" y="2315"/>
                    <a:pt x="9790" y="2361"/>
                  </a:cubicBezTo>
                  <a:cubicBezTo>
                    <a:pt x="9618" y="2461"/>
                    <a:pt x="9435" y="2549"/>
                    <a:pt x="9250" y="2633"/>
                  </a:cubicBezTo>
                  <a:cubicBezTo>
                    <a:pt x="9196" y="2658"/>
                    <a:pt x="9141" y="2681"/>
                    <a:pt x="9087" y="2704"/>
                  </a:cubicBezTo>
                  <a:cubicBezTo>
                    <a:pt x="8940" y="2764"/>
                    <a:pt x="8791" y="2821"/>
                    <a:pt x="8636" y="2874"/>
                  </a:cubicBezTo>
                  <a:cubicBezTo>
                    <a:pt x="8581" y="2893"/>
                    <a:pt x="8528" y="2912"/>
                    <a:pt x="8473" y="2930"/>
                  </a:cubicBezTo>
                  <a:cubicBezTo>
                    <a:pt x="8375" y="2960"/>
                    <a:pt x="8276" y="2987"/>
                    <a:pt x="8178" y="3015"/>
                  </a:cubicBezTo>
                  <a:cubicBezTo>
                    <a:pt x="8102" y="3035"/>
                    <a:pt x="8029" y="3057"/>
                    <a:pt x="7954" y="3075"/>
                  </a:cubicBezTo>
                  <a:cubicBezTo>
                    <a:pt x="7849" y="3100"/>
                    <a:pt x="7743" y="3121"/>
                    <a:pt x="7637" y="3143"/>
                  </a:cubicBezTo>
                  <a:cubicBezTo>
                    <a:pt x="7565" y="3157"/>
                    <a:pt x="7493" y="3173"/>
                    <a:pt x="7422" y="3187"/>
                  </a:cubicBezTo>
                  <a:cubicBezTo>
                    <a:pt x="7207" y="3224"/>
                    <a:pt x="6989" y="3254"/>
                    <a:pt x="6770" y="3277"/>
                  </a:cubicBezTo>
                  <a:cubicBezTo>
                    <a:pt x="6704" y="3285"/>
                    <a:pt x="6636" y="3288"/>
                    <a:pt x="6568" y="3294"/>
                  </a:cubicBezTo>
                  <a:cubicBezTo>
                    <a:pt x="6439" y="3305"/>
                    <a:pt x="6310" y="3314"/>
                    <a:pt x="6181" y="3320"/>
                  </a:cubicBezTo>
                  <a:cubicBezTo>
                    <a:pt x="6097" y="3323"/>
                    <a:pt x="6016" y="3326"/>
                    <a:pt x="5934" y="3327"/>
                  </a:cubicBezTo>
                  <a:cubicBezTo>
                    <a:pt x="5873" y="3328"/>
                    <a:pt x="5813" y="3328"/>
                    <a:pt x="5752" y="3328"/>
                  </a:cubicBezTo>
                  <a:cubicBezTo>
                    <a:pt x="5708" y="3328"/>
                    <a:pt x="5663" y="3328"/>
                    <a:pt x="5619" y="3327"/>
                  </a:cubicBezTo>
                  <a:cubicBezTo>
                    <a:pt x="5531" y="3327"/>
                    <a:pt x="5444" y="3324"/>
                    <a:pt x="5355" y="3320"/>
                  </a:cubicBezTo>
                  <a:cubicBezTo>
                    <a:pt x="5259" y="3317"/>
                    <a:pt x="5164" y="3311"/>
                    <a:pt x="5068" y="3305"/>
                  </a:cubicBezTo>
                  <a:cubicBezTo>
                    <a:pt x="4979" y="3299"/>
                    <a:pt x="4890" y="3292"/>
                    <a:pt x="4801" y="3283"/>
                  </a:cubicBezTo>
                  <a:cubicBezTo>
                    <a:pt x="4706" y="3273"/>
                    <a:pt x="4611" y="3263"/>
                    <a:pt x="4515" y="3251"/>
                  </a:cubicBezTo>
                  <a:cubicBezTo>
                    <a:pt x="4430" y="3240"/>
                    <a:pt x="4345" y="3228"/>
                    <a:pt x="4262" y="3214"/>
                  </a:cubicBezTo>
                  <a:cubicBezTo>
                    <a:pt x="4159" y="3199"/>
                    <a:pt x="4057" y="3181"/>
                    <a:pt x="3957" y="3162"/>
                  </a:cubicBezTo>
                  <a:cubicBezTo>
                    <a:pt x="3876" y="3146"/>
                    <a:pt x="3797" y="3131"/>
                    <a:pt x="3719" y="3113"/>
                  </a:cubicBezTo>
                  <a:cubicBezTo>
                    <a:pt x="3600" y="3088"/>
                    <a:pt x="3482" y="3057"/>
                    <a:pt x="3365" y="3026"/>
                  </a:cubicBezTo>
                  <a:cubicBezTo>
                    <a:pt x="3300" y="3010"/>
                    <a:pt x="3232" y="2993"/>
                    <a:pt x="3166" y="2974"/>
                  </a:cubicBezTo>
                  <a:cubicBezTo>
                    <a:pt x="2957" y="2912"/>
                    <a:pt x="2752" y="2843"/>
                    <a:pt x="2554" y="2766"/>
                  </a:cubicBezTo>
                  <a:cubicBezTo>
                    <a:pt x="2454" y="2728"/>
                    <a:pt x="2359" y="2686"/>
                    <a:pt x="2265" y="2644"/>
                  </a:cubicBezTo>
                  <a:cubicBezTo>
                    <a:pt x="2215" y="2622"/>
                    <a:pt x="2165" y="2601"/>
                    <a:pt x="2116" y="2578"/>
                  </a:cubicBezTo>
                  <a:cubicBezTo>
                    <a:pt x="1972" y="2511"/>
                    <a:pt x="1831" y="2438"/>
                    <a:pt x="1696" y="2360"/>
                  </a:cubicBezTo>
                  <a:cubicBezTo>
                    <a:pt x="568" y="1708"/>
                    <a:pt x="4" y="854"/>
                    <a:pt x="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62"/>
            <p:cNvSpPr/>
            <p:nvPr/>
          </p:nvSpPr>
          <p:spPr>
            <a:xfrm>
              <a:off x="6320825" y="3722539"/>
              <a:ext cx="747478" cy="284955"/>
            </a:xfrm>
            <a:custGeom>
              <a:avLst/>
              <a:gdLst/>
              <a:ahLst/>
              <a:cxnLst/>
              <a:rect l="l" t="t" r="r" b="b"/>
              <a:pathLst>
                <a:path w="11450" h="4365" extrusionOk="0">
                  <a:moveTo>
                    <a:pt x="4" y="0"/>
                  </a:moveTo>
                  <a:lnTo>
                    <a:pt x="1" y="1054"/>
                  </a:lnTo>
                  <a:cubicBezTo>
                    <a:pt x="7" y="1903"/>
                    <a:pt x="570" y="2748"/>
                    <a:pt x="1689" y="3396"/>
                  </a:cubicBezTo>
                  <a:cubicBezTo>
                    <a:pt x="1825" y="3474"/>
                    <a:pt x="1966" y="3547"/>
                    <a:pt x="2110" y="3614"/>
                  </a:cubicBezTo>
                  <a:cubicBezTo>
                    <a:pt x="2156" y="3637"/>
                    <a:pt x="2204" y="3655"/>
                    <a:pt x="2250" y="3676"/>
                  </a:cubicBezTo>
                  <a:cubicBezTo>
                    <a:pt x="2338" y="3715"/>
                    <a:pt x="2425" y="3755"/>
                    <a:pt x="2516" y="3792"/>
                  </a:cubicBezTo>
                  <a:cubicBezTo>
                    <a:pt x="2526" y="3795"/>
                    <a:pt x="2538" y="3799"/>
                    <a:pt x="2548" y="3802"/>
                  </a:cubicBezTo>
                  <a:cubicBezTo>
                    <a:pt x="2746" y="3881"/>
                    <a:pt x="2952" y="3948"/>
                    <a:pt x="3162" y="4010"/>
                  </a:cubicBezTo>
                  <a:cubicBezTo>
                    <a:pt x="3179" y="4014"/>
                    <a:pt x="3194" y="4023"/>
                    <a:pt x="3212" y="4026"/>
                  </a:cubicBezTo>
                  <a:cubicBezTo>
                    <a:pt x="3259" y="4039"/>
                    <a:pt x="3309" y="4049"/>
                    <a:pt x="3359" y="4062"/>
                  </a:cubicBezTo>
                  <a:cubicBezTo>
                    <a:pt x="3475" y="4094"/>
                    <a:pt x="3593" y="4124"/>
                    <a:pt x="3713" y="4149"/>
                  </a:cubicBezTo>
                  <a:cubicBezTo>
                    <a:pt x="3745" y="4156"/>
                    <a:pt x="3776" y="4166"/>
                    <a:pt x="3808" y="4173"/>
                  </a:cubicBezTo>
                  <a:cubicBezTo>
                    <a:pt x="3855" y="4182"/>
                    <a:pt x="3903" y="4189"/>
                    <a:pt x="3950" y="4198"/>
                  </a:cubicBezTo>
                  <a:cubicBezTo>
                    <a:pt x="4051" y="4217"/>
                    <a:pt x="4153" y="4235"/>
                    <a:pt x="4256" y="4250"/>
                  </a:cubicBezTo>
                  <a:cubicBezTo>
                    <a:pt x="4295" y="4257"/>
                    <a:pt x="4335" y="4266"/>
                    <a:pt x="4376" y="4271"/>
                  </a:cubicBezTo>
                  <a:cubicBezTo>
                    <a:pt x="4421" y="4277"/>
                    <a:pt x="4464" y="4281"/>
                    <a:pt x="4509" y="4286"/>
                  </a:cubicBezTo>
                  <a:cubicBezTo>
                    <a:pt x="4604" y="4299"/>
                    <a:pt x="4698" y="4309"/>
                    <a:pt x="4794" y="4318"/>
                  </a:cubicBezTo>
                  <a:cubicBezTo>
                    <a:pt x="4840" y="4323"/>
                    <a:pt x="4886" y="4331"/>
                    <a:pt x="4933" y="4333"/>
                  </a:cubicBezTo>
                  <a:cubicBezTo>
                    <a:pt x="4976" y="4337"/>
                    <a:pt x="5018" y="4337"/>
                    <a:pt x="5062" y="4341"/>
                  </a:cubicBezTo>
                  <a:cubicBezTo>
                    <a:pt x="5158" y="4347"/>
                    <a:pt x="5252" y="4353"/>
                    <a:pt x="5350" y="4356"/>
                  </a:cubicBezTo>
                  <a:cubicBezTo>
                    <a:pt x="5398" y="4359"/>
                    <a:pt x="5447" y="4363"/>
                    <a:pt x="5497" y="4364"/>
                  </a:cubicBezTo>
                  <a:cubicBezTo>
                    <a:pt x="5504" y="4364"/>
                    <a:pt x="5512" y="4364"/>
                    <a:pt x="5520" y="4364"/>
                  </a:cubicBezTo>
                  <a:cubicBezTo>
                    <a:pt x="5550" y="4364"/>
                    <a:pt x="5581" y="4363"/>
                    <a:pt x="5612" y="4363"/>
                  </a:cubicBezTo>
                  <a:cubicBezTo>
                    <a:pt x="5664" y="4363"/>
                    <a:pt x="5717" y="4364"/>
                    <a:pt x="5769" y="4364"/>
                  </a:cubicBezTo>
                  <a:cubicBezTo>
                    <a:pt x="5822" y="4364"/>
                    <a:pt x="5874" y="4363"/>
                    <a:pt x="5927" y="4363"/>
                  </a:cubicBezTo>
                  <a:cubicBezTo>
                    <a:pt x="5953" y="4362"/>
                    <a:pt x="5979" y="4362"/>
                    <a:pt x="6005" y="4362"/>
                  </a:cubicBezTo>
                  <a:cubicBezTo>
                    <a:pt x="6031" y="4362"/>
                    <a:pt x="6056" y="4362"/>
                    <a:pt x="6083" y="4362"/>
                  </a:cubicBezTo>
                  <a:cubicBezTo>
                    <a:pt x="6113" y="4360"/>
                    <a:pt x="6143" y="4356"/>
                    <a:pt x="6174" y="4355"/>
                  </a:cubicBezTo>
                  <a:cubicBezTo>
                    <a:pt x="6304" y="4349"/>
                    <a:pt x="6433" y="4340"/>
                    <a:pt x="6561" y="4330"/>
                  </a:cubicBezTo>
                  <a:cubicBezTo>
                    <a:pt x="6614" y="4326"/>
                    <a:pt x="6666" y="4324"/>
                    <a:pt x="6717" y="4319"/>
                  </a:cubicBezTo>
                  <a:cubicBezTo>
                    <a:pt x="6733" y="4317"/>
                    <a:pt x="6748" y="4314"/>
                    <a:pt x="6765" y="4312"/>
                  </a:cubicBezTo>
                  <a:cubicBezTo>
                    <a:pt x="6982" y="4290"/>
                    <a:pt x="7201" y="4260"/>
                    <a:pt x="7414" y="4222"/>
                  </a:cubicBezTo>
                  <a:cubicBezTo>
                    <a:pt x="7425" y="4221"/>
                    <a:pt x="7436" y="4220"/>
                    <a:pt x="7446" y="4217"/>
                  </a:cubicBezTo>
                  <a:cubicBezTo>
                    <a:pt x="7509" y="4207"/>
                    <a:pt x="7569" y="4190"/>
                    <a:pt x="7629" y="4177"/>
                  </a:cubicBezTo>
                  <a:cubicBezTo>
                    <a:pt x="7737" y="4157"/>
                    <a:pt x="7843" y="4135"/>
                    <a:pt x="7947" y="4111"/>
                  </a:cubicBezTo>
                  <a:cubicBezTo>
                    <a:pt x="8022" y="4093"/>
                    <a:pt x="8095" y="4070"/>
                    <a:pt x="8169" y="4051"/>
                  </a:cubicBezTo>
                  <a:cubicBezTo>
                    <a:pt x="8269" y="4023"/>
                    <a:pt x="8369" y="3997"/>
                    <a:pt x="8466" y="3965"/>
                  </a:cubicBezTo>
                  <a:cubicBezTo>
                    <a:pt x="8487" y="3960"/>
                    <a:pt x="8508" y="3955"/>
                    <a:pt x="8529" y="3948"/>
                  </a:cubicBezTo>
                  <a:cubicBezTo>
                    <a:pt x="8563" y="3937"/>
                    <a:pt x="8595" y="3921"/>
                    <a:pt x="8630" y="3910"/>
                  </a:cubicBezTo>
                  <a:cubicBezTo>
                    <a:pt x="8783" y="3857"/>
                    <a:pt x="8933" y="3800"/>
                    <a:pt x="9080" y="3739"/>
                  </a:cubicBezTo>
                  <a:cubicBezTo>
                    <a:pt x="9135" y="3717"/>
                    <a:pt x="9190" y="3694"/>
                    <a:pt x="9244" y="3669"/>
                  </a:cubicBezTo>
                  <a:cubicBezTo>
                    <a:pt x="9431" y="3585"/>
                    <a:pt x="9612" y="3495"/>
                    <a:pt x="9783" y="3397"/>
                  </a:cubicBezTo>
                  <a:cubicBezTo>
                    <a:pt x="9807" y="3383"/>
                    <a:pt x="9831" y="3369"/>
                    <a:pt x="9853" y="3355"/>
                  </a:cubicBezTo>
                  <a:cubicBezTo>
                    <a:pt x="9907" y="3323"/>
                    <a:pt x="9953" y="3288"/>
                    <a:pt x="10003" y="3255"/>
                  </a:cubicBezTo>
                  <a:cubicBezTo>
                    <a:pt x="10073" y="3210"/>
                    <a:pt x="10142" y="3165"/>
                    <a:pt x="10207" y="3119"/>
                  </a:cubicBezTo>
                  <a:cubicBezTo>
                    <a:pt x="10264" y="3078"/>
                    <a:pt x="10316" y="3035"/>
                    <a:pt x="10369" y="2991"/>
                  </a:cubicBezTo>
                  <a:cubicBezTo>
                    <a:pt x="10427" y="2944"/>
                    <a:pt x="10487" y="2897"/>
                    <a:pt x="10543" y="2848"/>
                  </a:cubicBezTo>
                  <a:cubicBezTo>
                    <a:pt x="10554" y="2839"/>
                    <a:pt x="10567" y="2829"/>
                    <a:pt x="10578" y="2819"/>
                  </a:cubicBezTo>
                  <a:cubicBezTo>
                    <a:pt x="10651" y="2751"/>
                    <a:pt x="10719" y="2682"/>
                    <a:pt x="10783" y="2611"/>
                  </a:cubicBezTo>
                  <a:cubicBezTo>
                    <a:pt x="10797" y="2596"/>
                    <a:pt x="10809" y="2582"/>
                    <a:pt x="10821" y="2568"/>
                  </a:cubicBezTo>
                  <a:cubicBezTo>
                    <a:pt x="10860" y="2523"/>
                    <a:pt x="10898" y="2481"/>
                    <a:pt x="10933" y="2437"/>
                  </a:cubicBezTo>
                  <a:cubicBezTo>
                    <a:pt x="10961" y="2402"/>
                    <a:pt x="10985" y="2366"/>
                    <a:pt x="11011" y="2331"/>
                  </a:cubicBezTo>
                  <a:cubicBezTo>
                    <a:pt x="11018" y="2318"/>
                    <a:pt x="11029" y="2306"/>
                    <a:pt x="11036" y="2294"/>
                  </a:cubicBezTo>
                  <a:cubicBezTo>
                    <a:pt x="11082" y="2228"/>
                    <a:pt x="11126" y="2162"/>
                    <a:pt x="11163" y="2095"/>
                  </a:cubicBezTo>
                  <a:cubicBezTo>
                    <a:pt x="11171" y="2080"/>
                    <a:pt x="11176" y="2066"/>
                    <a:pt x="11183" y="2051"/>
                  </a:cubicBezTo>
                  <a:cubicBezTo>
                    <a:pt x="11215" y="1992"/>
                    <a:pt x="11241" y="1932"/>
                    <a:pt x="11267" y="1873"/>
                  </a:cubicBezTo>
                  <a:cubicBezTo>
                    <a:pt x="11282" y="1839"/>
                    <a:pt x="11302" y="1804"/>
                    <a:pt x="11317" y="1770"/>
                  </a:cubicBezTo>
                  <a:cubicBezTo>
                    <a:pt x="11320" y="1757"/>
                    <a:pt x="11322" y="1745"/>
                    <a:pt x="11327" y="1734"/>
                  </a:cubicBezTo>
                  <a:cubicBezTo>
                    <a:pt x="11346" y="1676"/>
                    <a:pt x="11360" y="1620"/>
                    <a:pt x="11375" y="1564"/>
                  </a:cubicBezTo>
                  <a:cubicBezTo>
                    <a:pt x="11386" y="1524"/>
                    <a:pt x="11401" y="1486"/>
                    <a:pt x="11407" y="1447"/>
                  </a:cubicBezTo>
                  <a:cubicBezTo>
                    <a:pt x="11410" y="1437"/>
                    <a:pt x="11410" y="1427"/>
                    <a:pt x="11411" y="1416"/>
                  </a:cubicBezTo>
                  <a:cubicBezTo>
                    <a:pt x="11423" y="1356"/>
                    <a:pt x="11427" y="1295"/>
                    <a:pt x="11433" y="1236"/>
                  </a:cubicBezTo>
                  <a:cubicBezTo>
                    <a:pt x="11435" y="1196"/>
                    <a:pt x="11444" y="1158"/>
                    <a:pt x="11446" y="1118"/>
                  </a:cubicBezTo>
                  <a:cubicBezTo>
                    <a:pt x="11447" y="1102"/>
                    <a:pt x="11447" y="1086"/>
                    <a:pt x="11447" y="1068"/>
                  </a:cubicBezTo>
                  <a:lnTo>
                    <a:pt x="11450" y="54"/>
                  </a:lnTo>
                  <a:lnTo>
                    <a:pt x="11450" y="54"/>
                  </a:lnTo>
                  <a:cubicBezTo>
                    <a:pt x="11447" y="103"/>
                    <a:pt x="11441" y="150"/>
                    <a:pt x="11437" y="199"/>
                  </a:cubicBezTo>
                  <a:cubicBezTo>
                    <a:pt x="11432" y="260"/>
                    <a:pt x="11428" y="321"/>
                    <a:pt x="11416" y="383"/>
                  </a:cubicBezTo>
                  <a:lnTo>
                    <a:pt x="11416" y="381"/>
                  </a:lnTo>
                  <a:cubicBezTo>
                    <a:pt x="11407" y="430"/>
                    <a:pt x="11392" y="477"/>
                    <a:pt x="11379" y="526"/>
                  </a:cubicBezTo>
                  <a:cubicBezTo>
                    <a:pt x="11365" y="584"/>
                    <a:pt x="11351" y="641"/>
                    <a:pt x="11331" y="699"/>
                  </a:cubicBezTo>
                  <a:cubicBezTo>
                    <a:pt x="11314" y="746"/>
                    <a:pt x="11292" y="791"/>
                    <a:pt x="11272" y="838"/>
                  </a:cubicBezTo>
                  <a:cubicBezTo>
                    <a:pt x="11246" y="897"/>
                    <a:pt x="11219" y="957"/>
                    <a:pt x="11189" y="1017"/>
                  </a:cubicBezTo>
                  <a:cubicBezTo>
                    <a:pt x="11144" y="1098"/>
                    <a:pt x="11096" y="1180"/>
                    <a:pt x="11041" y="1258"/>
                  </a:cubicBezTo>
                  <a:cubicBezTo>
                    <a:pt x="11033" y="1271"/>
                    <a:pt x="11024" y="1285"/>
                    <a:pt x="11013" y="1296"/>
                  </a:cubicBezTo>
                  <a:cubicBezTo>
                    <a:pt x="10957" y="1377"/>
                    <a:pt x="10893" y="1455"/>
                    <a:pt x="10825" y="1534"/>
                  </a:cubicBezTo>
                  <a:cubicBezTo>
                    <a:pt x="10812" y="1547"/>
                    <a:pt x="10801" y="1561"/>
                    <a:pt x="10788" y="1576"/>
                  </a:cubicBezTo>
                  <a:cubicBezTo>
                    <a:pt x="10714" y="1657"/>
                    <a:pt x="10632" y="1735"/>
                    <a:pt x="10546" y="1813"/>
                  </a:cubicBezTo>
                  <a:cubicBezTo>
                    <a:pt x="10493" y="1862"/>
                    <a:pt x="10432" y="1909"/>
                    <a:pt x="10372" y="1956"/>
                  </a:cubicBezTo>
                  <a:cubicBezTo>
                    <a:pt x="10320" y="2000"/>
                    <a:pt x="10267" y="2042"/>
                    <a:pt x="10210" y="2086"/>
                  </a:cubicBezTo>
                  <a:cubicBezTo>
                    <a:pt x="10147" y="2130"/>
                    <a:pt x="10077" y="2175"/>
                    <a:pt x="10008" y="2220"/>
                  </a:cubicBezTo>
                  <a:cubicBezTo>
                    <a:pt x="9935" y="2267"/>
                    <a:pt x="9866" y="2316"/>
                    <a:pt x="9788" y="2361"/>
                  </a:cubicBezTo>
                  <a:cubicBezTo>
                    <a:pt x="9616" y="2460"/>
                    <a:pt x="9433" y="2550"/>
                    <a:pt x="9248" y="2634"/>
                  </a:cubicBezTo>
                  <a:cubicBezTo>
                    <a:pt x="9194" y="2659"/>
                    <a:pt x="9139" y="2680"/>
                    <a:pt x="9085" y="2704"/>
                  </a:cubicBezTo>
                  <a:cubicBezTo>
                    <a:pt x="8938" y="2765"/>
                    <a:pt x="8789" y="2822"/>
                    <a:pt x="8634" y="2875"/>
                  </a:cubicBezTo>
                  <a:cubicBezTo>
                    <a:pt x="8579" y="2893"/>
                    <a:pt x="8526" y="2912"/>
                    <a:pt x="8471" y="2931"/>
                  </a:cubicBezTo>
                  <a:cubicBezTo>
                    <a:pt x="8373" y="2961"/>
                    <a:pt x="8274" y="2988"/>
                    <a:pt x="8176" y="3016"/>
                  </a:cubicBezTo>
                  <a:cubicBezTo>
                    <a:pt x="8100" y="3036"/>
                    <a:pt x="8027" y="3058"/>
                    <a:pt x="7952" y="3075"/>
                  </a:cubicBezTo>
                  <a:cubicBezTo>
                    <a:pt x="7847" y="3100"/>
                    <a:pt x="7741" y="3122"/>
                    <a:pt x="7635" y="3144"/>
                  </a:cubicBezTo>
                  <a:cubicBezTo>
                    <a:pt x="7563" y="3158"/>
                    <a:pt x="7491" y="3174"/>
                    <a:pt x="7420" y="3188"/>
                  </a:cubicBezTo>
                  <a:cubicBezTo>
                    <a:pt x="7205" y="3225"/>
                    <a:pt x="6987" y="3255"/>
                    <a:pt x="6768" y="3278"/>
                  </a:cubicBezTo>
                  <a:cubicBezTo>
                    <a:pt x="6702" y="3286"/>
                    <a:pt x="6634" y="3289"/>
                    <a:pt x="6566" y="3295"/>
                  </a:cubicBezTo>
                  <a:cubicBezTo>
                    <a:pt x="6437" y="3306"/>
                    <a:pt x="6308" y="3315"/>
                    <a:pt x="6179" y="3321"/>
                  </a:cubicBezTo>
                  <a:cubicBezTo>
                    <a:pt x="6095" y="3324"/>
                    <a:pt x="6014" y="3325"/>
                    <a:pt x="5932" y="3328"/>
                  </a:cubicBezTo>
                  <a:cubicBezTo>
                    <a:pt x="5879" y="3328"/>
                    <a:pt x="5827" y="3329"/>
                    <a:pt x="5774" y="3329"/>
                  </a:cubicBezTo>
                  <a:cubicBezTo>
                    <a:pt x="5722" y="3329"/>
                    <a:pt x="5669" y="3328"/>
                    <a:pt x="5617" y="3328"/>
                  </a:cubicBezTo>
                  <a:cubicBezTo>
                    <a:pt x="5529" y="3328"/>
                    <a:pt x="5442" y="3324"/>
                    <a:pt x="5353" y="3321"/>
                  </a:cubicBezTo>
                  <a:cubicBezTo>
                    <a:pt x="5257" y="3318"/>
                    <a:pt x="5162" y="3312"/>
                    <a:pt x="5066" y="3306"/>
                  </a:cubicBezTo>
                  <a:cubicBezTo>
                    <a:pt x="4977" y="3300"/>
                    <a:pt x="4888" y="3292"/>
                    <a:pt x="4799" y="3284"/>
                  </a:cubicBezTo>
                  <a:cubicBezTo>
                    <a:pt x="4704" y="3274"/>
                    <a:pt x="4609" y="3264"/>
                    <a:pt x="4513" y="3251"/>
                  </a:cubicBezTo>
                  <a:cubicBezTo>
                    <a:pt x="4428" y="3241"/>
                    <a:pt x="4343" y="3229"/>
                    <a:pt x="4260" y="3215"/>
                  </a:cubicBezTo>
                  <a:cubicBezTo>
                    <a:pt x="4157" y="3200"/>
                    <a:pt x="4055" y="3182"/>
                    <a:pt x="3955" y="3163"/>
                  </a:cubicBezTo>
                  <a:cubicBezTo>
                    <a:pt x="3874" y="3147"/>
                    <a:pt x="3795" y="3132"/>
                    <a:pt x="3717" y="3114"/>
                  </a:cubicBezTo>
                  <a:cubicBezTo>
                    <a:pt x="3598" y="3089"/>
                    <a:pt x="3480" y="3058"/>
                    <a:pt x="3363" y="3027"/>
                  </a:cubicBezTo>
                  <a:cubicBezTo>
                    <a:pt x="3298" y="3011"/>
                    <a:pt x="3230" y="2994"/>
                    <a:pt x="3164" y="2973"/>
                  </a:cubicBezTo>
                  <a:cubicBezTo>
                    <a:pt x="2955" y="2913"/>
                    <a:pt x="2750" y="2844"/>
                    <a:pt x="2552" y="2767"/>
                  </a:cubicBezTo>
                  <a:cubicBezTo>
                    <a:pt x="2452" y="2729"/>
                    <a:pt x="2357" y="2687"/>
                    <a:pt x="2263" y="2645"/>
                  </a:cubicBezTo>
                  <a:cubicBezTo>
                    <a:pt x="2213" y="2622"/>
                    <a:pt x="2163" y="2602"/>
                    <a:pt x="2114" y="2579"/>
                  </a:cubicBezTo>
                  <a:cubicBezTo>
                    <a:pt x="1970" y="2512"/>
                    <a:pt x="1829" y="2439"/>
                    <a:pt x="1694" y="2361"/>
                  </a:cubicBezTo>
                  <a:cubicBezTo>
                    <a:pt x="566" y="1709"/>
                    <a:pt x="2" y="854"/>
                    <a:pt x="4" y="0"/>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62"/>
            <p:cNvSpPr/>
            <p:nvPr/>
          </p:nvSpPr>
          <p:spPr>
            <a:xfrm>
              <a:off x="6320825" y="3722539"/>
              <a:ext cx="747478" cy="284955"/>
            </a:xfrm>
            <a:custGeom>
              <a:avLst/>
              <a:gdLst/>
              <a:ahLst/>
              <a:cxnLst/>
              <a:rect l="l" t="t" r="r" b="b"/>
              <a:pathLst>
                <a:path w="11450" h="4365" extrusionOk="0">
                  <a:moveTo>
                    <a:pt x="4" y="0"/>
                  </a:moveTo>
                  <a:lnTo>
                    <a:pt x="1" y="1054"/>
                  </a:lnTo>
                  <a:cubicBezTo>
                    <a:pt x="7" y="1903"/>
                    <a:pt x="570" y="2748"/>
                    <a:pt x="1689" y="3396"/>
                  </a:cubicBezTo>
                  <a:cubicBezTo>
                    <a:pt x="1825" y="3474"/>
                    <a:pt x="1966" y="3547"/>
                    <a:pt x="2110" y="3614"/>
                  </a:cubicBezTo>
                  <a:cubicBezTo>
                    <a:pt x="2156" y="3637"/>
                    <a:pt x="2204" y="3655"/>
                    <a:pt x="2250" y="3676"/>
                  </a:cubicBezTo>
                  <a:cubicBezTo>
                    <a:pt x="2338" y="3715"/>
                    <a:pt x="2425" y="3755"/>
                    <a:pt x="2516" y="3792"/>
                  </a:cubicBezTo>
                  <a:cubicBezTo>
                    <a:pt x="2526" y="3795"/>
                    <a:pt x="2538" y="3799"/>
                    <a:pt x="2548" y="3802"/>
                  </a:cubicBezTo>
                  <a:cubicBezTo>
                    <a:pt x="2746" y="3881"/>
                    <a:pt x="2952" y="3948"/>
                    <a:pt x="3162" y="4010"/>
                  </a:cubicBezTo>
                  <a:cubicBezTo>
                    <a:pt x="3179" y="4014"/>
                    <a:pt x="3194" y="4023"/>
                    <a:pt x="3212" y="4026"/>
                  </a:cubicBezTo>
                  <a:cubicBezTo>
                    <a:pt x="3259" y="4039"/>
                    <a:pt x="3309" y="4049"/>
                    <a:pt x="3359" y="4062"/>
                  </a:cubicBezTo>
                  <a:cubicBezTo>
                    <a:pt x="3475" y="4094"/>
                    <a:pt x="3593" y="4124"/>
                    <a:pt x="3713" y="4149"/>
                  </a:cubicBezTo>
                  <a:cubicBezTo>
                    <a:pt x="3745" y="4156"/>
                    <a:pt x="3776" y="4166"/>
                    <a:pt x="3808" y="4173"/>
                  </a:cubicBezTo>
                  <a:cubicBezTo>
                    <a:pt x="3855" y="4182"/>
                    <a:pt x="3903" y="4189"/>
                    <a:pt x="3950" y="4198"/>
                  </a:cubicBezTo>
                  <a:cubicBezTo>
                    <a:pt x="4051" y="4217"/>
                    <a:pt x="4153" y="4235"/>
                    <a:pt x="4256" y="4250"/>
                  </a:cubicBezTo>
                  <a:cubicBezTo>
                    <a:pt x="4295" y="4257"/>
                    <a:pt x="4335" y="4266"/>
                    <a:pt x="4376" y="4271"/>
                  </a:cubicBezTo>
                  <a:cubicBezTo>
                    <a:pt x="4421" y="4277"/>
                    <a:pt x="4464" y="4281"/>
                    <a:pt x="4509" y="4286"/>
                  </a:cubicBezTo>
                  <a:cubicBezTo>
                    <a:pt x="4604" y="4299"/>
                    <a:pt x="4698" y="4309"/>
                    <a:pt x="4794" y="4318"/>
                  </a:cubicBezTo>
                  <a:cubicBezTo>
                    <a:pt x="4840" y="4323"/>
                    <a:pt x="4886" y="4331"/>
                    <a:pt x="4933" y="4333"/>
                  </a:cubicBezTo>
                  <a:cubicBezTo>
                    <a:pt x="4976" y="4337"/>
                    <a:pt x="5018" y="4337"/>
                    <a:pt x="5062" y="4341"/>
                  </a:cubicBezTo>
                  <a:cubicBezTo>
                    <a:pt x="5158" y="4347"/>
                    <a:pt x="5252" y="4353"/>
                    <a:pt x="5350" y="4356"/>
                  </a:cubicBezTo>
                  <a:cubicBezTo>
                    <a:pt x="5398" y="4359"/>
                    <a:pt x="5447" y="4363"/>
                    <a:pt x="5497" y="4364"/>
                  </a:cubicBezTo>
                  <a:cubicBezTo>
                    <a:pt x="5504" y="4364"/>
                    <a:pt x="5512" y="4364"/>
                    <a:pt x="5520" y="4364"/>
                  </a:cubicBezTo>
                  <a:cubicBezTo>
                    <a:pt x="5550" y="4364"/>
                    <a:pt x="5581" y="4363"/>
                    <a:pt x="5612" y="4363"/>
                  </a:cubicBezTo>
                  <a:cubicBezTo>
                    <a:pt x="5664" y="4363"/>
                    <a:pt x="5717" y="4364"/>
                    <a:pt x="5769" y="4364"/>
                  </a:cubicBezTo>
                  <a:cubicBezTo>
                    <a:pt x="5822" y="4364"/>
                    <a:pt x="5874" y="4363"/>
                    <a:pt x="5927" y="4363"/>
                  </a:cubicBezTo>
                  <a:cubicBezTo>
                    <a:pt x="5953" y="4362"/>
                    <a:pt x="5979" y="4362"/>
                    <a:pt x="6005" y="4362"/>
                  </a:cubicBezTo>
                  <a:cubicBezTo>
                    <a:pt x="6031" y="4362"/>
                    <a:pt x="6056" y="4362"/>
                    <a:pt x="6083" y="4362"/>
                  </a:cubicBezTo>
                  <a:cubicBezTo>
                    <a:pt x="6113" y="4360"/>
                    <a:pt x="6143" y="4356"/>
                    <a:pt x="6174" y="4355"/>
                  </a:cubicBezTo>
                  <a:cubicBezTo>
                    <a:pt x="6304" y="4349"/>
                    <a:pt x="6433" y="4340"/>
                    <a:pt x="6561" y="4330"/>
                  </a:cubicBezTo>
                  <a:cubicBezTo>
                    <a:pt x="6614" y="4326"/>
                    <a:pt x="6666" y="4324"/>
                    <a:pt x="6717" y="4319"/>
                  </a:cubicBezTo>
                  <a:cubicBezTo>
                    <a:pt x="6733" y="4317"/>
                    <a:pt x="6748" y="4314"/>
                    <a:pt x="6765" y="4312"/>
                  </a:cubicBezTo>
                  <a:cubicBezTo>
                    <a:pt x="6982" y="4290"/>
                    <a:pt x="7201" y="4260"/>
                    <a:pt x="7414" y="4222"/>
                  </a:cubicBezTo>
                  <a:cubicBezTo>
                    <a:pt x="7425" y="4221"/>
                    <a:pt x="7436" y="4220"/>
                    <a:pt x="7446" y="4217"/>
                  </a:cubicBezTo>
                  <a:cubicBezTo>
                    <a:pt x="7509" y="4207"/>
                    <a:pt x="7569" y="4190"/>
                    <a:pt x="7629" y="4177"/>
                  </a:cubicBezTo>
                  <a:cubicBezTo>
                    <a:pt x="7737" y="4157"/>
                    <a:pt x="7843" y="4135"/>
                    <a:pt x="7947" y="4111"/>
                  </a:cubicBezTo>
                  <a:cubicBezTo>
                    <a:pt x="8022" y="4093"/>
                    <a:pt x="8095" y="4070"/>
                    <a:pt x="8169" y="4051"/>
                  </a:cubicBezTo>
                  <a:cubicBezTo>
                    <a:pt x="8269" y="4023"/>
                    <a:pt x="8369" y="3997"/>
                    <a:pt x="8466" y="3965"/>
                  </a:cubicBezTo>
                  <a:cubicBezTo>
                    <a:pt x="8487" y="3960"/>
                    <a:pt x="8508" y="3955"/>
                    <a:pt x="8529" y="3948"/>
                  </a:cubicBezTo>
                  <a:cubicBezTo>
                    <a:pt x="8563" y="3937"/>
                    <a:pt x="8595" y="3921"/>
                    <a:pt x="8630" y="3910"/>
                  </a:cubicBezTo>
                  <a:cubicBezTo>
                    <a:pt x="8783" y="3857"/>
                    <a:pt x="8933" y="3800"/>
                    <a:pt x="9080" y="3739"/>
                  </a:cubicBezTo>
                  <a:cubicBezTo>
                    <a:pt x="9135" y="3717"/>
                    <a:pt x="9190" y="3694"/>
                    <a:pt x="9244" y="3669"/>
                  </a:cubicBezTo>
                  <a:cubicBezTo>
                    <a:pt x="9431" y="3585"/>
                    <a:pt x="9612" y="3495"/>
                    <a:pt x="9783" y="3397"/>
                  </a:cubicBezTo>
                  <a:cubicBezTo>
                    <a:pt x="9807" y="3383"/>
                    <a:pt x="9831" y="3369"/>
                    <a:pt x="9853" y="3355"/>
                  </a:cubicBezTo>
                  <a:cubicBezTo>
                    <a:pt x="9907" y="3323"/>
                    <a:pt x="9953" y="3288"/>
                    <a:pt x="10003" y="3255"/>
                  </a:cubicBezTo>
                  <a:cubicBezTo>
                    <a:pt x="10073" y="3210"/>
                    <a:pt x="10142" y="3165"/>
                    <a:pt x="10207" y="3119"/>
                  </a:cubicBezTo>
                  <a:cubicBezTo>
                    <a:pt x="10264" y="3078"/>
                    <a:pt x="10316" y="3035"/>
                    <a:pt x="10369" y="2991"/>
                  </a:cubicBezTo>
                  <a:cubicBezTo>
                    <a:pt x="10427" y="2944"/>
                    <a:pt x="10487" y="2897"/>
                    <a:pt x="10543" y="2848"/>
                  </a:cubicBezTo>
                  <a:cubicBezTo>
                    <a:pt x="10554" y="2839"/>
                    <a:pt x="10567" y="2829"/>
                    <a:pt x="10578" y="2819"/>
                  </a:cubicBezTo>
                  <a:cubicBezTo>
                    <a:pt x="10651" y="2751"/>
                    <a:pt x="10719" y="2682"/>
                    <a:pt x="10783" y="2611"/>
                  </a:cubicBezTo>
                  <a:cubicBezTo>
                    <a:pt x="10797" y="2596"/>
                    <a:pt x="10809" y="2582"/>
                    <a:pt x="10821" y="2568"/>
                  </a:cubicBezTo>
                  <a:cubicBezTo>
                    <a:pt x="10860" y="2523"/>
                    <a:pt x="10898" y="2481"/>
                    <a:pt x="10933" y="2437"/>
                  </a:cubicBezTo>
                  <a:cubicBezTo>
                    <a:pt x="10961" y="2402"/>
                    <a:pt x="10985" y="2366"/>
                    <a:pt x="11011" y="2331"/>
                  </a:cubicBezTo>
                  <a:cubicBezTo>
                    <a:pt x="11018" y="2318"/>
                    <a:pt x="11029" y="2306"/>
                    <a:pt x="11036" y="2294"/>
                  </a:cubicBezTo>
                  <a:cubicBezTo>
                    <a:pt x="11082" y="2228"/>
                    <a:pt x="11126" y="2162"/>
                    <a:pt x="11163" y="2095"/>
                  </a:cubicBezTo>
                  <a:cubicBezTo>
                    <a:pt x="11171" y="2080"/>
                    <a:pt x="11176" y="2066"/>
                    <a:pt x="11183" y="2051"/>
                  </a:cubicBezTo>
                  <a:cubicBezTo>
                    <a:pt x="11215" y="1992"/>
                    <a:pt x="11241" y="1932"/>
                    <a:pt x="11267" y="1873"/>
                  </a:cubicBezTo>
                  <a:cubicBezTo>
                    <a:pt x="11282" y="1839"/>
                    <a:pt x="11302" y="1804"/>
                    <a:pt x="11317" y="1770"/>
                  </a:cubicBezTo>
                  <a:cubicBezTo>
                    <a:pt x="11320" y="1757"/>
                    <a:pt x="11322" y="1745"/>
                    <a:pt x="11327" y="1734"/>
                  </a:cubicBezTo>
                  <a:cubicBezTo>
                    <a:pt x="11346" y="1676"/>
                    <a:pt x="11360" y="1620"/>
                    <a:pt x="11375" y="1564"/>
                  </a:cubicBezTo>
                  <a:cubicBezTo>
                    <a:pt x="11386" y="1524"/>
                    <a:pt x="11401" y="1486"/>
                    <a:pt x="11407" y="1447"/>
                  </a:cubicBezTo>
                  <a:cubicBezTo>
                    <a:pt x="11410" y="1437"/>
                    <a:pt x="11410" y="1427"/>
                    <a:pt x="11411" y="1416"/>
                  </a:cubicBezTo>
                  <a:cubicBezTo>
                    <a:pt x="11423" y="1356"/>
                    <a:pt x="11427" y="1295"/>
                    <a:pt x="11433" y="1236"/>
                  </a:cubicBezTo>
                  <a:cubicBezTo>
                    <a:pt x="11435" y="1196"/>
                    <a:pt x="11444" y="1158"/>
                    <a:pt x="11446" y="1118"/>
                  </a:cubicBezTo>
                  <a:cubicBezTo>
                    <a:pt x="11447" y="1102"/>
                    <a:pt x="11447" y="1086"/>
                    <a:pt x="11447" y="1068"/>
                  </a:cubicBezTo>
                  <a:lnTo>
                    <a:pt x="11450" y="54"/>
                  </a:lnTo>
                  <a:lnTo>
                    <a:pt x="11450" y="54"/>
                  </a:lnTo>
                  <a:cubicBezTo>
                    <a:pt x="11447" y="103"/>
                    <a:pt x="11441" y="150"/>
                    <a:pt x="11437" y="199"/>
                  </a:cubicBezTo>
                  <a:cubicBezTo>
                    <a:pt x="11432" y="260"/>
                    <a:pt x="11428" y="321"/>
                    <a:pt x="11416" y="383"/>
                  </a:cubicBezTo>
                  <a:lnTo>
                    <a:pt x="11416" y="381"/>
                  </a:lnTo>
                  <a:cubicBezTo>
                    <a:pt x="11407" y="430"/>
                    <a:pt x="11392" y="477"/>
                    <a:pt x="11379" y="526"/>
                  </a:cubicBezTo>
                  <a:cubicBezTo>
                    <a:pt x="11365" y="584"/>
                    <a:pt x="11351" y="641"/>
                    <a:pt x="11331" y="699"/>
                  </a:cubicBezTo>
                  <a:cubicBezTo>
                    <a:pt x="11314" y="746"/>
                    <a:pt x="11292" y="791"/>
                    <a:pt x="11272" y="838"/>
                  </a:cubicBezTo>
                  <a:cubicBezTo>
                    <a:pt x="11246" y="897"/>
                    <a:pt x="11219" y="957"/>
                    <a:pt x="11189" y="1017"/>
                  </a:cubicBezTo>
                  <a:cubicBezTo>
                    <a:pt x="11144" y="1098"/>
                    <a:pt x="11096" y="1180"/>
                    <a:pt x="11041" y="1258"/>
                  </a:cubicBezTo>
                  <a:cubicBezTo>
                    <a:pt x="11033" y="1271"/>
                    <a:pt x="11024" y="1285"/>
                    <a:pt x="11013" y="1296"/>
                  </a:cubicBezTo>
                  <a:cubicBezTo>
                    <a:pt x="10957" y="1377"/>
                    <a:pt x="10893" y="1455"/>
                    <a:pt x="10825" y="1534"/>
                  </a:cubicBezTo>
                  <a:cubicBezTo>
                    <a:pt x="10812" y="1547"/>
                    <a:pt x="10801" y="1561"/>
                    <a:pt x="10788" y="1576"/>
                  </a:cubicBezTo>
                  <a:cubicBezTo>
                    <a:pt x="10714" y="1657"/>
                    <a:pt x="10632" y="1735"/>
                    <a:pt x="10546" y="1813"/>
                  </a:cubicBezTo>
                  <a:cubicBezTo>
                    <a:pt x="10493" y="1862"/>
                    <a:pt x="10432" y="1909"/>
                    <a:pt x="10372" y="1956"/>
                  </a:cubicBezTo>
                  <a:cubicBezTo>
                    <a:pt x="10320" y="2000"/>
                    <a:pt x="10267" y="2042"/>
                    <a:pt x="10210" y="2086"/>
                  </a:cubicBezTo>
                  <a:cubicBezTo>
                    <a:pt x="10147" y="2130"/>
                    <a:pt x="10077" y="2175"/>
                    <a:pt x="10008" y="2220"/>
                  </a:cubicBezTo>
                  <a:cubicBezTo>
                    <a:pt x="9935" y="2267"/>
                    <a:pt x="9866" y="2316"/>
                    <a:pt x="9788" y="2361"/>
                  </a:cubicBezTo>
                  <a:cubicBezTo>
                    <a:pt x="9616" y="2460"/>
                    <a:pt x="9433" y="2550"/>
                    <a:pt x="9248" y="2634"/>
                  </a:cubicBezTo>
                  <a:cubicBezTo>
                    <a:pt x="9194" y="2659"/>
                    <a:pt x="9139" y="2680"/>
                    <a:pt x="9085" y="2704"/>
                  </a:cubicBezTo>
                  <a:cubicBezTo>
                    <a:pt x="8938" y="2765"/>
                    <a:pt x="8789" y="2822"/>
                    <a:pt x="8634" y="2875"/>
                  </a:cubicBezTo>
                  <a:cubicBezTo>
                    <a:pt x="8579" y="2893"/>
                    <a:pt x="8526" y="2912"/>
                    <a:pt x="8471" y="2931"/>
                  </a:cubicBezTo>
                  <a:cubicBezTo>
                    <a:pt x="8373" y="2961"/>
                    <a:pt x="8274" y="2988"/>
                    <a:pt x="8176" y="3016"/>
                  </a:cubicBezTo>
                  <a:cubicBezTo>
                    <a:pt x="8100" y="3036"/>
                    <a:pt x="8027" y="3058"/>
                    <a:pt x="7952" y="3075"/>
                  </a:cubicBezTo>
                  <a:cubicBezTo>
                    <a:pt x="7847" y="3100"/>
                    <a:pt x="7741" y="3122"/>
                    <a:pt x="7635" y="3144"/>
                  </a:cubicBezTo>
                  <a:cubicBezTo>
                    <a:pt x="7563" y="3158"/>
                    <a:pt x="7491" y="3174"/>
                    <a:pt x="7420" y="3188"/>
                  </a:cubicBezTo>
                  <a:cubicBezTo>
                    <a:pt x="7205" y="3225"/>
                    <a:pt x="6987" y="3255"/>
                    <a:pt x="6768" y="3278"/>
                  </a:cubicBezTo>
                  <a:cubicBezTo>
                    <a:pt x="6702" y="3286"/>
                    <a:pt x="6634" y="3289"/>
                    <a:pt x="6566" y="3295"/>
                  </a:cubicBezTo>
                  <a:cubicBezTo>
                    <a:pt x="6437" y="3306"/>
                    <a:pt x="6308" y="3315"/>
                    <a:pt x="6179" y="3321"/>
                  </a:cubicBezTo>
                  <a:cubicBezTo>
                    <a:pt x="6095" y="3324"/>
                    <a:pt x="6014" y="3325"/>
                    <a:pt x="5932" y="3328"/>
                  </a:cubicBezTo>
                  <a:cubicBezTo>
                    <a:pt x="5879" y="3328"/>
                    <a:pt x="5827" y="3329"/>
                    <a:pt x="5774" y="3329"/>
                  </a:cubicBezTo>
                  <a:cubicBezTo>
                    <a:pt x="5722" y="3329"/>
                    <a:pt x="5669" y="3328"/>
                    <a:pt x="5617" y="3328"/>
                  </a:cubicBezTo>
                  <a:cubicBezTo>
                    <a:pt x="5529" y="3328"/>
                    <a:pt x="5442" y="3324"/>
                    <a:pt x="5353" y="3321"/>
                  </a:cubicBezTo>
                  <a:cubicBezTo>
                    <a:pt x="5257" y="3318"/>
                    <a:pt x="5162" y="3312"/>
                    <a:pt x="5066" y="3306"/>
                  </a:cubicBezTo>
                  <a:cubicBezTo>
                    <a:pt x="4977" y="3300"/>
                    <a:pt x="4888" y="3292"/>
                    <a:pt x="4799" y="3284"/>
                  </a:cubicBezTo>
                  <a:cubicBezTo>
                    <a:pt x="4704" y="3274"/>
                    <a:pt x="4609" y="3264"/>
                    <a:pt x="4513" y="3251"/>
                  </a:cubicBezTo>
                  <a:cubicBezTo>
                    <a:pt x="4428" y="3241"/>
                    <a:pt x="4343" y="3229"/>
                    <a:pt x="4260" y="3215"/>
                  </a:cubicBezTo>
                  <a:cubicBezTo>
                    <a:pt x="4157" y="3200"/>
                    <a:pt x="4055" y="3182"/>
                    <a:pt x="3955" y="3163"/>
                  </a:cubicBezTo>
                  <a:cubicBezTo>
                    <a:pt x="3874" y="3147"/>
                    <a:pt x="3795" y="3132"/>
                    <a:pt x="3717" y="3114"/>
                  </a:cubicBezTo>
                  <a:cubicBezTo>
                    <a:pt x="3598" y="3089"/>
                    <a:pt x="3480" y="3058"/>
                    <a:pt x="3363" y="3027"/>
                  </a:cubicBezTo>
                  <a:cubicBezTo>
                    <a:pt x="3298" y="3011"/>
                    <a:pt x="3230" y="2994"/>
                    <a:pt x="3164" y="2973"/>
                  </a:cubicBezTo>
                  <a:cubicBezTo>
                    <a:pt x="2955" y="2913"/>
                    <a:pt x="2750" y="2844"/>
                    <a:pt x="2552" y="2767"/>
                  </a:cubicBezTo>
                  <a:cubicBezTo>
                    <a:pt x="2452" y="2729"/>
                    <a:pt x="2357" y="2687"/>
                    <a:pt x="2263" y="2645"/>
                  </a:cubicBezTo>
                  <a:cubicBezTo>
                    <a:pt x="2213" y="2622"/>
                    <a:pt x="2163" y="2602"/>
                    <a:pt x="2114" y="2579"/>
                  </a:cubicBezTo>
                  <a:cubicBezTo>
                    <a:pt x="1970" y="2512"/>
                    <a:pt x="1829" y="2439"/>
                    <a:pt x="1694" y="2361"/>
                  </a:cubicBezTo>
                  <a:cubicBezTo>
                    <a:pt x="566" y="1709"/>
                    <a:pt x="2" y="854"/>
                    <a:pt x="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62"/>
            <p:cNvSpPr/>
            <p:nvPr/>
          </p:nvSpPr>
          <p:spPr>
            <a:xfrm>
              <a:off x="6284137" y="3507174"/>
              <a:ext cx="821181" cy="432949"/>
            </a:xfrm>
            <a:custGeom>
              <a:avLst/>
              <a:gdLst/>
              <a:ahLst/>
              <a:cxnLst/>
              <a:rect l="l" t="t" r="r" b="b"/>
              <a:pathLst>
                <a:path w="12579" h="6632" extrusionOk="0">
                  <a:moveTo>
                    <a:pt x="6273" y="0"/>
                  </a:moveTo>
                  <a:cubicBezTo>
                    <a:pt x="4807" y="0"/>
                    <a:pt x="3344" y="324"/>
                    <a:pt x="2230" y="972"/>
                  </a:cubicBezTo>
                  <a:cubicBezTo>
                    <a:pt x="1" y="2268"/>
                    <a:pt x="14" y="4365"/>
                    <a:pt x="2256" y="5660"/>
                  </a:cubicBezTo>
                  <a:cubicBezTo>
                    <a:pt x="3378" y="6307"/>
                    <a:pt x="4846" y="6631"/>
                    <a:pt x="6311" y="6631"/>
                  </a:cubicBezTo>
                  <a:cubicBezTo>
                    <a:pt x="7775" y="6631"/>
                    <a:pt x="9237" y="6308"/>
                    <a:pt x="10350" y="5661"/>
                  </a:cubicBezTo>
                  <a:cubicBezTo>
                    <a:pt x="12578" y="4366"/>
                    <a:pt x="12566" y="2267"/>
                    <a:pt x="10323" y="971"/>
                  </a:cubicBezTo>
                  <a:cubicBezTo>
                    <a:pt x="9202" y="324"/>
                    <a:pt x="7736" y="0"/>
                    <a:pt x="6273" y="0"/>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62"/>
            <p:cNvSpPr/>
            <p:nvPr/>
          </p:nvSpPr>
          <p:spPr>
            <a:xfrm>
              <a:off x="6284137" y="3507174"/>
              <a:ext cx="821181" cy="432949"/>
            </a:xfrm>
            <a:custGeom>
              <a:avLst/>
              <a:gdLst/>
              <a:ahLst/>
              <a:cxnLst/>
              <a:rect l="l" t="t" r="r" b="b"/>
              <a:pathLst>
                <a:path w="12579" h="6632" extrusionOk="0">
                  <a:moveTo>
                    <a:pt x="6273" y="0"/>
                  </a:moveTo>
                  <a:cubicBezTo>
                    <a:pt x="4807" y="0"/>
                    <a:pt x="3344" y="324"/>
                    <a:pt x="2230" y="972"/>
                  </a:cubicBezTo>
                  <a:cubicBezTo>
                    <a:pt x="1" y="2268"/>
                    <a:pt x="14" y="4365"/>
                    <a:pt x="2256" y="5660"/>
                  </a:cubicBezTo>
                  <a:cubicBezTo>
                    <a:pt x="3378" y="6307"/>
                    <a:pt x="4846" y="6631"/>
                    <a:pt x="6311" y="6631"/>
                  </a:cubicBezTo>
                  <a:cubicBezTo>
                    <a:pt x="7775" y="6631"/>
                    <a:pt x="9237" y="6308"/>
                    <a:pt x="10350" y="5661"/>
                  </a:cubicBezTo>
                  <a:cubicBezTo>
                    <a:pt x="12578" y="4366"/>
                    <a:pt x="12566" y="2267"/>
                    <a:pt x="10323" y="971"/>
                  </a:cubicBezTo>
                  <a:cubicBezTo>
                    <a:pt x="9202" y="324"/>
                    <a:pt x="7736" y="0"/>
                    <a:pt x="6273" y="0"/>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62"/>
            <p:cNvSpPr/>
            <p:nvPr/>
          </p:nvSpPr>
          <p:spPr>
            <a:xfrm>
              <a:off x="6284137" y="3525388"/>
              <a:ext cx="821181" cy="414736"/>
            </a:xfrm>
            <a:custGeom>
              <a:avLst/>
              <a:gdLst/>
              <a:ahLst/>
              <a:cxnLst/>
              <a:rect l="l" t="t" r="r" b="b"/>
              <a:pathLst>
                <a:path w="12579" h="6353" extrusionOk="0">
                  <a:moveTo>
                    <a:pt x="6273" y="1"/>
                  </a:moveTo>
                  <a:cubicBezTo>
                    <a:pt x="4807" y="1"/>
                    <a:pt x="3344" y="325"/>
                    <a:pt x="2230" y="973"/>
                  </a:cubicBezTo>
                  <a:cubicBezTo>
                    <a:pt x="1" y="2267"/>
                    <a:pt x="12" y="4086"/>
                    <a:pt x="2256" y="5381"/>
                  </a:cubicBezTo>
                  <a:cubicBezTo>
                    <a:pt x="3378" y="6028"/>
                    <a:pt x="4846" y="6352"/>
                    <a:pt x="6311" y="6352"/>
                  </a:cubicBezTo>
                  <a:cubicBezTo>
                    <a:pt x="7775" y="6352"/>
                    <a:pt x="9237" y="6029"/>
                    <a:pt x="10350" y="5382"/>
                  </a:cubicBezTo>
                  <a:cubicBezTo>
                    <a:pt x="12578" y="4087"/>
                    <a:pt x="12566" y="2265"/>
                    <a:pt x="10324" y="972"/>
                  </a:cubicBezTo>
                  <a:cubicBezTo>
                    <a:pt x="9203" y="324"/>
                    <a:pt x="7737" y="1"/>
                    <a:pt x="6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62"/>
            <p:cNvSpPr/>
            <p:nvPr/>
          </p:nvSpPr>
          <p:spPr>
            <a:xfrm>
              <a:off x="6317235" y="3507174"/>
              <a:ext cx="754985" cy="217062"/>
            </a:xfrm>
            <a:custGeom>
              <a:avLst/>
              <a:gdLst/>
              <a:ahLst/>
              <a:cxnLst/>
              <a:rect l="l" t="t" r="r" b="b"/>
              <a:pathLst>
                <a:path w="11565" h="3325" extrusionOk="0">
                  <a:moveTo>
                    <a:pt x="5766" y="0"/>
                  </a:moveTo>
                  <a:cubicBezTo>
                    <a:pt x="4300" y="0"/>
                    <a:pt x="2837" y="324"/>
                    <a:pt x="1723" y="972"/>
                  </a:cubicBezTo>
                  <a:cubicBezTo>
                    <a:pt x="547" y="1655"/>
                    <a:pt x="1" y="2486"/>
                    <a:pt x="72" y="3307"/>
                  </a:cubicBezTo>
                  <a:cubicBezTo>
                    <a:pt x="134" y="2579"/>
                    <a:pt x="680" y="1857"/>
                    <a:pt x="1723" y="1252"/>
                  </a:cubicBezTo>
                  <a:cubicBezTo>
                    <a:pt x="2837" y="604"/>
                    <a:pt x="4300" y="280"/>
                    <a:pt x="5766" y="280"/>
                  </a:cubicBezTo>
                  <a:cubicBezTo>
                    <a:pt x="7230" y="280"/>
                    <a:pt x="8696" y="603"/>
                    <a:pt x="9817" y="1251"/>
                  </a:cubicBezTo>
                  <a:cubicBezTo>
                    <a:pt x="10875" y="1863"/>
                    <a:pt x="11430" y="2590"/>
                    <a:pt x="11493" y="3325"/>
                  </a:cubicBezTo>
                  <a:cubicBezTo>
                    <a:pt x="11565" y="2498"/>
                    <a:pt x="11009" y="1660"/>
                    <a:pt x="9817" y="971"/>
                  </a:cubicBezTo>
                  <a:cubicBezTo>
                    <a:pt x="8696" y="324"/>
                    <a:pt x="7230" y="0"/>
                    <a:pt x="57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62"/>
            <p:cNvSpPr/>
            <p:nvPr/>
          </p:nvSpPr>
          <p:spPr>
            <a:xfrm>
              <a:off x="6370048" y="3552545"/>
              <a:ext cx="649163" cy="342273"/>
            </a:xfrm>
            <a:custGeom>
              <a:avLst/>
              <a:gdLst/>
              <a:ahLst/>
              <a:cxnLst/>
              <a:rect l="l" t="t" r="r" b="b"/>
              <a:pathLst>
                <a:path w="9944" h="5243" extrusionOk="0">
                  <a:moveTo>
                    <a:pt x="4958" y="0"/>
                  </a:moveTo>
                  <a:cubicBezTo>
                    <a:pt x="3800" y="0"/>
                    <a:pt x="2643" y="256"/>
                    <a:pt x="1762" y="768"/>
                  </a:cubicBezTo>
                  <a:cubicBezTo>
                    <a:pt x="0" y="1792"/>
                    <a:pt x="9" y="3451"/>
                    <a:pt x="1782" y="4473"/>
                  </a:cubicBezTo>
                  <a:cubicBezTo>
                    <a:pt x="2669" y="4986"/>
                    <a:pt x="3830" y="5243"/>
                    <a:pt x="4988" y="5243"/>
                  </a:cubicBezTo>
                  <a:cubicBezTo>
                    <a:pt x="6146" y="5243"/>
                    <a:pt x="7301" y="4987"/>
                    <a:pt x="8182" y="4475"/>
                  </a:cubicBezTo>
                  <a:cubicBezTo>
                    <a:pt x="9943" y="3451"/>
                    <a:pt x="9933" y="1791"/>
                    <a:pt x="8160" y="768"/>
                  </a:cubicBezTo>
                  <a:cubicBezTo>
                    <a:pt x="7274" y="256"/>
                    <a:pt x="6115" y="0"/>
                    <a:pt x="49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62"/>
            <p:cNvSpPr/>
            <p:nvPr/>
          </p:nvSpPr>
          <p:spPr>
            <a:xfrm>
              <a:off x="6382778" y="3564426"/>
              <a:ext cx="623573" cy="339466"/>
            </a:xfrm>
            <a:custGeom>
              <a:avLst/>
              <a:gdLst/>
              <a:ahLst/>
              <a:cxnLst/>
              <a:rect l="l" t="t" r="r" b="b"/>
              <a:pathLst>
                <a:path w="9552" h="5200" extrusionOk="0">
                  <a:moveTo>
                    <a:pt x="4763" y="1"/>
                  </a:moveTo>
                  <a:cubicBezTo>
                    <a:pt x="3650" y="1"/>
                    <a:pt x="2539" y="255"/>
                    <a:pt x="1693" y="763"/>
                  </a:cubicBezTo>
                  <a:cubicBezTo>
                    <a:pt x="1" y="1779"/>
                    <a:pt x="10" y="3423"/>
                    <a:pt x="1713" y="4438"/>
                  </a:cubicBezTo>
                  <a:cubicBezTo>
                    <a:pt x="2565" y="4946"/>
                    <a:pt x="3678" y="5199"/>
                    <a:pt x="4790" y="5199"/>
                  </a:cubicBezTo>
                  <a:cubicBezTo>
                    <a:pt x="5903" y="5199"/>
                    <a:pt x="7013" y="4946"/>
                    <a:pt x="7859" y="4438"/>
                  </a:cubicBezTo>
                  <a:cubicBezTo>
                    <a:pt x="9551" y="3423"/>
                    <a:pt x="9542" y="1777"/>
                    <a:pt x="7840" y="762"/>
                  </a:cubicBezTo>
                  <a:lnTo>
                    <a:pt x="7838" y="762"/>
                  </a:lnTo>
                  <a:cubicBezTo>
                    <a:pt x="6987" y="255"/>
                    <a:pt x="5874" y="1"/>
                    <a:pt x="47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62"/>
            <p:cNvSpPr/>
            <p:nvPr/>
          </p:nvSpPr>
          <p:spPr>
            <a:xfrm>
              <a:off x="6506226" y="3615868"/>
              <a:ext cx="376742" cy="213472"/>
            </a:xfrm>
            <a:custGeom>
              <a:avLst/>
              <a:gdLst/>
              <a:ahLst/>
              <a:cxnLst/>
              <a:rect l="l" t="t" r="r" b="b"/>
              <a:pathLst>
                <a:path w="5771" h="3270" extrusionOk="0">
                  <a:moveTo>
                    <a:pt x="5363" y="0"/>
                  </a:moveTo>
                  <a:lnTo>
                    <a:pt x="4718" y="375"/>
                  </a:lnTo>
                  <a:cubicBezTo>
                    <a:pt x="4390" y="242"/>
                    <a:pt x="4039" y="174"/>
                    <a:pt x="3703" y="174"/>
                  </a:cubicBezTo>
                  <a:cubicBezTo>
                    <a:pt x="3335" y="174"/>
                    <a:pt x="2985" y="255"/>
                    <a:pt x="2705" y="418"/>
                  </a:cubicBezTo>
                  <a:cubicBezTo>
                    <a:pt x="2151" y="739"/>
                    <a:pt x="2265" y="1149"/>
                    <a:pt x="2670" y="1678"/>
                  </a:cubicBezTo>
                  <a:cubicBezTo>
                    <a:pt x="2956" y="2067"/>
                    <a:pt x="2991" y="2339"/>
                    <a:pt x="2630" y="2549"/>
                  </a:cubicBezTo>
                  <a:cubicBezTo>
                    <a:pt x="2471" y="2641"/>
                    <a:pt x="2272" y="2687"/>
                    <a:pt x="2060" y="2687"/>
                  </a:cubicBezTo>
                  <a:cubicBezTo>
                    <a:pt x="1789" y="2687"/>
                    <a:pt x="1495" y="2612"/>
                    <a:pt x="1234" y="2462"/>
                  </a:cubicBezTo>
                  <a:cubicBezTo>
                    <a:pt x="876" y="2255"/>
                    <a:pt x="662" y="1991"/>
                    <a:pt x="588" y="1765"/>
                  </a:cubicBezTo>
                  <a:lnTo>
                    <a:pt x="1" y="1927"/>
                  </a:lnTo>
                  <a:cubicBezTo>
                    <a:pt x="65" y="2152"/>
                    <a:pt x="337" y="2445"/>
                    <a:pt x="704" y="2663"/>
                  </a:cubicBezTo>
                  <a:lnTo>
                    <a:pt x="60" y="3036"/>
                  </a:lnTo>
                  <a:lnTo>
                    <a:pt x="461" y="3269"/>
                  </a:lnTo>
                  <a:lnTo>
                    <a:pt x="1125" y="2883"/>
                  </a:lnTo>
                  <a:cubicBezTo>
                    <a:pt x="1481" y="3030"/>
                    <a:pt x="1847" y="3096"/>
                    <a:pt x="2189" y="3096"/>
                  </a:cubicBezTo>
                  <a:cubicBezTo>
                    <a:pt x="2596" y="3096"/>
                    <a:pt x="2968" y="3003"/>
                    <a:pt x="3245" y="2842"/>
                  </a:cubicBezTo>
                  <a:cubicBezTo>
                    <a:pt x="3813" y="2512"/>
                    <a:pt x="3802" y="2127"/>
                    <a:pt x="3406" y="1587"/>
                  </a:cubicBezTo>
                  <a:cubicBezTo>
                    <a:pt x="3087" y="1121"/>
                    <a:pt x="3012" y="890"/>
                    <a:pt x="3344" y="696"/>
                  </a:cubicBezTo>
                  <a:cubicBezTo>
                    <a:pt x="3473" y="622"/>
                    <a:pt x="3655" y="568"/>
                    <a:pt x="3867" y="568"/>
                  </a:cubicBezTo>
                  <a:cubicBezTo>
                    <a:pt x="4082" y="568"/>
                    <a:pt x="4329" y="624"/>
                    <a:pt x="4581" y="769"/>
                  </a:cubicBezTo>
                  <a:cubicBezTo>
                    <a:pt x="4988" y="1005"/>
                    <a:pt x="5119" y="1243"/>
                    <a:pt x="5173" y="1373"/>
                  </a:cubicBezTo>
                  <a:lnTo>
                    <a:pt x="5746" y="1213"/>
                  </a:lnTo>
                  <a:cubicBezTo>
                    <a:pt x="5682" y="1043"/>
                    <a:pt x="5522" y="828"/>
                    <a:pt x="5145" y="599"/>
                  </a:cubicBezTo>
                  <a:lnTo>
                    <a:pt x="5771" y="236"/>
                  </a:lnTo>
                  <a:lnTo>
                    <a:pt x="53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62"/>
            <p:cNvSpPr/>
            <p:nvPr/>
          </p:nvSpPr>
          <p:spPr>
            <a:xfrm>
              <a:off x="6399033" y="3548628"/>
              <a:ext cx="747804" cy="321383"/>
            </a:xfrm>
            <a:custGeom>
              <a:avLst/>
              <a:gdLst/>
              <a:ahLst/>
              <a:cxnLst/>
              <a:rect l="l" t="t" r="r" b="b"/>
              <a:pathLst>
                <a:path w="11455" h="4923" extrusionOk="0">
                  <a:moveTo>
                    <a:pt x="6" y="1"/>
                  </a:moveTo>
                  <a:cubicBezTo>
                    <a:pt x="6" y="1"/>
                    <a:pt x="6" y="2"/>
                    <a:pt x="6" y="3"/>
                  </a:cubicBezTo>
                  <a:lnTo>
                    <a:pt x="6" y="3"/>
                  </a:lnTo>
                  <a:lnTo>
                    <a:pt x="6" y="1"/>
                  </a:lnTo>
                  <a:close/>
                  <a:moveTo>
                    <a:pt x="11454" y="33"/>
                  </a:moveTo>
                  <a:lnTo>
                    <a:pt x="11454" y="35"/>
                  </a:lnTo>
                  <a:lnTo>
                    <a:pt x="11454" y="35"/>
                  </a:lnTo>
                  <a:cubicBezTo>
                    <a:pt x="11454" y="34"/>
                    <a:pt x="11454" y="33"/>
                    <a:pt x="11454" y="33"/>
                  </a:cubicBezTo>
                  <a:close/>
                  <a:moveTo>
                    <a:pt x="6" y="3"/>
                  </a:moveTo>
                  <a:lnTo>
                    <a:pt x="3" y="1593"/>
                  </a:lnTo>
                  <a:cubicBezTo>
                    <a:pt x="0" y="2447"/>
                    <a:pt x="563" y="3301"/>
                    <a:pt x="1693" y="3953"/>
                  </a:cubicBezTo>
                  <a:cubicBezTo>
                    <a:pt x="1827" y="4031"/>
                    <a:pt x="1969" y="4105"/>
                    <a:pt x="2112" y="4173"/>
                  </a:cubicBezTo>
                  <a:cubicBezTo>
                    <a:pt x="2158" y="4194"/>
                    <a:pt x="2207" y="4214"/>
                    <a:pt x="2253" y="4234"/>
                  </a:cubicBezTo>
                  <a:cubicBezTo>
                    <a:pt x="2341" y="4272"/>
                    <a:pt x="2427" y="4313"/>
                    <a:pt x="2518" y="4349"/>
                  </a:cubicBezTo>
                  <a:cubicBezTo>
                    <a:pt x="2529" y="4353"/>
                    <a:pt x="2540" y="4356"/>
                    <a:pt x="2551" y="4361"/>
                  </a:cubicBezTo>
                  <a:cubicBezTo>
                    <a:pt x="2749" y="4437"/>
                    <a:pt x="2954" y="4505"/>
                    <a:pt x="3164" y="4567"/>
                  </a:cubicBezTo>
                  <a:cubicBezTo>
                    <a:pt x="3181" y="4572"/>
                    <a:pt x="3197" y="4579"/>
                    <a:pt x="3214" y="4585"/>
                  </a:cubicBezTo>
                  <a:cubicBezTo>
                    <a:pt x="3262" y="4597"/>
                    <a:pt x="3312" y="4608"/>
                    <a:pt x="3361" y="4620"/>
                  </a:cubicBezTo>
                  <a:cubicBezTo>
                    <a:pt x="3479" y="4651"/>
                    <a:pt x="3596" y="4680"/>
                    <a:pt x="3717" y="4707"/>
                  </a:cubicBezTo>
                  <a:cubicBezTo>
                    <a:pt x="3749" y="4714"/>
                    <a:pt x="3779" y="4723"/>
                    <a:pt x="3811" y="4730"/>
                  </a:cubicBezTo>
                  <a:cubicBezTo>
                    <a:pt x="3857" y="4741"/>
                    <a:pt x="3906" y="4747"/>
                    <a:pt x="3952" y="4755"/>
                  </a:cubicBezTo>
                  <a:cubicBezTo>
                    <a:pt x="4054" y="4775"/>
                    <a:pt x="4155" y="4793"/>
                    <a:pt x="4259" y="4808"/>
                  </a:cubicBezTo>
                  <a:cubicBezTo>
                    <a:pt x="4300" y="4815"/>
                    <a:pt x="4338" y="4824"/>
                    <a:pt x="4378" y="4829"/>
                  </a:cubicBezTo>
                  <a:cubicBezTo>
                    <a:pt x="4423" y="4835"/>
                    <a:pt x="4468" y="4838"/>
                    <a:pt x="4512" y="4844"/>
                  </a:cubicBezTo>
                  <a:cubicBezTo>
                    <a:pt x="4607" y="4857"/>
                    <a:pt x="4702" y="4867"/>
                    <a:pt x="4798" y="4876"/>
                  </a:cubicBezTo>
                  <a:cubicBezTo>
                    <a:pt x="4844" y="4880"/>
                    <a:pt x="4889" y="4889"/>
                    <a:pt x="4936" y="4892"/>
                  </a:cubicBezTo>
                  <a:cubicBezTo>
                    <a:pt x="4978" y="4895"/>
                    <a:pt x="5022" y="4895"/>
                    <a:pt x="5064" y="4898"/>
                  </a:cubicBezTo>
                  <a:cubicBezTo>
                    <a:pt x="5160" y="4904"/>
                    <a:pt x="5256" y="4910"/>
                    <a:pt x="5353" y="4915"/>
                  </a:cubicBezTo>
                  <a:cubicBezTo>
                    <a:pt x="5402" y="4916"/>
                    <a:pt x="5450" y="4921"/>
                    <a:pt x="5499" y="4922"/>
                  </a:cubicBezTo>
                  <a:cubicBezTo>
                    <a:pt x="5538" y="4922"/>
                    <a:pt x="5576" y="4921"/>
                    <a:pt x="5615" y="4921"/>
                  </a:cubicBezTo>
                  <a:cubicBezTo>
                    <a:pt x="5659" y="4922"/>
                    <a:pt x="5702" y="4922"/>
                    <a:pt x="5746" y="4922"/>
                  </a:cubicBezTo>
                  <a:cubicBezTo>
                    <a:pt x="5807" y="4922"/>
                    <a:pt x="5868" y="4921"/>
                    <a:pt x="5930" y="4920"/>
                  </a:cubicBezTo>
                  <a:cubicBezTo>
                    <a:pt x="5941" y="4919"/>
                    <a:pt x="5953" y="4919"/>
                    <a:pt x="5965" y="4919"/>
                  </a:cubicBezTo>
                  <a:cubicBezTo>
                    <a:pt x="5986" y="4919"/>
                    <a:pt x="6007" y="4920"/>
                    <a:pt x="6028" y="4920"/>
                  </a:cubicBezTo>
                  <a:cubicBezTo>
                    <a:pt x="6047" y="4920"/>
                    <a:pt x="6066" y="4919"/>
                    <a:pt x="6085" y="4918"/>
                  </a:cubicBezTo>
                  <a:cubicBezTo>
                    <a:pt x="6115" y="4917"/>
                    <a:pt x="6146" y="4915"/>
                    <a:pt x="6176" y="4913"/>
                  </a:cubicBezTo>
                  <a:cubicBezTo>
                    <a:pt x="6306" y="4907"/>
                    <a:pt x="6435" y="4898"/>
                    <a:pt x="6566" y="4888"/>
                  </a:cubicBezTo>
                  <a:cubicBezTo>
                    <a:pt x="6617" y="4883"/>
                    <a:pt x="6668" y="4883"/>
                    <a:pt x="6721" y="4876"/>
                  </a:cubicBezTo>
                  <a:cubicBezTo>
                    <a:pt x="6736" y="4875"/>
                    <a:pt x="6750" y="4872"/>
                    <a:pt x="6767" y="4870"/>
                  </a:cubicBezTo>
                  <a:cubicBezTo>
                    <a:pt x="6987" y="4847"/>
                    <a:pt x="7204" y="4817"/>
                    <a:pt x="7418" y="4780"/>
                  </a:cubicBezTo>
                  <a:cubicBezTo>
                    <a:pt x="7428" y="4779"/>
                    <a:pt x="7440" y="4778"/>
                    <a:pt x="7450" y="4775"/>
                  </a:cubicBezTo>
                  <a:cubicBezTo>
                    <a:pt x="7511" y="4765"/>
                    <a:pt x="7571" y="4748"/>
                    <a:pt x="7633" y="4736"/>
                  </a:cubicBezTo>
                  <a:cubicBezTo>
                    <a:pt x="7739" y="4715"/>
                    <a:pt x="7846" y="4693"/>
                    <a:pt x="7949" y="4669"/>
                  </a:cubicBezTo>
                  <a:cubicBezTo>
                    <a:pt x="8025" y="4650"/>
                    <a:pt x="8098" y="4628"/>
                    <a:pt x="8173" y="4609"/>
                  </a:cubicBezTo>
                  <a:cubicBezTo>
                    <a:pt x="8272" y="4581"/>
                    <a:pt x="8372" y="4554"/>
                    <a:pt x="8469" y="4523"/>
                  </a:cubicBezTo>
                  <a:cubicBezTo>
                    <a:pt x="8490" y="4518"/>
                    <a:pt x="8512" y="4513"/>
                    <a:pt x="8532" y="4505"/>
                  </a:cubicBezTo>
                  <a:cubicBezTo>
                    <a:pt x="8567" y="4495"/>
                    <a:pt x="8597" y="4480"/>
                    <a:pt x="8633" y="4467"/>
                  </a:cubicBezTo>
                  <a:cubicBezTo>
                    <a:pt x="8785" y="4414"/>
                    <a:pt x="8936" y="4358"/>
                    <a:pt x="9084" y="4297"/>
                  </a:cubicBezTo>
                  <a:cubicBezTo>
                    <a:pt x="9137" y="4275"/>
                    <a:pt x="9192" y="4252"/>
                    <a:pt x="9247" y="4228"/>
                  </a:cubicBezTo>
                  <a:cubicBezTo>
                    <a:pt x="9433" y="4143"/>
                    <a:pt x="9614" y="4054"/>
                    <a:pt x="9786" y="3954"/>
                  </a:cubicBezTo>
                  <a:cubicBezTo>
                    <a:pt x="9810" y="3941"/>
                    <a:pt x="9833" y="3927"/>
                    <a:pt x="9856" y="3913"/>
                  </a:cubicBezTo>
                  <a:cubicBezTo>
                    <a:pt x="9910" y="3881"/>
                    <a:pt x="9955" y="3846"/>
                    <a:pt x="10007" y="3813"/>
                  </a:cubicBezTo>
                  <a:cubicBezTo>
                    <a:pt x="10076" y="3768"/>
                    <a:pt x="10147" y="3724"/>
                    <a:pt x="10209" y="3677"/>
                  </a:cubicBezTo>
                  <a:cubicBezTo>
                    <a:pt x="10267" y="3637"/>
                    <a:pt x="10318" y="3592"/>
                    <a:pt x="10372" y="3550"/>
                  </a:cubicBezTo>
                  <a:cubicBezTo>
                    <a:pt x="10431" y="3502"/>
                    <a:pt x="10492" y="3455"/>
                    <a:pt x="10546" y="3406"/>
                  </a:cubicBezTo>
                  <a:cubicBezTo>
                    <a:pt x="10557" y="3396"/>
                    <a:pt x="10570" y="3386"/>
                    <a:pt x="10582" y="3377"/>
                  </a:cubicBezTo>
                  <a:cubicBezTo>
                    <a:pt x="10655" y="3309"/>
                    <a:pt x="10722" y="3239"/>
                    <a:pt x="10786" y="3168"/>
                  </a:cubicBezTo>
                  <a:cubicBezTo>
                    <a:pt x="10800" y="3156"/>
                    <a:pt x="10812" y="3140"/>
                    <a:pt x="10825" y="3126"/>
                  </a:cubicBezTo>
                  <a:cubicBezTo>
                    <a:pt x="10863" y="3081"/>
                    <a:pt x="10901" y="3039"/>
                    <a:pt x="10936" y="2996"/>
                  </a:cubicBezTo>
                  <a:cubicBezTo>
                    <a:pt x="10964" y="2960"/>
                    <a:pt x="10988" y="2924"/>
                    <a:pt x="11013" y="2889"/>
                  </a:cubicBezTo>
                  <a:cubicBezTo>
                    <a:pt x="11023" y="2877"/>
                    <a:pt x="11032" y="2865"/>
                    <a:pt x="11041" y="2852"/>
                  </a:cubicBezTo>
                  <a:cubicBezTo>
                    <a:pt x="11086" y="2786"/>
                    <a:pt x="11129" y="2721"/>
                    <a:pt x="11166" y="2653"/>
                  </a:cubicBezTo>
                  <a:cubicBezTo>
                    <a:pt x="11175" y="2639"/>
                    <a:pt x="11179" y="2623"/>
                    <a:pt x="11188" y="2609"/>
                  </a:cubicBezTo>
                  <a:cubicBezTo>
                    <a:pt x="11219" y="2550"/>
                    <a:pt x="11244" y="2490"/>
                    <a:pt x="11270" y="2431"/>
                  </a:cubicBezTo>
                  <a:cubicBezTo>
                    <a:pt x="11285" y="2397"/>
                    <a:pt x="11306" y="2362"/>
                    <a:pt x="11320" y="2328"/>
                  </a:cubicBezTo>
                  <a:cubicBezTo>
                    <a:pt x="11324" y="2315"/>
                    <a:pt x="11325" y="2303"/>
                    <a:pt x="11329" y="2292"/>
                  </a:cubicBezTo>
                  <a:cubicBezTo>
                    <a:pt x="11349" y="2234"/>
                    <a:pt x="11363" y="2178"/>
                    <a:pt x="11379" y="2121"/>
                  </a:cubicBezTo>
                  <a:cubicBezTo>
                    <a:pt x="11389" y="2082"/>
                    <a:pt x="11403" y="2044"/>
                    <a:pt x="11412" y="2005"/>
                  </a:cubicBezTo>
                  <a:cubicBezTo>
                    <a:pt x="11413" y="1994"/>
                    <a:pt x="11413" y="1984"/>
                    <a:pt x="11416" y="1973"/>
                  </a:cubicBezTo>
                  <a:cubicBezTo>
                    <a:pt x="11427" y="1915"/>
                    <a:pt x="11431" y="1853"/>
                    <a:pt x="11436" y="1794"/>
                  </a:cubicBezTo>
                  <a:cubicBezTo>
                    <a:pt x="11439" y="1755"/>
                    <a:pt x="11448" y="1716"/>
                    <a:pt x="11449" y="1677"/>
                  </a:cubicBezTo>
                  <a:cubicBezTo>
                    <a:pt x="11450" y="1660"/>
                    <a:pt x="11450" y="1643"/>
                    <a:pt x="11450" y="1627"/>
                  </a:cubicBezTo>
                  <a:lnTo>
                    <a:pt x="11454" y="35"/>
                  </a:lnTo>
                  <a:lnTo>
                    <a:pt x="11454" y="35"/>
                  </a:lnTo>
                  <a:cubicBezTo>
                    <a:pt x="11454" y="91"/>
                    <a:pt x="11445" y="145"/>
                    <a:pt x="11441" y="199"/>
                  </a:cubicBezTo>
                  <a:lnTo>
                    <a:pt x="11440" y="199"/>
                  </a:lnTo>
                  <a:cubicBezTo>
                    <a:pt x="11434" y="260"/>
                    <a:pt x="11430" y="322"/>
                    <a:pt x="11418" y="382"/>
                  </a:cubicBezTo>
                  <a:cubicBezTo>
                    <a:pt x="11409" y="429"/>
                    <a:pt x="11395" y="478"/>
                    <a:pt x="11383" y="525"/>
                  </a:cubicBezTo>
                  <a:cubicBezTo>
                    <a:pt x="11367" y="583"/>
                    <a:pt x="11354" y="642"/>
                    <a:pt x="11333" y="699"/>
                  </a:cubicBezTo>
                  <a:cubicBezTo>
                    <a:pt x="11316" y="745"/>
                    <a:pt x="11294" y="791"/>
                    <a:pt x="11275" y="836"/>
                  </a:cubicBezTo>
                  <a:cubicBezTo>
                    <a:pt x="11249" y="897"/>
                    <a:pt x="11221" y="958"/>
                    <a:pt x="11191" y="1016"/>
                  </a:cubicBezTo>
                  <a:cubicBezTo>
                    <a:pt x="11146" y="1098"/>
                    <a:pt x="11100" y="1179"/>
                    <a:pt x="11045" y="1258"/>
                  </a:cubicBezTo>
                  <a:cubicBezTo>
                    <a:pt x="11036" y="1271"/>
                    <a:pt x="11026" y="1284"/>
                    <a:pt x="11017" y="1297"/>
                  </a:cubicBezTo>
                  <a:cubicBezTo>
                    <a:pt x="10960" y="1377"/>
                    <a:pt x="10896" y="1454"/>
                    <a:pt x="10827" y="1533"/>
                  </a:cubicBezTo>
                  <a:cubicBezTo>
                    <a:pt x="10816" y="1547"/>
                    <a:pt x="10804" y="1561"/>
                    <a:pt x="10791" y="1575"/>
                  </a:cubicBezTo>
                  <a:cubicBezTo>
                    <a:pt x="10717" y="1656"/>
                    <a:pt x="10635" y="1735"/>
                    <a:pt x="10550" y="1813"/>
                  </a:cubicBezTo>
                  <a:cubicBezTo>
                    <a:pt x="10496" y="1861"/>
                    <a:pt x="10435" y="1908"/>
                    <a:pt x="10376" y="1957"/>
                  </a:cubicBezTo>
                  <a:cubicBezTo>
                    <a:pt x="10322" y="1999"/>
                    <a:pt x="10271" y="2042"/>
                    <a:pt x="10213" y="2085"/>
                  </a:cubicBezTo>
                  <a:cubicBezTo>
                    <a:pt x="10149" y="2131"/>
                    <a:pt x="10079" y="2176"/>
                    <a:pt x="10011" y="2219"/>
                  </a:cubicBezTo>
                  <a:cubicBezTo>
                    <a:pt x="9938" y="2266"/>
                    <a:pt x="9869" y="2316"/>
                    <a:pt x="9790" y="2361"/>
                  </a:cubicBezTo>
                  <a:cubicBezTo>
                    <a:pt x="9620" y="2461"/>
                    <a:pt x="9438" y="2549"/>
                    <a:pt x="9251" y="2634"/>
                  </a:cubicBezTo>
                  <a:cubicBezTo>
                    <a:pt x="9197" y="2658"/>
                    <a:pt x="9142" y="2681"/>
                    <a:pt x="9087" y="2704"/>
                  </a:cubicBezTo>
                  <a:cubicBezTo>
                    <a:pt x="8942" y="2765"/>
                    <a:pt x="8792" y="2822"/>
                    <a:pt x="8638" y="2874"/>
                  </a:cubicBezTo>
                  <a:cubicBezTo>
                    <a:pt x="8583" y="2892"/>
                    <a:pt x="8530" y="2914"/>
                    <a:pt x="8473" y="2930"/>
                  </a:cubicBezTo>
                  <a:cubicBezTo>
                    <a:pt x="8376" y="2961"/>
                    <a:pt x="8278" y="2988"/>
                    <a:pt x="8178" y="3015"/>
                  </a:cubicBezTo>
                  <a:cubicBezTo>
                    <a:pt x="8104" y="3035"/>
                    <a:pt x="8029" y="3057"/>
                    <a:pt x="7954" y="3075"/>
                  </a:cubicBezTo>
                  <a:cubicBezTo>
                    <a:pt x="7850" y="3100"/>
                    <a:pt x="7744" y="3121"/>
                    <a:pt x="7638" y="3143"/>
                  </a:cubicBezTo>
                  <a:cubicBezTo>
                    <a:pt x="7566" y="3157"/>
                    <a:pt x="7495" y="3173"/>
                    <a:pt x="7422" y="3186"/>
                  </a:cubicBezTo>
                  <a:cubicBezTo>
                    <a:pt x="7208" y="3225"/>
                    <a:pt x="6990" y="3254"/>
                    <a:pt x="6772" y="3277"/>
                  </a:cubicBezTo>
                  <a:cubicBezTo>
                    <a:pt x="6704" y="3285"/>
                    <a:pt x="6637" y="3289"/>
                    <a:pt x="6570" y="3294"/>
                  </a:cubicBezTo>
                  <a:cubicBezTo>
                    <a:pt x="6440" y="3305"/>
                    <a:pt x="6311" y="3314"/>
                    <a:pt x="6181" y="3319"/>
                  </a:cubicBezTo>
                  <a:cubicBezTo>
                    <a:pt x="6099" y="3323"/>
                    <a:pt x="6017" y="3326"/>
                    <a:pt x="5935" y="3327"/>
                  </a:cubicBezTo>
                  <a:cubicBezTo>
                    <a:pt x="5861" y="3328"/>
                    <a:pt x="5786" y="3329"/>
                    <a:pt x="5712" y="3329"/>
                  </a:cubicBezTo>
                  <a:cubicBezTo>
                    <a:pt x="5681" y="3329"/>
                    <a:pt x="5651" y="3329"/>
                    <a:pt x="5620" y="3328"/>
                  </a:cubicBezTo>
                  <a:cubicBezTo>
                    <a:pt x="5532" y="3327"/>
                    <a:pt x="5444" y="3324"/>
                    <a:pt x="5357" y="3321"/>
                  </a:cubicBezTo>
                  <a:cubicBezTo>
                    <a:pt x="5261" y="3318"/>
                    <a:pt x="5165" y="3313"/>
                    <a:pt x="5068" y="3305"/>
                  </a:cubicBezTo>
                  <a:cubicBezTo>
                    <a:pt x="4979" y="3299"/>
                    <a:pt x="4891" y="3292"/>
                    <a:pt x="4803" y="3283"/>
                  </a:cubicBezTo>
                  <a:cubicBezTo>
                    <a:pt x="4707" y="3273"/>
                    <a:pt x="4612" y="3263"/>
                    <a:pt x="4516" y="3251"/>
                  </a:cubicBezTo>
                  <a:cubicBezTo>
                    <a:pt x="4430" y="3240"/>
                    <a:pt x="4347" y="3228"/>
                    <a:pt x="4263" y="3214"/>
                  </a:cubicBezTo>
                  <a:cubicBezTo>
                    <a:pt x="4159" y="3199"/>
                    <a:pt x="4058" y="3181"/>
                    <a:pt x="3957" y="3162"/>
                  </a:cubicBezTo>
                  <a:cubicBezTo>
                    <a:pt x="3878" y="3147"/>
                    <a:pt x="3798" y="3131"/>
                    <a:pt x="3720" y="3115"/>
                  </a:cubicBezTo>
                  <a:cubicBezTo>
                    <a:pt x="3600" y="3088"/>
                    <a:pt x="3482" y="3057"/>
                    <a:pt x="3366" y="3028"/>
                  </a:cubicBezTo>
                  <a:cubicBezTo>
                    <a:pt x="3300" y="3010"/>
                    <a:pt x="3233" y="2993"/>
                    <a:pt x="3169" y="2974"/>
                  </a:cubicBezTo>
                  <a:cubicBezTo>
                    <a:pt x="2959" y="2914"/>
                    <a:pt x="2752" y="2843"/>
                    <a:pt x="2554" y="2767"/>
                  </a:cubicBezTo>
                  <a:cubicBezTo>
                    <a:pt x="2456" y="2728"/>
                    <a:pt x="2360" y="2686"/>
                    <a:pt x="2265" y="2644"/>
                  </a:cubicBezTo>
                  <a:cubicBezTo>
                    <a:pt x="2216" y="2622"/>
                    <a:pt x="2165" y="2602"/>
                    <a:pt x="2117" y="2579"/>
                  </a:cubicBezTo>
                  <a:cubicBezTo>
                    <a:pt x="1973" y="2511"/>
                    <a:pt x="1832" y="2438"/>
                    <a:pt x="1697" y="2360"/>
                  </a:cubicBezTo>
                  <a:cubicBezTo>
                    <a:pt x="569" y="1709"/>
                    <a:pt x="5" y="855"/>
                    <a:pt x="6" y="3"/>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62"/>
            <p:cNvSpPr/>
            <p:nvPr/>
          </p:nvSpPr>
          <p:spPr>
            <a:xfrm>
              <a:off x="6399229" y="3548628"/>
              <a:ext cx="747478" cy="284890"/>
            </a:xfrm>
            <a:custGeom>
              <a:avLst/>
              <a:gdLst/>
              <a:ahLst/>
              <a:cxnLst/>
              <a:rect l="l" t="t" r="r" b="b"/>
              <a:pathLst>
                <a:path w="11450" h="4364" extrusionOk="0">
                  <a:moveTo>
                    <a:pt x="3" y="1"/>
                  </a:moveTo>
                  <a:cubicBezTo>
                    <a:pt x="3" y="1"/>
                    <a:pt x="3" y="2"/>
                    <a:pt x="3" y="3"/>
                  </a:cubicBezTo>
                  <a:lnTo>
                    <a:pt x="3" y="3"/>
                  </a:lnTo>
                  <a:lnTo>
                    <a:pt x="3" y="1"/>
                  </a:lnTo>
                  <a:close/>
                  <a:moveTo>
                    <a:pt x="3" y="3"/>
                  </a:moveTo>
                  <a:lnTo>
                    <a:pt x="1" y="1054"/>
                  </a:lnTo>
                  <a:cubicBezTo>
                    <a:pt x="7" y="1902"/>
                    <a:pt x="569" y="2749"/>
                    <a:pt x="1690" y="3395"/>
                  </a:cubicBezTo>
                  <a:cubicBezTo>
                    <a:pt x="1824" y="3473"/>
                    <a:pt x="1966" y="3546"/>
                    <a:pt x="2109" y="3615"/>
                  </a:cubicBezTo>
                  <a:cubicBezTo>
                    <a:pt x="2155" y="3635"/>
                    <a:pt x="2204" y="3654"/>
                    <a:pt x="2250" y="3675"/>
                  </a:cubicBezTo>
                  <a:cubicBezTo>
                    <a:pt x="2338" y="3713"/>
                    <a:pt x="2424" y="3756"/>
                    <a:pt x="2515" y="3791"/>
                  </a:cubicBezTo>
                  <a:cubicBezTo>
                    <a:pt x="2526" y="3795"/>
                    <a:pt x="2537" y="3798"/>
                    <a:pt x="2548" y="3802"/>
                  </a:cubicBezTo>
                  <a:cubicBezTo>
                    <a:pt x="2746" y="3880"/>
                    <a:pt x="2951" y="3947"/>
                    <a:pt x="3161" y="4009"/>
                  </a:cubicBezTo>
                  <a:cubicBezTo>
                    <a:pt x="3178" y="4014"/>
                    <a:pt x="3194" y="4020"/>
                    <a:pt x="3211" y="4025"/>
                  </a:cubicBezTo>
                  <a:cubicBezTo>
                    <a:pt x="3259" y="4040"/>
                    <a:pt x="3309" y="4048"/>
                    <a:pt x="3358" y="4061"/>
                  </a:cubicBezTo>
                  <a:cubicBezTo>
                    <a:pt x="3476" y="4092"/>
                    <a:pt x="3593" y="4123"/>
                    <a:pt x="3714" y="4148"/>
                  </a:cubicBezTo>
                  <a:cubicBezTo>
                    <a:pt x="3746" y="4156"/>
                    <a:pt x="3776" y="4165"/>
                    <a:pt x="3808" y="4171"/>
                  </a:cubicBezTo>
                  <a:cubicBezTo>
                    <a:pt x="3854" y="4182"/>
                    <a:pt x="3903" y="4188"/>
                    <a:pt x="3949" y="4196"/>
                  </a:cubicBezTo>
                  <a:cubicBezTo>
                    <a:pt x="4051" y="4215"/>
                    <a:pt x="4152" y="4234"/>
                    <a:pt x="4256" y="4249"/>
                  </a:cubicBezTo>
                  <a:cubicBezTo>
                    <a:pt x="4297" y="4256"/>
                    <a:pt x="4335" y="4266"/>
                    <a:pt x="4375" y="4270"/>
                  </a:cubicBezTo>
                  <a:cubicBezTo>
                    <a:pt x="4420" y="4278"/>
                    <a:pt x="4465" y="4280"/>
                    <a:pt x="4509" y="4285"/>
                  </a:cubicBezTo>
                  <a:cubicBezTo>
                    <a:pt x="4604" y="4297"/>
                    <a:pt x="4699" y="4308"/>
                    <a:pt x="4795" y="4317"/>
                  </a:cubicBezTo>
                  <a:cubicBezTo>
                    <a:pt x="4841" y="4321"/>
                    <a:pt x="4886" y="4329"/>
                    <a:pt x="4933" y="4333"/>
                  </a:cubicBezTo>
                  <a:cubicBezTo>
                    <a:pt x="4975" y="4336"/>
                    <a:pt x="5019" y="4336"/>
                    <a:pt x="5061" y="4340"/>
                  </a:cubicBezTo>
                  <a:cubicBezTo>
                    <a:pt x="5157" y="4347"/>
                    <a:pt x="5253" y="4350"/>
                    <a:pt x="5350" y="4356"/>
                  </a:cubicBezTo>
                  <a:cubicBezTo>
                    <a:pt x="5399" y="4357"/>
                    <a:pt x="5447" y="4362"/>
                    <a:pt x="5496" y="4363"/>
                  </a:cubicBezTo>
                  <a:cubicBezTo>
                    <a:pt x="5504" y="4363"/>
                    <a:pt x="5512" y="4364"/>
                    <a:pt x="5521" y="4364"/>
                  </a:cubicBezTo>
                  <a:cubicBezTo>
                    <a:pt x="5543" y="4364"/>
                    <a:pt x="5565" y="4363"/>
                    <a:pt x="5587" y="4363"/>
                  </a:cubicBezTo>
                  <a:cubicBezTo>
                    <a:pt x="5596" y="4363"/>
                    <a:pt x="5604" y="4363"/>
                    <a:pt x="5612" y="4363"/>
                  </a:cubicBezTo>
                  <a:cubicBezTo>
                    <a:pt x="5640" y="4364"/>
                    <a:pt x="5668" y="4364"/>
                    <a:pt x="5697" y="4364"/>
                  </a:cubicBezTo>
                  <a:cubicBezTo>
                    <a:pt x="5773" y="4364"/>
                    <a:pt x="5850" y="4363"/>
                    <a:pt x="5927" y="4361"/>
                  </a:cubicBezTo>
                  <a:cubicBezTo>
                    <a:pt x="5961" y="4361"/>
                    <a:pt x="5996" y="4361"/>
                    <a:pt x="6030" y="4361"/>
                  </a:cubicBezTo>
                  <a:cubicBezTo>
                    <a:pt x="6047" y="4361"/>
                    <a:pt x="6065" y="4361"/>
                    <a:pt x="6082" y="4361"/>
                  </a:cubicBezTo>
                  <a:cubicBezTo>
                    <a:pt x="6112" y="4361"/>
                    <a:pt x="6143" y="4356"/>
                    <a:pt x="6173" y="4354"/>
                  </a:cubicBezTo>
                  <a:cubicBezTo>
                    <a:pt x="6303" y="4349"/>
                    <a:pt x="6432" y="4340"/>
                    <a:pt x="6563" y="4329"/>
                  </a:cubicBezTo>
                  <a:cubicBezTo>
                    <a:pt x="6614" y="4325"/>
                    <a:pt x="6665" y="4324"/>
                    <a:pt x="6718" y="4318"/>
                  </a:cubicBezTo>
                  <a:cubicBezTo>
                    <a:pt x="6733" y="4317"/>
                    <a:pt x="6747" y="4313"/>
                    <a:pt x="6764" y="4311"/>
                  </a:cubicBezTo>
                  <a:cubicBezTo>
                    <a:pt x="6984" y="4289"/>
                    <a:pt x="7201" y="4260"/>
                    <a:pt x="7415" y="4220"/>
                  </a:cubicBezTo>
                  <a:cubicBezTo>
                    <a:pt x="7425" y="4219"/>
                    <a:pt x="7437" y="4219"/>
                    <a:pt x="7447" y="4217"/>
                  </a:cubicBezTo>
                  <a:cubicBezTo>
                    <a:pt x="7508" y="4206"/>
                    <a:pt x="7568" y="4191"/>
                    <a:pt x="7630" y="4178"/>
                  </a:cubicBezTo>
                  <a:cubicBezTo>
                    <a:pt x="7736" y="4156"/>
                    <a:pt x="7843" y="4135"/>
                    <a:pt x="7946" y="4109"/>
                  </a:cubicBezTo>
                  <a:cubicBezTo>
                    <a:pt x="8022" y="4091"/>
                    <a:pt x="8095" y="4070"/>
                    <a:pt x="8170" y="4050"/>
                  </a:cubicBezTo>
                  <a:cubicBezTo>
                    <a:pt x="8269" y="4023"/>
                    <a:pt x="8369" y="3996"/>
                    <a:pt x="8466" y="3965"/>
                  </a:cubicBezTo>
                  <a:cubicBezTo>
                    <a:pt x="8487" y="3959"/>
                    <a:pt x="8509" y="3954"/>
                    <a:pt x="8529" y="3947"/>
                  </a:cubicBezTo>
                  <a:cubicBezTo>
                    <a:pt x="8564" y="3936"/>
                    <a:pt x="8594" y="3922"/>
                    <a:pt x="8630" y="3909"/>
                  </a:cubicBezTo>
                  <a:cubicBezTo>
                    <a:pt x="8782" y="3857"/>
                    <a:pt x="8933" y="3800"/>
                    <a:pt x="9081" y="3738"/>
                  </a:cubicBezTo>
                  <a:cubicBezTo>
                    <a:pt x="9134" y="3716"/>
                    <a:pt x="9189" y="3693"/>
                    <a:pt x="9244" y="3669"/>
                  </a:cubicBezTo>
                  <a:cubicBezTo>
                    <a:pt x="9430" y="3584"/>
                    <a:pt x="9611" y="3496"/>
                    <a:pt x="9783" y="3396"/>
                  </a:cubicBezTo>
                  <a:cubicBezTo>
                    <a:pt x="9807" y="3382"/>
                    <a:pt x="9830" y="3368"/>
                    <a:pt x="9853" y="3355"/>
                  </a:cubicBezTo>
                  <a:cubicBezTo>
                    <a:pt x="9907" y="3322"/>
                    <a:pt x="9952" y="3287"/>
                    <a:pt x="10004" y="3254"/>
                  </a:cubicBezTo>
                  <a:cubicBezTo>
                    <a:pt x="10073" y="3209"/>
                    <a:pt x="10144" y="3166"/>
                    <a:pt x="10206" y="3118"/>
                  </a:cubicBezTo>
                  <a:cubicBezTo>
                    <a:pt x="10264" y="3077"/>
                    <a:pt x="10315" y="3034"/>
                    <a:pt x="10369" y="2990"/>
                  </a:cubicBezTo>
                  <a:cubicBezTo>
                    <a:pt x="10428" y="2943"/>
                    <a:pt x="10489" y="2896"/>
                    <a:pt x="10543" y="2847"/>
                  </a:cubicBezTo>
                  <a:cubicBezTo>
                    <a:pt x="10554" y="2837"/>
                    <a:pt x="10567" y="2828"/>
                    <a:pt x="10579" y="2818"/>
                  </a:cubicBezTo>
                  <a:cubicBezTo>
                    <a:pt x="10652" y="2750"/>
                    <a:pt x="10719" y="2680"/>
                    <a:pt x="10783" y="2610"/>
                  </a:cubicBezTo>
                  <a:cubicBezTo>
                    <a:pt x="10797" y="2595"/>
                    <a:pt x="10809" y="2581"/>
                    <a:pt x="10822" y="2566"/>
                  </a:cubicBezTo>
                  <a:cubicBezTo>
                    <a:pt x="10860" y="2524"/>
                    <a:pt x="10898" y="2480"/>
                    <a:pt x="10933" y="2437"/>
                  </a:cubicBezTo>
                  <a:cubicBezTo>
                    <a:pt x="10961" y="2401"/>
                    <a:pt x="10985" y="2365"/>
                    <a:pt x="11010" y="2330"/>
                  </a:cubicBezTo>
                  <a:cubicBezTo>
                    <a:pt x="11020" y="2318"/>
                    <a:pt x="11029" y="2305"/>
                    <a:pt x="11038" y="2293"/>
                  </a:cubicBezTo>
                  <a:cubicBezTo>
                    <a:pt x="11083" y="2227"/>
                    <a:pt x="11126" y="2161"/>
                    <a:pt x="11163" y="2094"/>
                  </a:cubicBezTo>
                  <a:cubicBezTo>
                    <a:pt x="11172" y="2081"/>
                    <a:pt x="11176" y="2064"/>
                    <a:pt x="11185" y="2051"/>
                  </a:cubicBezTo>
                  <a:cubicBezTo>
                    <a:pt x="11216" y="1991"/>
                    <a:pt x="11241" y="1932"/>
                    <a:pt x="11267" y="1872"/>
                  </a:cubicBezTo>
                  <a:cubicBezTo>
                    <a:pt x="11282" y="1838"/>
                    <a:pt x="11303" y="1803"/>
                    <a:pt x="11317" y="1769"/>
                  </a:cubicBezTo>
                  <a:cubicBezTo>
                    <a:pt x="11321" y="1757"/>
                    <a:pt x="11322" y="1744"/>
                    <a:pt x="11326" y="1733"/>
                  </a:cubicBezTo>
                  <a:cubicBezTo>
                    <a:pt x="11346" y="1677"/>
                    <a:pt x="11360" y="1619"/>
                    <a:pt x="11376" y="1563"/>
                  </a:cubicBezTo>
                  <a:cubicBezTo>
                    <a:pt x="11386" y="1523"/>
                    <a:pt x="11400" y="1485"/>
                    <a:pt x="11409" y="1446"/>
                  </a:cubicBezTo>
                  <a:cubicBezTo>
                    <a:pt x="11410" y="1436"/>
                    <a:pt x="11410" y="1426"/>
                    <a:pt x="11413" y="1416"/>
                  </a:cubicBezTo>
                  <a:cubicBezTo>
                    <a:pt x="11424" y="1355"/>
                    <a:pt x="11428" y="1294"/>
                    <a:pt x="11433" y="1234"/>
                  </a:cubicBezTo>
                  <a:cubicBezTo>
                    <a:pt x="11436" y="1196"/>
                    <a:pt x="11445" y="1157"/>
                    <a:pt x="11446" y="1119"/>
                  </a:cubicBezTo>
                  <a:cubicBezTo>
                    <a:pt x="11447" y="1101"/>
                    <a:pt x="11447" y="1084"/>
                    <a:pt x="11447" y="1066"/>
                  </a:cubicBezTo>
                  <a:lnTo>
                    <a:pt x="11450" y="53"/>
                  </a:lnTo>
                  <a:lnTo>
                    <a:pt x="11450" y="53"/>
                  </a:lnTo>
                  <a:cubicBezTo>
                    <a:pt x="11449" y="102"/>
                    <a:pt x="11442" y="150"/>
                    <a:pt x="11438" y="198"/>
                  </a:cubicBezTo>
                  <a:cubicBezTo>
                    <a:pt x="11432" y="259"/>
                    <a:pt x="11428" y="320"/>
                    <a:pt x="11417" y="381"/>
                  </a:cubicBezTo>
                  <a:lnTo>
                    <a:pt x="11415" y="382"/>
                  </a:lnTo>
                  <a:cubicBezTo>
                    <a:pt x="11406" y="429"/>
                    <a:pt x="11392" y="478"/>
                    <a:pt x="11380" y="525"/>
                  </a:cubicBezTo>
                  <a:cubicBezTo>
                    <a:pt x="11364" y="583"/>
                    <a:pt x="11351" y="642"/>
                    <a:pt x="11330" y="699"/>
                  </a:cubicBezTo>
                  <a:cubicBezTo>
                    <a:pt x="11313" y="745"/>
                    <a:pt x="11291" y="791"/>
                    <a:pt x="11272" y="836"/>
                  </a:cubicBezTo>
                  <a:cubicBezTo>
                    <a:pt x="11246" y="897"/>
                    <a:pt x="11220" y="958"/>
                    <a:pt x="11188" y="1016"/>
                  </a:cubicBezTo>
                  <a:cubicBezTo>
                    <a:pt x="11143" y="1098"/>
                    <a:pt x="11097" y="1179"/>
                    <a:pt x="11042" y="1258"/>
                  </a:cubicBezTo>
                  <a:cubicBezTo>
                    <a:pt x="11033" y="1271"/>
                    <a:pt x="11023" y="1284"/>
                    <a:pt x="11014" y="1297"/>
                  </a:cubicBezTo>
                  <a:cubicBezTo>
                    <a:pt x="10957" y="1377"/>
                    <a:pt x="10893" y="1454"/>
                    <a:pt x="10826" y="1533"/>
                  </a:cubicBezTo>
                  <a:cubicBezTo>
                    <a:pt x="10813" y="1547"/>
                    <a:pt x="10801" y="1561"/>
                    <a:pt x="10788" y="1575"/>
                  </a:cubicBezTo>
                  <a:cubicBezTo>
                    <a:pt x="10714" y="1656"/>
                    <a:pt x="10632" y="1735"/>
                    <a:pt x="10547" y="1813"/>
                  </a:cubicBezTo>
                  <a:cubicBezTo>
                    <a:pt x="10493" y="1861"/>
                    <a:pt x="10432" y="1908"/>
                    <a:pt x="10374" y="1957"/>
                  </a:cubicBezTo>
                  <a:cubicBezTo>
                    <a:pt x="10319" y="1999"/>
                    <a:pt x="10268" y="2042"/>
                    <a:pt x="10210" y="2085"/>
                  </a:cubicBezTo>
                  <a:cubicBezTo>
                    <a:pt x="10146" y="2131"/>
                    <a:pt x="10077" y="2176"/>
                    <a:pt x="10008" y="2219"/>
                  </a:cubicBezTo>
                  <a:cubicBezTo>
                    <a:pt x="9935" y="2266"/>
                    <a:pt x="9866" y="2316"/>
                    <a:pt x="9787" y="2361"/>
                  </a:cubicBezTo>
                  <a:cubicBezTo>
                    <a:pt x="9617" y="2461"/>
                    <a:pt x="9435" y="2549"/>
                    <a:pt x="9248" y="2634"/>
                  </a:cubicBezTo>
                  <a:cubicBezTo>
                    <a:pt x="9194" y="2658"/>
                    <a:pt x="9139" y="2681"/>
                    <a:pt x="9084" y="2704"/>
                  </a:cubicBezTo>
                  <a:cubicBezTo>
                    <a:pt x="8939" y="2765"/>
                    <a:pt x="8789" y="2822"/>
                    <a:pt x="8635" y="2874"/>
                  </a:cubicBezTo>
                  <a:cubicBezTo>
                    <a:pt x="8580" y="2892"/>
                    <a:pt x="8527" y="2914"/>
                    <a:pt x="8470" y="2930"/>
                  </a:cubicBezTo>
                  <a:cubicBezTo>
                    <a:pt x="8373" y="2961"/>
                    <a:pt x="8275" y="2988"/>
                    <a:pt x="8175" y="3015"/>
                  </a:cubicBezTo>
                  <a:cubicBezTo>
                    <a:pt x="8101" y="3035"/>
                    <a:pt x="8026" y="3057"/>
                    <a:pt x="7951" y="3075"/>
                  </a:cubicBezTo>
                  <a:cubicBezTo>
                    <a:pt x="7847" y="3100"/>
                    <a:pt x="7741" y="3121"/>
                    <a:pt x="7635" y="3143"/>
                  </a:cubicBezTo>
                  <a:cubicBezTo>
                    <a:pt x="7563" y="3157"/>
                    <a:pt x="7492" y="3173"/>
                    <a:pt x="7419" y="3186"/>
                  </a:cubicBezTo>
                  <a:cubicBezTo>
                    <a:pt x="7205" y="3225"/>
                    <a:pt x="6987" y="3254"/>
                    <a:pt x="6769" y="3277"/>
                  </a:cubicBezTo>
                  <a:cubicBezTo>
                    <a:pt x="6701" y="3285"/>
                    <a:pt x="6634" y="3289"/>
                    <a:pt x="6567" y="3294"/>
                  </a:cubicBezTo>
                  <a:cubicBezTo>
                    <a:pt x="6437" y="3305"/>
                    <a:pt x="6308" y="3314"/>
                    <a:pt x="6178" y="3319"/>
                  </a:cubicBezTo>
                  <a:cubicBezTo>
                    <a:pt x="6096" y="3323"/>
                    <a:pt x="6014" y="3326"/>
                    <a:pt x="5932" y="3327"/>
                  </a:cubicBezTo>
                  <a:cubicBezTo>
                    <a:pt x="5858" y="3328"/>
                    <a:pt x="5783" y="3329"/>
                    <a:pt x="5709" y="3329"/>
                  </a:cubicBezTo>
                  <a:cubicBezTo>
                    <a:pt x="5678" y="3329"/>
                    <a:pt x="5648" y="3329"/>
                    <a:pt x="5617" y="3328"/>
                  </a:cubicBezTo>
                  <a:cubicBezTo>
                    <a:pt x="5529" y="3327"/>
                    <a:pt x="5441" y="3324"/>
                    <a:pt x="5354" y="3321"/>
                  </a:cubicBezTo>
                  <a:cubicBezTo>
                    <a:pt x="5258" y="3318"/>
                    <a:pt x="5162" y="3313"/>
                    <a:pt x="5065" y="3305"/>
                  </a:cubicBezTo>
                  <a:cubicBezTo>
                    <a:pt x="4976" y="3299"/>
                    <a:pt x="4888" y="3292"/>
                    <a:pt x="4800" y="3283"/>
                  </a:cubicBezTo>
                  <a:cubicBezTo>
                    <a:pt x="4704" y="3273"/>
                    <a:pt x="4609" y="3263"/>
                    <a:pt x="4513" y="3251"/>
                  </a:cubicBezTo>
                  <a:cubicBezTo>
                    <a:pt x="4427" y="3240"/>
                    <a:pt x="4344" y="3228"/>
                    <a:pt x="4260" y="3214"/>
                  </a:cubicBezTo>
                  <a:cubicBezTo>
                    <a:pt x="4156" y="3199"/>
                    <a:pt x="4055" y="3181"/>
                    <a:pt x="3954" y="3162"/>
                  </a:cubicBezTo>
                  <a:cubicBezTo>
                    <a:pt x="3875" y="3147"/>
                    <a:pt x="3795" y="3131"/>
                    <a:pt x="3717" y="3115"/>
                  </a:cubicBezTo>
                  <a:cubicBezTo>
                    <a:pt x="3597" y="3088"/>
                    <a:pt x="3479" y="3057"/>
                    <a:pt x="3363" y="3028"/>
                  </a:cubicBezTo>
                  <a:cubicBezTo>
                    <a:pt x="3297" y="3010"/>
                    <a:pt x="3230" y="2993"/>
                    <a:pt x="3166" y="2974"/>
                  </a:cubicBezTo>
                  <a:cubicBezTo>
                    <a:pt x="2956" y="2914"/>
                    <a:pt x="2749" y="2843"/>
                    <a:pt x="2551" y="2767"/>
                  </a:cubicBezTo>
                  <a:cubicBezTo>
                    <a:pt x="2453" y="2728"/>
                    <a:pt x="2357" y="2686"/>
                    <a:pt x="2262" y="2644"/>
                  </a:cubicBezTo>
                  <a:cubicBezTo>
                    <a:pt x="2213" y="2622"/>
                    <a:pt x="2162" y="2602"/>
                    <a:pt x="2114" y="2579"/>
                  </a:cubicBezTo>
                  <a:cubicBezTo>
                    <a:pt x="1970" y="2511"/>
                    <a:pt x="1829" y="2438"/>
                    <a:pt x="1694" y="2360"/>
                  </a:cubicBezTo>
                  <a:cubicBezTo>
                    <a:pt x="566" y="1709"/>
                    <a:pt x="2" y="855"/>
                    <a:pt x="3" y="3"/>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62"/>
            <p:cNvSpPr/>
            <p:nvPr/>
          </p:nvSpPr>
          <p:spPr>
            <a:xfrm>
              <a:off x="6399229" y="3548628"/>
              <a:ext cx="747478" cy="284890"/>
            </a:xfrm>
            <a:custGeom>
              <a:avLst/>
              <a:gdLst/>
              <a:ahLst/>
              <a:cxnLst/>
              <a:rect l="l" t="t" r="r" b="b"/>
              <a:pathLst>
                <a:path w="11450" h="4364" extrusionOk="0">
                  <a:moveTo>
                    <a:pt x="3" y="1"/>
                  </a:moveTo>
                  <a:cubicBezTo>
                    <a:pt x="3" y="1"/>
                    <a:pt x="3" y="2"/>
                    <a:pt x="3" y="3"/>
                  </a:cubicBezTo>
                  <a:lnTo>
                    <a:pt x="3" y="3"/>
                  </a:lnTo>
                  <a:lnTo>
                    <a:pt x="3" y="1"/>
                  </a:lnTo>
                  <a:close/>
                  <a:moveTo>
                    <a:pt x="3" y="3"/>
                  </a:moveTo>
                  <a:lnTo>
                    <a:pt x="1" y="1054"/>
                  </a:lnTo>
                  <a:cubicBezTo>
                    <a:pt x="7" y="1902"/>
                    <a:pt x="569" y="2749"/>
                    <a:pt x="1690" y="3395"/>
                  </a:cubicBezTo>
                  <a:cubicBezTo>
                    <a:pt x="1824" y="3473"/>
                    <a:pt x="1966" y="3546"/>
                    <a:pt x="2109" y="3615"/>
                  </a:cubicBezTo>
                  <a:cubicBezTo>
                    <a:pt x="2155" y="3635"/>
                    <a:pt x="2204" y="3654"/>
                    <a:pt x="2250" y="3675"/>
                  </a:cubicBezTo>
                  <a:cubicBezTo>
                    <a:pt x="2338" y="3713"/>
                    <a:pt x="2424" y="3756"/>
                    <a:pt x="2515" y="3791"/>
                  </a:cubicBezTo>
                  <a:cubicBezTo>
                    <a:pt x="2526" y="3795"/>
                    <a:pt x="2537" y="3798"/>
                    <a:pt x="2548" y="3802"/>
                  </a:cubicBezTo>
                  <a:cubicBezTo>
                    <a:pt x="2746" y="3880"/>
                    <a:pt x="2951" y="3947"/>
                    <a:pt x="3161" y="4009"/>
                  </a:cubicBezTo>
                  <a:cubicBezTo>
                    <a:pt x="3178" y="4014"/>
                    <a:pt x="3194" y="4020"/>
                    <a:pt x="3211" y="4025"/>
                  </a:cubicBezTo>
                  <a:cubicBezTo>
                    <a:pt x="3259" y="4040"/>
                    <a:pt x="3309" y="4048"/>
                    <a:pt x="3358" y="4061"/>
                  </a:cubicBezTo>
                  <a:cubicBezTo>
                    <a:pt x="3476" y="4092"/>
                    <a:pt x="3593" y="4123"/>
                    <a:pt x="3714" y="4148"/>
                  </a:cubicBezTo>
                  <a:cubicBezTo>
                    <a:pt x="3746" y="4156"/>
                    <a:pt x="3776" y="4165"/>
                    <a:pt x="3808" y="4171"/>
                  </a:cubicBezTo>
                  <a:cubicBezTo>
                    <a:pt x="3854" y="4182"/>
                    <a:pt x="3903" y="4188"/>
                    <a:pt x="3949" y="4196"/>
                  </a:cubicBezTo>
                  <a:cubicBezTo>
                    <a:pt x="4051" y="4215"/>
                    <a:pt x="4152" y="4234"/>
                    <a:pt x="4256" y="4249"/>
                  </a:cubicBezTo>
                  <a:cubicBezTo>
                    <a:pt x="4297" y="4256"/>
                    <a:pt x="4335" y="4266"/>
                    <a:pt x="4375" y="4270"/>
                  </a:cubicBezTo>
                  <a:cubicBezTo>
                    <a:pt x="4420" y="4278"/>
                    <a:pt x="4465" y="4280"/>
                    <a:pt x="4509" y="4285"/>
                  </a:cubicBezTo>
                  <a:cubicBezTo>
                    <a:pt x="4604" y="4297"/>
                    <a:pt x="4699" y="4308"/>
                    <a:pt x="4795" y="4317"/>
                  </a:cubicBezTo>
                  <a:cubicBezTo>
                    <a:pt x="4841" y="4321"/>
                    <a:pt x="4886" y="4329"/>
                    <a:pt x="4933" y="4333"/>
                  </a:cubicBezTo>
                  <a:cubicBezTo>
                    <a:pt x="4975" y="4336"/>
                    <a:pt x="5019" y="4336"/>
                    <a:pt x="5061" y="4340"/>
                  </a:cubicBezTo>
                  <a:cubicBezTo>
                    <a:pt x="5157" y="4347"/>
                    <a:pt x="5253" y="4350"/>
                    <a:pt x="5350" y="4356"/>
                  </a:cubicBezTo>
                  <a:cubicBezTo>
                    <a:pt x="5399" y="4357"/>
                    <a:pt x="5447" y="4362"/>
                    <a:pt x="5496" y="4363"/>
                  </a:cubicBezTo>
                  <a:cubicBezTo>
                    <a:pt x="5504" y="4363"/>
                    <a:pt x="5512" y="4364"/>
                    <a:pt x="5521" y="4364"/>
                  </a:cubicBezTo>
                  <a:cubicBezTo>
                    <a:pt x="5543" y="4364"/>
                    <a:pt x="5565" y="4363"/>
                    <a:pt x="5587" y="4363"/>
                  </a:cubicBezTo>
                  <a:cubicBezTo>
                    <a:pt x="5596" y="4363"/>
                    <a:pt x="5604" y="4363"/>
                    <a:pt x="5612" y="4363"/>
                  </a:cubicBezTo>
                  <a:cubicBezTo>
                    <a:pt x="5640" y="4364"/>
                    <a:pt x="5668" y="4364"/>
                    <a:pt x="5697" y="4364"/>
                  </a:cubicBezTo>
                  <a:cubicBezTo>
                    <a:pt x="5773" y="4364"/>
                    <a:pt x="5850" y="4363"/>
                    <a:pt x="5927" y="4361"/>
                  </a:cubicBezTo>
                  <a:cubicBezTo>
                    <a:pt x="5961" y="4361"/>
                    <a:pt x="5996" y="4361"/>
                    <a:pt x="6030" y="4361"/>
                  </a:cubicBezTo>
                  <a:cubicBezTo>
                    <a:pt x="6047" y="4361"/>
                    <a:pt x="6065" y="4361"/>
                    <a:pt x="6082" y="4361"/>
                  </a:cubicBezTo>
                  <a:cubicBezTo>
                    <a:pt x="6112" y="4361"/>
                    <a:pt x="6143" y="4356"/>
                    <a:pt x="6173" y="4354"/>
                  </a:cubicBezTo>
                  <a:cubicBezTo>
                    <a:pt x="6303" y="4349"/>
                    <a:pt x="6432" y="4340"/>
                    <a:pt x="6563" y="4329"/>
                  </a:cubicBezTo>
                  <a:cubicBezTo>
                    <a:pt x="6614" y="4325"/>
                    <a:pt x="6665" y="4324"/>
                    <a:pt x="6718" y="4318"/>
                  </a:cubicBezTo>
                  <a:cubicBezTo>
                    <a:pt x="6733" y="4317"/>
                    <a:pt x="6747" y="4313"/>
                    <a:pt x="6764" y="4311"/>
                  </a:cubicBezTo>
                  <a:cubicBezTo>
                    <a:pt x="6984" y="4289"/>
                    <a:pt x="7201" y="4260"/>
                    <a:pt x="7415" y="4220"/>
                  </a:cubicBezTo>
                  <a:cubicBezTo>
                    <a:pt x="7425" y="4219"/>
                    <a:pt x="7437" y="4219"/>
                    <a:pt x="7447" y="4217"/>
                  </a:cubicBezTo>
                  <a:cubicBezTo>
                    <a:pt x="7508" y="4206"/>
                    <a:pt x="7568" y="4191"/>
                    <a:pt x="7630" y="4178"/>
                  </a:cubicBezTo>
                  <a:cubicBezTo>
                    <a:pt x="7736" y="4156"/>
                    <a:pt x="7843" y="4135"/>
                    <a:pt x="7946" y="4109"/>
                  </a:cubicBezTo>
                  <a:cubicBezTo>
                    <a:pt x="8022" y="4091"/>
                    <a:pt x="8095" y="4070"/>
                    <a:pt x="8170" y="4050"/>
                  </a:cubicBezTo>
                  <a:cubicBezTo>
                    <a:pt x="8269" y="4023"/>
                    <a:pt x="8369" y="3996"/>
                    <a:pt x="8466" y="3965"/>
                  </a:cubicBezTo>
                  <a:cubicBezTo>
                    <a:pt x="8487" y="3959"/>
                    <a:pt x="8509" y="3954"/>
                    <a:pt x="8529" y="3947"/>
                  </a:cubicBezTo>
                  <a:cubicBezTo>
                    <a:pt x="8564" y="3936"/>
                    <a:pt x="8594" y="3922"/>
                    <a:pt x="8630" y="3909"/>
                  </a:cubicBezTo>
                  <a:cubicBezTo>
                    <a:pt x="8782" y="3857"/>
                    <a:pt x="8933" y="3800"/>
                    <a:pt x="9081" y="3738"/>
                  </a:cubicBezTo>
                  <a:cubicBezTo>
                    <a:pt x="9134" y="3716"/>
                    <a:pt x="9189" y="3693"/>
                    <a:pt x="9244" y="3669"/>
                  </a:cubicBezTo>
                  <a:cubicBezTo>
                    <a:pt x="9430" y="3584"/>
                    <a:pt x="9611" y="3496"/>
                    <a:pt x="9783" y="3396"/>
                  </a:cubicBezTo>
                  <a:cubicBezTo>
                    <a:pt x="9807" y="3382"/>
                    <a:pt x="9830" y="3368"/>
                    <a:pt x="9853" y="3355"/>
                  </a:cubicBezTo>
                  <a:cubicBezTo>
                    <a:pt x="9907" y="3322"/>
                    <a:pt x="9952" y="3287"/>
                    <a:pt x="10004" y="3254"/>
                  </a:cubicBezTo>
                  <a:cubicBezTo>
                    <a:pt x="10073" y="3209"/>
                    <a:pt x="10144" y="3166"/>
                    <a:pt x="10206" y="3118"/>
                  </a:cubicBezTo>
                  <a:cubicBezTo>
                    <a:pt x="10264" y="3077"/>
                    <a:pt x="10315" y="3034"/>
                    <a:pt x="10369" y="2990"/>
                  </a:cubicBezTo>
                  <a:cubicBezTo>
                    <a:pt x="10428" y="2943"/>
                    <a:pt x="10489" y="2896"/>
                    <a:pt x="10543" y="2847"/>
                  </a:cubicBezTo>
                  <a:cubicBezTo>
                    <a:pt x="10554" y="2837"/>
                    <a:pt x="10567" y="2828"/>
                    <a:pt x="10579" y="2818"/>
                  </a:cubicBezTo>
                  <a:cubicBezTo>
                    <a:pt x="10652" y="2750"/>
                    <a:pt x="10719" y="2680"/>
                    <a:pt x="10783" y="2610"/>
                  </a:cubicBezTo>
                  <a:cubicBezTo>
                    <a:pt x="10797" y="2595"/>
                    <a:pt x="10809" y="2581"/>
                    <a:pt x="10822" y="2566"/>
                  </a:cubicBezTo>
                  <a:cubicBezTo>
                    <a:pt x="10860" y="2524"/>
                    <a:pt x="10898" y="2480"/>
                    <a:pt x="10933" y="2437"/>
                  </a:cubicBezTo>
                  <a:cubicBezTo>
                    <a:pt x="10961" y="2401"/>
                    <a:pt x="10985" y="2365"/>
                    <a:pt x="11010" y="2330"/>
                  </a:cubicBezTo>
                  <a:cubicBezTo>
                    <a:pt x="11020" y="2318"/>
                    <a:pt x="11029" y="2305"/>
                    <a:pt x="11038" y="2293"/>
                  </a:cubicBezTo>
                  <a:cubicBezTo>
                    <a:pt x="11083" y="2227"/>
                    <a:pt x="11126" y="2161"/>
                    <a:pt x="11163" y="2094"/>
                  </a:cubicBezTo>
                  <a:cubicBezTo>
                    <a:pt x="11172" y="2081"/>
                    <a:pt x="11176" y="2064"/>
                    <a:pt x="11185" y="2051"/>
                  </a:cubicBezTo>
                  <a:cubicBezTo>
                    <a:pt x="11216" y="1991"/>
                    <a:pt x="11241" y="1932"/>
                    <a:pt x="11267" y="1872"/>
                  </a:cubicBezTo>
                  <a:cubicBezTo>
                    <a:pt x="11282" y="1838"/>
                    <a:pt x="11303" y="1803"/>
                    <a:pt x="11317" y="1769"/>
                  </a:cubicBezTo>
                  <a:cubicBezTo>
                    <a:pt x="11321" y="1757"/>
                    <a:pt x="11322" y="1744"/>
                    <a:pt x="11326" y="1733"/>
                  </a:cubicBezTo>
                  <a:cubicBezTo>
                    <a:pt x="11346" y="1677"/>
                    <a:pt x="11360" y="1619"/>
                    <a:pt x="11376" y="1563"/>
                  </a:cubicBezTo>
                  <a:cubicBezTo>
                    <a:pt x="11386" y="1523"/>
                    <a:pt x="11400" y="1485"/>
                    <a:pt x="11409" y="1446"/>
                  </a:cubicBezTo>
                  <a:cubicBezTo>
                    <a:pt x="11410" y="1436"/>
                    <a:pt x="11410" y="1426"/>
                    <a:pt x="11413" y="1416"/>
                  </a:cubicBezTo>
                  <a:cubicBezTo>
                    <a:pt x="11424" y="1355"/>
                    <a:pt x="11428" y="1294"/>
                    <a:pt x="11433" y="1234"/>
                  </a:cubicBezTo>
                  <a:cubicBezTo>
                    <a:pt x="11436" y="1196"/>
                    <a:pt x="11445" y="1157"/>
                    <a:pt x="11446" y="1119"/>
                  </a:cubicBezTo>
                  <a:cubicBezTo>
                    <a:pt x="11447" y="1101"/>
                    <a:pt x="11447" y="1084"/>
                    <a:pt x="11447" y="1066"/>
                  </a:cubicBezTo>
                  <a:lnTo>
                    <a:pt x="11450" y="53"/>
                  </a:lnTo>
                  <a:lnTo>
                    <a:pt x="11450" y="53"/>
                  </a:lnTo>
                  <a:cubicBezTo>
                    <a:pt x="11449" y="102"/>
                    <a:pt x="11442" y="150"/>
                    <a:pt x="11438" y="198"/>
                  </a:cubicBezTo>
                  <a:cubicBezTo>
                    <a:pt x="11432" y="259"/>
                    <a:pt x="11428" y="320"/>
                    <a:pt x="11417" y="381"/>
                  </a:cubicBezTo>
                  <a:lnTo>
                    <a:pt x="11415" y="382"/>
                  </a:lnTo>
                  <a:cubicBezTo>
                    <a:pt x="11406" y="429"/>
                    <a:pt x="11392" y="478"/>
                    <a:pt x="11380" y="525"/>
                  </a:cubicBezTo>
                  <a:cubicBezTo>
                    <a:pt x="11364" y="583"/>
                    <a:pt x="11351" y="642"/>
                    <a:pt x="11330" y="699"/>
                  </a:cubicBezTo>
                  <a:cubicBezTo>
                    <a:pt x="11313" y="745"/>
                    <a:pt x="11291" y="791"/>
                    <a:pt x="11272" y="836"/>
                  </a:cubicBezTo>
                  <a:cubicBezTo>
                    <a:pt x="11246" y="897"/>
                    <a:pt x="11220" y="958"/>
                    <a:pt x="11188" y="1016"/>
                  </a:cubicBezTo>
                  <a:cubicBezTo>
                    <a:pt x="11143" y="1098"/>
                    <a:pt x="11097" y="1179"/>
                    <a:pt x="11042" y="1258"/>
                  </a:cubicBezTo>
                  <a:cubicBezTo>
                    <a:pt x="11033" y="1271"/>
                    <a:pt x="11023" y="1284"/>
                    <a:pt x="11014" y="1297"/>
                  </a:cubicBezTo>
                  <a:cubicBezTo>
                    <a:pt x="10957" y="1377"/>
                    <a:pt x="10893" y="1454"/>
                    <a:pt x="10826" y="1533"/>
                  </a:cubicBezTo>
                  <a:cubicBezTo>
                    <a:pt x="10813" y="1547"/>
                    <a:pt x="10801" y="1561"/>
                    <a:pt x="10788" y="1575"/>
                  </a:cubicBezTo>
                  <a:cubicBezTo>
                    <a:pt x="10714" y="1656"/>
                    <a:pt x="10632" y="1735"/>
                    <a:pt x="10547" y="1813"/>
                  </a:cubicBezTo>
                  <a:cubicBezTo>
                    <a:pt x="10493" y="1861"/>
                    <a:pt x="10432" y="1908"/>
                    <a:pt x="10374" y="1957"/>
                  </a:cubicBezTo>
                  <a:cubicBezTo>
                    <a:pt x="10319" y="1999"/>
                    <a:pt x="10268" y="2042"/>
                    <a:pt x="10210" y="2085"/>
                  </a:cubicBezTo>
                  <a:cubicBezTo>
                    <a:pt x="10146" y="2131"/>
                    <a:pt x="10077" y="2176"/>
                    <a:pt x="10008" y="2219"/>
                  </a:cubicBezTo>
                  <a:cubicBezTo>
                    <a:pt x="9935" y="2266"/>
                    <a:pt x="9866" y="2316"/>
                    <a:pt x="9787" y="2361"/>
                  </a:cubicBezTo>
                  <a:cubicBezTo>
                    <a:pt x="9617" y="2461"/>
                    <a:pt x="9435" y="2549"/>
                    <a:pt x="9248" y="2634"/>
                  </a:cubicBezTo>
                  <a:cubicBezTo>
                    <a:pt x="9194" y="2658"/>
                    <a:pt x="9139" y="2681"/>
                    <a:pt x="9084" y="2704"/>
                  </a:cubicBezTo>
                  <a:cubicBezTo>
                    <a:pt x="8939" y="2765"/>
                    <a:pt x="8789" y="2822"/>
                    <a:pt x="8635" y="2874"/>
                  </a:cubicBezTo>
                  <a:cubicBezTo>
                    <a:pt x="8580" y="2892"/>
                    <a:pt x="8527" y="2914"/>
                    <a:pt x="8470" y="2930"/>
                  </a:cubicBezTo>
                  <a:cubicBezTo>
                    <a:pt x="8373" y="2961"/>
                    <a:pt x="8275" y="2988"/>
                    <a:pt x="8175" y="3015"/>
                  </a:cubicBezTo>
                  <a:cubicBezTo>
                    <a:pt x="8101" y="3035"/>
                    <a:pt x="8026" y="3057"/>
                    <a:pt x="7951" y="3075"/>
                  </a:cubicBezTo>
                  <a:cubicBezTo>
                    <a:pt x="7847" y="3100"/>
                    <a:pt x="7741" y="3121"/>
                    <a:pt x="7635" y="3143"/>
                  </a:cubicBezTo>
                  <a:cubicBezTo>
                    <a:pt x="7563" y="3157"/>
                    <a:pt x="7492" y="3173"/>
                    <a:pt x="7419" y="3186"/>
                  </a:cubicBezTo>
                  <a:cubicBezTo>
                    <a:pt x="7205" y="3225"/>
                    <a:pt x="6987" y="3254"/>
                    <a:pt x="6769" y="3277"/>
                  </a:cubicBezTo>
                  <a:cubicBezTo>
                    <a:pt x="6701" y="3285"/>
                    <a:pt x="6634" y="3289"/>
                    <a:pt x="6567" y="3294"/>
                  </a:cubicBezTo>
                  <a:cubicBezTo>
                    <a:pt x="6437" y="3305"/>
                    <a:pt x="6308" y="3314"/>
                    <a:pt x="6178" y="3319"/>
                  </a:cubicBezTo>
                  <a:cubicBezTo>
                    <a:pt x="6096" y="3323"/>
                    <a:pt x="6014" y="3326"/>
                    <a:pt x="5932" y="3327"/>
                  </a:cubicBezTo>
                  <a:cubicBezTo>
                    <a:pt x="5858" y="3328"/>
                    <a:pt x="5783" y="3329"/>
                    <a:pt x="5709" y="3329"/>
                  </a:cubicBezTo>
                  <a:cubicBezTo>
                    <a:pt x="5678" y="3329"/>
                    <a:pt x="5648" y="3329"/>
                    <a:pt x="5617" y="3328"/>
                  </a:cubicBezTo>
                  <a:cubicBezTo>
                    <a:pt x="5529" y="3327"/>
                    <a:pt x="5441" y="3324"/>
                    <a:pt x="5354" y="3321"/>
                  </a:cubicBezTo>
                  <a:cubicBezTo>
                    <a:pt x="5258" y="3318"/>
                    <a:pt x="5162" y="3313"/>
                    <a:pt x="5065" y="3305"/>
                  </a:cubicBezTo>
                  <a:cubicBezTo>
                    <a:pt x="4976" y="3299"/>
                    <a:pt x="4888" y="3292"/>
                    <a:pt x="4800" y="3283"/>
                  </a:cubicBezTo>
                  <a:cubicBezTo>
                    <a:pt x="4704" y="3273"/>
                    <a:pt x="4609" y="3263"/>
                    <a:pt x="4513" y="3251"/>
                  </a:cubicBezTo>
                  <a:cubicBezTo>
                    <a:pt x="4427" y="3240"/>
                    <a:pt x="4344" y="3228"/>
                    <a:pt x="4260" y="3214"/>
                  </a:cubicBezTo>
                  <a:cubicBezTo>
                    <a:pt x="4156" y="3199"/>
                    <a:pt x="4055" y="3181"/>
                    <a:pt x="3954" y="3162"/>
                  </a:cubicBezTo>
                  <a:cubicBezTo>
                    <a:pt x="3875" y="3147"/>
                    <a:pt x="3795" y="3131"/>
                    <a:pt x="3717" y="3115"/>
                  </a:cubicBezTo>
                  <a:cubicBezTo>
                    <a:pt x="3597" y="3088"/>
                    <a:pt x="3479" y="3057"/>
                    <a:pt x="3363" y="3028"/>
                  </a:cubicBezTo>
                  <a:cubicBezTo>
                    <a:pt x="3297" y="3010"/>
                    <a:pt x="3230" y="2993"/>
                    <a:pt x="3166" y="2974"/>
                  </a:cubicBezTo>
                  <a:cubicBezTo>
                    <a:pt x="2956" y="2914"/>
                    <a:pt x="2749" y="2843"/>
                    <a:pt x="2551" y="2767"/>
                  </a:cubicBezTo>
                  <a:cubicBezTo>
                    <a:pt x="2453" y="2728"/>
                    <a:pt x="2357" y="2686"/>
                    <a:pt x="2262" y="2644"/>
                  </a:cubicBezTo>
                  <a:cubicBezTo>
                    <a:pt x="2213" y="2622"/>
                    <a:pt x="2162" y="2602"/>
                    <a:pt x="2114" y="2579"/>
                  </a:cubicBezTo>
                  <a:cubicBezTo>
                    <a:pt x="1970" y="2511"/>
                    <a:pt x="1829" y="2438"/>
                    <a:pt x="1694" y="2360"/>
                  </a:cubicBezTo>
                  <a:cubicBezTo>
                    <a:pt x="566" y="1709"/>
                    <a:pt x="2" y="855"/>
                    <a:pt x="3" y="3"/>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62"/>
            <p:cNvSpPr/>
            <p:nvPr/>
          </p:nvSpPr>
          <p:spPr>
            <a:xfrm>
              <a:off x="6362606" y="3333263"/>
              <a:ext cx="821050" cy="432949"/>
            </a:xfrm>
            <a:custGeom>
              <a:avLst/>
              <a:gdLst/>
              <a:ahLst/>
              <a:cxnLst/>
              <a:rect l="l" t="t" r="r" b="b"/>
              <a:pathLst>
                <a:path w="12577" h="6632" extrusionOk="0">
                  <a:moveTo>
                    <a:pt x="6271" y="1"/>
                  </a:moveTo>
                  <a:cubicBezTo>
                    <a:pt x="4806" y="1"/>
                    <a:pt x="3343" y="324"/>
                    <a:pt x="2229" y="971"/>
                  </a:cubicBezTo>
                  <a:cubicBezTo>
                    <a:pt x="0" y="2267"/>
                    <a:pt x="13" y="4364"/>
                    <a:pt x="2255" y="5659"/>
                  </a:cubicBezTo>
                  <a:cubicBezTo>
                    <a:pt x="3376" y="6307"/>
                    <a:pt x="4844" y="6631"/>
                    <a:pt x="6309" y="6631"/>
                  </a:cubicBezTo>
                  <a:cubicBezTo>
                    <a:pt x="7773" y="6631"/>
                    <a:pt x="9235" y="6308"/>
                    <a:pt x="10348" y="5660"/>
                  </a:cubicBezTo>
                  <a:cubicBezTo>
                    <a:pt x="12576" y="4365"/>
                    <a:pt x="12565" y="2266"/>
                    <a:pt x="10322"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62"/>
            <p:cNvSpPr/>
            <p:nvPr/>
          </p:nvSpPr>
          <p:spPr>
            <a:xfrm>
              <a:off x="6362606" y="3333263"/>
              <a:ext cx="821050" cy="432949"/>
            </a:xfrm>
            <a:custGeom>
              <a:avLst/>
              <a:gdLst/>
              <a:ahLst/>
              <a:cxnLst/>
              <a:rect l="l" t="t" r="r" b="b"/>
              <a:pathLst>
                <a:path w="12577" h="6632" extrusionOk="0">
                  <a:moveTo>
                    <a:pt x="6271" y="1"/>
                  </a:moveTo>
                  <a:cubicBezTo>
                    <a:pt x="4806" y="1"/>
                    <a:pt x="3343" y="324"/>
                    <a:pt x="2229" y="971"/>
                  </a:cubicBezTo>
                  <a:cubicBezTo>
                    <a:pt x="0" y="2267"/>
                    <a:pt x="13" y="4364"/>
                    <a:pt x="2255" y="5659"/>
                  </a:cubicBezTo>
                  <a:cubicBezTo>
                    <a:pt x="3376" y="6307"/>
                    <a:pt x="4844" y="6631"/>
                    <a:pt x="6309" y="6631"/>
                  </a:cubicBezTo>
                  <a:cubicBezTo>
                    <a:pt x="7773" y="6631"/>
                    <a:pt x="9235" y="6308"/>
                    <a:pt x="10348" y="5660"/>
                  </a:cubicBezTo>
                  <a:cubicBezTo>
                    <a:pt x="12576" y="4365"/>
                    <a:pt x="12565" y="2266"/>
                    <a:pt x="10322"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62"/>
            <p:cNvSpPr/>
            <p:nvPr/>
          </p:nvSpPr>
          <p:spPr>
            <a:xfrm>
              <a:off x="6362606" y="3351477"/>
              <a:ext cx="821050" cy="414736"/>
            </a:xfrm>
            <a:custGeom>
              <a:avLst/>
              <a:gdLst/>
              <a:ahLst/>
              <a:cxnLst/>
              <a:rect l="l" t="t" r="r" b="b"/>
              <a:pathLst>
                <a:path w="12577" h="6353" extrusionOk="0">
                  <a:moveTo>
                    <a:pt x="6272" y="1"/>
                  </a:moveTo>
                  <a:cubicBezTo>
                    <a:pt x="4807" y="1"/>
                    <a:pt x="3343" y="325"/>
                    <a:pt x="2229" y="972"/>
                  </a:cubicBezTo>
                  <a:cubicBezTo>
                    <a:pt x="0" y="2266"/>
                    <a:pt x="12" y="4085"/>
                    <a:pt x="2255" y="5380"/>
                  </a:cubicBezTo>
                  <a:cubicBezTo>
                    <a:pt x="3376" y="6028"/>
                    <a:pt x="4844" y="6352"/>
                    <a:pt x="6309" y="6352"/>
                  </a:cubicBezTo>
                  <a:cubicBezTo>
                    <a:pt x="7773" y="6352"/>
                    <a:pt x="9235" y="6029"/>
                    <a:pt x="10348" y="5381"/>
                  </a:cubicBezTo>
                  <a:cubicBezTo>
                    <a:pt x="12576" y="4086"/>
                    <a:pt x="12565" y="2266"/>
                    <a:pt x="10322" y="971"/>
                  </a:cubicBezTo>
                  <a:cubicBezTo>
                    <a:pt x="9201" y="324"/>
                    <a:pt x="7736" y="1"/>
                    <a:pt x="62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62"/>
            <p:cNvSpPr/>
            <p:nvPr/>
          </p:nvSpPr>
          <p:spPr>
            <a:xfrm>
              <a:off x="6448386" y="3378569"/>
              <a:ext cx="649163" cy="342273"/>
            </a:xfrm>
            <a:custGeom>
              <a:avLst/>
              <a:gdLst/>
              <a:ahLst/>
              <a:cxnLst/>
              <a:rect l="l" t="t" r="r" b="b"/>
              <a:pathLst>
                <a:path w="9944" h="5243" extrusionOk="0">
                  <a:moveTo>
                    <a:pt x="4958" y="0"/>
                  </a:moveTo>
                  <a:cubicBezTo>
                    <a:pt x="3800" y="0"/>
                    <a:pt x="2643" y="257"/>
                    <a:pt x="1762" y="768"/>
                  </a:cubicBezTo>
                  <a:cubicBezTo>
                    <a:pt x="0" y="1792"/>
                    <a:pt x="10" y="3451"/>
                    <a:pt x="1782" y="4475"/>
                  </a:cubicBezTo>
                  <a:cubicBezTo>
                    <a:pt x="2670" y="4987"/>
                    <a:pt x="3830" y="5243"/>
                    <a:pt x="4988" y="5243"/>
                  </a:cubicBezTo>
                  <a:cubicBezTo>
                    <a:pt x="6145" y="5243"/>
                    <a:pt x="7301" y="4987"/>
                    <a:pt x="8182" y="4476"/>
                  </a:cubicBezTo>
                  <a:cubicBezTo>
                    <a:pt x="9943" y="3451"/>
                    <a:pt x="9934" y="1791"/>
                    <a:pt x="8161" y="768"/>
                  </a:cubicBezTo>
                  <a:cubicBezTo>
                    <a:pt x="7274" y="256"/>
                    <a:pt x="6115" y="0"/>
                    <a:pt x="495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62"/>
            <p:cNvSpPr/>
            <p:nvPr/>
          </p:nvSpPr>
          <p:spPr>
            <a:xfrm>
              <a:off x="6461247" y="3390515"/>
              <a:ext cx="623507" cy="339466"/>
            </a:xfrm>
            <a:custGeom>
              <a:avLst/>
              <a:gdLst/>
              <a:ahLst/>
              <a:cxnLst/>
              <a:rect l="l" t="t" r="r" b="b"/>
              <a:pathLst>
                <a:path w="9551" h="5200" extrusionOk="0">
                  <a:moveTo>
                    <a:pt x="4762" y="1"/>
                  </a:moveTo>
                  <a:cubicBezTo>
                    <a:pt x="3649" y="1"/>
                    <a:pt x="2538" y="255"/>
                    <a:pt x="1692" y="762"/>
                  </a:cubicBezTo>
                  <a:cubicBezTo>
                    <a:pt x="0" y="1778"/>
                    <a:pt x="9" y="3423"/>
                    <a:pt x="1712" y="4438"/>
                  </a:cubicBezTo>
                  <a:cubicBezTo>
                    <a:pt x="2564" y="4945"/>
                    <a:pt x="3678" y="5199"/>
                    <a:pt x="4791" y="5199"/>
                  </a:cubicBezTo>
                  <a:cubicBezTo>
                    <a:pt x="5902" y="5199"/>
                    <a:pt x="7012" y="4946"/>
                    <a:pt x="7858" y="4439"/>
                  </a:cubicBezTo>
                  <a:cubicBezTo>
                    <a:pt x="9551" y="3423"/>
                    <a:pt x="9542" y="1777"/>
                    <a:pt x="7839" y="762"/>
                  </a:cubicBezTo>
                  <a:cubicBezTo>
                    <a:pt x="6987" y="254"/>
                    <a:pt x="5874" y="1"/>
                    <a:pt x="47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62"/>
            <p:cNvSpPr/>
            <p:nvPr/>
          </p:nvSpPr>
          <p:spPr>
            <a:xfrm>
              <a:off x="6584564" y="3441892"/>
              <a:ext cx="376807" cy="213472"/>
            </a:xfrm>
            <a:custGeom>
              <a:avLst/>
              <a:gdLst/>
              <a:ahLst/>
              <a:cxnLst/>
              <a:rect l="l" t="t" r="r" b="b"/>
              <a:pathLst>
                <a:path w="5772" h="3270" extrusionOk="0">
                  <a:moveTo>
                    <a:pt x="5364" y="1"/>
                  </a:moveTo>
                  <a:lnTo>
                    <a:pt x="4719" y="375"/>
                  </a:lnTo>
                  <a:cubicBezTo>
                    <a:pt x="4391" y="242"/>
                    <a:pt x="4039" y="175"/>
                    <a:pt x="3702" y="175"/>
                  </a:cubicBezTo>
                  <a:cubicBezTo>
                    <a:pt x="3334" y="175"/>
                    <a:pt x="2985" y="255"/>
                    <a:pt x="2705" y="418"/>
                  </a:cubicBezTo>
                  <a:cubicBezTo>
                    <a:pt x="2153" y="739"/>
                    <a:pt x="2267" y="1149"/>
                    <a:pt x="2670" y="1679"/>
                  </a:cubicBezTo>
                  <a:cubicBezTo>
                    <a:pt x="2956" y="2068"/>
                    <a:pt x="2992" y="2338"/>
                    <a:pt x="2631" y="2549"/>
                  </a:cubicBezTo>
                  <a:cubicBezTo>
                    <a:pt x="2472" y="2641"/>
                    <a:pt x="2273" y="2688"/>
                    <a:pt x="2060" y="2688"/>
                  </a:cubicBezTo>
                  <a:cubicBezTo>
                    <a:pt x="1789" y="2688"/>
                    <a:pt x="1495" y="2613"/>
                    <a:pt x="1234" y="2462"/>
                  </a:cubicBezTo>
                  <a:cubicBezTo>
                    <a:pt x="877" y="2254"/>
                    <a:pt x="664" y="1991"/>
                    <a:pt x="589" y="1766"/>
                  </a:cubicBezTo>
                  <a:lnTo>
                    <a:pt x="1" y="1929"/>
                  </a:lnTo>
                  <a:cubicBezTo>
                    <a:pt x="65" y="2154"/>
                    <a:pt x="337" y="2444"/>
                    <a:pt x="706" y="2663"/>
                  </a:cubicBezTo>
                  <a:lnTo>
                    <a:pt x="61" y="3037"/>
                  </a:lnTo>
                  <a:lnTo>
                    <a:pt x="463" y="3269"/>
                  </a:lnTo>
                  <a:lnTo>
                    <a:pt x="1128" y="2884"/>
                  </a:lnTo>
                  <a:cubicBezTo>
                    <a:pt x="1482" y="3031"/>
                    <a:pt x="1847" y="3097"/>
                    <a:pt x="2188" y="3097"/>
                  </a:cubicBezTo>
                  <a:cubicBezTo>
                    <a:pt x="2596" y="3097"/>
                    <a:pt x="2969" y="3003"/>
                    <a:pt x="3247" y="2842"/>
                  </a:cubicBezTo>
                  <a:cubicBezTo>
                    <a:pt x="3815" y="2512"/>
                    <a:pt x="3802" y="2126"/>
                    <a:pt x="3408" y="1587"/>
                  </a:cubicBezTo>
                  <a:cubicBezTo>
                    <a:pt x="3087" y="1123"/>
                    <a:pt x="3012" y="890"/>
                    <a:pt x="3345" y="697"/>
                  </a:cubicBezTo>
                  <a:cubicBezTo>
                    <a:pt x="3474" y="622"/>
                    <a:pt x="3655" y="568"/>
                    <a:pt x="3867" y="568"/>
                  </a:cubicBezTo>
                  <a:cubicBezTo>
                    <a:pt x="4082" y="568"/>
                    <a:pt x="4329" y="624"/>
                    <a:pt x="4581" y="769"/>
                  </a:cubicBezTo>
                  <a:cubicBezTo>
                    <a:pt x="4989" y="1005"/>
                    <a:pt x="5121" y="1243"/>
                    <a:pt x="5175" y="1375"/>
                  </a:cubicBezTo>
                  <a:lnTo>
                    <a:pt x="5748" y="1215"/>
                  </a:lnTo>
                  <a:cubicBezTo>
                    <a:pt x="5685" y="1045"/>
                    <a:pt x="5524" y="828"/>
                    <a:pt x="5145" y="599"/>
                  </a:cubicBezTo>
                  <a:lnTo>
                    <a:pt x="5772" y="235"/>
                  </a:lnTo>
                  <a:lnTo>
                    <a:pt x="5771" y="235"/>
                  </a:lnTo>
                  <a:lnTo>
                    <a:pt x="5364" y="1"/>
                  </a:ln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62"/>
            <p:cNvSpPr/>
            <p:nvPr/>
          </p:nvSpPr>
          <p:spPr>
            <a:xfrm>
              <a:off x="6320760" y="3400699"/>
              <a:ext cx="747804" cy="321383"/>
            </a:xfrm>
            <a:custGeom>
              <a:avLst/>
              <a:gdLst/>
              <a:ahLst/>
              <a:cxnLst/>
              <a:rect l="l" t="t" r="r" b="b"/>
              <a:pathLst>
                <a:path w="11455" h="4923" extrusionOk="0">
                  <a:moveTo>
                    <a:pt x="11454" y="33"/>
                  </a:moveTo>
                  <a:lnTo>
                    <a:pt x="11454" y="36"/>
                  </a:lnTo>
                  <a:lnTo>
                    <a:pt x="11454" y="36"/>
                  </a:lnTo>
                  <a:cubicBezTo>
                    <a:pt x="11454" y="35"/>
                    <a:pt x="11454" y="34"/>
                    <a:pt x="11454" y="33"/>
                  </a:cubicBezTo>
                  <a:close/>
                  <a:moveTo>
                    <a:pt x="8" y="1"/>
                  </a:moveTo>
                  <a:lnTo>
                    <a:pt x="3" y="1594"/>
                  </a:lnTo>
                  <a:cubicBezTo>
                    <a:pt x="0" y="2447"/>
                    <a:pt x="565" y="3302"/>
                    <a:pt x="1693" y="3953"/>
                  </a:cubicBezTo>
                  <a:cubicBezTo>
                    <a:pt x="1829" y="4031"/>
                    <a:pt x="1969" y="4105"/>
                    <a:pt x="2114" y="4173"/>
                  </a:cubicBezTo>
                  <a:cubicBezTo>
                    <a:pt x="2159" y="4193"/>
                    <a:pt x="2207" y="4214"/>
                    <a:pt x="2253" y="4234"/>
                  </a:cubicBezTo>
                  <a:cubicBezTo>
                    <a:pt x="2342" y="4274"/>
                    <a:pt x="2429" y="4314"/>
                    <a:pt x="2519" y="4349"/>
                  </a:cubicBezTo>
                  <a:cubicBezTo>
                    <a:pt x="2530" y="4353"/>
                    <a:pt x="2541" y="4356"/>
                    <a:pt x="2551" y="4360"/>
                  </a:cubicBezTo>
                  <a:cubicBezTo>
                    <a:pt x="2750" y="4438"/>
                    <a:pt x="2956" y="4505"/>
                    <a:pt x="3165" y="4567"/>
                  </a:cubicBezTo>
                  <a:cubicBezTo>
                    <a:pt x="3182" y="4572"/>
                    <a:pt x="3197" y="4580"/>
                    <a:pt x="3214" y="4585"/>
                  </a:cubicBezTo>
                  <a:cubicBezTo>
                    <a:pt x="3263" y="4598"/>
                    <a:pt x="3313" y="4607"/>
                    <a:pt x="3361" y="4621"/>
                  </a:cubicBezTo>
                  <a:cubicBezTo>
                    <a:pt x="3479" y="4651"/>
                    <a:pt x="3597" y="4681"/>
                    <a:pt x="3717" y="4708"/>
                  </a:cubicBezTo>
                  <a:cubicBezTo>
                    <a:pt x="3749" y="4714"/>
                    <a:pt x="3778" y="4723"/>
                    <a:pt x="3812" y="4731"/>
                  </a:cubicBezTo>
                  <a:cubicBezTo>
                    <a:pt x="3859" y="4740"/>
                    <a:pt x="3906" y="4746"/>
                    <a:pt x="3952" y="4755"/>
                  </a:cubicBezTo>
                  <a:cubicBezTo>
                    <a:pt x="4055" y="4775"/>
                    <a:pt x="4156" y="4793"/>
                    <a:pt x="4259" y="4809"/>
                  </a:cubicBezTo>
                  <a:cubicBezTo>
                    <a:pt x="4299" y="4814"/>
                    <a:pt x="4339" y="4824"/>
                    <a:pt x="4380" y="4829"/>
                  </a:cubicBezTo>
                  <a:cubicBezTo>
                    <a:pt x="4423" y="4836"/>
                    <a:pt x="4468" y="4838"/>
                    <a:pt x="4511" y="4845"/>
                  </a:cubicBezTo>
                  <a:cubicBezTo>
                    <a:pt x="4607" y="4857"/>
                    <a:pt x="4702" y="4866"/>
                    <a:pt x="4799" y="4876"/>
                  </a:cubicBezTo>
                  <a:cubicBezTo>
                    <a:pt x="4844" y="4880"/>
                    <a:pt x="4890" y="4888"/>
                    <a:pt x="4936" y="4892"/>
                  </a:cubicBezTo>
                  <a:cubicBezTo>
                    <a:pt x="4978" y="4894"/>
                    <a:pt x="5022" y="4896"/>
                    <a:pt x="5064" y="4898"/>
                  </a:cubicBezTo>
                  <a:cubicBezTo>
                    <a:pt x="5160" y="4905"/>
                    <a:pt x="5256" y="4910"/>
                    <a:pt x="5353" y="4915"/>
                  </a:cubicBezTo>
                  <a:cubicBezTo>
                    <a:pt x="5402" y="4915"/>
                    <a:pt x="5450" y="4921"/>
                    <a:pt x="5499" y="4923"/>
                  </a:cubicBezTo>
                  <a:cubicBezTo>
                    <a:pt x="5539" y="4923"/>
                    <a:pt x="5577" y="4921"/>
                    <a:pt x="5615" y="4921"/>
                  </a:cubicBezTo>
                  <a:cubicBezTo>
                    <a:pt x="5659" y="4922"/>
                    <a:pt x="5702" y="4922"/>
                    <a:pt x="5746" y="4922"/>
                  </a:cubicBezTo>
                  <a:cubicBezTo>
                    <a:pt x="5807" y="4922"/>
                    <a:pt x="5869" y="4921"/>
                    <a:pt x="5930" y="4920"/>
                  </a:cubicBezTo>
                  <a:cubicBezTo>
                    <a:pt x="5942" y="4920"/>
                    <a:pt x="5954" y="4920"/>
                    <a:pt x="5966" y="4920"/>
                  </a:cubicBezTo>
                  <a:cubicBezTo>
                    <a:pt x="5987" y="4920"/>
                    <a:pt x="6008" y="4920"/>
                    <a:pt x="6028" y="4920"/>
                  </a:cubicBezTo>
                  <a:cubicBezTo>
                    <a:pt x="6048" y="4920"/>
                    <a:pt x="6067" y="4920"/>
                    <a:pt x="6086" y="4919"/>
                  </a:cubicBezTo>
                  <a:cubicBezTo>
                    <a:pt x="6116" y="4917"/>
                    <a:pt x="6146" y="4915"/>
                    <a:pt x="6177" y="4912"/>
                  </a:cubicBezTo>
                  <a:cubicBezTo>
                    <a:pt x="6306" y="4907"/>
                    <a:pt x="6435" y="4898"/>
                    <a:pt x="6565" y="4887"/>
                  </a:cubicBezTo>
                  <a:cubicBezTo>
                    <a:pt x="6617" y="4883"/>
                    <a:pt x="6668" y="4883"/>
                    <a:pt x="6720" y="4876"/>
                  </a:cubicBezTo>
                  <a:cubicBezTo>
                    <a:pt x="6736" y="4875"/>
                    <a:pt x="6751" y="4871"/>
                    <a:pt x="6767" y="4870"/>
                  </a:cubicBezTo>
                  <a:cubicBezTo>
                    <a:pt x="6987" y="4847"/>
                    <a:pt x="7203" y="4818"/>
                    <a:pt x="7418" y="4779"/>
                  </a:cubicBezTo>
                  <a:cubicBezTo>
                    <a:pt x="7428" y="4778"/>
                    <a:pt x="7440" y="4778"/>
                    <a:pt x="7450" y="4775"/>
                  </a:cubicBezTo>
                  <a:cubicBezTo>
                    <a:pt x="7511" y="4764"/>
                    <a:pt x="7573" y="4749"/>
                    <a:pt x="7633" y="4736"/>
                  </a:cubicBezTo>
                  <a:cubicBezTo>
                    <a:pt x="7739" y="4715"/>
                    <a:pt x="7845" y="4694"/>
                    <a:pt x="7950" y="4668"/>
                  </a:cubicBezTo>
                  <a:cubicBezTo>
                    <a:pt x="8026" y="4650"/>
                    <a:pt x="8099" y="4628"/>
                    <a:pt x="8173" y="4608"/>
                  </a:cubicBezTo>
                  <a:cubicBezTo>
                    <a:pt x="8273" y="4581"/>
                    <a:pt x="8372" y="4554"/>
                    <a:pt x="8470" y="4523"/>
                  </a:cubicBezTo>
                  <a:cubicBezTo>
                    <a:pt x="8490" y="4517"/>
                    <a:pt x="8512" y="4513"/>
                    <a:pt x="8532" y="4505"/>
                  </a:cubicBezTo>
                  <a:cubicBezTo>
                    <a:pt x="8567" y="4494"/>
                    <a:pt x="8599" y="4480"/>
                    <a:pt x="8633" y="4467"/>
                  </a:cubicBezTo>
                  <a:cubicBezTo>
                    <a:pt x="8787" y="4415"/>
                    <a:pt x="8937" y="4358"/>
                    <a:pt x="9084" y="4296"/>
                  </a:cubicBezTo>
                  <a:cubicBezTo>
                    <a:pt x="9139" y="4274"/>
                    <a:pt x="9194" y="4251"/>
                    <a:pt x="9248" y="4227"/>
                  </a:cubicBezTo>
                  <a:cubicBezTo>
                    <a:pt x="9434" y="4143"/>
                    <a:pt x="9616" y="4054"/>
                    <a:pt x="9787" y="3954"/>
                  </a:cubicBezTo>
                  <a:cubicBezTo>
                    <a:pt x="9810" y="3941"/>
                    <a:pt x="9833" y="3926"/>
                    <a:pt x="9856" y="3913"/>
                  </a:cubicBezTo>
                  <a:cubicBezTo>
                    <a:pt x="9910" y="3881"/>
                    <a:pt x="9956" y="3845"/>
                    <a:pt x="10006" y="3813"/>
                  </a:cubicBezTo>
                  <a:cubicBezTo>
                    <a:pt x="10077" y="3767"/>
                    <a:pt x="10146" y="3724"/>
                    <a:pt x="10210" y="3678"/>
                  </a:cubicBezTo>
                  <a:cubicBezTo>
                    <a:pt x="10267" y="3636"/>
                    <a:pt x="10318" y="3592"/>
                    <a:pt x="10372" y="3549"/>
                  </a:cubicBezTo>
                  <a:cubicBezTo>
                    <a:pt x="10431" y="3501"/>
                    <a:pt x="10491" y="3455"/>
                    <a:pt x="10546" y="3407"/>
                  </a:cubicBezTo>
                  <a:cubicBezTo>
                    <a:pt x="10556" y="3395"/>
                    <a:pt x="10570" y="3386"/>
                    <a:pt x="10581" y="3376"/>
                  </a:cubicBezTo>
                  <a:cubicBezTo>
                    <a:pt x="10655" y="3308"/>
                    <a:pt x="10723" y="3239"/>
                    <a:pt x="10788" y="3169"/>
                  </a:cubicBezTo>
                  <a:cubicBezTo>
                    <a:pt x="10799" y="3154"/>
                    <a:pt x="10812" y="3140"/>
                    <a:pt x="10824" y="3125"/>
                  </a:cubicBezTo>
                  <a:cubicBezTo>
                    <a:pt x="10862" y="3082"/>
                    <a:pt x="10902" y="3039"/>
                    <a:pt x="10936" y="2995"/>
                  </a:cubicBezTo>
                  <a:cubicBezTo>
                    <a:pt x="10963" y="2960"/>
                    <a:pt x="10987" y="2924"/>
                    <a:pt x="11013" y="2888"/>
                  </a:cubicBezTo>
                  <a:cubicBezTo>
                    <a:pt x="11022" y="2877"/>
                    <a:pt x="11032" y="2864"/>
                    <a:pt x="11040" y="2853"/>
                  </a:cubicBezTo>
                  <a:cubicBezTo>
                    <a:pt x="11086" y="2786"/>
                    <a:pt x="11128" y="2719"/>
                    <a:pt x="11167" y="2653"/>
                  </a:cubicBezTo>
                  <a:cubicBezTo>
                    <a:pt x="11174" y="2639"/>
                    <a:pt x="11179" y="2624"/>
                    <a:pt x="11187" y="2609"/>
                  </a:cubicBezTo>
                  <a:cubicBezTo>
                    <a:pt x="11219" y="2549"/>
                    <a:pt x="11245" y="2490"/>
                    <a:pt x="11270" y="2430"/>
                  </a:cubicBezTo>
                  <a:cubicBezTo>
                    <a:pt x="11286" y="2396"/>
                    <a:pt x="11306" y="2361"/>
                    <a:pt x="11319" y="2327"/>
                  </a:cubicBezTo>
                  <a:cubicBezTo>
                    <a:pt x="11323" y="2315"/>
                    <a:pt x="11325" y="2302"/>
                    <a:pt x="11329" y="2291"/>
                  </a:cubicBezTo>
                  <a:cubicBezTo>
                    <a:pt x="11348" y="2235"/>
                    <a:pt x="11364" y="2177"/>
                    <a:pt x="11379" y="2121"/>
                  </a:cubicBezTo>
                  <a:cubicBezTo>
                    <a:pt x="11388" y="2082"/>
                    <a:pt x="11405" y="2044"/>
                    <a:pt x="11411" y="2004"/>
                  </a:cubicBezTo>
                  <a:cubicBezTo>
                    <a:pt x="11413" y="1994"/>
                    <a:pt x="11413" y="1984"/>
                    <a:pt x="11415" y="1974"/>
                  </a:cubicBezTo>
                  <a:cubicBezTo>
                    <a:pt x="11425" y="1914"/>
                    <a:pt x="11430" y="1853"/>
                    <a:pt x="11435" y="1793"/>
                  </a:cubicBezTo>
                  <a:cubicBezTo>
                    <a:pt x="11439" y="1755"/>
                    <a:pt x="11448" y="1715"/>
                    <a:pt x="11449" y="1677"/>
                  </a:cubicBezTo>
                  <a:cubicBezTo>
                    <a:pt x="11449" y="1659"/>
                    <a:pt x="11449" y="1642"/>
                    <a:pt x="11449" y="1626"/>
                  </a:cubicBezTo>
                  <a:lnTo>
                    <a:pt x="11454" y="36"/>
                  </a:lnTo>
                  <a:lnTo>
                    <a:pt x="11454" y="36"/>
                  </a:lnTo>
                  <a:cubicBezTo>
                    <a:pt x="11454" y="90"/>
                    <a:pt x="11445" y="145"/>
                    <a:pt x="11440" y="199"/>
                  </a:cubicBezTo>
                  <a:cubicBezTo>
                    <a:pt x="11435" y="261"/>
                    <a:pt x="11431" y="321"/>
                    <a:pt x="11420" y="382"/>
                  </a:cubicBezTo>
                  <a:cubicBezTo>
                    <a:pt x="11411" y="429"/>
                    <a:pt x="11396" y="478"/>
                    <a:pt x="11383" y="525"/>
                  </a:cubicBezTo>
                  <a:cubicBezTo>
                    <a:pt x="11369" y="583"/>
                    <a:pt x="11353" y="642"/>
                    <a:pt x="11334" y="698"/>
                  </a:cubicBezTo>
                  <a:cubicBezTo>
                    <a:pt x="11318" y="745"/>
                    <a:pt x="11296" y="792"/>
                    <a:pt x="11275" y="836"/>
                  </a:cubicBezTo>
                  <a:cubicBezTo>
                    <a:pt x="11250" y="896"/>
                    <a:pt x="11224" y="958"/>
                    <a:pt x="11192" y="1017"/>
                  </a:cubicBezTo>
                  <a:cubicBezTo>
                    <a:pt x="11147" y="1099"/>
                    <a:pt x="11100" y="1179"/>
                    <a:pt x="11045" y="1257"/>
                  </a:cubicBezTo>
                  <a:cubicBezTo>
                    <a:pt x="11037" y="1271"/>
                    <a:pt x="11027" y="1283"/>
                    <a:pt x="11017" y="1297"/>
                  </a:cubicBezTo>
                  <a:cubicBezTo>
                    <a:pt x="10961" y="1376"/>
                    <a:pt x="10898" y="1454"/>
                    <a:pt x="10829" y="1532"/>
                  </a:cubicBezTo>
                  <a:cubicBezTo>
                    <a:pt x="10816" y="1546"/>
                    <a:pt x="10804" y="1560"/>
                    <a:pt x="10792" y="1576"/>
                  </a:cubicBezTo>
                  <a:cubicBezTo>
                    <a:pt x="10718" y="1656"/>
                    <a:pt x="10637" y="1736"/>
                    <a:pt x="10550" y="1814"/>
                  </a:cubicBezTo>
                  <a:cubicBezTo>
                    <a:pt x="10496" y="1861"/>
                    <a:pt x="10436" y="1908"/>
                    <a:pt x="10377" y="1956"/>
                  </a:cubicBezTo>
                  <a:cubicBezTo>
                    <a:pt x="10323" y="1999"/>
                    <a:pt x="10271" y="2043"/>
                    <a:pt x="10215" y="2085"/>
                  </a:cubicBezTo>
                  <a:cubicBezTo>
                    <a:pt x="10151" y="2131"/>
                    <a:pt x="10080" y="2174"/>
                    <a:pt x="10011" y="2219"/>
                  </a:cubicBezTo>
                  <a:cubicBezTo>
                    <a:pt x="9940" y="2267"/>
                    <a:pt x="9869" y="2315"/>
                    <a:pt x="9791" y="2361"/>
                  </a:cubicBezTo>
                  <a:cubicBezTo>
                    <a:pt x="9620" y="2461"/>
                    <a:pt x="9437" y="2549"/>
                    <a:pt x="9250" y="2634"/>
                  </a:cubicBezTo>
                  <a:cubicBezTo>
                    <a:pt x="9198" y="2658"/>
                    <a:pt x="9143" y="2680"/>
                    <a:pt x="9089" y="2703"/>
                  </a:cubicBezTo>
                  <a:cubicBezTo>
                    <a:pt x="8942" y="2766"/>
                    <a:pt x="8792" y="2822"/>
                    <a:pt x="8639" y="2874"/>
                  </a:cubicBezTo>
                  <a:cubicBezTo>
                    <a:pt x="8584" y="2892"/>
                    <a:pt x="8529" y="2913"/>
                    <a:pt x="8475" y="2931"/>
                  </a:cubicBezTo>
                  <a:cubicBezTo>
                    <a:pt x="8378" y="2961"/>
                    <a:pt x="8278" y="2988"/>
                    <a:pt x="8179" y="3015"/>
                  </a:cubicBezTo>
                  <a:cubicBezTo>
                    <a:pt x="8105" y="3036"/>
                    <a:pt x="8030" y="3057"/>
                    <a:pt x="7954" y="3075"/>
                  </a:cubicBezTo>
                  <a:cubicBezTo>
                    <a:pt x="7850" y="3101"/>
                    <a:pt x="7744" y="3121"/>
                    <a:pt x="7638" y="3143"/>
                  </a:cubicBezTo>
                  <a:cubicBezTo>
                    <a:pt x="7566" y="3157"/>
                    <a:pt x="7495" y="3174"/>
                    <a:pt x="7423" y="3186"/>
                  </a:cubicBezTo>
                  <a:cubicBezTo>
                    <a:pt x="7208" y="3225"/>
                    <a:pt x="6991" y="3254"/>
                    <a:pt x="6771" y="3277"/>
                  </a:cubicBezTo>
                  <a:cubicBezTo>
                    <a:pt x="6704" y="3285"/>
                    <a:pt x="6638" y="3289"/>
                    <a:pt x="6570" y="3294"/>
                  </a:cubicBezTo>
                  <a:cubicBezTo>
                    <a:pt x="6441" y="3305"/>
                    <a:pt x="6311" y="3314"/>
                    <a:pt x="6181" y="3320"/>
                  </a:cubicBezTo>
                  <a:cubicBezTo>
                    <a:pt x="6099" y="3323"/>
                    <a:pt x="6017" y="3326"/>
                    <a:pt x="5935" y="3327"/>
                  </a:cubicBezTo>
                  <a:cubicBezTo>
                    <a:pt x="5875" y="3328"/>
                    <a:pt x="5814" y="3329"/>
                    <a:pt x="5754" y="3329"/>
                  </a:cubicBezTo>
                  <a:cubicBezTo>
                    <a:pt x="5709" y="3329"/>
                    <a:pt x="5665" y="3328"/>
                    <a:pt x="5621" y="3327"/>
                  </a:cubicBezTo>
                  <a:cubicBezTo>
                    <a:pt x="5532" y="3327"/>
                    <a:pt x="5445" y="3325"/>
                    <a:pt x="5358" y="3321"/>
                  </a:cubicBezTo>
                  <a:cubicBezTo>
                    <a:pt x="5261" y="3318"/>
                    <a:pt x="5165" y="3312"/>
                    <a:pt x="5069" y="3305"/>
                  </a:cubicBezTo>
                  <a:cubicBezTo>
                    <a:pt x="4981" y="3299"/>
                    <a:pt x="4891" y="3291"/>
                    <a:pt x="4803" y="3284"/>
                  </a:cubicBezTo>
                  <a:cubicBezTo>
                    <a:pt x="4707" y="3273"/>
                    <a:pt x="4611" y="3263"/>
                    <a:pt x="4516" y="3250"/>
                  </a:cubicBezTo>
                  <a:cubicBezTo>
                    <a:pt x="4432" y="3240"/>
                    <a:pt x="4348" y="3229"/>
                    <a:pt x="4263" y="3215"/>
                  </a:cubicBezTo>
                  <a:cubicBezTo>
                    <a:pt x="4161" y="3199"/>
                    <a:pt x="4058" y="3181"/>
                    <a:pt x="3957" y="3162"/>
                  </a:cubicBezTo>
                  <a:cubicBezTo>
                    <a:pt x="3879" y="3147"/>
                    <a:pt x="3799" y="3131"/>
                    <a:pt x="3721" y="3114"/>
                  </a:cubicBezTo>
                  <a:cubicBezTo>
                    <a:pt x="3600" y="3088"/>
                    <a:pt x="3484" y="3057"/>
                    <a:pt x="3366" y="3028"/>
                  </a:cubicBezTo>
                  <a:cubicBezTo>
                    <a:pt x="3301" y="3010"/>
                    <a:pt x="3235" y="2992"/>
                    <a:pt x="3169" y="2974"/>
                  </a:cubicBezTo>
                  <a:cubicBezTo>
                    <a:pt x="2959" y="2913"/>
                    <a:pt x="2752" y="2845"/>
                    <a:pt x="2554" y="2767"/>
                  </a:cubicBezTo>
                  <a:cubicBezTo>
                    <a:pt x="2457" y="2728"/>
                    <a:pt x="2361" y="2686"/>
                    <a:pt x="2266" y="2644"/>
                  </a:cubicBezTo>
                  <a:cubicBezTo>
                    <a:pt x="2216" y="2622"/>
                    <a:pt x="2165" y="2602"/>
                    <a:pt x="2118" y="2579"/>
                  </a:cubicBezTo>
                  <a:cubicBezTo>
                    <a:pt x="1973" y="2511"/>
                    <a:pt x="1834" y="2438"/>
                    <a:pt x="1698" y="2360"/>
                  </a:cubicBezTo>
                  <a:cubicBezTo>
                    <a:pt x="570" y="1709"/>
                    <a:pt x="5" y="853"/>
                    <a:pt x="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62"/>
            <p:cNvSpPr/>
            <p:nvPr/>
          </p:nvSpPr>
          <p:spPr>
            <a:xfrm>
              <a:off x="6321021" y="3400699"/>
              <a:ext cx="747347" cy="284890"/>
            </a:xfrm>
            <a:custGeom>
              <a:avLst/>
              <a:gdLst/>
              <a:ahLst/>
              <a:cxnLst/>
              <a:rect l="l" t="t" r="r" b="b"/>
              <a:pathLst>
                <a:path w="11448" h="4364" extrusionOk="0">
                  <a:moveTo>
                    <a:pt x="4" y="1"/>
                  </a:moveTo>
                  <a:lnTo>
                    <a:pt x="0" y="1054"/>
                  </a:lnTo>
                  <a:cubicBezTo>
                    <a:pt x="7" y="1901"/>
                    <a:pt x="569" y="2748"/>
                    <a:pt x="1689" y="3395"/>
                  </a:cubicBezTo>
                  <a:cubicBezTo>
                    <a:pt x="1825" y="3472"/>
                    <a:pt x="1965" y="3546"/>
                    <a:pt x="2110" y="3615"/>
                  </a:cubicBezTo>
                  <a:cubicBezTo>
                    <a:pt x="2155" y="3636"/>
                    <a:pt x="2203" y="3655"/>
                    <a:pt x="2249" y="3675"/>
                  </a:cubicBezTo>
                  <a:cubicBezTo>
                    <a:pt x="2338" y="3715"/>
                    <a:pt x="2425" y="3756"/>
                    <a:pt x="2515" y="3792"/>
                  </a:cubicBezTo>
                  <a:cubicBezTo>
                    <a:pt x="2526" y="3795"/>
                    <a:pt x="2537" y="3798"/>
                    <a:pt x="2547" y="3802"/>
                  </a:cubicBezTo>
                  <a:cubicBezTo>
                    <a:pt x="2746" y="3879"/>
                    <a:pt x="2952" y="3948"/>
                    <a:pt x="3160" y="4009"/>
                  </a:cubicBezTo>
                  <a:cubicBezTo>
                    <a:pt x="3178" y="4014"/>
                    <a:pt x="3193" y="4021"/>
                    <a:pt x="3210" y="4026"/>
                  </a:cubicBezTo>
                  <a:cubicBezTo>
                    <a:pt x="3259" y="4040"/>
                    <a:pt x="3309" y="4049"/>
                    <a:pt x="3357" y="4062"/>
                  </a:cubicBezTo>
                  <a:cubicBezTo>
                    <a:pt x="3475" y="4092"/>
                    <a:pt x="3593" y="4123"/>
                    <a:pt x="3713" y="4149"/>
                  </a:cubicBezTo>
                  <a:cubicBezTo>
                    <a:pt x="3745" y="4156"/>
                    <a:pt x="3774" y="4165"/>
                    <a:pt x="3808" y="4172"/>
                  </a:cubicBezTo>
                  <a:cubicBezTo>
                    <a:pt x="3855" y="4182"/>
                    <a:pt x="3902" y="4188"/>
                    <a:pt x="3948" y="4196"/>
                  </a:cubicBezTo>
                  <a:cubicBezTo>
                    <a:pt x="4051" y="4216"/>
                    <a:pt x="4152" y="4234"/>
                    <a:pt x="4255" y="4250"/>
                  </a:cubicBezTo>
                  <a:cubicBezTo>
                    <a:pt x="4295" y="4256"/>
                    <a:pt x="4335" y="4266"/>
                    <a:pt x="4376" y="4270"/>
                  </a:cubicBezTo>
                  <a:cubicBezTo>
                    <a:pt x="4419" y="4278"/>
                    <a:pt x="4464" y="4280"/>
                    <a:pt x="4507" y="4285"/>
                  </a:cubicBezTo>
                  <a:cubicBezTo>
                    <a:pt x="4603" y="4298"/>
                    <a:pt x="4698" y="4308"/>
                    <a:pt x="4795" y="4317"/>
                  </a:cubicBezTo>
                  <a:cubicBezTo>
                    <a:pt x="4840" y="4323"/>
                    <a:pt x="4886" y="4330"/>
                    <a:pt x="4932" y="4333"/>
                  </a:cubicBezTo>
                  <a:cubicBezTo>
                    <a:pt x="4974" y="4337"/>
                    <a:pt x="5018" y="4338"/>
                    <a:pt x="5060" y="4340"/>
                  </a:cubicBezTo>
                  <a:cubicBezTo>
                    <a:pt x="5156" y="4347"/>
                    <a:pt x="5252" y="4351"/>
                    <a:pt x="5349" y="4356"/>
                  </a:cubicBezTo>
                  <a:cubicBezTo>
                    <a:pt x="5398" y="4357"/>
                    <a:pt x="5446" y="4362"/>
                    <a:pt x="5495" y="4363"/>
                  </a:cubicBezTo>
                  <a:cubicBezTo>
                    <a:pt x="5503" y="4364"/>
                    <a:pt x="5512" y="4364"/>
                    <a:pt x="5520" y="4364"/>
                  </a:cubicBezTo>
                  <a:cubicBezTo>
                    <a:pt x="5543" y="4364"/>
                    <a:pt x="5565" y="4363"/>
                    <a:pt x="5587" y="4363"/>
                  </a:cubicBezTo>
                  <a:cubicBezTo>
                    <a:pt x="5595" y="4363"/>
                    <a:pt x="5603" y="4363"/>
                    <a:pt x="5611" y="4363"/>
                  </a:cubicBezTo>
                  <a:cubicBezTo>
                    <a:pt x="5716" y="4363"/>
                    <a:pt x="5821" y="4363"/>
                    <a:pt x="5926" y="4361"/>
                  </a:cubicBezTo>
                  <a:cubicBezTo>
                    <a:pt x="5937" y="4361"/>
                    <a:pt x="5948" y="4361"/>
                    <a:pt x="5959" y="4361"/>
                  </a:cubicBezTo>
                  <a:cubicBezTo>
                    <a:pt x="5989" y="4361"/>
                    <a:pt x="6019" y="4361"/>
                    <a:pt x="6048" y="4361"/>
                  </a:cubicBezTo>
                  <a:cubicBezTo>
                    <a:pt x="6059" y="4361"/>
                    <a:pt x="6070" y="4361"/>
                    <a:pt x="6081" y="4361"/>
                  </a:cubicBezTo>
                  <a:cubicBezTo>
                    <a:pt x="6112" y="4360"/>
                    <a:pt x="6142" y="4356"/>
                    <a:pt x="6173" y="4356"/>
                  </a:cubicBezTo>
                  <a:cubicBezTo>
                    <a:pt x="6302" y="4349"/>
                    <a:pt x="6431" y="4339"/>
                    <a:pt x="6561" y="4328"/>
                  </a:cubicBezTo>
                  <a:cubicBezTo>
                    <a:pt x="6613" y="4325"/>
                    <a:pt x="6664" y="4324"/>
                    <a:pt x="6716" y="4319"/>
                  </a:cubicBezTo>
                  <a:cubicBezTo>
                    <a:pt x="6732" y="4316"/>
                    <a:pt x="6747" y="4314"/>
                    <a:pt x="6763" y="4311"/>
                  </a:cubicBezTo>
                  <a:cubicBezTo>
                    <a:pt x="6982" y="4289"/>
                    <a:pt x="7199" y="4260"/>
                    <a:pt x="7414" y="4220"/>
                  </a:cubicBezTo>
                  <a:cubicBezTo>
                    <a:pt x="7424" y="4219"/>
                    <a:pt x="7435" y="4219"/>
                    <a:pt x="7446" y="4218"/>
                  </a:cubicBezTo>
                  <a:cubicBezTo>
                    <a:pt x="7507" y="4206"/>
                    <a:pt x="7569" y="4191"/>
                    <a:pt x="7629" y="4178"/>
                  </a:cubicBezTo>
                  <a:cubicBezTo>
                    <a:pt x="7735" y="4156"/>
                    <a:pt x="7841" y="4136"/>
                    <a:pt x="7946" y="4110"/>
                  </a:cubicBezTo>
                  <a:cubicBezTo>
                    <a:pt x="8022" y="4091"/>
                    <a:pt x="8095" y="4071"/>
                    <a:pt x="8169" y="4050"/>
                  </a:cubicBezTo>
                  <a:cubicBezTo>
                    <a:pt x="8269" y="4023"/>
                    <a:pt x="8368" y="3996"/>
                    <a:pt x="8466" y="3966"/>
                  </a:cubicBezTo>
                  <a:cubicBezTo>
                    <a:pt x="8486" y="3959"/>
                    <a:pt x="8508" y="3954"/>
                    <a:pt x="8528" y="3948"/>
                  </a:cubicBezTo>
                  <a:cubicBezTo>
                    <a:pt x="8563" y="3936"/>
                    <a:pt x="8594" y="3922"/>
                    <a:pt x="8629" y="3909"/>
                  </a:cubicBezTo>
                  <a:cubicBezTo>
                    <a:pt x="8783" y="3857"/>
                    <a:pt x="8933" y="3801"/>
                    <a:pt x="9080" y="3738"/>
                  </a:cubicBezTo>
                  <a:cubicBezTo>
                    <a:pt x="9135" y="3716"/>
                    <a:pt x="9190" y="3693"/>
                    <a:pt x="9244" y="3669"/>
                  </a:cubicBezTo>
                  <a:cubicBezTo>
                    <a:pt x="9429" y="3584"/>
                    <a:pt x="9612" y="3496"/>
                    <a:pt x="9782" y="3395"/>
                  </a:cubicBezTo>
                  <a:cubicBezTo>
                    <a:pt x="9806" y="3382"/>
                    <a:pt x="9829" y="3368"/>
                    <a:pt x="9852" y="3355"/>
                  </a:cubicBezTo>
                  <a:cubicBezTo>
                    <a:pt x="9906" y="3322"/>
                    <a:pt x="9952" y="3288"/>
                    <a:pt x="10002" y="3254"/>
                  </a:cubicBezTo>
                  <a:cubicBezTo>
                    <a:pt x="10073" y="3209"/>
                    <a:pt x="10142" y="3166"/>
                    <a:pt x="10206" y="3119"/>
                  </a:cubicBezTo>
                  <a:cubicBezTo>
                    <a:pt x="10263" y="3076"/>
                    <a:pt x="10314" y="3034"/>
                    <a:pt x="10367" y="2991"/>
                  </a:cubicBezTo>
                  <a:cubicBezTo>
                    <a:pt x="10427" y="2943"/>
                    <a:pt x="10487" y="2896"/>
                    <a:pt x="10542" y="2847"/>
                  </a:cubicBezTo>
                  <a:cubicBezTo>
                    <a:pt x="10552" y="2837"/>
                    <a:pt x="10566" y="2828"/>
                    <a:pt x="10577" y="2818"/>
                  </a:cubicBezTo>
                  <a:cubicBezTo>
                    <a:pt x="10651" y="2750"/>
                    <a:pt x="10719" y="2680"/>
                    <a:pt x="10784" y="2611"/>
                  </a:cubicBezTo>
                  <a:cubicBezTo>
                    <a:pt x="10795" y="2595"/>
                    <a:pt x="10808" y="2581"/>
                    <a:pt x="10820" y="2566"/>
                  </a:cubicBezTo>
                  <a:cubicBezTo>
                    <a:pt x="10858" y="2524"/>
                    <a:pt x="10898" y="2480"/>
                    <a:pt x="10932" y="2435"/>
                  </a:cubicBezTo>
                  <a:cubicBezTo>
                    <a:pt x="10959" y="2401"/>
                    <a:pt x="10983" y="2365"/>
                    <a:pt x="11009" y="2331"/>
                  </a:cubicBezTo>
                  <a:cubicBezTo>
                    <a:pt x="11018" y="2318"/>
                    <a:pt x="11027" y="2305"/>
                    <a:pt x="11036" y="2293"/>
                  </a:cubicBezTo>
                  <a:cubicBezTo>
                    <a:pt x="11082" y="2227"/>
                    <a:pt x="11124" y="2162"/>
                    <a:pt x="11163" y="2094"/>
                  </a:cubicBezTo>
                  <a:cubicBezTo>
                    <a:pt x="11170" y="2080"/>
                    <a:pt x="11175" y="2064"/>
                    <a:pt x="11182" y="2052"/>
                  </a:cubicBezTo>
                  <a:cubicBezTo>
                    <a:pt x="11214" y="1992"/>
                    <a:pt x="11239" y="1933"/>
                    <a:pt x="11265" y="1873"/>
                  </a:cubicBezTo>
                  <a:cubicBezTo>
                    <a:pt x="11282" y="1838"/>
                    <a:pt x="11302" y="1803"/>
                    <a:pt x="11315" y="1768"/>
                  </a:cubicBezTo>
                  <a:cubicBezTo>
                    <a:pt x="11319" y="1756"/>
                    <a:pt x="11321" y="1745"/>
                    <a:pt x="11325" y="1733"/>
                  </a:cubicBezTo>
                  <a:cubicBezTo>
                    <a:pt x="11344" y="1676"/>
                    <a:pt x="11360" y="1619"/>
                    <a:pt x="11374" y="1562"/>
                  </a:cubicBezTo>
                  <a:cubicBezTo>
                    <a:pt x="11384" y="1523"/>
                    <a:pt x="11399" y="1485"/>
                    <a:pt x="11407" y="1447"/>
                  </a:cubicBezTo>
                  <a:cubicBezTo>
                    <a:pt x="11409" y="1436"/>
                    <a:pt x="11408" y="1426"/>
                    <a:pt x="11411" y="1416"/>
                  </a:cubicBezTo>
                  <a:cubicBezTo>
                    <a:pt x="11421" y="1356"/>
                    <a:pt x="11426" y="1294"/>
                    <a:pt x="11431" y="1234"/>
                  </a:cubicBezTo>
                  <a:cubicBezTo>
                    <a:pt x="11435" y="1196"/>
                    <a:pt x="11444" y="1156"/>
                    <a:pt x="11445" y="1119"/>
                  </a:cubicBezTo>
                  <a:cubicBezTo>
                    <a:pt x="11445" y="1101"/>
                    <a:pt x="11445" y="1084"/>
                    <a:pt x="11445" y="1068"/>
                  </a:cubicBezTo>
                  <a:lnTo>
                    <a:pt x="11448" y="53"/>
                  </a:lnTo>
                  <a:lnTo>
                    <a:pt x="11448" y="53"/>
                  </a:lnTo>
                  <a:cubicBezTo>
                    <a:pt x="11447" y="102"/>
                    <a:pt x="11440" y="151"/>
                    <a:pt x="11436" y="199"/>
                  </a:cubicBezTo>
                  <a:cubicBezTo>
                    <a:pt x="11431" y="261"/>
                    <a:pt x="11426" y="321"/>
                    <a:pt x="11416" y="381"/>
                  </a:cubicBezTo>
                  <a:lnTo>
                    <a:pt x="11416" y="382"/>
                  </a:lnTo>
                  <a:cubicBezTo>
                    <a:pt x="11407" y="429"/>
                    <a:pt x="11392" y="478"/>
                    <a:pt x="11379" y="525"/>
                  </a:cubicBezTo>
                  <a:cubicBezTo>
                    <a:pt x="11365" y="583"/>
                    <a:pt x="11349" y="642"/>
                    <a:pt x="11330" y="698"/>
                  </a:cubicBezTo>
                  <a:cubicBezTo>
                    <a:pt x="11314" y="745"/>
                    <a:pt x="11292" y="792"/>
                    <a:pt x="11271" y="836"/>
                  </a:cubicBezTo>
                  <a:cubicBezTo>
                    <a:pt x="11246" y="896"/>
                    <a:pt x="11220" y="958"/>
                    <a:pt x="11188" y="1017"/>
                  </a:cubicBezTo>
                  <a:cubicBezTo>
                    <a:pt x="11143" y="1099"/>
                    <a:pt x="11096" y="1179"/>
                    <a:pt x="11041" y="1257"/>
                  </a:cubicBezTo>
                  <a:cubicBezTo>
                    <a:pt x="11033" y="1271"/>
                    <a:pt x="11023" y="1283"/>
                    <a:pt x="11013" y="1297"/>
                  </a:cubicBezTo>
                  <a:cubicBezTo>
                    <a:pt x="10957" y="1376"/>
                    <a:pt x="10894" y="1454"/>
                    <a:pt x="10825" y="1532"/>
                  </a:cubicBezTo>
                  <a:cubicBezTo>
                    <a:pt x="10812" y="1546"/>
                    <a:pt x="10800" y="1560"/>
                    <a:pt x="10788" y="1576"/>
                  </a:cubicBezTo>
                  <a:cubicBezTo>
                    <a:pt x="10714" y="1656"/>
                    <a:pt x="10633" y="1736"/>
                    <a:pt x="10546" y="1814"/>
                  </a:cubicBezTo>
                  <a:cubicBezTo>
                    <a:pt x="10492" y="1861"/>
                    <a:pt x="10432" y="1908"/>
                    <a:pt x="10373" y="1956"/>
                  </a:cubicBezTo>
                  <a:cubicBezTo>
                    <a:pt x="10319" y="1999"/>
                    <a:pt x="10267" y="2043"/>
                    <a:pt x="10211" y="2085"/>
                  </a:cubicBezTo>
                  <a:cubicBezTo>
                    <a:pt x="10147" y="2131"/>
                    <a:pt x="10076" y="2174"/>
                    <a:pt x="10007" y="2219"/>
                  </a:cubicBezTo>
                  <a:cubicBezTo>
                    <a:pt x="9936" y="2267"/>
                    <a:pt x="9865" y="2315"/>
                    <a:pt x="9787" y="2361"/>
                  </a:cubicBezTo>
                  <a:cubicBezTo>
                    <a:pt x="9616" y="2461"/>
                    <a:pt x="9433" y="2549"/>
                    <a:pt x="9246" y="2634"/>
                  </a:cubicBezTo>
                  <a:cubicBezTo>
                    <a:pt x="9194" y="2658"/>
                    <a:pt x="9139" y="2680"/>
                    <a:pt x="9085" y="2703"/>
                  </a:cubicBezTo>
                  <a:cubicBezTo>
                    <a:pt x="8938" y="2766"/>
                    <a:pt x="8788" y="2822"/>
                    <a:pt x="8635" y="2874"/>
                  </a:cubicBezTo>
                  <a:cubicBezTo>
                    <a:pt x="8580" y="2892"/>
                    <a:pt x="8525" y="2913"/>
                    <a:pt x="8471" y="2931"/>
                  </a:cubicBezTo>
                  <a:cubicBezTo>
                    <a:pt x="8374" y="2961"/>
                    <a:pt x="8274" y="2988"/>
                    <a:pt x="8175" y="3015"/>
                  </a:cubicBezTo>
                  <a:cubicBezTo>
                    <a:pt x="8101" y="3036"/>
                    <a:pt x="8026" y="3057"/>
                    <a:pt x="7950" y="3075"/>
                  </a:cubicBezTo>
                  <a:cubicBezTo>
                    <a:pt x="7846" y="3101"/>
                    <a:pt x="7740" y="3121"/>
                    <a:pt x="7634" y="3143"/>
                  </a:cubicBezTo>
                  <a:cubicBezTo>
                    <a:pt x="7562" y="3157"/>
                    <a:pt x="7491" y="3174"/>
                    <a:pt x="7419" y="3186"/>
                  </a:cubicBezTo>
                  <a:cubicBezTo>
                    <a:pt x="7204" y="3225"/>
                    <a:pt x="6987" y="3254"/>
                    <a:pt x="6767" y="3277"/>
                  </a:cubicBezTo>
                  <a:cubicBezTo>
                    <a:pt x="6700" y="3285"/>
                    <a:pt x="6634" y="3289"/>
                    <a:pt x="6566" y="3294"/>
                  </a:cubicBezTo>
                  <a:cubicBezTo>
                    <a:pt x="6437" y="3305"/>
                    <a:pt x="6307" y="3314"/>
                    <a:pt x="6177" y="3320"/>
                  </a:cubicBezTo>
                  <a:cubicBezTo>
                    <a:pt x="6095" y="3323"/>
                    <a:pt x="6013" y="3326"/>
                    <a:pt x="5931" y="3327"/>
                  </a:cubicBezTo>
                  <a:cubicBezTo>
                    <a:pt x="5871" y="3328"/>
                    <a:pt x="5810" y="3329"/>
                    <a:pt x="5750" y="3329"/>
                  </a:cubicBezTo>
                  <a:cubicBezTo>
                    <a:pt x="5705" y="3329"/>
                    <a:pt x="5661" y="3328"/>
                    <a:pt x="5617" y="3327"/>
                  </a:cubicBezTo>
                  <a:cubicBezTo>
                    <a:pt x="5528" y="3327"/>
                    <a:pt x="5441" y="3325"/>
                    <a:pt x="5354" y="3321"/>
                  </a:cubicBezTo>
                  <a:cubicBezTo>
                    <a:pt x="5257" y="3318"/>
                    <a:pt x="5161" y="3312"/>
                    <a:pt x="5065" y="3305"/>
                  </a:cubicBezTo>
                  <a:cubicBezTo>
                    <a:pt x="4977" y="3299"/>
                    <a:pt x="4887" y="3291"/>
                    <a:pt x="4799" y="3284"/>
                  </a:cubicBezTo>
                  <a:cubicBezTo>
                    <a:pt x="4703" y="3273"/>
                    <a:pt x="4607" y="3263"/>
                    <a:pt x="4512" y="3250"/>
                  </a:cubicBezTo>
                  <a:cubicBezTo>
                    <a:pt x="4428" y="3240"/>
                    <a:pt x="4344" y="3229"/>
                    <a:pt x="4259" y="3215"/>
                  </a:cubicBezTo>
                  <a:cubicBezTo>
                    <a:pt x="4157" y="3199"/>
                    <a:pt x="4054" y="3181"/>
                    <a:pt x="3953" y="3162"/>
                  </a:cubicBezTo>
                  <a:cubicBezTo>
                    <a:pt x="3875" y="3147"/>
                    <a:pt x="3795" y="3131"/>
                    <a:pt x="3717" y="3114"/>
                  </a:cubicBezTo>
                  <a:cubicBezTo>
                    <a:pt x="3596" y="3088"/>
                    <a:pt x="3480" y="3057"/>
                    <a:pt x="3362" y="3028"/>
                  </a:cubicBezTo>
                  <a:cubicBezTo>
                    <a:pt x="3297" y="3010"/>
                    <a:pt x="3231" y="2992"/>
                    <a:pt x="3165" y="2974"/>
                  </a:cubicBezTo>
                  <a:cubicBezTo>
                    <a:pt x="2955" y="2913"/>
                    <a:pt x="2748" y="2845"/>
                    <a:pt x="2550" y="2767"/>
                  </a:cubicBezTo>
                  <a:cubicBezTo>
                    <a:pt x="2453" y="2728"/>
                    <a:pt x="2357" y="2686"/>
                    <a:pt x="2262" y="2644"/>
                  </a:cubicBezTo>
                  <a:cubicBezTo>
                    <a:pt x="2212" y="2622"/>
                    <a:pt x="2161" y="2602"/>
                    <a:pt x="2114" y="2579"/>
                  </a:cubicBezTo>
                  <a:cubicBezTo>
                    <a:pt x="1969" y="2511"/>
                    <a:pt x="1830" y="2438"/>
                    <a:pt x="1694" y="2360"/>
                  </a:cubicBezTo>
                  <a:cubicBezTo>
                    <a:pt x="566" y="1709"/>
                    <a:pt x="1" y="853"/>
                    <a:pt x="4"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62"/>
            <p:cNvSpPr/>
            <p:nvPr/>
          </p:nvSpPr>
          <p:spPr>
            <a:xfrm>
              <a:off x="6321021" y="3400699"/>
              <a:ext cx="747347" cy="284890"/>
            </a:xfrm>
            <a:custGeom>
              <a:avLst/>
              <a:gdLst/>
              <a:ahLst/>
              <a:cxnLst/>
              <a:rect l="l" t="t" r="r" b="b"/>
              <a:pathLst>
                <a:path w="11448" h="4364" extrusionOk="0">
                  <a:moveTo>
                    <a:pt x="4" y="1"/>
                  </a:moveTo>
                  <a:lnTo>
                    <a:pt x="0" y="1054"/>
                  </a:lnTo>
                  <a:cubicBezTo>
                    <a:pt x="7" y="1901"/>
                    <a:pt x="569" y="2748"/>
                    <a:pt x="1689" y="3395"/>
                  </a:cubicBezTo>
                  <a:cubicBezTo>
                    <a:pt x="1825" y="3472"/>
                    <a:pt x="1965" y="3546"/>
                    <a:pt x="2110" y="3615"/>
                  </a:cubicBezTo>
                  <a:cubicBezTo>
                    <a:pt x="2155" y="3636"/>
                    <a:pt x="2203" y="3655"/>
                    <a:pt x="2249" y="3675"/>
                  </a:cubicBezTo>
                  <a:cubicBezTo>
                    <a:pt x="2338" y="3715"/>
                    <a:pt x="2425" y="3756"/>
                    <a:pt x="2515" y="3792"/>
                  </a:cubicBezTo>
                  <a:cubicBezTo>
                    <a:pt x="2526" y="3795"/>
                    <a:pt x="2537" y="3798"/>
                    <a:pt x="2547" y="3802"/>
                  </a:cubicBezTo>
                  <a:cubicBezTo>
                    <a:pt x="2746" y="3879"/>
                    <a:pt x="2952" y="3948"/>
                    <a:pt x="3160" y="4009"/>
                  </a:cubicBezTo>
                  <a:cubicBezTo>
                    <a:pt x="3178" y="4014"/>
                    <a:pt x="3193" y="4021"/>
                    <a:pt x="3210" y="4026"/>
                  </a:cubicBezTo>
                  <a:cubicBezTo>
                    <a:pt x="3259" y="4040"/>
                    <a:pt x="3309" y="4049"/>
                    <a:pt x="3357" y="4062"/>
                  </a:cubicBezTo>
                  <a:cubicBezTo>
                    <a:pt x="3475" y="4092"/>
                    <a:pt x="3593" y="4123"/>
                    <a:pt x="3713" y="4149"/>
                  </a:cubicBezTo>
                  <a:cubicBezTo>
                    <a:pt x="3745" y="4156"/>
                    <a:pt x="3774" y="4165"/>
                    <a:pt x="3808" y="4172"/>
                  </a:cubicBezTo>
                  <a:cubicBezTo>
                    <a:pt x="3855" y="4182"/>
                    <a:pt x="3902" y="4188"/>
                    <a:pt x="3948" y="4196"/>
                  </a:cubicBezTo>
                  <a:cubicBezTo>
                    <a:pt x="4051" y="4216"/>
                    <a:pt x="4152" y="4234"/>
                    <a:pt x="4255" y="4250"/>
                  </a:cubicBezTo>
                  <a:cubicBezTo>
                    <a:pt x="4295" y="4256"/>
                    <a:pt x="4335" y="4266"/>
                    <a:pt x="4376" y="4270"/>
                  </a:cubicBezTo>
                  <a:cubicBezTo>
                    <a:pt x="4419" y="4278"/>
                    <a:pt x="4464" y="4280"/>
                    <a:pt x="4507" y="4285"/>
                  </a:cubicBezTo>
                  <a:cubicBezTo>
                    <a:pt x="4603" y="4298"/>
                    <a:pt x="4698" y="4308"/>
                    <a:pt x="4795" y="4317"/>
                  </a:cubicBezTo>
                  <a:cubicBezTo>
                    <a:pt x="4840" y="4323"/>
                    <a:pt x="4886" y="4330"/>
                    <a:pt x="4932" y="4333"/>
                  </a:cubicBezTo>
                  <a:cubicBezTo>
                    <a:pt x="4974" y="4337"/>
                    <a:pt x="5018" y="4338"/>
                    <a:pt x="5060" y="4340"/>
                  </a:cubicBezTo>
                  <a:cubicBezTo>
                    <a:pt x="5156" y="4347"/>
                    <a:pt x="5252" y="4351"/>
                    <a:pt x="5349" y="4356"/>
                  </a:cubicBezTo>
                  <a:cubicBezTo>
                    <a:pt x="5398" y="4357"/>
                    <a:pt x="5446" y="4362"/>
                    <a:pt x="5495" y="4363"/>
                  </a:cubicBezTo>
                  <a:cubicBezTo>
                    <a:pt x="5503" y="4364"/>
                    <a:pt x="5512" y="4364"/>
                    <a:pt x="5520" y="4364"/>
                  </a:cubicBezTo>
                  <a:cubicBezTo>
                    <a:pt x="5543" y="4364"/>
                    <a:pt x="5565" y="4363"/>
                    <a:pt x="5587" y="4363"/>
                  </a:cubicBezTo>
                  <a:cubicBezTo>
                    <a:pt x="5595" y="4363"/>
                    <a:pt x="5603" y="4363"/>
                    <a:pt x="5611" y="4363"/>
                  </a:cubicBezTo>
                  <a:cubicBezTo>
                    <a:pt x="5716" y="4363"/>
                    <a:pt x="5821" y="4363"/>
                    <a:pt x="5926" y="4361"/>
                  </a:cubicBezTo>
                  <a:cubicBezTo>
                    <a:pt x="5937" y="4361"/>
                    <a:pt x="5948" y="4361"/>
                    <a:pt x="5959" y="4361"/>
                  </a:cubicBezTo>
                  <a:cubicBezTo>
                    <a:pt x="5989" y="4361"/>
                    <a:pt x="6019" y="4361"/>
                    <a:pt x="6048" y="4361"/>
                  </a:cubicBezTo>
                  <a:cubicBezTo>
                    <a:pt x="6059" y="4361"/>
                    <a:pt x="6070" y="4361"/>
                    <a:pt x="6081" y="4361"/>
                  </a:cubicBezTo>
                  <a:cubicBezTo>
                    <a:pt x="6112" y="4360"/>
                    <a:pt x="6142" y="4356"/>
                    <a:pt x="6173" y="4356"/>
                  </a:cubicBezTo>
                  <a:cubicBezTo>
                    <a:pt x="6302" y="4349"/>
                    <a:pt x="6431" y="4339"/>
                    <a:pt x="6561" y="4328"/>
                  </a:cubicBezTo>
                  <a:cubicBezTo>
                    <a:pt x="6613" y="4325"/>
                    <a:pt x="6664" y="4324"/>
                    <a:pt x="6716" y="4319"/>
                  </a:cubicBezTo>
                  <a:cubicBezTo>
                    <a:pt x="6732" y="4316"/>
                    <a:pt x="6747" y="4314"/>
                    <a:pt x="6763" y="4311"/>
                  </a:cubicBezTo>
                  <a:cubicBezTo>
                    <a:pt x="6982" y="4289"/>
                    <a:pt x="7199" y="4260"/>
                    <a:pt x="7414" y="4220"/>
                  </a:cubicBezTo>
                  <a:cubicBezTo>
                    <a:pt x="7424" y="4219"/>
                    <a:pt x="7435" y="4219"/>
                    <a:pt x="7446" y="4218"/>
                  </a:cubicBezTo>
                  <a:cubicBezTo>
                    <a:pt x="7507" y="4206"/>
                    <a:pt x="7569" y="4191"/>
                    <a:pt x="7629" y="4178"/>
                  </a:cubicBezTo>
                  <a:cubicBezTo>
                    <a:pt x="7735" y="4156"/>
                    <a:pt x="7841" y="4136"/>
                    <a:pt x="7946" y="4110"/>
                  </a:cubicBezTo>
                  <a:cubicBezTo>
                    <a:pt x="8022" y="4091"/>
                    <a:pt x="8095" y="4071"/>
                    <a:pt x="8169" y="4050"/>
                  </a:cubicBezTo>
                  <a:cubicBezTo>
                    <a:pt x="8269" y="4023"/>
                    <a:pt x="8368" y="3996"/>
                    <a:pt x="8466" y="3966"/>
                  </a:cubicBezTo>
                  <a:cubicBezTo>
                    <a:pt x="8486" y="3959"/>
                    <a:pt x="8508" y="3954"/>
                    <a:pt x="8528" y="3948"/>
                  </a:cubicBezTo>
                  <a:cubicBezTo>
                    <a:pt x="8563" y="3936"/>
                    <a:pt x="8594" y="3922"/>
                    <a:pt x="8629" y="3909"/>
                  </a:cubicBezTo>
                  <a:cubicBezTo>
                    <a:pt x="8783" y="3857"/>
                    <a:pt x="8933" y="3801"/>
                    <a:pt x="9080" y="3738"/>
                  </a:cubicBezTo>
                  <a:cubicBezTo>
                    <a:pt x="9135" y="3716"/>
                    <a:pt x="9190" y="3693"/>
                    <a:pt x="9244" y="3669"/>
                  </a:cubicBezTo>
                  <a:cubicBezTo>
                    <a:pt x="9429" y="3584"/>
                    <a:pt x="9612" y="3496"/>
                    <a:pt x="9782" y="3395"/>
                  </a:cubicBezTo>
                  <a:cubicBezTo>
                    <a:pt x="9806" y="3382"/>
                    <a:pt x="9829" y="3368"/>
                    <a:pt x="9852" y="3355"/>
                  </a:cubicBezTo>
                  <a:cubicBezTo>
                    <a:pt x="9906" y="3322"/>
                    <a:pt x="9952" y="3288"/>
                    <a:pt x="10002" y="3254"/>
                  </a:cubicBezTo>
                  <a:cubicBezTo>
                    <a:pt x="10073" y="3209"/>
                    <a:pt x="10142" y="3166"/>
                    <a:pt x="10206" y="3119"/>
                  </a:cubicBezTo>
                  <a:cubicBezTo>
                    <a:pt x="10263" y="3076"/>
                    <a:pt x="10314" y="3034"/>
                    <a:pt x="10367" y="2991"/>
                  </a:cubicBezTo>
                  <a:cubicBezTo>
                    <a:pt x="10427" y="2943"/>
                    <a:pt x="10487" y="2896"/>
                    <a:pt x="10542" y="2847"/>
                  </a:cubicBezTo>
                  <a:cubicBezTo>
                    <a:pt x="10552" y="2837"/>
                    <a:pt x="10566" y="2828"/>
                    <a:pt x="10577" y="2818"/>
                  </a:cubicBezTo>
                  <a:cubicBezTo>
                    <a:pt x="10651" y="2750"/>
                    <a:pt x="10719" y="2680"/>
                    <a:pt x="10784" y="2611"/>
                  </a:cubicBezTo>
                  <a:cubicBezTo>
                    <a:pt x="10795" y="2595"/>
                    <a:pt x="10808" y="2581"/>
                    <a:pt x="10820" y="2566"/>
                  </a:cubicBezTo>
                  <a:cubicBezTo>
                    <a:pt x="10858" y="2524"/>
                    <a:pt x="10898" y="2480"/>
                    <a:pt x="10932" y="2435"/>
                  </a:cubicBezTo>
                  <a:cubicBezTo>
                    <a:pt x="10959" y="2401"/>
                    <a:pt x="10983" y="2365"/>
                    <a:pt x="11009" y="2331"/>
                  </a:cubicBezTo>
                  <a:cubicBezTo>
                    <a:pt x="11018" y="2318"/>
                    <a:pt x="11027" y="2305"/>
                    <a:pt x="11036" y="2293"/>
                  </a:cubicBezTo>
                  <a:cubicBezTo>
                    <a:pt x="11082" y="2227"/>
                    <a:pt x="11124" y="2162"/>
                    <a:pt x="11163" y="2094"/>
                  </a:cubicBezTo>
                  <a:cubicBezTo>
                    <a:pt x="11170" y="2080"/>
                    <a:pt x="11175" y="2064"/>
                    <a:pt x="11182" y="2052"/>
                  </a:cubicBezTo>
                  <a:cubicBezTo>
                    <a:pt x="11214" y="1992"/>
                    <a:pt x="11239" y="1933"/>
                    <a:pt x="11265" y="1873"/>
                  </a:cubicBezTo>
                  <a:cubicBezTo>
                    <a:pt x="11282" y="1838"/>
                    <a:pt x="11302" y="1803"/>
                    <a:pt x="11315" y="1768"/>
                  </a:cubicBezTo>
                  <a:cubicBezTo>
                    <a:pt x="11319" y="1756"/>
                    <a:pt x="11321" y="1745"/>
                    <a:pt x="11325" y="1733"/>
                  </a:cubicBezTo>
                  <a:cubicBezTo>
                    <a:pt x="11344" y="1676"/>
                    <a:pt x="11360" y="1619"/>
                    <a:pt x="11374" y="1562"/>
                  </a:cubicBezTo>
                  <a:cubicBezTo>
                    <a:pt x="11384" y="1523"/>
                    <a:pt x="11399" y="1485"/>
                    <a:pt x="11407" y="1447"/>
                  </a:cubicBezTo>
                  <a:cubicBezTo>
                    <a:pt x="11409" y="1436"/>
                    <a:pt x="11408" y="1426"/>
                    <a:pt x="11411" y="1416"/>
                  </a:cubicBezTo>
                  <a:cubicBezTo>
                    <a:pt x="11421" y="1356"/>
                    <a:pt x="11426" y="1294"/>
                    <a:pt x="11431" y="1234"/>
                  </a:cubicBezTo>
                  <a:cubicBezTo>
                    <a:pt x="11435" y="1196"/>
                    <a:pt x="11444" y="1156"/>
                    <a:pt x="11445" y="1119"/>
                  </a:cubicBezTo>
                  <a:cubicBezTo>
                    <a:pt x="11445" y="1101"/>
                    <a:pt x="11445" y="1084"/>
                    <a:pt x="11445" y="1068"/>
                  </a:cubicBezTo>
                  <a:lnTo>
                    <a:pt x="11448" y="53"/>
                  </a:lnTo>
                  <a:lnTo>
                    <a:pt x="11448" y="53"/>
                  </a:lnTo>
                  <a:cubicBezTo>
                    <a:pt x="11447" y="102"/>
                    <a:pt x="11440" y="151"/>
                    <a:pt x="11436" y="199"/>
                  </a:cubicBezTo>
                  <a:cubicBezTo>
                    <a:pt x="11431" y="261"/>
                    <a:pt x="11426" y="321"/>
                    <a:pt x="11416" y="381"/>
                  </a:cubicBezTo>
                  <a:lnTo>
                    <a:pt x="11416" y="382"/>
                  </a:lnTo>
                  <a:cubicBezTo>
                    <a:pt x="11407" y="429"/>
                    <a:pt x="11392" y="478"/>
                    <a:pt x="11379" y="525"/>
                  </a:cubicBezTo>
                  <a:cubicBezTo>
                    <a:pt x="11365" y="583"/>
                    <a:pt x="11349" y="642"/>
                    <a:pt x="11330" y="698"/>
                  </a:cubicBezTo>
                  <a:cubicBezTo>
                    <a:pt x="11314" y="745"/>
                    <a:pt x="11292" y="792"/>
                    <a:pt x="11271" y="836"/>
                  </a:cubicBezTo>
                  <a:cubicBezTo>
                    <a:pt x="11246" y="896"/>
                    <a:pt x="11220" y="958"/>
                    <a:pt x="11188" y="1017"/>
                  </a:cubicBezTo>
                  <a:cubicBezTo>
                    <a:pt x="11143" y="1099"/>
                    <a:pt x="11096" y="1179"/>
                    <a:pt x="11041" y="1257"/>
                  </a:cubicBezTo>
                  <a:cubicBezTo>
                    <a:pt x="11033" y="1271"/>
                    <a:pt x="11023" y="1283"/>
                    <a:pt x="11013" y="1297"/>
                  </a:cubicBezTo>
                  <a:cubicBezTo>
                    <a:pt x="10957" y="1376"/>
                    <a:pt x="10894" y="1454"/>
                    <a:pt x="10825" y="1532"/>
                  </a:cubicBezTo>
                  <a:cubicBezTo>
                    <a:pt x="10812" y="1546"/>
                    <a:pt x="10800" y="1560"/>
                    <a:pt x="10788" y="1576"/>
                  </a:cubicBezTo>
                  <a:cubicBezTo>
                    <a:pt x="10714" y="1656"/>
                    <a:pt x="10633" y="1736"/>
                    <a:pt x="10546" y="1814"/>
                  </a:cubicBezTo>
                  <a:cubicBezTo>
                    <a:pt x="10492" y="1861"/>
                    <a:pt x="10432" y="1908"/>
                    <a:pt x="10373" y="1956"/>
                  </a:cubicBezTo>
                  <a:cubicBezTo>
                    <a:pt x="10319" y="1999"/>
                    <a:pt x="10267" y="2043"/>
                    <a:pt x="10211" y="2085"/>
                  </a:cubicBezTo>
                  <a:cubicBezTo>
                    <a:pt x="10147" y="2131"/>
                    <a:pt x="10076" y="2174"/>
                    <a:pt x="10007" y="2219"/>
                  </a:cubicBezTo>
                  <a:cubicBezTo>
                    <a:pt x="9936" y="2267"/>
                    <a:pt x="9865" y="2315"/>
                    <a:pt x="9787" y="2361"/>
                  </a:cubicBezTo>
                  <a:cubicBezTo>
                    <a:pt x="9616" y="2461"/>
                    <a:pt x="9433" y="2549"/>
                    <a:pt x="9246" y="2634"/>
                  </a:cubicBezTo>
                  <a:cubicBezTo>
                    <a:pt x="9194" y="2658"/>
                    <a:pt x="9139" y="2680"/>
                    <a:pt x="9085" y="2703"/>
                  </a:cubicBezTo>
                  <a:cubicBezTo>
                    <a:pt x="8938" y="2766"/>
                    <a:pt x="8788" y="2822"/>
                    <a:pt x="8635" y="2874"/>
                  </a:cubicBezTo>
                  <a:cubicBezTo>
                    <a:pt x="8580" y="2892"/>
                    <a:pt x="8525" y="2913"/>
                    <a:pt x="8471" y="2931"/>
                  </a:cubicBezTo>
                  <a:cubicBezTo>
                    <a:pt x="8374" y="2961"/>
                    <a:pt x="8274" y="2988"/>
                    <a:pt x="8175" y="3015"/>
                  </a:cubicBezTo>
                  <a:cubicBezTo>
                    <a:pt x="8101" y="3036"/>
                    <a:pt x="8026" y="3057"/>
                    <a:pt x="7950" y="3075"/>
                  </a:cubicBezTo>
                  <a:cubicBezTo>
                    <a:pt x="7846" y="3101"/>
                    <a:pt x="7740" y="3121"/>
                    <a:pt x="7634" y="3143"/>
                  </a:cubicBezTo>
                  <a:cubicBezTo>
                    <a:pt x="7562" y="3157"/>
                    <a:pt x="7491" y="3174"/>
                    <a:pt x="7419" y="3186"/>
                  </a:cubicBezTo>
                  <a:cubicBezTo>
                    <a:pt x="7204" y="3225"/>
                    <a:pt x="6987" y="3254"/>
                    <a:pt x="6767" y="3277"/>
                  </a:cubicBezTo>
                  <a:cubicBezTo>
                    <a:pt x="6700" y="3285"/>
                    <a:pt x="6634" y="3289"/>
                    <a:pt x="6566" y="3294"/>
                  </a:cubicBezTo>
                  <a:cubicBezTo>
                    <a:pt x="6437" y="3305"/>
                    <a:pt x="6307" y="3314"/>
                    <a:pt x="6177" y="3320"/>
                  </a:cubicBezTo>
                  <a:cubicBezTo>
                    <a:pt x="6095" y="3323"/>
                    <a:pt x="6013" y="3326"/>
                    <a:pt x="5931" y="3327"/>
                  </a:cubicBezTo>
                  <a:cubicBezTo>
                    <a:pt x="5871" y="3328"/>
                    <a:pt x="5810" y="3329"/>
                    <a:pt x="5750" y="3329"/>
                  </a:cubicBezTo>
                  <a:cubicBezTo>
                    <a:pt x="5705" y="3329"/>
                    <a:pt x="5661" y="3328"/>
                    <a:pt x="5617" y="3327"/>
                  </a:cubicBezTo>
                  <a:cubicBezTo>
                    <a:pt x="5528" y="3327"/>
                    <a:pt x="5441" y="3325"/>
                    <a:pt x="5354" y="3321"/>
                  </a:cubicBezTo>
                  <a:cubicBezTo>
                    <a:pt x="5257" y="3318"/>
                    <a:pt x="5161" y="3312"/>
                    <a:pt x="5065" y="3305"/>
                  </a:cubicBezTo>
                  <a:cubicBezTo>
                    <a:pt x="4977" y="3299"/>
                    <a:pt x="4887" y="3291"/>
                    <a:pt x="4799" y="3284"/>
                  </a:cubicBezTo>
                  <a:cubicBezTo>
                    <a:pt x="4703" y="3273"/>
                    <a:pt x="4607" y="3263"/>
                    <a:pt x="4512" y="3250"/>
                  </a:cubicBezTo>
                  <a:cubicBezTo>
                    <a:pt x="4428" y="3240"/>
                    <a:pt x="4344" y="3229"/>
                    <a:pt x="4259" y="3215"/>
                  </a:cubicBezTo>
                  <a:cubicBezTo>
                    <a:pt x="4157" y="3199"/>
                    <a:pt x="4054" y="3181"/>
                    <a:pt x="3953" y="3162"/>
                  </a:cubicBezTo>
                  <a:cubicBezTo>
                    <a:pt x="3875" y="3147"/>
                    <a:pt x="3795" y="3131"/>
                    <a:pt x="3717" y="3114"/>
                  </a:cubicBezTo>
                  <a:cubicBezTo>
                    <a:pt x="3596" y="3088"/>
                    <a:pt x="3480" y="3057"/>
                    <a:pt x="3362" y="3028"/>
                  </a:cubicBezTo>
                  <a:cubicBezTo>
                    <a:pt x="3297" y="3010"/>
                    <a:pt x="3231" y="2992"/>
                    <a:pt x="3165" y="2974"/>
                  </a:cubicBezTo>
                  <a:cubicBezTo>
                    <a:pt x="2955" y="2913"/>
                    <a:pt x="2748" y="2845"/>
                    <a:pt x="2550" y="2767"/>
                  </a:cubicBezTo>
                  <a:cubicBezTo>
                    <a:pt x="2453" y="2728"/>
                    <a:pt x="2357" y="2686"/>
                    <a:pt x="2262" y="2644"/>
                  </a:cubicBezTo>
                  <a:cubicBezTo>
                    <a:pt x="2212" y="2622"/>
                    <a:pt x="2161" y="2602"/>
                    <a:pt x="2114" y="2579"/>
                  </a:cubicBezTo>
                  <a:cubicBezTo>
                    <a:pt x="1969" y="2511"/>
                    <a:pt x="1830" y="2438"/>
                    <a:pt x="1694" y="2360"/>
                  </a:cubicBezTo>
                  <a:cubicBezTo>
                    <a:pt x="566" y="1709"/>
                    <a:pt x="1" y="853"/>
                    <a:pt x="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62"/>
            <p:cNvSpPr/>
            <p:nvPr/>
          </p:nvSpPr>
          <p:spPr>
            <a:xfrm>
              <a:off x="6284333" y="3185334"/>
              <a:ext cx="821050" cy="432884"/>
            </a:xfrm>
            <a:custGeom>
              <a:avLst/>
              <a:gdLst/>
              <a:ahLst/>
              <a:cxnLst/>
              <a:rect l="l" t="t" r="r" b="b"/>
              <a:pathLst>
                <a:path w="12577" h="6631" extrusionOk="0">
                  <a:moveTo>
                    <a:pt x="6271" y="1"/>
                  </a:moveTo>
                  <a:cubicBezTo>
                    <a:pt x="4806" y="1"/>
                    <a:pt x="3343" y="325"/>
                    <a:pt x="2229" y="971"/>
                  </a:cubicBezTo>
                  <a:cubicBezTo>
                    <a:pt x="1" y="2267"/>
                    <a:pt x="13" y="4364"/>
                    <a:pt x="2256" y="5659"/>
                  </a:cubicBezTo>
                  <a:cubicBezTo>
                    <a:pt x="3378" y="6307"/>
                    <a:pt x="4845" y="6631"/>
                    <a:pt x="6311" y="6631"/>
                  </a:cubicBezTo>
                  <a:cubicBezTo>
                    <a:pt x="7774" y="6631"/>
                    <a:pt x="9236" y="6307"/>
                    <a:pt x="10349" y="5660"/>
                  </a:cubicBezTo>
                  <a:cubicBezTo>
                    <a:pt x="12577" y="4366"/>
                    <a:pt x="12565" y="2266"/>
                    <a:pt x="10322" y="971"/>
                  </a:cubicBezTo>
                  <a:cubicBezTo>
                    <a:pt x="9201" y="324"/>
                    <a:pt x="7735" y="1"/>
                    <a:pt x="6271" y="1"/>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62"/>
            <p:cNvSpPr/>
            <p:nvPr/>
          </p:nvSpPr>
          <p:spPr>
            <a:xfrm>
              <a:off x="6284333" y="3185334"/>
              <a:ext cx="821050" cy="432884"/>
            </a:xfrm>
            <a:custGeom>
              <a:avLst/>
              <a:gdLst/>
              <a:ahLst/>
              <a:cxnLst/>
              <a:rect l="l" t="t" r="r" b="b"/>
              <a:pathLst>
                <a:path w="12577" h="6631" extrusionOk="0">
                  <a:moveTo>
                    <a:pt x="6271" y="1"/>
                  </a:moveTo>
                  <a:cubicBezTo>
                    <a:pt x="4806" y="1"/>
                    <a:pt x="3343" y="325"/>
                    <a:pt x="2229" y="971"/>
                  </a:cubicBezTo>
                  <a:cubicBezTo>
                    <a:pt x="1" y="2267"/>
                    <a:pt x="13" y="4364"/>
                    <a:pt x="2256" y="5659"/>
                  </a:cubicBezTo>
                  <a:cubicBezTo>
                    <a:pt x="3378" y="6307"/>
                    <a:pt x="4845" y="6631"/>
                    <a:pt x="6311" y="6631"/>
                  </a:cubicBezTo>
                  <a:cubicBezTo>
                    <a:pt x="7774" y="6631"/>
                    <a:pt x="9236" y="6307"/>
                    <a:pt x="10349" y="5660"/>
                  </a:cubicBezTo>
                  <a:cubicBezTo>
                    <a:pt x="12577" y="4366"/>
                    <a:pt x="12565" y="2266"/>
                    <a:pt x="10322" y="971"/>
                  </a:cubicBezTo>
                  <a:cubicBezTo>
                    <a:pt x="9201" y="324"/>
                    <a:pt x="7735" y="1"/>
                    <a:pt x="6271"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62"/>
            <p:cNvSpPr/>
            <p:nvPr/>
          </p:nvSpPr>
          <p:spPr>
            <a:xfrm>
              <a:off x="6284333" y="3203613"/>
              <a:ext cx="821050" cy="414605"/>
            </a:xfrm>
            <a:custGeom>
              <a:avLst/>
              <a:gdLst/>
              <a:ahLst/>
              <a:cxnLst/>
              <a:rect l="l" t="t" r="r" b="b"/>
              <a:pathLst>
                <a:path w="12577" h="6351" extrusionOk="0">
                  <a:moveTo>
                    <a:pt x="6271" y="0"/>
                  </a:moveTo>
                  <a:cubicBezTo>
                    <a:pt x="4806" y="0"/>
                    <a:pt x="3343" y="324"/>
                    <a:pt x="2229" y="972"/>
                  </a:cubicBezTo>
                  <a:cubicBezTo>
                    <a:pt x="1" y="2265"/>
                    <a:pt x="13" y="4084"/>
                    <a:pt x="2256" y="5379"/>
                  </a:cubicBezTo>
                  <a:cubicBezTo>
                    <a:pt x="3378" y="6027"/>
                    <a:pt x="4845" y="6351"/>
                    <a:pt x="6311" y="6351"/>
                  </a:cubicBezTo>
                  <a:cubicBezTo>
                    <a:pt x="7774" y="6351"/>
                    <a:pt x="9236" y="6027"/>
                    <a:pt x="10349" y="5380"/>
                  </a:cubicBezTo>
                  <a:cubicBezTo>
                    <a:pt x="12577" y="4086"/>
                    <a:pt x="12565" y="2265"/>
                    <a:pt x="10322" y="970"/>
                  </a:cubicBezTo>
                  <a:cubicBezTo>
                    <a:pt x="9201" y="324"/>
                    <a:pt x="7735" y="0"/>
                    <a:pt x="627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62"/>
            <p:cNvSpPr/>
            <p:nvPr/>
          </p:nvSpPr>
          <p:spPr>
            <a:xfrm>
              <a:off x="6317431" y="3185334"/>
              <a:ext cx="754985" cy="217128"/>
            </a:xfrm>
            <a:custGeom>
              <a:avLst/>
              <a:gdLst/>
              <a:ahLst/>
              <a:cxnLst/>
              <a:rect l="l" t="t" r="r" b="b"/>
              <a:pathLst>
                <a:path w="11565" h="3326" extrusionOk="0">
                  <a:moveTo>
                    <a:pt x="5764" y="1"/>
                  </a:moveTo>
                  <a:cubicBezTo>
                    <a:pt x="4299" y="1"/>
                    <a:pt x="2836" y="325"/>
                    <a:pt x="1722" y="971"/>
                  </a:cubicBezTo>
                  <a:cubicBezTo>
                    <a:pt x="546" y="1656"/>
                    <a:pt x="0" y="2485"/>
                    <a:pt x="72" y="3306"/>
                  </a:cubicBezTo>
                  <a:cubicBezTo>
                    <a:pt x="133" y="2578"/>
                    <a:pt x="679" y="1857"/>
                    <a:pt x="1722" y="1252"/>
                  </a:cubicBezTo>
                  <a:cubicBezTo>
                    <a:pt x="2836" y="604"/>
                    <a:pt x="4300" y="280"/>
                    <a:pt x="5765" y="280"/>
                  </a:cubicBezTo>
                  <a:cubicBezTo>
                    <a:pt x="7229" y="280"/>
                    <a:pt x="8695" y="603"/>
                    <a:pt x="9815" y="1250"/>
                  </a:cubicBezTo>
                  <a:cubicBezTo>
                    <a:pt x="10875" y="1862"/>
                    <a:pt x="11430" y="2590"/>
                    <a:pt x="11493" y="3325"/>
                  </a:cubicBezTo>
                  <a:cubicBezTo>
                    <a:pt x="11564" y="2498"/>
                    <a:pt x="11009" y="1660"/>
                    <a:pt x="9815" y="971"/>
                  </a:cubicBezTo>
                  <a:cubicBezTo>
                    <a:pt x="8694" y="324"/>
                    <a:pt x="7228" y="1"/>
                    <a:pt x="576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62"/>
            <p:cNvSpPr/>
            <p:nvPr/>
          </p:nvSpPr>
          <p:spPr>
            <a:xfrm>
              <a:off x="6370178" y="3230640"/>
              <a:ext cx="649098" cy="342273"/>
            </a:xfrm>
            <a:custGeom>
              <a:avLst/>
              <a:gdLst/>
              <a:ahLst/>
              <a:cxnLst/>
              <a:rect l="l" t="t" r="r" b="b"/>
              <a:pathLst>
                <a:path w="9943" h="5243" extrusionOk="0">
                  <a:moveTo>
                    <a:pt x="4958" y="1"/>
                  </a:moveTo>
                  <a:cubicBezTo>
                    <a:pt x="3800" y="1"/>
                    <a:pt x="2643" y="257"/>
                    <a:pt x="1762" y="769"/>
                  </a:cubicBezTo>
                  <a:cubicBezTo>
                    <a:pt x="1" y="1793"/>
                    <a:pt x="10" y="3450"/>
                    <a:pt x="1783" y="4474"/>
                  </a:cubicBezTo>
                  <a:cubicBezTo>
                    <a:pt x="2669" y="4986"/>
                    <a:pt x="3829" y="5242"/>
                    <a:pt x="4987" y="5242"/>
                  </a:cubicBezTo>
                  <a:cubicBezTo>
                    <a:pt x="6145" y="5242"/>
                    <a:pt x="7301" y="4987"/>
                    <a:pt x="8181" y="4475"/>
                  </a:cubicBezTo>
                  <a:cubicBezTo>
                    <a:pt x="9943" y="3452"/>
                    <a:pt x="9935" y="1791"/>
                    <a:pt x="8160" y="769"/>
                  </a:cubicBezTo>
                  <a:cubicBezTo>
                    <a:pt x="7274" y="256"/>
                    <a:pt x="6115" y="1"/>
                    <a:pt x="49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62"/>
            <p:cNvSpPr/>
            <p:nvPr/>
          </p:nvSpPr>
          <p:spPr>
            <a:xfrm>
              <a:off x="6382974" y="3242587"/>
              <a:ext cx="623507" cy="339466"/>
            </a:xfrm>
            <a:custGeom>
              <a:avLst/>
              <a:gdLst/>
              <a:ahLst/>
              <a:cxnLst/>
              <a:rect l="l" t="t" r="r" b="b"/>
              <a:pathLst>
                <a:path w="9551" h="5200" extrusionOk="0">
                  <a:moveTo>
                    <a:pt x="4763" y="1"/>
                  </a:moveTo>
                  <a:cubicBezTo>
                    <a:pt x="3650" y="1"/>
                    <a:pt x="2539" y="255"/>
                    <a:pt x="1693" y="762"/>
                  </a:cubicBezTo>
                  <a:cubicBezTo>
                    <a:pt x="0" y="1778"/>
                    <a:pt x="9" y="3422"/>
                    <a:pt x="1712" y="4437"/>
                  </a:cubicBezTo>
                  <a:cubicBezTo>
                    <a:pt x="2564" y="4945"/>
                    <a:pt x="3679" y="5199"/>
                    <a:pt x="4792" y="5199"/>
                  </a:cubicBezTo>
                  <a:cubicBezTo>
                    <a:pt x="5904" y="5199"/>
                    <a:pt x="7014" y="4945"/>
                    <a:pt x="7860" y="4438"/>
                  </a:cubicBezTo>
                  <a:cubicBezTo>
                    <a:pt x="9551" y="3423"/>
                    <a:pt x="9542" y="1777"/>
                    <a:pt x="7839" y="762"/>
                  </a:cubicBezTo>
                  <a:cubicBezTo>
                    <a:pt x="6988" y="255"/>
                    <a:pt x="5875" y="1"/>
                    <a:pt x="476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62"/>
            <p:cNvSpPr/>
            <p:nvPr/>
          </p:nvSpPr>
          <p:spPr>
            <a:xfrm>
              <a:off x="6506422" y="3293963"/>
              <a:ext cx="376742" cy="213472"/>
            </a:xfrm>
            <a:custGeom>
              <a:avLst/>
              <a:gdLst/>
              <a:ahLst/>
              <a:cxnLst/>
              <a:rect l="l" t="t" r="r" b="b"/>
              <a:pathLst>
                <a:path w="5771" h="3270" extrusionOk="0">
                  <a:moveTo>
                    <a:pt x="5363" y="1"/>
                  </a:moveTo>
                  <a:lnTo>
                    <a:pt x="4719" y="376"/>
                  </a:lnTo>
                  <a:cubicBezTo>
                    <a:pt x="4390" y="242"/>
                    <a:pt x="4037" y="175"/>
                    <a:pt x="3701" y="175"/>
                  </a:cubicBezTo>
                  <a:cubicBezTo>
                    <a:pt x="3333" y="175"/>
                    <a:pt x="2984" y="256"/>
                    <a:pt x="2705" y="418"/>
                  </a:cubicBezTo>
                  <a:cubicBezTo>
                    <a:pt x="2152" y="740"/>
                    <a:pt x="2265" y="1150"/>
                    <a:pt x="2668" y="1679"/>
                  </a:cubicBezTo>
                  <a:cubicBezTo>
                    <a:pt x="2956" y="2067"/>
                    <a:pt x="2991" y="2340"/>
                    <a:pt x="2631" y="2549"/>
                  </a:cubicBezTo>
                  <a:cubicBezTo>
                    <a:pt x="2472" y="2642"/>
                    <a:pt x="2273" y="2688"/>
                    <a:pt x="2060" y="2688"/>
                  </a:cubicBezTo>
                  <a:cubicBezTo>
                    <a:pt x="1788" y="2688"/>
                    <a:pt x="1495" y="2613"/>
                    <a:pt x="1234" y="2462"/>
                  </a:cubicBezTo>
                  <a:cubicBezTo>
                    <a:pt x="877" y="2255"/>
                    <a:pt x="662" y="1993"/>
                    <a:pt x="589" y="1766"/>
                  </a:cubicBezTo>
                  <a:lnTo>
                    <a:pt x="0" y="1929"/>
                  </a:lnTo>
                  <a:cubicBezTo>
                    <a:pt x="64" y="2155"/>
                    <a:pt x="336" y="2446"/>
                    <a:pt x="704" y="2663"/>
                  </a:cubicBezTo>
                  <a:lnTo>
                    <a:pt x="60" y="3038"/>
                  </a:lnTo>
                  <a:lnTo>
                    <a:pt x="462" y="3270"/>
                  </a:lnTo>
                  <a:lnTo>
                    <a:pt x="1126" y="2885"/>
                  </a:lnTo>
                  <a:cubicBezTo>
                    <a:pt x="1481" y="3031"/>
                    <a:pt x="1848" y="3097"/>
                    <a:pt x="2189" y="3097"/>
                  </a:cubicBezTo>
                  <a:cubicBezTo>
                    <a:pt x="2596" y="3097"/>
                    <a:pt x="2968" y="3004"/>
                    <a:pt x="3245" y="2842"/>
                  </a:cubicBezTo>
                  <a:cubicBezTo>
                    <a:pt x="3813" y="2512"/>
                    <a:pt x="3800" y="2126"/>
                    <a:pt x="3407" y="1587"/>
                  </a:cubicBezTo>
                  <a:cubicBezTo>
                    <a:pt x="3086" y="1123"/>
                    <a:pt x="3012" y="890"/>
                    <a:pt x="3343" y="697"/>
                  </a:cubicBezTo>
                  <a:cubicBezTo>
                    <a:pt x="3472" y="622"/>
                    <a:pt x="3654" y="569"/>
                    <a:pt x="3866" y="569"/>
                  </a:cubicBezTo>
                  <a:cubicBezTo>
                    <a:pt x="4082" y="569"/>
                    <a:pt x="4328" y="624"/>
                    <a:pt x="4580" y="770"/>
                  </a:cubicBezTo>
                  <a:cubicBezTo>
                    <a:pt x="4987" y="1005"/>
                    <a:pt x="5119" y="1243"/>
                    <a:pt x="5171" y="1375"/>
                  </a:cubicBezTo>
                  <a:lnTo>
                    <a:pt x="5746" y="1215"/>
                  </a:lnTo>
                  <a:cubicBezTo>
                    <a:pt x="5683" y="1045"/>
                    <a:pt x="5522" y="829"/>
                    <a:pt x="5145" y="600"/>
                  </a:cubicBezTo>
                  <a:lnTo>
                    <a:pt x="5770" y="235"/>
                  </a:lnTo>
                  <a:lnTo>
                    <a:pt x="5769" y="235"/>
                  </a:lnTo>
                  <a:lnTo>
                    <a:pt x="536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62"/>
            <p:cNvSpPr/>
            <p:nvPr/>
          </p:nvSpPr>
          <p:spPr>
            <a:xfrm>
              <a:off x="7546884" y="3004373"/>
              <a:ext cx="157329" cy="158504"/>
            </a:xfrm>
            <a:custGeom>
              <a:avLst/>
              <a:gdLst/>
              <a:ahLst/>
              <a:cxnLst/>
              <a:rect l="l" t="t" r="r" b="b"/>
              <a:pathLst>
                <a:path w="2410" h="2428" extrusionOk="0">
                  <a:moveTo>
                    <a:pt x="1796" y="0"/>
                  </a:moveTo>
                  <a:cubicBezTo>
                    <a:pt x="1796" y="0"/>
                    <a:pt x="874" y="275"/>
                    <a:pt x="487" y="963"/>
                  </a:cubicBezTo>
                  <a:cubicBezTo>
                    <a:pt x="100" y="1650"/>
                    <a:pt x="1" y="2041"/>
                    <a:pt x="166" y="2345"/>
                  </a:cubicBezTo>
                  <a:cubicBezTo>
                    <a:pt x="197" y="2403"/>
                    <a:pt x="256" y="2428"/>
                    <a:pt x="331" y="2428"/>
                  </a:cubicBezTo>
                  <a:cubicBezTo>
                    <a:pt x="653" y="2428"/>
                    <a:pt x="1283" y="1966"/>
                    <a:pt x="1462" y="1575"/>
                  </a:cubicBezTo>
                  <a:cubicBezTo>
                    <a:pt x="1680" y="1094"/>
                    <a:pt x="1958" y="940"/>
                    <a:pt x="2183" y="696"/>
                  </a:cubicBezTo>
                  <a:cubicBezTo>
                    <a:pt x="2410" y="453"/>
                    <a:pt x="1796" y="0"/>
                    <a:pt x="17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62"/>
            <p:cNvSpPr/>
            <p:nvPr/>
          </p:nvSpPr>
          <p:spPr>
            <a:xfrm>
              <a:off x="7365923" y="2436486"/>
              <a:ext cx="312504" cy="642243"/>
            </a:xfrm>
            <a:custGeom>
              <a:avLst/>
              <a:gdLst/>
              <a:ahLst/>
              <a:cxnLst/>
              <a:rect l="l" t="t" r="r" b="b"/>
              <a:pathLst>
                <a:path w="4787" h="9838" extrusionOk="0">
                  <a:moveTo>
                    <a:pt x="353" y="1"/>
                  </a:moveTo>
                  <a:cubicBezTo>
                    <a:pt x="311" y="1"/>
                    <a:pt x="280" y="41"/>
                    <a:pt x="255" y="139"/>
                  </a:cubicBezTo>
                  <a:cubicBezTo>
                    <a:pt x="0" y="1144"/>
                    <a:pt x="650" y="5273"/>
                    <a:pt x="1065" y="6501"/>
                  </a:cubicBezTo>
                  <a:cubicBezTo>
                    <a:pt x="1392" y="7467"/>
                    <a:pt x="3141" y="9767"/>
                    <a:pt x="3141" y="9767"/>
                  </a:cubicBezTo>
                  <a:cubicBezTo>
                    <a:pt x="3220" y="9817"/>
                    <a:pt x="3334" y="9838"/>
                    <a:pt x="3462" y="9838"/>
                  </a:cubicBezTo>
                  <a:cubicBezTo>
                    <a:pt x="3749" y="9838"/>
                    <a:pt x="4105" y="9732"/>
                    <a:pt x="4280" y="9602"/>
                  </a:cubicBezTo>
                  <a:cubicBezTo>
                    <a:pt x="4555" y="9399"/>
                    <a:pt x="4786" y="8989"/>
                    <a:pt x="4750" y="8781"/>
                  </a:cubicBezTo>
                  <a:cubicBezTo>
                    <a:pt x="4750" y="8781"/>
                    <a:pt x="3082" y="6049"/>
                    <a:pt x="2638" y="5618"/>
                  </a:cubicBezTo>
                  <a:cubicBezTo>
                    <a:pt x="2376" y="5363"/>
                    <a:pt x="3700" y="779"/>
                    <a:pt x="2465" y="779"/>
                  </a:cubicBezTo>
                  <a:cubicBezTo>
                    <a:pt x="2445" y="779"/>
                    <a:pt x="2424" y="780"/>
                    <a:pt x="2402" y="782"/>
                  </a:cubicBezTo>
                  <a:cubicBezTo>
                    <a:pt x="2293" y="795"/>
                    <a:pt x="2191" y="801"/>
                    <a:pt x="2093" y="801"/>
                  </a:cubicBezTo>
                  <a:cubicBezTo>
                    <a:pt x="961" y="801"/>
                    <a:pt x="542" y="1"/>
                    <a:pt x="35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62"/>
            <p:cNvSpPr/>
            <p:nvPr/>
          </p:nvSpPr>
          <p:spPr>
            <a:xfrm>
              <a:off x="7407834" y="2477157"/>
              <a:ext cx="270593" cy="588190"/>
            </a:xfrm>
            <a:custGeom>
              <a:avLst/>
              <a:gdLst/>
              <a:ahLst/>
              <a:cxnLst/>
              <a:rect l="l" t="t" r="r" b="b"/>
              <a:pathLst>
                <a:path w="4145" h="9010" extrusionOk="0">
                  <a:moveTo>
                    <a:pt x="603" y="1"/>
                  </a:moveTo>
                  <a:lnTo>
                    <a:pt x="277" y="53"/>
                  </a:lnTo>
                  <a:cubicBezTo>
                    <a:pt x="277" y="53"/>
                    <a:pt x="0" y="2882"/>
                    <a:pt x="1739" y="5975"/>
                  </a:cubicBezTo>
                  <a:cubicBezTo>
                    <a:pt x="2857" y="7966"/>
                    <a:pt x="3369" y="8723"/>
                    <a:pt x="3592" y="9010"/>
                  </a:cubicBezTo>
                  <a:cubicBezTo>
                    <a:pt x="3608" y="9001"/>
                    <a:pt x="3625" y="8989"/>
                    <a:pt x="3638" y="8979"/>
                  </a:cubicBezTo>
                  <a:cubicBezTo>
                    <a:pt x="3913" y="8777"/>
                    <a:pt x="4144" y="8368"/>
                    <a:pt x="4108" y="8158"/>
                  </a:cubicBezTo>
                  <a:cubicBezTo>
                    <a:pt x="4108" y="8158"/>
                    <a:pt x="2440" y="5426"/>
                    <a:pt x="1996" y="4995"/>
                  </a:cubicBezTo>
                  <a:cubicBezTo>
                    <a:pt x="1734" y="4740"/>
                    <a:pt x="3058" y="156"/>
                    <a:pt x="1823" y="156"/>
                  </a:cubicBezTo>
                  <a:cubicBezTo>
                    <a:pt x="1803" y="156"/>
                    <a:pt x="1782" y="157"/>
                    <a:pt x="1760" y="159"/>
                  </a:cubicBezTo>
                  <a:cubicBezTo>
                    <a:pt x="1650" y="172"/>
                    <a:pt x="1547" y="178"/>
                    <a:pt x="1449" y="178"/>
                  </a:cubicBezTo>
                  <a:cubicBezTo>
                    <a:pt x="1105" y="178"/>
                    <a:pt x="828" y="104"/>
                    <a:pt x="6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62"/>
            <p:cNvSpPr/>
            <p:nvPr/>
          </p:nvSpPr>
          <p:spPr>
            <a:xfrm>
              <a:off x="7318920" y="3157524"/>
              <a:ext cx="188012" cy="100730"/>
            </a:xfrm>
            <a:custGeom>
              <a:avLst/>
              <a:gdLst/>
              <a:ahLst/>
              <a:cxnLst/>
              <a:rect l="l" t="t" r="r" b="b"/>
              <a:pathLst>
                <a:path w="2880" h="1543" extrusionOk="0">
                  <a:moveTo>
                    <a:pt x="2017" y="1"/>
                  </a:moveTo>
                  <a:cubicBezTo>
                    <a:pt x="1696" y="1"/>
                    <a:pt x="1289" y="52"/>
                    <a:pt x="949" y="263"/>
                  </a:cubicBezTo>
                  <a:cubicBezTo>
                    <a:pt x="279" y="677"/>
                    <a:pt x="1" y="970"/>
                    <a:pt x="1" y="1316"/>
                  </a:cubicBezTo>
                  <a:cubicBezTo>
                    <a:pt x="0" y="1473"/>
                    <a:pt x="222" y="1542"/>
                    <a:pt x="504" y="1542"/>
                  </a:cubicBezTo>
                  <a:cubicBezTo>
                    <a:pt x="845" y="1542"/>
                    <a:pt x="1275" y="1440"/>
                    <a:pt x="1507" y="1268"/>
                  </a:cubicBezTo>
                  <a:cubicBezTo>
                    <a:pt x="1932" y="952"/>
                    <a:pt x="2249" y="951"/>
                    <a:pt x="2564" y="847"/>
                  </a:cubicBezTo>
                  <a:cubicBezTo>
                    <a:pt x="2880" y="745"/>
                    <a:pt x="2560" y="50"/>
                    <a:pt x="2560" y="50"/>
                  </a:cubicBezTo>
                  <a:cubicBezTo>
                    <a:pt x="2560" y="50"/>
                    <a:pt x="2330" y="1"/>
                    <a:pt x="2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62"/>
            <p:cNvSpPr/>
            <p:nvPr/>
          </p:nvSpPr>
          <p:spPr>
            <a:xfrm>
              <a:off x="7387009" y="2441056"/>
              <a:ext cx="333395" cy="750937"/>
            </a:xfrm>
            <a:custGeom>
              <a:avLst/>
              <a:gdLst/>
              <a:ahLst/>
              <a:cxnLst/>
              <a:rect l="l" t="t" r="r" b="b"/>
              <a:pathLst>
                <a:path w="5107" h="11503" extrusionOk="0">
                  <a:moveTo>
                    <a:pt x="2125" y="0"/>
                  </a:moveTo>
                  <a:cubicBezTo>
                    <a:pt x="1352" y="0"/>
                    <a:pt x="676" y="230"/>
                    <a:pt x="676" y="230"/>
                  </a:cubicBezTo>
                  <a:cubicBezTo>
                    <a:pt x="676" y="230"/>
                    <a:pt x="1608" y="1536"/>
                    <a:pt x="1651" y="2051"/>
                  </a:cubicBezTo>
                  <a:cubicBezTo>
                    <a:pt x="1737" y="3066"/>
                    <a:pt x="628" y="5112"/>
                    <a:pt x="555" y="5977"/>
                  </a:cubicBezTo>
                  <a:cubicBezTo>
                    <a:pt x="428" y="7507"/>
                    <a:pt x="1" y="11042"/>
                    <a:pt x="1" y="11042"/>
                  </a:cubicBezTo>
                  <a:cubicBezTo>
                    <a:pt x="276" y="11271"/>
                    <a:pt x="586" y="11486"/>
                    <a:pt x="950" y="11495"/>
                  </a:cubicBezTo>
                  <a:cubicBezTo>
                    <a:pt x="1066" y="11498"/>
                    <a:pt x="1184" y="11502"/>
                    <a:pt x="1301" y="11502"/>
                  </a:cubicBezTo>
                  <a:cubicBezTo>
                    <a:pt x="1528" y="11502"/>
                    <a:pt x="1747" y="11485"/>
                    <a:pt x="1926" y="11408"/>
                  </a:cubicBezTo>
                  <a:cubicBezTo>
                    <a:pt x="1926" y="11408"/>
                    <a:pt x="2199" y="7098"/>
                    <a:pt x="2250" y="6216"/>
                  </a:cubicBezTo>
                  <a:cubicBezTo>
                    <a:pt x="2299" y="5379"/>
                    <a:pt x="5107" y="1783"/>
                    <a:pt x="3710" y="514"/>
                  </a:cubicBezTo>
                  <a:cubicBezTo>
                    <a:pt x="3272" y="116"/>
                    <a:pt x="2674" y="0"/>
                    <a:pt x="21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62"/>
            <p:cNvSpPr/>
            <p:nvPr/>
          </p:nvSpPr>
          <p:spPr>
            <a:xfrm>
              <a:off x="7387009" y="2477614"/>
              <a:ext cx="177763" cy="712682"/>
            </a:xfrm>
            <a:custGeom>
              <a:avLst/>
              <a:gdLst/>
              <a:ahLst/>
              <a:cxnLst/>
              <a:rect l="l" t="t" r="r" b="b"/>
              <a:pathLst>
                <a:path w="2723" h="10917" extrusionOk="0">
                  <a:moveTo>
                    <a:pt x="2117" y="0"/>
                  </a:moveTo>
                  <a:lnTo>
                    <a:pt x="940" y="59"/>
                  </a:lnTo>
                  <a:cubicBezTo>
                    <a:pt x="1219" y="486"/>
                    <a:pt x="1623" y="1155"/>
                    <a:pt x="1651" y="1491"/>
                  </a:cubicBezTo>
                  <a:cubicBezTo>
                    <a:pt x="1737" y="2505"/>
                    <a:pt x="629" y="4551"/>
                    <a:pt x="555" y="5417"/>
                  </a:cubicBezTo>
                  <a:cubicBezTo>
                    <a:pt x="428" y="6947"/>
                    <a:pt x="1" y="10482"/>
                    <a:pt x="1" y="10482"/>
                  </a:cubicBezTo>
                  <a:cubicBezTo>
                    <a:pt x="236" y="10678"/>
                    <a:pt x="496" y="10861"/>
                    <a:pt x="793" y="10917"/>
                  </a:cubicBezTo>
                  <a:cubicBezTo>
                    <a:pt x="422" y="8371"/>
                    <a:pt x="1697" y="4228"/>
                    <a:pt x="2196" y="3151"/>
                  </a:cubicBezTo>
                  <a:cubicBezTo>
                    <a:pt x="2722" y="2016"/>
                    <a:pt x="2117" y="0"/>
                    <a:pt x="211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62"/>
            <p:cNvSpPr/>
            <p:nvPr/>
          </p:nvSpPr>
          <p:spPr>
            <a:xfrm>
              <a:off x="7198475" y="2411091"/>
              <a:ext cx="95638" cy="116267"/>
            </a:xfrm>
            <a:custGeom>
              <a:avLst/>
              <a:gdLst/>
              <a:ahLst/>
              <a:cxnLst/>
              <a:rect l="l" t="t" r="r" b="b"/>
              <a:pathLst>
                <a:path w="1465" h="1781" extrusionOk="0">
                  <a:moveTo>
                    <a:pt x="823" y="1"/>
                  </a:moveTo>
                  <a:cubicBezTo>
                    <a:pt x="823" y="1"/>
                    <a:pt x="218" y="559"/>
                    <a:pt x="109" y="1120"/>
                  </a:cubicBezTo>
                  <a:cubicBezTo>
                    <a:pt x="0" y="1683"/>
                    <a:pt x="271" y="1780"/>
                    <a:pt x="271" y="1780"/>
                  </a:cubicBezTo>
                  <a:lnTo>
                    <a:pt x="500" y="1393"/>
                  </a:lnTo>
                  <a:cubicBezTo>
                    <a:pt x="732" y="1005"/>
                    <a:pt x="1162" y="619"/>
                    <a:pt x="1314" y="579"/>
                  </a:cubicBezTo>
                  <a:cubicBezTo>
                    <a:pt x="1465" y="538"/>
                    <a:pt x="823" y="1"/>
                    <a:pt x="823" y="1"/>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62"/>
            <p:cNvSpPr/>
            <p:nvPr/>
          </p:nvSpPr>
          <p:spPr>
            <a:xfrm>
              <a:off x="7239211" y="2446735"/>
              <a:ext cx="27614" cy="71157"/>
            </a:xfrm>
            <a:custGeom>
              <a:avLst/>
              <a:gdLst/>
              <a:ahLst/>
              <a:cxnLst/>
              <a:rect l="l" t="t" r="r" b="b"/>
              <a:pathLst>
                <a:path w="423" h="1090" extrusionOk="0">
                  <a:moveTo>
                    <a:pt x="341" y="1"/>
                  </a:moveTo>
                  <a:cubicBezTo>
                    <a:pt x="249" y="1"/>
                    <a:pt x="78" y="172"/>
                    <a:pt x="78" y="172"/>
                  </a:cubicBezTo>
                  <a:cubicBezTo>
                    <a:pt x="78" y="172"/>
                    <a:pt x="0" y="572"/>
                    <a:pt x="101" y="861"/>
                  </a:cubicBezTo>
                  <a:cubicBezTo>
                    <a:pt x="166" y="1046"/>
                    <a:pt x="193" y="1090"/>
                    <a:pt x="215" y="1090"/>
                  </a:cubicBezTo>
                  <a:cubicBezTo>
                    <a:pt x="227" y="1090"/>
                    <a:pt x="238" y="1077"/>
                    <a:pt x="251" y="1067"/>
                  </a:cubicBezTo>
                  <a:cubicBezTo>
                    <a:pt x="291" y="1039"/>
                    <a:pt x="226" y="779"/>
                    <a:pt x="369" y="257"/>
                  </a:cubicBezTo>
                  <a:cubicBezTo>
                    <a:pt x="422" y="62"/>
                    <a:pt x="395" y="1"/>
                    <a:pt x="341" y="1"/>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62"/>
            <p:cNvSpPr/>
            <p:nvPr/>
          </p:nvSpPr>
          <p:spPr>
            <a:xfrm>
              <a:off x="7311674" y="2028931"/>
              <a:ext cx="198000" cy="307935"/>
            </a:xfrm>
            <a:custGeom>
              <a:avLst/>
              <a:gdLst/>
              <a:ahLst/>
              <a:cxnLst/>
              <a:rect l="l" t="t" r="r" b="b"/>
              <a:pathLst>
                <a:path w="3033" h="4717" extrusionOk="0">
                  <a:moveTo>
                    <a:pt x="1829" y="0"/>
                  </a:moveTo>
                  <a:cubicBezTo>
                    <a:pt x="763" y="0"/>
                    <a:pt x="1" y="4009"/>
                    <a:pt x="1" y="4009"/>
                  </a:cubicBezTo>
                  <a:cubicBezTo>
                    <a:pt x="519" y="4669"/>
                    <a:pt x="911" y="4716"/>
                    <a:pt x="911" y="4716"/>
                  </a:cubicBezTo>
                  <a:cubicBezTo>
                    <a:pt x="1479" y="3937"/>
                    <a:pt x="3033" y="502"/>
                    <a:pt x="2022" y="44"/>
                  </a:cubicBezTo>
                  <a:lnTo>
                    <a:pt x="2021" y="44"/>
                  </a:lnTo>
                  <a:cubicBezTo>
                    <a:pt x="1956" y="14"/>
                    <a:pt x="1892" y="0"/>
                    <a:pt x="1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62"/>
            <p:cNvSpPr/>
            <p:nvPr/>
          </p:nvSpPr>
          <p:spPr>
            <a:xfrm>
              <a:off x="7232160" y="2283008"/>
              <a:ext cx="138985" cy="180047"/>
            </a:xfrm>
            <a:custGeom>
              <a:avLst/>
              <a:gdLst/>
              <a:ahLst/>
              <a:cxnLst/>
              <a:rect l="l" t="t" r="r" b="b"/>
              <a:pathLst>
                <a:path w="2129" h="2758" extrusionOk="0">
                  <a:moveTo>
                    <a:pt x="1280" y="0"/>
                  </a:moveTo>
                  <a:lnTo>
                    <a:pt x="1" y="2193"/>
                  </a:lnTo>
                  <a:cubicBezTo>
                    <a:pt x="270" y="2727"/>
                    <a:pt x="715" y="2757"/>
                    <a:pt x="715" y="2757"/>
                  </a:cubicBezTo>
                  <a:lnTo>
                    <a:pt x="2129" y="824"/>
                  </a:lnTo>
                  <a:lnTo>
                    <a:pt x="128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62"/>
            <p:cNvSpPr/>
            <p:nvPr/>
          </p:nvSpPr>
          <p:spPr>
            <a:xfrm>
              <a:off x="7378914" y="2033305"/>
              <a:ext cx="312374" cy="490397"/>
            </a:xfrm>
            <a:custGeom>
              <a:avLst/>
              <a:gdLst/>
              <a:ahLst/>
              <a:cxnLst/>
              <a:rect l="l" t="t" r="r" b="b"/>
              <a:pathLst>
                <a:path w="4785" h="7512" extrusionOk="0">
                  <a:moveTo>
                    <a:pt x="1352" y="1"/>
                  </a:moveTo>
                  <a:cubicBezTo>
                    <a:pt x="1074" y="1"/>
                    <a:pt x="960" y="65"/>
                    <a:pt x="960" y="65"/>
                  </a:cubicBezTo>
                  <a:cubicBezTo>
                    <a:pt x="139" y="283"/>
                    <a:pt x="1" y="2321"/>
                    <a:pt x="213" y="3559"/>
                  </a:cubicBezTo>
                  <a:cubicBezTo>
                    <a:pt x="460" y="4993"/>
                    <a:pt x="245" y="6440"/>
                    <a:pt x="245" y="6440"/>
                  </a:cubicBezTo>
                  <a:cubicBezTo>
                    <a:pt x="254" y="6850"/>
                    <a:pt x="936" y="7129"/>
                    <a:pt x="1311" y="7283"/>
                  </a:cubicBezTo>
                  <a:cubicBezTo>
                    <a:pt x="1709" y="7447"/>
                    <a:pt x="2059" y="7511"/>
                    <a:pt x="2364" y="7511"/>
                  </a:cubicBezTo>
                  <a:cubicBezTo>
                    <a:pt x="3473" y="7511"/>
                    <a:pt x="3976" y="6659"/>
                    <a:pt x="3976" y="6659"/>
                  </a:cubicBezTo>
                  <a:lnTo>
                    <a:pt x="3698" y="5881"/>
                  </a:lnTo>
                  <a:cubicBezTo>
                    <a:pt x="3202" y="4484"/>
                    <a:pt x="4178" y="3027"/>
                    <a:pt x="4178" y="3027"/>
                  </a:cubicBezTo>
                  <a:cubicBezTo>
                    <a:pt x="4784" y="1727"/>
                    <a:pt x="4500" y="1501"/>
                    <a:pt x="4418" y="1408"/>
                  </a:cubicBezTo>
                  <a:cubicBezTo>
                    <a:pt x="4360" y="1341"/>
                    <a:pt x="3936" y="989"/>
                    <a:pt x="3532" y="751"/>
                  </a:cubicBezTo>
                  <a:cubicBezTo>
                    <a:pt x="3227" y="572"/>
                    <a:pt x="3042" y="448"/>
                    <a:pt x="2865" y="375"/>
                  </a:cubicBezTo>
                  <a:cubicBezTo>
                    <a:pt x="2133" y="74"/>
                    <a:pt x="1649" y="1"/>
                    <a:pt x="13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62"/>
            <p:cNvSpPr/>
            <p:nvPr/>
          </p:nvSpPr>
          <p:spPr>
            <a:xfrm>
              <a:off x="7532457" y="2091536"/>
              <a:ext cx="158831" cy="426225"/>
            </a:xfrm>
            <a:custGeom>
              <a:avLst/>
              <a:gdLst/>
              <a:ahLst/>
              <a:cxnLst/>
              <a:rect l="l" t="t" r="r" b="b"/>
              <a:pathLst>
                <a:path w="2433" h="6529" extrusionOk="0">
                  <a:moveTo>
                    <a:pt x="1404" y="1"/>
                  </a:moveTo>
                  <a:cubicBezTo>
                    <a:pt x="1138" y="117"/>
                    <a:pt x="706" y="415"/>
                    <a:pt x="634" y="1118"/>
                  </a:cubicBezTo>
                  <a:cubicBezTo>
                    <a:pt x="532" y="2111"/>
                    <a:pt x="0" y="4809"/>
                    <a:pt x="612" y="6528"/>
                  </a:cubicBezTo>
                  <a:cubicBezTo>
                    <a:pt x="1304" y="6309"/>
                    <a:pt x="1624" y="5767"/>
                    <a:pt x="1624" y="5767"/>
                  </a:cubicBezTo>
                  <a:lnTo>
                    <a:pt x="1346" y="4989"/>
                  </a:lnTo>
                  <a:cubicBezTo>
                    <a:pt x="850" y="3592"/>
                    <a:pt x="1826" y="2135"/>
                    <a:pt x="1826" y="2135"/>
                  </a:cubicBezTo>
                  <a:cubicBezTo>
                    <a:pt x="2432" y="835"/>
                    <a:pt x="2148" y="609"/>
                    <a:pt x="2066" y="516"/>
                  </a:cubicBezTo>
                  <a:lnTo>
                    <a:pt x="2068" y="516"/>
                  </a:lnTo>
                  <a:cubicBezTo>
                    <a:pt x="2019" y="460"/>
                    <a:pt x="1727" y="217"/>
                    <a:pt x="1404" y="1"/>
                  </a:cubicBezTo>
                  <a:close/>
                </a:path>
              </a:pathLst>
            </a:cu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62"/>
            <p:cNvSpPr/>
            <p:nvPr/>
          </p:nvSpPr>
          <p:spPr>
            <a:xfrm>
              <a:off x="7429442" y="2050735"/>
              <a:ext cx="261389" cy="524605"/>
            </a:xfrm>
            <a:custGeom>
              <a:avLst/>
              <a:gdLst/>
              <a:ahLst/>
              <a:cxnLst/>
              <a:rect l="l" t="t" r="r" b="b"/>
              <a:pathLst>
                <a:path w="4004" h="8036" extrusionOk="0">
                  <a:moveTo>
                    <a:pt x="1926" y="0"/>
                  </a:moveTo>
                  <a:lnTo>
                    <a:pt x="1151" y="1034"/>
                  </a:lnTo>
                  <a:cubicBezTo>
                    <a:pt x="1" y="4726"/>
                    <a:pt x="953" y="7785"/>
                    <a:pt x="953" y="7785"/>
                  </a:cubicBezTo>
                  <a:cubicBezTo>
                    <a:pt x="1382" y="7967"/>
                    <a:pt x="1752" y="8036"/>
                    <a:pt x="2066" y="8036"/>
                  </a:cubicBezTo>
                  <a:cubicBezTo>
                    <a:pt x="3026" y="8036"/>
                    <a:pt x="3461" y="7395"/>
                    <a:pt x="3461" y="7395"/>
                  </a:cubicBezTo>
                  <a:cubicBezTo>
                    <a:pt x="3461" y="7395"/>
                    <a:pt x="3145" y="5727"/>
                    <a:pt x="2942" y="5029"/>
                  </a:cubicBezTo>
                  <a:cubicBezTo>
                    <a:pt x="2736" y="4332"/>
                    <a:pt x="3534" y="2434"/>
                    <a:pt x="3790" y="1701"/>
                  </a:cubicBezTo>
                  <a:cubicBezTo>
                    <a:pt x="4004" y="1089"/>
                    <a:pt x="3060" y="620"/>
                    <a:pt x="2682" y="439"/>
                  </a:cubicBezTo>
                  <a:cubicBezTo>
                    <a:pt x="2484" y="343"/>
                    <a:pt x="1926" y="0"/>
                    <a:pt x="1926" y="0"/>
                  </a:cubicBezTo>
                  <a:close/>
                </a:path>
              </a:pathLst>
            </a:custGeom>
            <a:solidFill>
              <a:srgbClr val="0C29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62"/>
            <p:cNvSpPr/>
            <p:nvPr/>
          </p:nvSpPr>
          <p:spPr>
            <a:xfrm>
              <a:off x="7429442" y="2050735"/>
              <a:ext cx="261389" cy="524279"/>
            </a:xfrm>
            <a:custGeom>
              <a:avLst/>
              <a:gdLst/>
              <a:ahLst/>
              <a:cxnLst/>
              <a:rect l="l" t="t" r="r" b="b"/>
              <a:pathLst>
                <a:path w="4004" h="8031" extrusionOk="0">
                  <a:moveTo>
                    <a:pt x="1926" y="0"/>
                  </a:moveTo>
                  <a:lnTo>
                    <a:pt x="1151" y="1034"/>
                  </a:lnTo>
                  <a:cubicBezTo>
                    <a:pt x="1" y="4726"/>
                    <a:pt x="953" y="7785"/>
                    <a:pt x="953" y="7785"/>
                  </a:cubicBezTo>
                  <a:cubicBezTo>
                    <a:pt x="1372" y="7963"/>
                    <a:pt x="1739" y="8031"/>
                    <a:pt x="2055" y="8031"/>
                  </a:cubicBezTo>
                  <a:cubicBezTo>
                    <a:pt x="3051" y="8031"/>
                    <a:pt x="3538" y="7360"/>
                    <a:pt x="3538" y="7360"/>
                  </a:cubicBezTo>
                  <a:cubicBezTo>
                    <a:pt x="3538" y="7360"/>
                    <a:pt x="3222" y="6206"/>
                    <a:pt x="2942" y="5029"/>
                  </a:cubicBezTo>
                  <a:cubicBezTo>
                    <a:pt x="2772" y="4323"/>
                    <a:pt x="3534" y="2434"/>
                    <a:pt x="3790" y="1701"/>
                  </a:cubicBezTo>
                  <a:cubicBezTo>
                    <a:pt x="4004" y="1089"/>
                    <a:pt x="3060" y="620"/>
                    <a:pt x="2682" y="439"/>
                  </a:cubicBezTo>
                  <a:cubicBezTo>
                    <a:pt x="2484" y="343"/>
                    <a:pt x="1926" y="0"/>
                    <a:pt x="19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62"/>
            <p:cNvSpPr/>
            <p:nvPr/>
          </p:nvSpPr>
          <p:spPr>
            <a:xfrm>
              <a:off x="7367816" y="2018747"/>
              <a:ext cx="182659" cy="503519"/>
            </a:xfrm>
            <a:custGeom>
              <a:avLst/>
              <a:gdLst/>
              <a:ahLst/>
              <a:cxnLst/>
              <a:rect l="l" t="t" r="r" b="b"/>
              <a:pathLst>
                <a:path w="2798" h="7713" extrusionOk="0">
                  <a:moveTo>
                    <a:pt x="1387" y="0"/>
                  </a:moveTo>
                  <a:cubicBezTo>
                    <a:pt x="1" y="0"/>
                    <a:pt x="51" y="2889"/>
                    <a:pt x="138" y="3675"/>
                  </a:cubicBezTo>
                  <a:cubicBezTo>
                    <a:pt x="223" y="4464"/>
                    <a:pt x="68" y="7147"/>
                    <a:pt x="68" y="7147"/>
                  </a:cubicBezTo>
                  <a:cubicBezTo>
                    <a:pt x="470" y="7620"/>
                    <a:pt x="1007" y="7712"/>
                    <a:pt x="1007" y="7712"/>
                  </a:cubicBezTo>
                  <a:cubicBezTo>
                    <a:pt x="671" y="6662"/>
                    <a:pt x="1216" y="1286"/>
                    <a:pt x="1216" y="1286"/>
                  </a:cubicBezTo>
                  <a:cubicBezTo>
                    <a:pt x="1216" y="1286"/>
                    <a:pt x="2797" y="17"/>
                    <a:pt x="1399" y="0"/>
                  </a:cubicBezTo>
                  <a:cubicBezTo>
                    <a:pt x="1395" y="0"/>
                    <a:pt x="1391" y="0"/>
                    <a:pt x="13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62"/>
            <p:cNvSpPr/>
            <p:nvPr/>
          </p:nvSpPr>
          <p:spPr>
            <a:xfrm>
              <a:off x="7448570" y="2048973"/>
              <a:ext cx="156024" cy="384184"/>
            </a:xfrm>
            <a:custGeom>
              <a:avLst/>
              <a:gdLst/>
              <a:ahLst/>
              <a:cxnLst/>
              <a:rect l="l" t="t" r="r" b="b"/>
              <a:pathLst>
                <a:path w="2390" h="5885" extrusionOk="0">
                  <a:moveTo>
                    <a:pt x="1588" y="0"/>
                  </a:moveTo>
                  <a:cubicBezTo>
                    <a:pt x="1588" y="0"/>
                    <a:pt x="1015" y="734"/>
                    <a:pt x="919" y="979"/>
                  </a:cubicBezTo>
                  <a:cubicBezTo>
                    <a:pt x="919" y="979"/>
                    <a:pt x="1" y="3015"/>
                    <a:pt x="333" y="5884"/>
                  </a:cubicBezTo>
                  <a:lnTo>
                    <a:pt x="1342" y="2441"/>
                  </a:lnTo>
                  <a:lnTo>
                    <a:pt x="1087" y="2101"/>
                  </a:lnTo>
                  <a:cubicBezTo>
                    <a:pt x="1087" y="2101"/>
                    <a:pt x="1952" y="547"/>
                    <a:pt x="2389" y="465"/>
                  </a:cubicBezTo>
                  <a:lnTo>
                    <a:pt x="158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62"/>
            <p:cNvSpPr/>
            <p:nvPr/>
          </p:nvSpPr>
          <p:spPr>
            <a:xfrm>
              <a:off x="7399870" y="2011501"/>
              <a:ext cx="89763" cy="393911"/>
            </a:xfrm>
            <a:custGeom>
              <a:avLst/>
              <a:gdLst/>
              <a:ahLst/>
              <a:cxnLst/>
              <a:rect l="l" t="t" r="r" b="b"/>
              <a:pathLst>
                <a:path w="1375" h="6034" extrusionOk="0">
                  <a:moveTo>
                    <a:pt x="1161" y="0"/>
                  </a:moveTo>
                  <a:cubicBezTo>
                    <a:pt x="971" y="0"/>
                    <a:pt x="685" y="157"/>
                    <a:pt x="685" y="157"/>
                  </a:cubicBezTo>
                  <a:lnTo>
                    <a:pt x="294" y="2427"/>
                  </a:lnTo>
                  <a:lnTo>
                    <a:pt x="1" y="2862"/>
                  </a:lnTo>
                  <a:lnTo>
                    <a:pt x="412" y="6033"/>
                  </a:lnTo>
                  <a:cubicBezTo>
                    <a:pt x="225" y="3989"/>
                    <a:pt x="1375" y="15"/>
                    <a:pt x="1184" y="1"/>
                  </a:cubicBezTo>
                  <a:cubicBezTo>
                    <a:pt x="1177" y="1"/>
                    <a:pt x="1169" y="0"/>
                    <a:pt x="116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62"/>
            <p:cNvSpPr/>
            <p:nvPr/>
          </p:nvSpPr>
          <p:spPr>
            <a:xfrm>
              <a:off x="7457709" y="1980753"/>
              <a:ext cx="128736" cy="124427"/>
            </a:xfrm>
            <a:custGeom>
              <a:avLst/>
              <a:gdLst/>
              <a:ahLst/>
              <a:cxnLst/>
              <a:rect l="l" t="t" r="r" b="b"/>
              <a:pathLst>
                <a:path w="1972" h="1906" extrusionOk="0">
                  <a:moveTo>
                    <a:pt x="1972" y="0"/>
                  </a:moveTo>
                  <a:cubicBezTo>
                    <a:pt x="1971" y="0"/>
                    <a:pt x="0" y="613"/>
                    <a:pt x="101" y="865"/>
                  </a:cubicBezTo>
                  <a:cubicBezTo>
                    <a:pt x="201" y="1118"/>
                    <a:pt x="300" y="1309"/>
                    <a:pt x="172" y="1602"/>
                  </a:cubicBezTo>
                  <a:cubicBezTo>
                    <a:pt x="114" y="1734"/>
                    <a:pt x="475" y="1874"/>
                    <a:pt x="475" y="1874"/>
                  </a:cubicBezTo>
                  <a:cubicBezTo>
                    <a:pt x="580" y="1896"/>
                    <a:pt x="680" y="1906"/>
                    <a:pt x="776" y="1906"/>
                  </a:cubicBezTo>
                  <a:cubicBezTo>
                    <a:pt x="1436" y="1906"/>
                    <a:pt x="1857" y="1438"/>
                    <a:pt x="1708" y="1177"/>
                  </a:cubicBezTo>
                  <a:cubicBezTo>
                    <a:pt x="1402" y="646"/>
                    <a:pt x="1972" y="0"/>
                    <a:pt x="1972"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62"/>
            <p:cNvSpPr/>
            <p:nvPr/>
          </p:nvSpPr>
          <p:spPr>
            <a:xfrm>
              <a:off x="7514570" y="1982712"/>
              <a:ext cx="66261" cy="82516"/>
            </a:xfrm>
            <a:custGeom>
              <a:avLst/>
              <a:gdLst/>
              <a:ahLst/>
              <a:cxnLst/>
              <a:rect l="l" t="t" r="r" b="b"/>
              <a:pathLst>
                <a:path w="1015" h="1264" extrusionOk="0">
                  <a:moveTo>
                    <a:pt x="1002" y="1"/>
                  </a:moveTo>
                  <a:cubicBezTo>
                    <a:pt x="977" y="9"/>
                    <a:pt x="947" y="18"/>
                    <a:pt x="914" y="30"/>
                  </a:cubicBezTo>
                  <a:lnTo>
                    <a:pt x="0" y="795"/>
                  </a:lnTo>
                  <a:cubicBezTo>
                    <a:pt x="0" y="795"/>
                    <a:pt x="597" y="903"/>
                    <a:pt x="867" y="1264"/>
                  </a:cubicBezTo>
                  <a:cubicBezTo>
                    <a:pt x="868" y="1223"/>
                    <a:pt x="858" y="1184"/>
                    <a:pt x="837" y="1147"/>
                  </a:cubicBezTo>
                  <a:cubicBezTo>
                    <a:pt x="608" y="751"/>
                    <a:pt x="868" y="290"/>
                    <a:pt x="1015" y="83"/>
                  </a:cubicBezTo>
                  <a:lnTo>
                    <a:pt x="1002" y="1"/>
                  </a:lnTo>
                  <a:close/>
                </a:path>
              </a:pathLst>
            </a:custGeom>
            <a:solidFill>
              <a:srgbClr val="9B5E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62"/>
            <p:cNvSpPr/>
            <p:nvPr/>
          </p:nvSpPr>
          <p:spPr>
            <a:xfrm>
              <a:off x="7438321" y="1848166"/>
              <a:ext cx="191080" cy="206225"/>
            </a:xfrm>
            <a:custGeom>
              <a:avLst/>
              <a:gdLst/>
              <a:ahLst/>
              <a:cxnLst/>
              <a:rect l="l" t="t" r="r" b="b"/>
              <a:pathLst>
                <a:path w="2927" h="3159" extrusionOk="0">
                  <a:moveTo>
                    <a:pt x="1661" y="1"/>
                  </a:moveTo>
                  <a:cubicBezTo>
                    <a:pt x="1286" y="1"/>
                    <a:pt x="1002" y="268"/>
                    <a:pt x="521" y="465"/>
                  </a:cubicBezTo>
                  <a:cubicBezTo>
                    <a:pt x="0" y="676"/>
                    <a:pt x="76" y="2102"/>
                    <a:pt x="96" y="2659"/>
                  </a:cubicBezTo>
                  <a:cubicBezTo>
                    <a:pt x="112" y="3026"/>
                    <a:pt x="311" y="3158"/>
                    <a:pt x="588" y="3158"/>
                  </a:cubicBezTo>
                  <a:cubicBezTo>
                    <a:pt x="840" y="3158"/>
                    <a:pt x="1157" y="3048"/>
                    <a:pt x="1456" y="2906"/>
                  </a:cubicBezTo>
                  <a:cubicBezTo>
                    <a:pt x="2161" y="2570"/>
                    <a:pt x="2496" y="1656"/>
                    <a:pt x="2496" y="1656"/>
                  </a:cubicBezTo>
                  <a:lnTo>
                    <a:pt x="2498" y="1656"/>
                  </a:lnTo>
                  <a:cubicBezTo>
                    <a:pt x="2926" y="634"/>
                    <a:pt x="2160" y="144"/>
                    <a:pt x="2160" y="144"/>
                  </a:cubicBezTo>
                  <a:cubicBezTo>
                    <a:pt x="1968" y="42"/>
                    <a:pt x="1808" y="1"/>
                    <a:pt x="1661" y="1"/>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62"/>
            <p:cNvSpPr/>
            <p:nvPr/>
          </p:nvSpPr>
          <p:spPr>
            <a:xfrm>
              <a:off x="7453792" y="1860439"/>
              <a:ext cx="156872" cy="192386"/>
            </a:xfrm>
            <a:custGeom>
              <a:avLst/>
              <a:gdLst/>
              <a:ahLst/>
              <a:cxnLst/>
              <a:rect l="l" t="t" r="r" b="b"/>
              <a:pathLst>
                <a:path w="2403" h="2947" extrusionOk="0">
                  <a:moveTo>
                    <a:pt x="615" y="1"/>
                  </a:moveTo>
                  <a:cubicBezTo>
                    <a:pt x="505" y="78"/>
                    <a:pt x="397" y="169"/>
                    <a:pt x="284" y="277"/>
                  </a:cubicBezTo>
                  <a:cubicBezTo>
                    <a:pt x="273" y="289"/>
                    <a:pt x="260" y="302"/>
                    <a:pt x="247" y="316"/>
                  </a:cubicBezTo>
                  <a:lnTo>
                    <a:pt x="143" y="464"/>
                  </a:lnTo>
                  <a:cubicBezTo>
                    <a:pt x="130" y="488"/>
                    <a:pt x="117" y="494"/>
                    <a:pt x="104" y="494"/>
                  </a:cubicBezTo>
                  <a:cubicBezTo>
                    <a:pt x="89" y="494"/>
                    <a:pt x="74" y="486"/>
                    <a:pt x="61" y="486"/>
                  </a:cubicBezTo>
                  <a:cubicBezTo>
                    <a:pt x="48" y="486"/>
                    <a:pt x="35" y="494"/>
                    <a:pt x="24" y="524"/>
                  </a:cubicBezTo>
                  <a:cubicBezTo>
                    <a:pt x="13" y="742"/>
                    <a:pt x="0" y="1017"/>
                    <a:pt x="882" y="1163"/>
                  </a:cubicBezTo>
                  <a:cubicBezTo>
                    <a:pt x="1030" y="1187"/>
                    <a:pt x="1620" y="1384"/>
                    <a:pt x="1451" y="1603"/>
                  </a:cubicBezTo>
                  <a:cubicBezTo>
                    <a:pt x="956" y="2244"/>
                    <a:pt x="1553" y="2219"/>
                    <a:pt x="1282" y="2459"/>
                  </a:cubicBezTo>
                  <a:cubicBezTo>
                    <a:pt x="1008" y="2700"/>
                    <a:pt x="969" y="2763"/>
                    <a:pt x="636" y="2946"/>
                  </a:cubicBezTo>
                  <a:cubicBezTo>
                    <a:pt x="810" y="2899"/>
                    <a:pt x="1036" y="2830"/>
                    <a:pt x="1218" y="2731"/>
                  </a:cubicBezTo>
                  <a:cubicBezTo>
                    <a:pt x="2073" y="2267"/>
                    <a:pt x="2259" y="1468"/>
                    <a:pt x="2259" y="1468"/>
                  </a:cubicBezTo>
                  <a:cubicBezTo>
                    <a:pt x="2369" y="1206"/>
                    <a:pt x="2403" y="981"/>
                    <a:pt x="2387" y="788"/>
                  </a:cubicBezTo>
                  <a:cubicBezTo>
                    <a:pt x="2247" y="524"/>
                    <a:pt x="2098" y="247"/>
                    <a:pt x="2084" y="243"/>
                  </a:cubicBezTo>
                  <a:cubicBezTo>
                    <a:pt x="2062" y="234"/>
                    <a:pt x="989" y="61"/>
                    <a:pt x="615" y="1"/>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62"/>
            <p:cNvSpPr/>
            <p:nvPr/>
          </p:nvSpPr>
          <p:spPr>
            <a:xfrm>
              <a:off x="7510914" y="1874017"/>
              <a:ext cx="152890" cy="141270"/>
            </a:xfrm>
            <a:custGeom>
              <a:avLst/>
              <a:gdLst/>
              <a:ahLst/>
              <a:cxnLst/>
              <a:rect l="l" t="t" r="r" b="b"/>
              <a:pathLst>
                <a:path w="2342" h="2164" extrusionOk="0">
                  <a:moveTo>
                    <a:pt x="1338" y="0"/>
                  </a:moveTo>
                  <a:cubicBezTo>
                    <a:pt x="1121" y="36"/>
                    <a:pt x="879" y="177"/>
                    <a:pt x="669" y="522"/>
                  </a:cubicBezTo>
                  <a:cubicBezTo>
                    <a:pt x="513" y="782"/>
                    <a:pt x="177" y="773"/>
                    <a:pt x="0" y="856"/>
                  </a:cubicBezTo>
                  <a:cubicBezTo>
                    <a:pt x="204" y="864"/>
                    <a:pt x="543" y="855"/>
                    <a:pt x="649" y="979"/>
                  </a:cubicBezTo>
                  <a:cubicBezTo>
                    <a:pt x="766" y="1121"/>
                    <a:pt x="749" y="1349"/>
                    <a:pt x="658" y="1532"/>
                  </a:cubicBezTo>
                  <a:cubicBezTo>
                    <a:pt x="585" y="1684"/>
                    <a:pt x="571" y="1890"/>
                    <a:pt x="592" y="1890"/>
                  </a:cubicBezTo>
                  <a:cubicBezTo>
                    <a:pt x="593" y="1890"/>
                    <a:pt x="595" y="1889"/>
                    <a:pt x="596" y="1887"/>
                  </a:cubicBezTo>
                  <a:cubicBezTo>
                    <a:pt x="617" y="1858"/>
                    <a:pt x="923" y="1381"/>
                    <a:pt x="1108" y="1381"/>
                  </a:cubicBezTo>
                  <a:cubicBezTo>
                    <a:pt x="1138" y="1381"/>
                    <a:pt x="1165" y="1394"/>
                    <a:pt x="1187" y="1424"/>
                  </a:cubicBezTo>
                  <a:cubicBezTo>
                    <a:pt x="1328" y="1616"/>
                    <a:pt x="851" y="2089"/>
                    <a:pt x="855" y="2164"/>
                  </a:cubicBezTo>
                  <a:cubicBezTo>
                    <a:pt x="855" y="2164"/>
                    <a:pt x="2341" y="829"/>
                    <a:pt x="13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62"/>
            <p:cNvSpPr/>
            <p:nvPr/>
          </p:nvSpPr>
          <p:spPr>
            <a:xfrm>
              <a:off x="7432576" y="1841376"/>
              <a:ext cx="167774" cy="88588"/>
            </a:xfrm>
            <a:custGeom>
              <a:avLst/>
              <a:gdLst/>
              <a:ahLst/>
              <a:cxnLst/>
              <a:rect l="l" t="t" r="r" b="b"/>
              <a:pathLst>
                <a:path w="2570" h="1357" extrusionOk="0">
                  <a:moveTo>
                    <a:pt x="1703" y="1"/>
                  </a:moveTo>
                  <a:cubicBezTo>
                    <a:pt x="1645" y="1"/>
                    <a:pt x="1584" y="4"/>
                    <a:pt x="1519" y="10"/>
                  </a:cubicBezTo>
                  <a:cubicBezTo>
                    <a:pt x="1140" y="47"/>
                    <a:pt x="645" y="349"/>
                    <a:pt x="557" y="421"/>
                  </a:cubicBezTo>
                  <a:cubicBezTo>
                    <a:pt x="0" y="874"/>
                    <a:pt x="697" y="1323"/>
                    <a:pt x="1200" y="1356"/>
                  </a:cubicBezTo>
                  <a:cubicBezTo>
                    <a:pt x="1200" y="1356"/>
                    <a:pt x="1837" y="1316"/>
                    <a:pt x="2146" y="814"/>
                  </a:cubicBezTo>
                  <a:cubicBezTo>
                    <a:pt x="2207" y="710"/>
                    <a:pt x="2364" y="542"/>
                    <a:pt x="2556" y="542"/>
                  </a:cubicBezTo>
                  <a:cubicBezTo>
                    <a:pt x="2561" y="542"/>
                    <a:pt x="2565" y="542"/>
                    <a:pt x="2569" y="542"/>
                  </a:cubicBezTo>
                  <a:cubicBezTo>
                    <a:pt x="2569" y="542"/>
                    <a:pt x="2483" y="1"/>
                    <a:pt x="17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62"/>
            <p:cNvSpPr/>
            <p:nvPr/>
          </p:nvSpPr>
          <p:spPr>
            <a:xfrm>
              <a:off x="7476380" y="2045382"/>
              <a:ext cx="111240" cy="90024"/>
            </a:xfrm>
            <a:custGeom>
              <a:avLst/>
              <a:gdLst/>
              <a:ahLst/>
              <a:cxnLst/>
              <a:rect l="l" t="t" r="r" b="b"/>
              <a:pathLst>
                <a:path w="1704" h="1379" extrusionOk="0">
                  <a:moveTo>
                    <a:pt x="1349" y="0"/>
                  </a:moveTo>
                  <a:cubicBezTo>
                    <a:pt x="1349" y="0"/>
                    <a:pt x="1340" y="718"/>
                    <a:pt x="1" y="786"/>
                  </a:cubicBezTo>
                  <a:lnTo>
                    <a:pt x="176" y="1368"/>
                  </a:lnTo>
                  <a:cubicBezTo>
                    <a:pt x="176" y="1368"/>
                    <a:pt x="239" y="1379"/>
                    <a:pt x="341" y="1379"/>
                  </a:cubicBezTo>
                  <a:cubicBezTo>
                    <a:pt x="665" y="1379"/>
                    <a:pt x="1380" y="1271"/>
                    <a:pt x="1704" y="368"/>
                  </a:cubicBezTo>
                  <a:lnTo>
                    <a:pt x="13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62"/>
            <p:cNvSpPr/>
            <p:nvPr/>
          </p:nvSpPr>
          <p:spPr>
            <a:xfrm>
              <a:off x="7431792" y="2051780"/>
              <a:ext cx="44653" cy="65543"/>
            </a:xfrm>
            <a:custGeom>
              <a:avLst/>
              <a:gdLst/>
              <a:ahLst/>
              <a:cxnLst/>
              <a:rect l="l" t="t" r="r" b="b"/>
              <a:pathLst>
                <a:path w="684" h="1004" extrusionOk="0">
                  <a:moveTo>
                    <a:pt x="477" y="1"/>
                  </a:moveTo>
                  <a:cubicBezTo>
                    <a:pt x="477" y="1"/>
                    <a:pt x="1" y="532"/>
                    <a:pt x="141" y="1004"/>
                  </a:cubicBezTo>
                  <a:lnTo>
                    <a:pt x="684" y="688"/>
                  </a:lnTo>
                  <a:cubicBezTo>
                    <a:pt x="684" y="688"/>
                    <a:pt x="625" y="552"/>
                    <a:pt x="649" y="276"/>
                  </a:cubicBezTo>
                  <a:cubicBezTo>
                    <a:pt x="654" y="215"/>
                    <a:pt x="652" y="139"/>
                    <a:pt x="627" y="88"/>
                  </a:cubicBezTo>
                  <a:lnTo>
                    <a:pt x="612" y="30"/>
                  </a:lnTo>
                  <a:lnTo>
                    <a:pt x="4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62"/>
            <p:cNvSpPr/>
            <p:nvPr/>
          </p:nvSpPr>
          <p:spPr>
            <a:xfrm>
              <a:off x="7435905" y="2125875"/>
              <a:ext cx="42042" cy="309763"/>
            </a:xfrm>
            <a:custGeom>
              <a:avLst/>
              <a:gdLst/>
              <a:ahLst/>
              <a:cxnLst/>
              <a:rect l="l" t="t" r="r" b="b"/>
              <a:pathLst>
                <a:path w="644" h="4745" extrusionOk="0">
                  <a:moveTo>
                    <a:pt x="452" y="1"/>
                  </a:moveTo>
                  <a:lnTo>
                    <a:pt x="211" y="1265"/>
                  </a:lnTo>
                  <a:lnTo>
                    <a:pt x="0" y="4745"/>
                  </a:lnTo>
                  <a:lnTo>
                    <a:pt x="549" y="1350"/>
                  </a:lnTo>
                  <a:cubicBezTo>
                    <a:pt x="511" y="564"/>
                    <a:pt x="644" y="49"/>
                    <a:pt x="644" y="49"/>
                  </a:cubicBezTo>
                  <a:lnTo>
                    <a:pt x="4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62"/>
            <p:cNvSpPr/>
            <p:nvPr/>
          </p:nvSpPr>
          <p:spPr>
            <a:xfrm>
              <a:off x="7462540" y="2094017"/>
              <a:ext cx="22000" cy="35122"/>
            </a:xfrm>
            <a:custGeom>
              <a:avLst/>
              <a:gdLst/>
              <a:ahLst/>
              <a:cxnLst/>
              <a:rect l="l" t="t" r="r" b="b"/>
              <a:pathLst>
                <a:path w="337" h="538" extrusionOk="0">
                  <a:moveTo>
                    <a:pt x="250" y="0"/>
                  </a:moveTo>
                  <a:lnTo>
                    <a:pt x="0" y="184"/>
                  </a:lnTo>
                  <a:lnTo>
                    <a:pt x="44" y="489"/>
                  </a:lnTo>
                  <a:lnTo>
                    <a:pt x="236" y="537"/>
                  </a:lnTo>
                  <a:lnTo>
                    <a:pt x="337" y="367"/>
                  </a:lnTo>
                  <a:lnTo>
                    <a:pt x="25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62"/>
            <p:cNvSpPr/>
            <p:nvPr/>
          </p:nvSpPr>
          <p:spPr>
            <a:xfrm>
              <a:off x="7584944" y="2102177"/>
              <a:ext cx="157199" cy="560184"/>
            </a:xfrm>
            <a:custGeom>
              <a:avLst/>
              <a:gdLst/>
              <a:ahLst/>
              <a:cxnLst/>
              <a:rect l="l" t="t" r="r" b="b"/>
              <a:pathLst>
                <a:path w="2408" h="8581" extrusionOk="0">
                  <a:moveTo>
                    <a:pt x="689" y="1"/>
                  </a:moveTo>
                  <a:cubicBezTo>
                    <a:pt x="511" y="1"/>
                    <a:pt x="1" y="89"/>
                    <a:pt x="215" y="1143"/>
                  </a:cubicBezTo>
                  <a:cubicBezTo>
                    <a:pt x="473" y="2408"/>
                    <a:pt x="1117" y="3718"/>
                    <a:pt x="1117" y="3718"/>
                  </a:cubicBezTo>
                  <a:cubicBezTo>
                    <a:pt x="1117" y="3718"/>
                    <a:pt x="1645" y="6251"/>
                    <a:pt x="1610" y="6711"/>
                  </a:cubicBezTo>
                  <a:cubicBezTo>
                    <a:pt x="1610" y="6711"/>
                    <a:pt x="1610" y="6897"/>
                    <a:pt x="1475" y="7116"/>
                  </a:cubicBezTo>
                  <a:cubicBezTo>
                    <a:pt x="1426" y="7196"/>
                    <a:pt x="1371" y="7308"/>
                    <a:pt x="1397" y="7595"/>
                  </a:cubicBezTo>
                  <a:cubicBezTo>
                    <a:pt x="1407" y="7693"/>
                    <a:pt x="1397" y="7868"/>
                    <a:pt x="1325" y="7980"/>
                  </a:cubicBezTo>
                  <a:cubicBezTo>
                    <a:pt x="1264" y="8074"/>
                    <a:pt x="1335" y="8147"/>
                    <a:pt x="1396" y="8147"/>
                  </a:cubicBezTo>
                  <a:cubicBezTo>
                    <a:pt x="1408" y="8147"/>
                    <a:pt x="1420" y="8144"/>
                    <a:pt x="1430" y="8138"/>
                  </a:cubicBezTo>
                  <a:cubicBezTo>
                    <a:pt x="1507" y="8092"/>
                    <a:pt x="1645" y="7931"/>
                    <a:pt x="1646" y="7668"/>
                  </a:cubicBezTo>
                  <a:cubicBezTo>
                    <a:pt x="1646" y="7668"/>
                    <a:pt x="1911" y="7927"/>
                    <a:pt x="1781" y="8525"/>
                  </a:cubicBezTo>
                  <a:cubicBezTo>
                    <a:pt x="1773" y="8560"/>
                    <a:pt x="1784" y="8581"/>
                    <a:pt x="1813" y="8581"/>
                  </a:cubicBezTo>
                  <a:cubicBezTo>
                    <a:pt x="1872" y="8581"/>
                    <a:pt x="2005" y="8489"/>
                    <a:pt x="2185" y="8246"/>
                  </a:cubicBezTo>
                  <a:cubicBezTo>
                    <a:pt x="2231" y="8183"/>
                    <a:pt x="2407" y="7787"/>
                    <a:pt x="2279" y="7308"/>
                  </a:cubicBezTo>
                  <a:cubicBezTo>
                    <a:pt x="2181" y="6943"/>
                    <a:pt x="2199" y="6775"/>
                    <a:pt x="2200" y="6441"/>
                  </a:cubicBezTo>
                  <a:cubicBezTo>
                    <a:pt x="2201" y="6108"/>
                    <a:pt x="2350" y="4331"/>
                    <a:pt x="2026" y="2871"/>
                  </a:cubicBezTo>
                  <a:cubicBezTo>
                    <a:pt x="1859" y="2119"/>
                    <a:pt x="1420" y="4"/>
                    <a:pt x="761" y="4"/>
                  </a:cubicBezTo>
                  <a:cubicBezTo>
                    <a:pt x="756" y="4"/>
                    <a:pt x="752" y="4"/>
                    <a:pt x="747" y="4"/>
                  </a:cubicBezTo>
                  <a:cubicBezTo>
                    <a:pt x="747" y="4"/>
                    <a:pt x="725" y="1"/>
                    <a:pt x="689" y="1"/>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62"/>
            <p:cNvSpPr/>
            <p:nvPr/>
          </p:nvSpPr>
          <p:spPr>
            <a:xfrm>
              <a:off x="7540291" y="2097020"/>
              <a:ext cx="199175" cy="296510"/>
            </a:xfrm>
            <a:custGeom>
              <a:avLst/>
              <a:gdLst/>
              <a:ahLst/>
              <a:cxnLst/>
              <a:rect l="l" t="t" r="r" b="b"/>
              <a:pathLst>
                <a:path w="3051" h="4542" extrusionOk="0">
                  <a:moveTo>
                    <a:pt x="1346" y="1"/>
                  </a:moveTo>
                  <a:cubicBezTo>
                    <a:pt x="1318" y="1"/>
                    <a:pt x="1289" y="4"/>
                    <a:pt x="1259" y="9"/>
                  </a:cubicBezTo>
                  <a:cubicBezTo>
                    <a:pt x="0" y="244"/>
                    <a:pt x="1884" y="4416"/>
                    <a:pt x="1884" y="4416"/>
                  </a:cubicBezTo>
                  <a:cubicBezTo>
                    <a:pt x="2202" y="4512"/>
                    <a:pt x="2448" y="4541"/>
                    <a:pt x="2630" y="4541"/>
                  </a:cubicBezTo>
                  <a:cubicBezTo>
                    <a:pt x="2907" y="4541"/>
                    <a:pt x="3034" y="4474"/>
                    <a:pt x="3034" y="4474"/>
                  </a:cubicBezTo>
                  <a:cubicBezTo>
                    <a:pt x="3050" y="3535"/>
                    <a:pt x="2389" y="1"/>
                    <a:pt x="1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62"/>
            <p:cNvSpPr/>
            <p:nvPr/>
          </p:nvSpPr>
          <p:spPr>
            <a:xfrm>
              <a:off x="7662172" y="2376753"/>
              <a:ext cx="76184" cy="174433"/>
            </a:xfrm>
            <a:custGeom>
              <a:avLst/>
              <a:gdLst/>
              <a:ahLst/>
              <a:cxnLst/>
              <a:rect l="l" t="t" r="r" b="b"/>
              <a:pathLst>
                <a:path w="1167" h="2672" extrusionOk="0">
                  <a:moveTo>
                    <a:pt x="0" y="1"/>
                  </a:moveTo>
                  <a:lnTo>
                    <a:pt x="211" y="2530"/>
                  </a:lnTo>
                  <a:cubicBezTo>
                    <a:pt x="411" y="2638"/>
                    <a:pt x="590" y="2671"/>
                    <a:pt x="735" y="2671"/>
                  </a:cubicBezTo>
                  <a:cubicBezTo>
                    <a:pt x="972" y="2671"/>
                    <a:pt x="1120" y="2581"/>
                    <a:pt x="1120" y="2581"/>
                  </a:cubicBezTo>
                  <a:lnTo>
                    <a:pt x="1167" y="189"/>
                  </a:lnTo>
                  <a:lnTo>
                    <a:pt x="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62"/>
            <p:cNvSpPr/>
            <p:nvPr/>
          </p:nvSpPr>
          <p:spPr>
            <a:xfrm>
              <a:off x="6579668" y="2321002"/>
              <a:ext cx="520427" cy="275947"/>
            </a:xfrm>
            <a:custGeom>
              <a:avLst/>
              <a:gdLst/>
              <a:ahLst/>
              <a:cxnLst/>
              <a:rect l="l" t="t" r="r" b="b"/>
              <a:pathLst>
                <a:path w="7972" h="4227" extrusionOk="0">
                  <a:moveTo>
                    <a:pt x="713" y="1"/>
                  </a:moveTo>
                  <a:cubicBezTo>
                    <a:pt x="274" y="1"/>
                    <a:pt x="219" y="405"/>
                    <a:pt x="219" y="405"/>
                  </a:cubicBezTo>
                  <a:cubicBezTo>
                    <a:pt x="0" y="1025"/>
                    <a:pt x="1854" y="2066"/>
                    <a:pt x="2507" y="2445"/>
                  </a:cubicBezTo>
                  <a:cubicBezTo>
                    <a:pt x="3763" y="3176"/>
                    <a:pt x="5449" y="3553"/>
                    <a:pt x="5757" y="3649"/>
                  </a:cubicBezTo>
                  <a:cubicBezTo>
                    <a:pt x="6066" y="3745"/>
                    <a:pt x="6227" y="3776"/>
                    <a:pt x="6538" y="3975"/>
                  </a:cubicBezTo>
                  <a:cubicBezTo>
                    <a:pt x="6853" y="4177"/>
                    <a:pt x="7254" y="4227"/>
                    <a:pt x="7449" y="4227"/>
                  </a:cubicBezTo>
                  <a:cubicBezTo>
                    <a:pt x="7505" y="4227"/>
                    <a:pt x="7544" y="4223"/>
                    <a:pt x="7560" y="4217"/>
                  </a:cubicBezTo>
                  <a:cubicBezTo>
                    <a:pt x="7972" y="4071"/>
                    <a:pt x="7948" y="3846"/>
                    <a:pt x="7708" y="3772"/>
                  </a:cubicBezTo>
                  <a:cubicBezTo>
                    <a:pt x="7142" y="3595"/>
                    <a:pt x="7050" y="3483"/>
                    <a:pt x="7050" y="3483"/>
                  </a:cubicBezTo>
                  <a:lnTo>
                    <a:pt x="7050" y="3483"/>
                  </a:lnTo>
                  <a:cubicBezTo>
                    <a:pt x="7119" y="3504"/>
                    <a:pt x="7184" y="3513"/>
                    <a:pt x="7242" y="3513"/>
                  </a:cubicBezTo>
                  <a:cubicBezTo>
                    <a:pt x="7391" y="3513"/>
                    <a:pt x="7501" y="3457"/>
                    <a:pt x="7547" y="3415"/>
                  </a:cubicBezTo>
                  <a:cubicBezTo>
                    <a:pt x="7592" y="3372"/>
                    <a:pt x="7564" y="3264"/>
                    <a:pt x="7470" y="3264"/>
                  </a:cubicBezTo>
                  <a:cubicBezTo>
                    <a:pt x="7458" y="3264"/>
                    <a:pt x="7444" y="3266"/>
                    <a:pt x="7430" y="3270"/>
                  </a:cubicBezTo>
                  <a:cubicBezTo>
                    <a:pt x="7397" y="3280"/>
                    <a:pt x="7361" y="3283"/>
                    <a:pt x="7325" y="3283"/>
                  </a:cubicBezTo>
                  <a:cubicBezTo>
                    <a:pt x="7224" y="3283"/>
                    <a:pt x="7118" y="3254"/>
                    <a:pt x="7055" y="3228"/>
                  </a:cubicBezTo>
                  <a:cubicBezTo>
                    <a:pt x="6899" y="3162"/>
                    <a:pt x="6793" y="3143"/>
                    <a:pt x="6715" y="3143"/>
                  </a:cubicBezTo>
                  <a:cubicBezTo>
                    <a:pt x="6664" y="3143"/>
                    <a:pt x="6624" y="3151"/>
                    <a:pt x="6589" y="3160"/>
                  </a:cubicBezTo>
                  <a:cubicBezTo>
                    <a:pt x="6499" y="3184"/>
                    <a:pt x="6418" y="3192"/>
                    <a:pt x="6353" y="3192"/>
                  </a:cubicBezTo>
                  <a:cubicBezTo>
                    <a:pt x="6242" y="3192"/>
                    <a:pt x="6175" y="3171"/>
                    <a:pt x="6175" y="3171"/>
                  </a:cubicBezTo>
                  <a:cubicBezTo>
                    <a:pt x="5741" y="3071"/>
                    <a:pt x="3549" y="1834"/>
                    <a:pt x="3549" y="1834"/>
                  </a:cubicBezTo>
                  <a:cubicBezTo>
                    <a:pt x="3549" y="1834"/>
                    <a:pt x="2521" y="846"/>
                    <a:pt x="1424" y="234"/>
                  </a:cubicBezTo>
                  <a:cubicBezTo>
                    <a:pt x="1115" y="62"/>
                    <a:pt x="885" y="1"/>
                    <a:pt x="713" y="1"/>
                  </a:cubicBezTo>
                  <a:close/>
                </a:path>
              </a:pathLst>
            </a:custGeom>
            <a:solidFill>
              <a:srgbClr val="532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62"/>
            <p:cNvSpPr/>
            <p:nvPr/>
          </p:nvSpPr>
          <p:spPr>
            <a:xfrm>
              <a:off x="6559953" y="2319109"/>
              <a:ext cx="287175" cy="210469"/>
            </a:xfrm>
            <a:custGeom>
              <a:avLst/>
              <a:gdLst/>
              <a:ahLst/>
              <a:cxnLst/>
              <a:rect l="l" t="t" r="r" b="b"/>
              <a:pathLst>
                <a:path w="4399" h="3224" extrusionOk="0">
                  <a:moveTo>
                    <a:pt x="955" y="1"/>
                  </a:moveTo>
                  <a:cubicBezTo>
                    <a:pt x="752" y="1"/>
                    <a:pt x="593" y="75"/>
                    <a:pt x="502" y="252"/>
                  </a:cubicBezTo>
                  <a:cubicBezTo>
                    <a:pt x="0" y="1223"/>
                    <a:pt x="3227" y="2959"/>
                    <a:pt x="4124" y="3224"/>
                  </a:cubicBezTo>
                  <a:cubicBezTo>
                    <a:pt x="4124" y="3224"/>
                    <a:pt x="4395" y="2949"/>
                    <a:pt x="4399" y="2121"/>
                  </a:cubicBezTo>
                  <a:cubicBezTo>
                    <a:pt x="4399" y="2121"/>
                    <a:pt x="2043" y="1"/>
                    <a:pt x="955" y="1"/>
                  </a:cubicBezTo>
                  <a:close/>
                </a:path>
              </a:pathLst>
            </a:custGeom>
            <a:solidFill>
              <a:srgbClr val="1D2A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62"/>
            <p:cNvSpPr/>
            <p:nvPr/>
          </p:nvSpPr>
          <p:spPr>
            <a:xfrm>
              <a:off x="6829110" y="2454112"/>
              <a:ext cx="166534" cy="118030"/>
            </a:xfrm>
            <a:custGeom>
              <a:avLst/>
              <a:gdLst/>
              <a:ahLst/>
              <a:cxnLst/>
              <a:rect l="l" t="t" r="r" b="b"/>
              <a:pathLst>
                <a:path w="2551" h="1808" extrusionOk="0">
                  <a:moveTo>
                    <a:pt x="161" y="1"/>
                  </a:moveTo>
                  <a:lnTo>
                    <a:pt x="1" y="1156"/>
                  </a:lnTo>
                  <a:lnTo>
                    <a:pt x="2228" y="1807"/>
                  </a:lnTo>
                  <a:cubicBezTo>
                    <a:pt x="2228" y="1807"/>
                    <a:pt x="2551" y="1515"/>
                    <a:pt x="2439" y="935"/>
                  </a:cubicBezTo>
                  <a:lnTo>
                    <a:pt x="16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62"/>
            <p:cNvSpPr/>
            <p:nvPr/>
          </p:nvSpPr>
          <p:spPr>
            <a:xfrm>
              <a:off x="6620404" y="3334046"/>
              <a:ext cx="111893" cy="108760"/>
            </a:xfrm>
            <a:custGeom>
              <a:avLst/>
              <a:gdLst/>
              <a:ahLst/>
              <a:cxnLst/>
              <a:rect l="l" t="t" r="r" b="b"/>
              <a:pathLst>
                <a:path w="1714" h="1666" extrusionOk="0">
                  <a:moveTo>
                    <a:pt x="1275" y="0"/>
                  </a:moveTo>
                  <a:cubicBezTo>
                    <a:pt x="746" y="0"/>
                    <a:pt x="74" y="490"/>
                    <a:pt x="38" y="1070"/>
                  </a:cubicBezTo>
                  <a:cubicBezTo>
                    <a:pt x="1" y="1665"/>
                    <a:pt x="318" y="1592"/>
                    <a:pt x="439" y="1641"/>
                  </a:cubicBezTo>
                  <a:cubicBezTo>
                    <a:pt x="445" y="1643"/>
                    <a:pt x="451" y="1644"/>
                    <a:pt x="457" y="1644"/>
                  </a:cubicBezTo>
                  <a:cubicBezTo>
                    <a:pt x="594" y="1644"/>
                    <a:pt x="940" y="1161"/>
                    <a:pt x="997" y="1022"/>
                  </a:cubicBezTo>
                  <a:cubicBezTo>
                    <a:pt x="1057" y="876"/>
                    <a:pt x="1519" y="524"/>
                    <a:pt x="1616" y="293"/>
                  </a:cubicBezTo>
                  <a:cubicBezTo>
                    <a:pt x="1714" y="62"/>
                    <a:pt x="1313" y="1"/>
                    <a:pt x="1313" y="1"/>
                  </a:cubicBezTo>
                  <a:cubicBezTo>
                    <a:pt x="1301" y="0"/>
                    <a:pt x="1288" y="0"/>
                    <a:pt x="127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62"/>
            <p:cNvSpPr/>
            <p:nvPr/>
          </p:nvSpPr>
          <p:spPr>
            <a:xfrm>
              <a:off x="6575164" y="2710343"/>
              <a:ext cx="174107" cy="699234"/>
            </a:xfrm>
            <a:custGeom>
              <a:avLst/>
              <a:gdLst/>
              <a:ahLst/>
              <a:cxnLst/>
              <a:rect l="l" t="t" r="r" b="b"/>
              <a:pathLst>
                <a:path w="2667" h="10711" extrusionOk="0">
                  <a:moveTo>
                    <a:pt x="884" y="1"/>
                  </a:moveTo>
                  <a:cubicBezTo>
                    <a:pt x="884" y="1"/>
                    <a:pt x="0" y="1011"/>
                    <a:pt x="355" y="2739"/>
                  </a:cubicBezTo>
                  <a:cubicBezTo>
                    <a:pt x="709" y="4464"/>
                    <a:pt x="587" y="6885"/>
                    <a:pt x="587" y="6885"/>
                  </a:cubicBezTo>
                  <a:cubicBezTo>
                    <a:pt x="587" y="6885"/>
                    <a:pt x="286" y="9977"/>
                    <a:pt x="526" y="10539"/>
                  </a:cubicBezTo>
                  <a:cubicBezTo>
                    <a:pt x="526" y="10539"/>
                    <a:pt x="796" y="10710"/>
                    <a:pt x="1166" y="10710"/>
                  </a:cubicBezTo>
                  <a:cubicBezTo>
                    <a:pt x="1400" y="10710"/>
                    <a:pt x="1675" y="10641"/>
                    <a:pt x="1946" y="10416"/>
                  </a:cubicBezTo>
                  <a:lnTo>
                    <a:pt x="2459" y="4684"/>
                  </a:lnTo>
                  <a:lnTo>
                    <a:pt x="2666" y="473"/>
                  </a:lnTo>
                  <a:cubicBezTo>
                    <a:pt x="2666" y="473"/>
                    <a:pt x="1298" y="386"/>
                    <a:pt x="88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62"/>
            <p:cNvSpPr/>
            <p:nvPr/>
          </p:nvSpPr>
          <p:spPr>
            <a:xfrm>
              <a:off x="6646974" y="2800498"/>
              <a:ext cx="99359" cy="605294"/>
            </a:xfrm>
            <a:custGeom>
              <a:avLst/>
              <a:gdLst/>
              <a:ahLst/>
              <a:cxnLst/>
              <a:rect l="l" t="t" r="r" b="b"/>
              <a:pathLst>
                <a:path w="1522" h="9272" extrusionOk="0">
                  <a:moveTo>
                    <a:pt x="194" y="0"/>
                  </a:moveTo>
                  <a:cubicBezTo>
                    <a:pt x="194" y="0"/>
                    <a:pt x="0" y="2179"/>
                    <a:pt x="194" y="2881"/>
                  </a:cubicBezTo>
                  <a:cubicBezTo>
                    <a:pt x="346" y="3434"/>
                    <a:pt x="402" y="7542"/>
                    <a:pt x="420" y="9272"/>
                  </a:cubicBezTo>
                  <a:cubicBezTo>
                    <a:pt x="560" y="9228"/>
                    <a:pt x="702" y="9154"/>
                    <a:pt x="846" y="9035"/>
                  </a:cubicBezTo>
                  <a:lnTo>
                    <a:pt x="1359" y="3303"/>
                  </a:lnTo>
                  <a:lnTo>
                    <a:pt x="152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62"/>
            <p:cNvSpPr/>
            <p:nvPr/>
          </p:nvSpPr>
          <p:spPr>
            <a:xfrm>
              <a:off x="6739086" y="3455732"/>
              <a:ext cx="198457" cy="76119"/>
            </a:xfrm>
            <a:custGeom>
              <a:avLst/>
              <a:gdLst/>
              <a:ahLst/>
              <a:cxnLst/>
              <a:rect l="l" t="t" r="r" b="b"/>
              <a:pathLst>
                <a:path w="3040" h="1166" extrusionOk="0">
                  <a:moveTo>
                    <a:pt x="1386" y="1"/>
                  </a:moveTo>
                  <a:lnTo>
                    <a:pt x="155" y="120"/>
                  </a:lnTo>
                  <a:lnTo>
                    <a:pt x="195" y="291"/>
                  </a:lnTo>
                  <a:cubicBezTo>
                    <a:pt x="195" y="291"/>
                    <a:pt x="1" y="862"/>
                    <a:pt x="486" y="995"/>
                  </a:cubicBezTo>
                  <a:cubicBezTo>
                    <a:pt x="582" y="1022"/>
                    <a:pt x="654" y="1031"/>
                    <a:pt x="715" y="1031"/>
                  </a:cubicBezTo>
                  <a:cubicBezTo>
                    <a:pt x="860" y="1031"/>
                    <a:pt x="946" y="978"/>
                    <a:pt x="1164" y="978"/>
                  </a:cubicBezTo>
                  <a:cubicBezTo>
                    <a:pt x="1317" y="978"/>
                    <a:pt x="1534" y="1004"/>
                    <a:pt x="1883" y="1092"/>
                  </a:cubicBezTo>
                  <a:cubicBezTo>
                    <a:pt x="2086" y="1144"/>
                    <a:pt x="2254" y="1165"/>
                    <a:pt x="2393" y="1165"/>
                  </a:cubicBezTo>
                  <a:cubicBezTo>
                    <a:pt x="2973" y="1165"/>
                    <a:pt x="3036" y="791"/>
                    <a:pt x="3037" y="692"/>
                  </a:cubicBezTo>
                  <a:cubicBezTo>
                    <a:pt x="3039" y="407"/>
                    <a:pt x="2307" y="352"/>
                    <a:pt x="2077" y="291"/>
                  </a:cubicBezTo>
                  <a:cubicBezTo>
                    <a:pt x="1847" y="230"/>
                    <a:pt x="1386" y="1"/>
                    <a:pt x="138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62"/>
            <p:cNvSpPr/>
            <p:nvPr/>
          </p:nvSpPr>
          <p:spPr>
            <a:xfrm>
              <a:off x="6648475" y="2721115"/>
              <a:ext cx="218564" cy="765691"/>
            </a:xfrm>
            <a:custGeom>
              <a:avLst/>
              <a:gdLst/>
              <a:ahLst/>
              <a:cxnLst/>
              <a:rect l="l" t="t" r="r" b="b"/>
              <a:pathLst>
                <a:path w="3348" h="11729" extrusionOk="0">
                  <a:moveTo>
                    <a:pt x="670" y="1"/>
                  </a:moveTo>
                  <a:cubicBezTo>
                    <a:pt x="670" y="1"/>
                    <a:pt x="1" y="554"/>
                    <a:pt x="955" y="3665"/>
                  </a:cubicBezTo>
                  <a:lnTo>
                    <a:pt x="1468" y="11567"/>
                  </a:lnTo>
                  <a:cubicBezTo>
                    <a:pt x="1468" y="11567"/>
                    <a:pt x="1707" y="11728"/>
                    <a:pt x="2097" y="11728"/>
                  </a:cubicBezTo>
                  <a:cubicBezTo>
                    <a:pt x="2380" y="11728"/>
                    <a:pt x="2744" y="11643"/>
                    <a:pt x="3153" y="11349"/>
                  </a:cubicBezTo>
                  <a:cubicBezTo>
                    <a:pt x="3153" y="11349"/>
                    <a:pt x="3347" y="5122"/>
                    <a:pt x="3236" y="3871"/>
                  </a:cubicBezTo>
                  <a:cubicBezTo>
                    <a:pt x="3125" y="2620"/>
                    <a:pt x="3122" y="1125"/>
                    <a:pt x="2860" y="772"/>
                  </a:cubicBezTo>
                  <a:cubicBezTo>
                    <a:pt x="2851" y="761"/>
                    <a:pt x="1194" y="442"/>
                    <a:pt x="67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62"/>
            <p:cNvSpPr/>
            <p:nvPr/>
          </p:nvSpPr>
          <p:spPr>
            <a:xfrm>
              <a:off x="6664078" y="2830266"/>
              <a:ext cx="130955" cy="658172"/>
            </a:xfrm>
            <a:custGeom>
              <a:avLst/>
              <a:gdLst/>
              <a:ahLst/>
              <a:cxnLst/>
              <a:rect l="l" t="t" r="r" b="b"/>
              <a:pathLst>
                <a:path w="2006" h="10082" extrusionOk="0">
                  <a:moveTo>
                    <a:pt x="254" y="1"/>
                  </a:moveTo>
                  <a:cubicBezTo>
                    <a:pt x="1" y="657"/>
                    <a:pt x="460" y="1156"/>
                    <a:pt x="716" y="1993"/>
                  </a:cubicBezTo>
                  <a:lnTo>
                    <a:pt x="1229" y="9894"/>
                  </a:lnTo>
                  <a:lnTo>
                    <a:pt x="1229" y="9895"/>
                  </a:lnTo>
                  <a:cubicBezTo>
                    <a:pt x="1229" y="9895"/>
                    <a:pt x="1451" y="10081"/>
                    <a:pt x="1836" y="10081"/>
                  </a:cubicBezTo>
                  <a:cubicBezTo>
                    <a:pt x="1890" y="10081"/>
                    <a:pt x="1946" y="10077"/>
                    <a:pt x="2006" y="10069"/>
                  </a:cubicBezTo>
                  <a:cubicBezTo>
                    <a:pt x="1903" y="8766"/>
                    <a:pt x="1696" y="5910"/>
                    <a:pt x="1701" y="4408"/>
                  </a:cubicBezTo>
                  <a:cubicBezTo>
                    <a:pt x="1706" y="2425"/>
                    <a:pt x="1304" y="1"/>
                    <a:pt x="130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62"/>
            <p:cNvSpPr/>
            <p:nvPr/>
          </p:nvSpPr>
          <p:spPr>
            <a:xfrm>
              <a:off x="6564196" y="2317673"/>
              <a:ext cx="305389" cy="570433"/>
            </a:xfrm>
            <a:custGeom>
              <a:avLst/>
              <a:gdLst/>
              <a:ahLst/>
              <a:cxnLst/>
              <a:rect l="l" t="t" r="r" b="b"/>
              <a:pathLst>
                <a:path w="4678" h="8738" extrusionOk="0">
                  <a:moveTo>
                    <a:pt x="744" y="0"/>
                  </a:moveTo>
                  <a:cubicBezTo>
                    <a:pt x="744" y="0"/>
                    <a:pt x="1" y="51"/>
                    <a:pt x="332" y="1414"/>
                  </a:cubicBezTo>
                  <a:cubicBezTo>
                    <a:pt x="661" y="2774"/>
                    <a:pt x="807" y="4250"/>
                    <a:pt x="744" y="4743"/>
                  </a:cubicBezTo>
                  <a:cubicBezTo>
                    <a:pt x="677" y="5235"/>
                    <a:pt x="379" y="6525"/>
                    <a:pt x="250" y="6855"/>
                  </a:cubicBezTo>
                  <a:cubicBezTo>
                    <a:pt x="250" y="6855"/>
                    <a:pt x="116" y="7881"/>
                    <a:pt x="2511" y="8728"/>
                  </a:cubicBezTo>
                  <a:cubicBezTo>
                    <a:pt x="2511" y="8728"/>
                    <a:pt x="2608" y="8737"/>
                    <a:pt x="2757" y="8737"/>
                  </a:cubicBezTo>
                  <a:cubicBezTo>
                    <a:pt x="3286" y="8737"/>
                    <a:pt x="4468" y="8619"/>
                    <a:pt x="4293" y="7545"/>
                  </a:cubicBezTo>
                  <a:cubicBezTo>
                    <a:pt x="4066" y="6164"/>
                    <a:pt x="4109" y="3970"/>
                    <a:pt x="4200" y="3453"/>
                  </a:cubicBezTo>
                  <a:cubicBezTo>
                    <a:pt x="4290" y="2938"/>
                    <a:pt x="4678" y="1922"/>
                    <a:pt x="3459" y="1117"/>
                  </a:cubicBezTo>
                  <a:cubicBezTo>
                    <a:pt x="2238" y="311"/>
                    <a:pt x="1563" y="14"/>
                    <a:pt x="744" y="1"/>
                  </a:cubicBezTo>
                  <a:lnTo>
                    <a:pt x="74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62"/>
            <p:cNvSpPr/>
            <p:nvPr/>
          </p:nvSpPr>
          <p:spPr>
            <a:xfrm>
              <a:off x="6712060" y="2408415"/>
              <a:ext cx="152107" cy="479365"/>
            </a:xfrm>
            <a:custGeom>
              <a:avLst/>
              <a:gdLst/>
              <a:ahLst/>
              <a:cxnLst/>
              <a:rect l="l" t="t" r="r" b="b"/>
              <a:pathLst>
                <a:path w="2330" h="7343" extrusionOk="0">
                  <a:moveTo>
                    <a:pt x="1542" y="1"/>
                  </a:moveTo>
                  <a:cubicBezTo>
                    <a:pt x="1300" y="61"/>
                    <a:pt x="966" y="49"/>
                    <a:pt x="741" y="597"/>
                  </a:cubicBezTo>
                  <a:cubicBezTo>
                    <a:pt x="393" y="1441"/>
                    <a:pt x="0" y="2479"/>
                    <a:pt x="399" y="4150"/>
                  </a:cubicBezTo>
                  <a:cubicBezTo>
                    <a:pt x="720" y="5502"/>
                    <a:pt x="559" y="6724"/>
                    <a:pt x="696" y="7342"/>
                  </a:cubicBezTo>
                  <a:cubicBezTo>
                    <a:pt x="716" y="7342"/>
                    <a:pt x="736" y="7343"/>
                    <a:pt x="757" y="7343"/>
                  </a:cubicBezTo>
                  <a:cubicBezTo>
                    <a:pt x="1332" y="7343"/>
                    <a:pt x="2179" y="7077"/>
                    <a:pt x="2028" y="6155"/>
                  </a:cubicBezTo>
                  <a:cubicBezTo>
                    <a:pt x="1801" y="4774"/>
                    <a:pt x="1844" y="2580"/>
                    <a:pt x="1935" y="2063"/>
                  </a:cubicBezTo>
                  <a:cubicBezTo>
                    <a:pt x="2016" y="1604"/>
                    <a:pt x="2330" y="751"/>
                    <a:pt x="1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62"/>
            <p:cNvSpPr/>
            <p:nvPr/>
          </p:nvSpPr>
          <p:spPr>
            <a:xfrm>
              <a:off x="6642534" y="2271649"/>
              <a:ext cx="106605" cy="109217"/>
            </a:xfrm>
            <a:custGeom>
              <a:avLst/>
              <a:gdLst/>
              <a:ahLst/>
              <a:cxnLst/>
              <a:rect l="l" t="t" r="r" b="b"/>
              <a:pathLst>
                <a:path w="1633" h="1673" extrusionOk="0">
                  <a:moveTo>
                    <a:pt x="1142" y="1"/>
                  </a:moveTo>
                  <a:cubicBezTo>
                    <a:pt x="749" y="1"/>
                    <a:pt x="230" y="91"/>
                    <a:pt x="230" y="91"/>
                  </a:cubicBezTo>
                  <a:cubicBezTo>
                    <a:pt x="230" y="91"/>
                    <a:pt x="336" y="761"/>
                    <a:pt x="129" y="1193"/>
                  </a:cubicBezTo>
                  <a:cubicBezTo>
                    <a:pt x="0" y="1458"/>
                    <a:pt x="679" y="1673"/>
                    <a:pt x="1138" y="1673"/>
                  </a:cubicBezTo>
                  <a:cubicBezTo>
                    <a:pt x="1357" y="1673"/>
                    <a:pt x="1525" y="1624"/>
                    <a:pt x="1532" y="1509"/>
                  </a:cubicBezTo>
                  <a:cubicBezTo>
                    <a:pt x="1535" y="1471"/>
                    <a:pt x="1211" y="903"/>
                    <a:pt x="1558" y="199"/>
                  </a:cubicBezTo>
                  <a:cubicBezTo>
                    <a:pt x="1633" y="46"/>
                    <a:pt x="1419" y="1"/>
                    <a:pt x="1142" y="1"/>
                  </a:cubicBezTo>
                  <a:close/>
                </a:path>
              </a:pathLst>
            </a:custGeom>
            <a:solidFill>
              <a:srgbClr val="532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62"/>
            <p:cNvSpPr/>
            <p:nvPr/>
          </p:nvSpPr>
          <p:spPr>
            <a:xfrm>
              <a:off x="6646974" y="2286664"/>
              <a:ext cx="87935" cy="87869"/>
            </a:xfrm>
            <a:custGeom>
              <a:avLst/>
              <a:gdLst/>
              <a:ahLst/>
              <a:cxnLst/>
              <a:rect l="l" t="t" r="r" b="b"/>
              <a:pathLst>
                <a:path w="1347" h="1346" extrusionOk="0">
                  <a:moveTo>
                    <a:pt x="183" y="0"/>
                  </a:moveTo>
                  <a:cubicBezTo>
                    <a:pt x="205" y="212"/>
                    <a:pt x="224" y="664"/>
                    <a:pt x="70" y="987"/>
                  </a:cubicBezTo>
                  <a:cubicBezTo>
                    <a:pt x="0" y="1129"/>
                    <a:pt x="166" y="1258"/>
                    <a:pt x="403" y="1345"/>
                  </a:cubicBezTo>
                  <a:cubicBezTo>
                    <a:pt x="544" y="775"/>
                    <a:pt x="1304" y="542"/>
                    <a:pt x="1346" y="529"/>
                  </a:cubicBezTo>
                  <a:lnTo>
                    <a:pt x="1346" y="526"/>
                  </a:lnTo>
                  <a:lnTo>
                    <a:pt x="183" y="0"/>
                  </a:lnTo>
                  <a:close/>
                </a:path>
              </a:pathLst>
            </a:custGeom>
            <a:solidFill>
              <a:srgbClr val="421E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62"/>
            <p:cNvSpPr/>
            <p:nvPr/>
          </p:nvSpPr>
          <p:spPr>
            <a:xfrm>
              <a:off x="6624451" y="2141934"/>
              <a:ext cx="154849" cy="185335"/>
            </a:xfrm>
            <a:custGeom>
              <a:avLst/>
              <a:gdLst/>
              <a:ahLst/>
              <a:cxnLst/>
              <a:rect l="l" t="t" r="r" b="b"/>
              <a:pathLst>
                <a:path w="2372" h="2839" extrusionOk="0">
                  <a:moveTo>
                    <a:pt x="1393" y="1"/>
                  </a:moveTo>
                  <a:cubicBezTo>
                    <a:pt x="816" y="1"/>
                    <a:pt x="376" y="488"/>
                    <a:pt x="216" y="1033"/>
                  </a:cubicBezTo>
                  <a:cubicBezTo>
                    <a:pt x="0" y="1776"/>
                    <a:pt x="646" y="2563"/>
                    <a:pt x="1235" y="2754"/>
                  </a:cubicBezTo>
                  <a:cubicBezTo>
                    <a:pt x="1417" y="2812"/>
                    <a:pt x="1580" y="2838"/>
                    <a:pt x="1721" y="2838"/>
                  </a:cubicBezTo>
                  <a:cubicBezTo>
                    <a:pt x="1959" y="2838"/>
                    <a:pt x="2136" y="2766"/>
                    <a:pt x="2239" y="2655"/>
                  </a:cubicBezTo>
                  <a:cubicBezTo>
                    <a:pt x="2336" y="2550"/>
                    <a:pt x="2339" y="2385"/>
                    <a:pt x="2348" y="2278"/>
                  </a:cubicBezTo>
                  <a:cubicBezTo>
                    <a:pt x="2372" y="2024"/>
                    <a:pt x="2285" y="1913"/>
                    <a:pt x="2312" y="1342"/>
                  </a:cubicBezTo>
                  <a:cubicBezTo>
                    <a:pt x="2337" y="814"/>
                    <a:pt x="2069" y="213"/>
                    <a:pt x="2069" y="213"/>
                  </a:cubicBezTo>
                  <a:cubicBezTo>
                    <a:pt x="1830" y="64"/>
                    <a:pt x="1603" y="1"/>
                    <a:pt x="1393" y="1"/>
                  </a:cubicBezTo>
                  <a:close/>
                </a:path>
              </a:pathLst>
            </a:custGeom>
            <a:solidFill>
              <a:srgbClr val="532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62"/>
            <p:cNvSpPr/>
            <p:nvPr/>
          </p:nvSpPr>
          <p:spPr>
            <a:xfrm>
              <a:off x="6642534" y="2141934"/>
              <a:ext cx="125994" cy="185139"/>
            </a:xfrm>
            <a:custGeom>
              <a:avLst/>
              <a:gdLst/>
              <a:ahLst/>
              <a:cxnLst/>
              <a:rect l="l" t="t" r="r" b="b"/>
              <a:pathLst>
                <a:path w="1930" h="2836" extrusionOk="0">
                  <a:moveTo>
                    <a:pt x="1134" y="0"/>
                  </a:moveTo>
                  <a:cubicBezTo>
                    <a:pt x="922" y="141"/>
                    <a:pt x="735" y="273"/>
                    <a:pt x="740" y="300"/>
                  </a:cubicBezTo>
                  <a:cubicBezTo>
                    <a:pt x="747" y="341"/>
                    <a:pt x="204" y="1156"/>
                    <a:pt x="1" y="1823"/>
                  </a:cubicBezTo>
                  <a:cubicBezTo>
                    <a:pt x="182" y="2265"/>
                    <a:pt x="582" y="2631"/>
                    <a:pt x="958" y="2754"/>
                  </a:cubicBezTo>
                  <a:cubicBezTo>
                    <a:pt x="1127" y="2807"/>
                    <a:pt x="1277" y="2833"/>
                    <a:pt x="1412" y="2835"/>
                  </a:cubicBezTo>
                  <a:cubicBezTo>
                    <a:pt x="1413" y="2828"/>
                    <a:pt x="1412" y="2819"/>
                    <a:pt x="1408" y="2810"/>
                  </a:cubicBezTo>
                  <a:cubicBezTo>
                    <a:pt x="1321" y="2627"/>
                    <a:pt x="1680" y="2302"/>
                    <a:pt x="1579" y="2095"/>
                  </a:cubicBezTo>
                  <a:cubicBezTo>
                    <a:pt x="1480" y="1887"/>
                    <a:pt x="1402" y="1413"/>
                    <a:pt x="1487" y="1093"/>
                  </a:cubicBezTo>
                  <a:cubicBezTo>
                    <a:pt x="1524" y="957"/>
                    <a:pt x="1798" y="765"/>
                    <a:pt x="1930" y="602"/>
                  </a:cubicBezTo>
                  <a:cubicBezTo>
                    <a:pt x="1863" y="374"/>
                    <a:pt x="1792" y="213"/>
                    <a:pt x="1792" y="213"/>
                  </a:cubicBezTo>
                  <a:cubicBezTo>
                    <a:pt x="1560" y="68"/>
                    <a:pt x="1339" y="4"/>
                    <a:pt x="1134" y="0"/>
                  </a:cubicBezTo>
                  <a:close/>
                </a:path>
              </a:pathLst>
            </a:custGeom>
            <a:solidFill>
              <a:srgbClr val="421E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62"/>
            <p:cNvSpPr/>
            <p:nvPr/>
          </p:nvSpPr>
          <p:spPr>
            <a:xfrm>
              <a:off x="6601929" y="2132207"/>
              <a:ext cx="175086" cy="195128"/>
            </a:xfrm>
            <a:custGeom>
              <a:avLst/>
              <a:gdLst/>
              <a:ahLst/>
              <a:cxnLst/>
              <a:rect l="l" t="t" r="r" b="b"/>
              <a:pathLst>
                <a:path w="2682" h="2989" extrusionOk="0">
                  <a:moveTo>
                    <a:pt x="1426" y="1"/>
                  </a:moveTo>
                  <a:cubicBezTo>
                    <a:pt x="1235" y="1"/>
                    <a:pt x="1027" y="47"/>
                    <a:pt x="793" y="190"/>
                  </a:cubicBezTo>
                  <a:cubicBezTo>
                    <a:pt x="1" y="675"/>
                    <a:pt x="53" y="1517"/>
                    <a:pt x="430" y="2200"/>
                  </a:cubicBezTo>
                  <a:cubicBezTo>
                    <a:pt x="687" y="2671"/>
                    <a:pt x="756" y="2748"/>
                    <a:pt x="941" y="2873"/>
                  </a:cubicBezTo>
                  <a:cubicBezTo>
                    <a:pt x="1059" y="2953"/>
                    <a:pt x="1220" y="2988"/>
                    <a:pt x="1371" y="2988"/>
                  </a:cubicBezTo>
                  <a:cubicBezTo>
                    <a:pt x="1667" y="2988"/>
                    <a:pt x="1921" y="2853"/>
                    <a:pt x="1728" y="2659"/>
                  </a:cubicBezTo>
                  <a:cubicBezTo>
                    <a:pt x="1453" y="2383"/>
                    <a:pt x="1329" y="2114"/>
                    <a:pt x="1614" y="2044"/>
                  </a:cubicBezTo>
                  <a:cubicBezTo>
                    <a:pt x="1619" y="2043"/>
                    <a:pt x="1624" y="2042"/>
                    <a:pt x="1629" y="2042"/>
                  </a:cubicBezTo>
                  <a:cubicBezTo>
                    <a:pt x="1729" y="2042"/>
                    <a:pt x="1912" y="2246"/>
                    <a:pt x="2006" y="2246"/>
                  </a:cubicBezTo>
                  <a:cubicBezTo>
                    <a:pt x="2023" y="2246"/>
                    <a:pt x="2037" y="2239"/>
                    <a:pt x="2047" y="2223"/>
                  </a:cubicBezTo>
                  <a:cubicBezTo>
                    <a:pt x="2081" y="2168"/>
                    <a:pt x="1974" y="1749"/>
                    <a:pt x="1954" y="1658"/>
                  </a:cubicBezTo>
                  <a:cubicBezTo>
                    <a:pt x="1937" y="1564"/>
                    <a:pt x="1887" y="1065"/>
                    <a:pt x="2186" y="899"/>
                  </a:cubicBezTo>
                  <a:cubicBezTo>
                    <a:pt x="2681" y="623"/>
                    <a:pt x="2575" y="103"/>
                    <a:pt x="2575" y="103"/>
                  </a:cubicBezTo>
                  <a:lnTo>
                    <a:pt x="2575" y="103"/>
                  </a:lnTo>
                  <a:cubicBezTo>
                    <a:pt x="2494" y="140"/>
                    <a:pt x="2413" y="154"/>
                    <a:pt x="2330" y="154"/>
                  </a:cubicBezTo>
                  <a:cubicBezTo>
                    <a:pt x="2058" y="154"/>
                    <a:pt x="1772" y="1"/>
                    <a:pt x="14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62"/>
            <p:cNvSpPr/>
            <p:nvPr/>
          </p:nvSpPr>
          <p:spPr>
            <a:xfrm>
              <a:off x="6601929" y="2132207"/>
              <a:ext cx="169276" cy="195976"/>
            </a:xfrm>
            <a:custGeom>
              <a:avLst/>
              <a:gdLst/>
              <a:ahLst/>
              <a:cxnLst/>
              <a:rect l="l" t="t" r="r" b="b"/>
              <a:pathLst>
                <a:path w="2593" h="3002" extrusionOk="0">
                  <a:moveTo>
                    <a:pt x="1425" y="1"/>
                  </a:moveTo>
                  <a:cubicBezTo>
                    <a:pt x="1235" y="1"/>
                    <a:pt x="1026" y="47"/>
                    <a:pt x="792" y="190"/>
                  </a:cubicBezTo>
                  <a:cubicBezTo>
                    <a:pt x="1" y="675"/>
                    <a:pt x="53" y="1517"/>
                    <a:pt x="430" y="2200"/>
                  </a:cubicBezTo>
                  <a:cubicBezTo>
                    <a:pt x="685" y="2671"/>
                    <a:pt x="756" y="2748"/>
                    <a:pt x="941" y="2873"/>
                  </a:cubicBezTo>
                  <a:cubicBezTo>
                    <a:pt x="1023" y="2930"/>
                    <a:pt x="1202" y="3002"/>
                    <a:pt x="1390" y="3002"/>
                  </a:cubicBezTo>
                  <a:cubicBezTo>
                    <a:pt x="1513" y="3002"/>
                    <a:pt x="1640" y="2971"/>
                    <a:pt x="1746" y="2886"/>
                  </a:cubicBezTo>
                  <a:cubicBezTo>
                    <a:pt x="986" y="2662"/>
                    <a:pt x="1076" y="2061"/>
                    <a:pt x="1038" y="1607"/>
                  </a:cubicBezTo>
                  <a:cubicBezTo>
                    <a:pt x="999" y="1137"/>
                    <a:pt x="1252" y="1247"/>
                    <a:pt x="1458" y="858"/>
                  </a:cubicBezTo>
                  <a:cubicBezTo>
                    <a:pt x="1628" y="541"/>
                    <a:pt x="2324" y="368"/>
                    <a:pt x="2580" y="314"/>
                  </a:cubicBezTo>
                  <a:cubicBezTo>
                    <a:pt x="2593" y="190"/>
                    <a:pt x="2575" y="103"/>
                    <a:pt x="2575" y="103"/>
                  </a:cubicBezTo>
                  <a:cubicBezTo>
                    <a:pt x="2494" y="140"/>
                    <a:pt x="2413" y="154"/>
                    <a:pt x="2330" y="154"/>
                  </a:cubicBezTo>
                  <a:cubicBezTo>
                    <a:pt x="2058" y="154"/>
                    <a:pt x="1772" y="1"/>
                    <a:pt x="14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62"/>
            <p:cNvSpPr/>
            <p:nvPr/>
          </p:nvSpPr>
          <p:spPr>
            <a:xfrm>
              <a:off x="6634701" y="2328118"/>
              <a:ext cx="143294" cy="64368"/>
            </a:xfrm>
            <a:custGeom>
              <a:avLst/>
              <a:gdLst/>
              <a:ahLst/>
              <a:cxnLst/>
              <a:rect l="l" t="t" r="r" b="b"/>
              <a:pathLst>
                <a:path w="2195" h="986" extrusionOk="0">
                  <a:moveTo>
                    <a:pt x="334" y="0"/>
                  </a:moveTo>
                  <a:cubicBezTo>
                    <a:pt x="63" y="82"/>
                    <a:pt x="0" y="461"/>
                    <a:pt x="70" y="569"/>
                  </a:cubicBezTo>
                  <a:cubicBezTo>
                    <a:pt x="278" y="892"/>
                    <a:pt x="686" y="986"/>
                    <a:pt x="1090" y="986"/>
                  </a:cubicBezTo>
                  <a:cubicBezTo>
                    <a:pt x="1647" y="986"/>
                    <a:pt x="2195" y="807"/>
                    <a:pt x="2195" y="807"/>
                  </a:cubicBezTo>
                  <a:lnTo>
                    <a:pt x="1600" y="393"/>
                  </a:lnTo>
                  <a:cubicBezTo>
                    <a:pt x="1408" y="433"/>
                    <a:pt x="1246" y="450"/>
                    <a:pt x="1107" y="450"/>
                  </a:cubicBezTo>
                  <a:cubicBezTo>
                    <a:pt x="392" y="450"/>
                    <a:pt x="334" y="0"/>
                    <a:pt x="33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62"/>
            <p:cNvSpPr/>
            <p:nvPr/>
          </p:nvSpPr>
          <p:spPr>
            <a:xfrm>
              <a:off x="6852481" y="2811008"/>
              <a:ext cx="66392" cy="115484"/>
            </a:xfrm>
            <a:custGeom>
              <a:avLst/>
              <a:gdLst/>
              <a:ahLst/>
              <a:cxnLst/>
              <a:rect l="l" t="t" r="r" b="b"/>
              <a:pathLst>
                <a:path w="1017" h="1769" extrusionOk="0">
                  <a:moveTo>
                    <a:pt x="568" y="0"/>
                  </a:moveTo>
                  <a:lnTo>
                    <a:pt x="34" y="95"/>
                  </a:lnTo>
                  <a:cubicBezTo>
                    <a:pt x="39" y="114"/>
                    <a:pt x="43" y="133"/>
                    <a:pt x="47" y="149"/>
                  </a:cubicBezTo>
                  <a:cubicBezTo>
                    <a:pt x="47" y="149"/>
                    <a:pt x="93" y="318"/>
                    <a:pt x="25" y="549"/>
                  </a:cubicBezTo>
                  <a:cubicBezTo>
                    <a:pt x="1" y="634"/>
                    <a:pt x="212" y="1505"/>
                    <a:pt x="643" y="1748"/>
                  </a:cubicBezTo>
                  <a:cubicBezTo>
                    <a:pt x="665" y="1760"/>
                    <a:pt x="685" y="1769"/>
                    <a:pt x="705" y="1769"/>
                  </a:cubicBezTo>
                  <a:cubicBezTo>
                    <a:pt x="765" y="1769"/>
                    <a:pt x="823" y="1689"/>
                    <a:pt x="932" y="1394"/>
                  </a:cubicBezTo>
                  <a:cubicBezTo>
                    <a:pt x="958" y="1324"/>
                    <a:pt x="1017" y="921"/>
                    <a:pt x="787" y="521"/>
                  </a:cubicBezTo>
                  <a:cubicBezTo>
                    <a:pt x="662" y="309"/>
                    <a:pt x="614" y="168"/>
                    <a:pt x="568" y="0"/>
                  </a:cubicBezTo>
                  <a:close/>
                </a:path>
              </a:pathLst>
            </a:custGeom>
            <a:solidFill>
              <a:srgbClr val="5329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62"/>
            <p:cNvSpPr/>
            <p:nvPr/>
          </p:nvSpPr>
          <p:spPr>
            <a:xfrm>
              <a:off x="6739413" y="2407958"/>
              <a:ext cx="157786" cy="431187"/>
            </a:xfrm>
            <a:custGeom>
              <a:avLst/>
              <a:gdLst/>
              <a:ahLst/>
              <a:cxnLst/>
              <a:rect l="l" t="t" r="r" b="b"/>
              <a:pathLst>
                <a:path w="2417" h="6605" extrusionOk="0">
                  <a:moveTo>
                    <a:pt x="1081" y="0"/>
                  </a:moveTo>
                  <a:cubicBezTo>
                    <a:pt x="1057" y="0"/>
                    <a:pt x="1033" y="2"/>
                    <a:pt x="1008" y="7"/>
                  </a:cubicBezTo>
                  <a:cubicBezTo>
                    <a:pt x="1" y="173"/>
                    <a:pt x="631" y="3602"/>
                    <a:pt x="946" y="4446"/>
                  </a:cubicBezTo>
                  <a:lnTo>
                    <a:pt x="1647" y="6598"/>
                  </a:lnTo>
                  <a:cubicBezTo>
                    <a:pt x="1647" y="6598"/>
                    <a:pt x="1680" y="6605"/>
                    <a:pt x="1735" y="6605"/>
                  </a:cubicBezTo>
                  <a:cubicBezTo>
                    <a:pt x="1874" y="6605"/>
                    <a:pt x="2154" y="6562"/>
                    <a:pt x="2416" y="6264"/>
                  </a:cubicBezTo>
                  <a:lnTo>
                    <a:pt x="1839" y="4074"/>
                  </a:lnTo>
                  <a:cubicBezTo>
                    <a:pt x="1858" y="3818"/>
                    <a:pt x="2117" y="0"/>
                    <a:pt x="108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Content</a:t>
            </a:r>
            <a:endParaRPr/>
          </a:p>
        </p:txBody>
      </p:sp>
      <p:sp>
        <p:nvSpPr>
          <p:cNvPr id="605" name="Google Shape;605;p45"/>
          <p:cNvSpPr txBox="1">
            <a:spLocks noGrp="1"/>
          </p:cNvSpPr>
          <p:nvPr>
            <p:ph type="subTitle" idx="1"/>
          </p:nvPr>
        </p:nvSpPr>
        <p:spPr>
          <a:xfrm>
            <a:off x="720000" y="1177225"/>
            <a:ext cx="7704000" cy="15726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AutoNum type="arabicPeriod"/>
            </a:pPr>
            <a:r>
              <a:rPr lang="en-GB" sz="1700"/>
              <a:t>What is TTF and why we are looking into it</a:t>
            </a:r>
            <a:endParaRPr sz="1700"/>
          </a:p>
          <a:p>
            <a:pPr marL="457200" lvl="0" indent="-349250" algn="l" rtl="0">
              <a:spcBef>
                <a:spcPts val="0"/>
              </a:spcBef>
              <a:spcAft>
                <a:spcPts val="0"/>
              </a:spcAft>
              <a:buSzPts val="1900"/>
              <a:buAutoNum type="arabicPeriod"/>
            </a:pPr>
            <a:r>
              <a:rPr lang="en-GB" sz="1700"/>
              <a:t>Data processing and model training</a:t>
            </a:r>
            <a:endParaRPr sz="1700"/>
          </a:p>
          <a:p>
            <a:pPr marL="457200" lvl="0" indent="-349250" algn="l" rtl="0">
              <a:spcBef>
                <a:spcPts val="0"/>
              </a:spcBef>
              <a:spcAft>
                <a:spcPts val="0"/>
              </a:spcAft>
              <a:buSzPts val="1900"/>
              <a:buAutoNum type="arabicPeriod"/>
            </a:pPr>
            <a:r>
              <a:rPr lang="en-GB" sz="1700"/>
              <a:t>Trading strategy</a:t>
            </a:r>
            <a:endParaRPr sz="1700"/>
          </a:p>
          <a:p>
            <a:pPr marL="457200" lvl="0" indent="-349250" algn="l" rtl="0">
              <a:spcBef>
                <a:spcPts val="0"/>
              </a:spcBef>
              <a:spcAft>
                <a:spcPts val="0"/>
              </a:spcAft>
              <a:buSzPts val="1900"/>
              <a:buAutoNum type="arabicPeriod"/>
            </a:pPr>
            <a:r>
              <a:rPr lang="en-GB" sz="1700"/>
              <a:t>Evaluation and refining</a:t>
            </a:r>
            <a:endParaRPr sz="1700"/>
          </a:p>
          <a:p>
            <a:pPr marL="457200" lvl="0" indent="-349250" algn="l" rtl="0">
              <a:spcBef>
                <a:spcPts val="0"/>
              </a:spcBef>
              <a:spcAft>
                <a:spcPts val="0"/>
              </a:spcAft>
              <a:buSzPts val="1900"/>
              <a:buAutoNum type="arabicPeriod"/>
            </a:pPr>
            <a:r>
              <a:rPr lang="en-GB" sz="1700"/>
              <a:t>Conclusion</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63"/>
          <p:cNvSpPr txBox="1">
            <a:spLocks noGrp="1"/>
          </p:cNvSpPr>
          <p:nvPr>
            <p:ph type="subTitle" idx="4294967295"/>
          </p:nvPr>
        </p:nvSpPr>
        <p:spPr>
          <a:xfrm>
            <a:off x="720000" y="3847907"/>
            <a:ext cx="7825500" cy="1201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Two ML models developed: LSTM neural network and XGBoost</a:t>
            </a:r>
            <a:endParaRPr/>
          </a:p>
          <a:p>
            <a:pPr marL="457200" lvl="0" indent="-317500" algn="l" rtl="0">
              <a:spcBef>
                <a:spcPts val="0"/>
              </a:spcBef>
              <a:spcAft>
                <a:spcPts val="0"/>
              </a:spcAft>
              <a:buSzPts val="1400"/>
              <a:buChar char="-"/>
            </a:pPr>
            <a:r>
              <a:rPr lang="en-GB"/>
              <a:t>Both models tracked TTF price trends from €30 to €60</a:t>
            </a:r>
            <a:endParaRPr/>
          </a:p>
          <a:p>
            <a:pPr marL="457200" lvl="0" indent="-317500" algn="l" rtl="0">
              <a:spcBef>
                <a:spcPts val="0"/>
              </a:spcBef>
              <a:spcAft>
                <a:spcPts val="0"/>
              </a:spcAft>
              <a:buSzPts val="1400"/>
              <a:buChar char="-"/>
            </a:pPr>
            <a:r>
              <a:rPr lang="en-GB"/>
              <a:t>XGBoost performed better overall</a:t>
            </a:r>
            <a:endParaRPr/>
          </a:p>
          <a:p>
            <a:pPr marL="0" lvl="0" indent="0" algn="ctr" rtl="0">
              <a:lnSpc>
                <a:spcPct val="115000"/>
              </a:lnSpc>
              <a:spcBef>
                <a:spcPts val="0"/>
              </a:spcBef>
              <a:spcAft>
                <a:spcPts val="0"/>
              </a:spcAft>
              <a:buSzPts val="1400"/>
              <a:buNone/>
            </a:pPr>
            <a:endParaRPr/>
          </a:p>
        </p:txBody>
      </p:sp>
      <p:pic>
        <p:nvPicPr>
          <p:cNvPr id="883" name="Google Shape;883;p63"/>
          <p:cNvPicPr preferRelativeResize="0"/>
          <p:nvPr/>
        </p:nvPicPr>
        <p:blipFill>
          <a:blip r:embed="rId3">
            <a:alphaModFix/>
          </a:blip>
          <a:stretch>
            <a:fillRect/>
          </a:stretch>
        </p:blipFill>
        <p:spPr>
          <a:xfrm>
            <a:off x="842450" y="0"/>
            <a:ext cx="6995150" cy="383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6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Trading Strategy Mechanics</a:t>
            </a:r>
            <a:endParaRPr/>
          </a:p>
        </p:txBody>
      </p:sp>
      <p:sp>
        <p:nvSpPr>
          <p:cNvPr id="889" name="Google Shape;889;p64"/>
          <p:cNvSpPr txBox="1">
            <a:spLocks noGrp="1"/>
          </p:cNvSpPr>
          <p:nvPr>
            <p:ph type="subTitle" idx="1"/>
          </p:nvPr>
        </p:nvSpPr>
        <p:spPr>
          <a:xfrm>
            <a:off x="720000" y="1201803"/>
            <a:ext cx="7704000" cy="33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Arial"/>
                <a:ea typeface="Arial"/>
                <a:cs typeface="Arial"/>
                <a:sym typeface="Arial"/>
              </a:rPr>
              <a:t>Calculate rolling 30-day TTF/Carbon and TTF/Brent ratios</a:t>
            </a:r>
            <a:endParaRPr sz="1800">
              <a:latin typeface="Arial"/>
              <a:ea typeface="Arial"/>
              <a:cs typeface="Arial"/>
              <a:sym typeface="Arial"/>
            </a:endParaRPr>
          </a:p>
          <a:p>
            <a:pPr marL="457200" lvl="0" indent="-342900" algn="l" rtl="0">
              <a:spcBef>
                <a:spcPts val="1200"/>
              </a:spcBef>
              <a:spcAft>
                <a:spcPts val="0"/>
              </a:spcAft>
              <a:buClr>
                <a:schemeClr val="dk1"/>
              </a:buClr>
              <a:buSzPts val="1800"/>
              <a:buFont typeface="Arial"/>
              <a:buChar char="●"/>
            </a:pPr>
            <a:r>
              <a:rPr lang="en-GB" sz="1800" i="1">
                <a:latin typeface="Arial"/>
                <a:ea typeface="Arial"/>
                <a:cs typeface="Arial"/>
                <a:sym typeface="Arial"/>
              </a:rPr>
              <a:t>Explanation: Average of TTF price ÷ Carbon price over past 30 days</a:t>
            </a:r>
            <a:endParaRPr sz="1800" i="1">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GB" sz="1800" i="1">
                <a:latin typeface="Arial"/>
                <a:ea typeface="Arial"/>
                <a:cs typeface="Arial"/>
                <a:sym typeface="Arial"/>
              </a:rPr>
              <a:t>Formula: Rolling_Ratio = Average(TTF_Price ÷ Commodity_Price, 30 days)</a:t>
            </a:r>
            <a:endParaRPr sz="1800" i="1">
              <a:latin typeface="Arial"/>
              <a:ea typeface="Arial"/>
              <a:cs typeface="Arial"/>
              <a:sym typeface="Arial"/>
            </a:endParaRPr>
          </a:p>
          <a:p>
            <a:pPr marL="0" lvl="0" indent="0" algn="l" rtl="0">
              <a:spcBef>
                <a:spcPts val="1200"/>
              </a:spcBef>
              <a:spcAft>
                <a:spcPts val="0"/>
              </a:spcAft>
              <a:buNone/>
            </a:pPr>
            <a:r>
              <a:rPr lang="en-GB" sz="1800">
                <a:latin typeface="Arial"/>
                <a:ea typeface="Arial"/>
                <a:cs typeface="Arial"/>
                <a:sym typeface="Arial"/>
              </a:rPr>
              <a:t>Determine "implied TTF price" using these ratios</a:t>
            </a:r>
            <a:endParaRPr sz="1800">
              <a:latin typeface="Arial"/>
              <a:ea typeface="Arial"/>
              <a:cs typeface="Arial"/>
              <a:sym typeface="Arial"/>
            </a:endParaRPr>
          </a:p>
          <a:p>
            <a:pPr marL="457200" lvl="0" indent="-342900" algn="l" rtl="0">
              <a:spcBef>
                <a:spcPts val="1200"/>
              </a:spcBef>
              <a:spcAft>
                <a:spcPts val="0"/>
              </a:spcAft>
              <a:buClr>
                <a:schemeClr val="dk1"/>
              </a:buClr>
              <a:buSzPts val="1800"/>
              <a:buFont typeface="Arial"/>
              <a:buChar char="●"/>
            </a:pPr>
            <a:r>
              <a:rPr lang="en-GB" sz="1800" i="1">
                <a:latin typeface="Arial"/>
                <a:ea typeface="Arial"/>
                <a:cs typeface="Arial"/>
                <a:sym typeface="Arial"/>
              </a:rPr>
              <a:t>Explanation: Today's Carbon/Brent price × Rolling average ratio</a:t>
            </a:r>
            <a:endParaRPr sz="1800" i="1">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GB" sz="1800" i="1">
                <a:latin typeface="Arial"/>
                <a:ea typeface="Arial"/>
                <a:cs typeface="Arial"/>
                <a:sym typeface="Arial"/>
              </a:rPr>
              <a:t>Formula: Implied_TTF = Today's_Commodity_Price × Rolling_Ratio</a:t>
            </a:r>
            <a:endParaRPr sz="1800" i="1">
              <a:latin typeface="Arial"/>
              <a:ea typeface="Arial"/>
              <a:cs typeface="Arial"/>
              <a:sym typeface="Arial"/>
            </a:endParaRPr>
          </a:p>
          <a:p>
            <a:pPr marL="0" lvl="0" indent="0" algn="l" rtl="0">
              <a:lnSpc>
                <a:spcPct val="115000"/>
              </a:lnSpc>
              <a:spcBef>
                <a:spcPts val="1200"/>
              </a:spcBef>
              <a:spcAft>
                <a:spcPts val="0"/>
              </a:spcAft>
              <a:buSzPts val="1400"/>
              <a:buNone/>
            </a:pP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6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Trading Strategy Mechanics</a:t>
            </a:r>
            <a:endParaRPr/>
          </a:p>
        </p:txBody>
      </p:sp>
      <p:sp>
        <p:nvSpPr>
          <p:cNvPr id="896" name="Google Shape;896;p65"/>
          <p:cNvSpPr txBox="1">
            <a:spLocks noGrp="1"/>
          </p:cNvSpPr>
          <p:nvPr>
            <p:ph type="subTitle" idx="1"/>
          </p:nvPr>
        </p:nvSpPr>
        <p:spPr>
          <a:xfrm>
            <a:off x="720000" y="1201803"/>
            <a:ext cx="7704000" cy="36315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GB" sz="1800" b="1">
                <a:latin typeface="Arial"/>
                <a:ea typeface="Arial"/>
                <a:cs typeface="Arial"/>
                <a:sym typeface="Arial"/>
              </a:rPr>
              <a:t>When XGBoost &gt; Implied TTF:</a:t>
            </a:r>
            <a:r>
              <a:rPr lang="en-GB" sz="1800">
                <a:latin typeface="Arial"/>
                <a:ea typeface="Arial"/>
                <a:cs typeface="Arial"/>
                <a:sym typeface="Arial"/>
              </a:rPr>
              <a:t> Long TTF, Short Carbon/Brent</a:t>
            </a:r>
            <a:endParaRPr sz="1800">
              <a:latin typeface="Arial"/>
              <a:ea typeface="Arial"/>
              <a:cs typeface="Arial"/>
              <a:sym typeface="Arial"/>
            </a:endParaRPr>
          </a:p>
          <a:p>
            <a:pPr marL="457200" lvl="0" indent="-342900" algn="l" rtl="0">
              <a:spcBef>
                <a:spcPts val="1200"/>
              </a:spcBef>
              <a:spcAft>
                <a:spcPts val="0"/>
              </a:spcAft>
              <a:buClr>
                <a:schemeClr val="dk1"/>
              </a:buClr>
              <a:buSzPts val="1800"/>
              <a:buFont typeface="Arial"/>
              <a:buChar char="●"/>
            </a:pPr>
            <a:r>
              <a:rPr lang="en-GB" sz="1800" i="1">
                <a:latin typeface="Arial"/>
                <a:ea typeface="Arial"/>
                <a:cs typeface="Arial"/>
                <a:sym typeface="Arial"/>
              </a:rPr>
              <a:t>Explanation: TTF is undervalued relative to Carbon/Brent</a:t>
            </a:r>
            <a:endParaRPr sz="1800" i="1">
              <a:latin typeface="Arial"/>
              <a:ea typeface="Arial"/>
              <a:cs typeface="Arial"/>
              <a:sym typeface="Arial"/>
            </a:endParaRPr>
          </a:p>
          <a:p>
            <a:pPr marL="0" lvl="0" indent="0" algn="l" rtl="0">
              <a:spcBef>
                <a:spcPts val="1200"/>
              </a:spcBef>
              <a:spcAft>
                <a:spcPts val="0"/>
              </a:spcAft>
              <a:buNone/>
            </a:pPr>
            <a:r>
              <a:rPr lang="en-GB" sz="1800" b="1">
                <a:latin typeface="Arial"/>
                <a:ea typeface="Arial"/>
                <a:cs typeface="Arial"/>
                <a:sym typeface="Arial"/>
              </a:rPr>
              <a:t>When XGBoost &lt; Implied TTF:</a:t>
            </a:r>
            <a:r>
              <a:rPr lang="en-GB" sz="1800">
                <a:latin typeface="Arial"/>
                <a:ea typeface="Arial"/>
                <a:cs typeface="Arial"/>
                <a:sym typeface="Arial"/>
              </a:rPr>
              <a:t> Short TTF, Long Carbon/Brent</a:t>
            </a:r>
            <a:endParaRPr sz="1800">
              <a:latin typeface="Arial"/>
              <a:ea typeface="Arial"/>
              <a:cs typeface="Arial"/>
              <a:sym typeface="Arial"/>
            </a:endParaRPr>
          </a:p>
          <a:p>
            <a:pPr marL="457200" lvl="0" indent="-342900" algn="l" rtl="0">
              <a:spcBef>
                <a:spcPts val="1200"/>
              </a:spcBef>
              <a:spcAft>
                <a:spcPts val="0"/>
              </a:spcAft>
              <a:buClr>
                <a:schemeClr val="dk1"/>
              </a:buClr>
              <a:buSzPts val="1800"/>
              <a:buFont typeface="Arial"/>
              <a:buChar char="●"/>
            </a:pPr>
            <a:r>
              <a:rPr lang="en-GB" sz="1800" i="1">
                <a:latin typeface="Arial"/>
                <a:ea typeface="Arial"/>
                <a:cs typeface="Arial"/>
                <a:sym typeface="Arial"/>
              </a:rPr>
              <a:t>Explanation: TTF is overvalued relative to Carbon/Brent</a:t>
            </a:r>
            <a:endParaRPr sz="1800" i="1">
              <a:latin typeface="Arial"/>
              <a:ea typeface="Arial"/>
              <a:cs typeface="Arial"/>
              <a:sym typeface="Arial"/>
            </a:endParaRPr>
          </a:p>
          <a:p>
            <a:pPr marL="0" lvl="0" indent="0" algn="l" rtl="0">
              <a:spcBef>
                <a:spcPts val="1200"/>
              </a:spcBef>
              <a:spcAft>
                <a:spcPts val="0"/>
              </a:spcAft>
              <a:buNone/>
            </a:pPr>
            <a:r>
              <a:rPr lang="en-GB" sz="1800">
                <a:latin typeface="Arial"/>
                <a:ea typeface="Arial"/>
                <a:cs typeface="Arial"/>
                <a:sym typeface="Arial"/>
              </a:rPr>
              <a:t>Implement dynamic position sizing based on price ratios</a:t>
            </a:r>
            <a:endParaRPr sz="1800">
              <a:latin typeface="Arial"/>
              <a:ea typeface="Arial"/>
              <a:cs typeface="Arial"/>
              <a:sym typeface="Arial"/>
            </a:endParaRPr>
          </a:p>
          <a:p>
            <a:pPr marL="457200" lvl="0" indent="-342900" algn="l" rtl="0">
              <a:spcBef>
                <a:spcPts val="1200"/>
              </a:spcBef>
              <a:spcAft>
                <a:spcPts val="0"/>
              </a:spcAft>
              <a:buClr>
                <a:schemeClr val="dk1"/>
              </a:buClr>
              <a:buSzPts val="1800"/>
              <a:buFont typeface="Arial"/>
              <a:buChar char="●"/>
            </a:pPr>
            <a:r>
              <a:rPr lang="en-GB" sz="1800" i="1">
                <a:latin typeface="Arial"/>
                <a:ea typeface="Arial"/>
                <a:cs typeface="Arial"/>
                <a:sym typeface="Arial"/>
              </a:rPr>
              <a:t>Explanation: If TTF costs 2× Carbon, take 2× position in Carbon</a:t>
            </a:r>
            <a:endParaRPr sz="1800" i="1">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GB" sz="1800" i="1">
                <a:latin typeface="Arial"/>
                <a:ea typeface="Arial"/>
                <a:cs typeface="Arial"/>
                <a:sym typeface="Arial"/>
              </a:rPr>
              <a:t>Formula: Carbon_Position_Size = TTF_Position × (TTF_Price ÷ Carbon_Price)</a:t>
            </a:r>
            <a:endParaRPr sz="1800" i="1">
              <a:latin typeface="Arial"/>
              <a:ea typeface="Arial"/>
              <a:cs typeface="Arial"/>
              <a:sym typeface="Arial"/>
            </a:endParaRPr>
          </a:p>
          <a:p>
            <a:pPr marL="0" lvl="0" indent="0" algn="l" rtl="0">
              <a:spcBef>
                <a:spcPts val="1200"/>
              </a:spcBef>
              <a:spcAft>
                <a:spcPts val="0"/>
              </a:spcAft>
              <a:buNone/>
            </a:pPr>
            <a:endParaRPr sz="1800" i="1">
              <a:latin typeface="Arial"/>
              <a:ea typeface="Arial"/>
              <a:cs typeface="Arial"/>
              <a:sym typeface="Arial"/>
            </a:endParaRPr>
          </a:p>
          <a:p>
            <a:pPr marL="0" lvl="0" indent="0" algn="ctr" rtl="0">
              <a:lnSpc>
                <a:spcPct val="115000"/>
              </a:lnSpc>
              <a:spcBef>
                <a:spcPts val="1200"/>
              </a:spcBef>
              <a:spcAft>
                <a:spcPts val="0"/>
              </a:spcAft>
              <a:buSzPts val="1400"/>
              <a:buNone/>
            </a:pP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66"/>
          <p:cNvSpPr txBox="1">
            <a:spLocks noGrp="1"/>
          </p:cNvSpPr>
          <p:nvPr>
            <p:ph type="title"/>
          </p:nvPr>
        </p:nvSpPr>
        <p:spPr>
          <a:xfrm>
            <a:off x="720000" y="1131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TTF-Carbon Strategy Results</a:t>
            </a:r>
            <a:endParaRPr/>
          </a:p>
          <a:p>
            <a:pPr marL="0" lvl="0" indent="0" algn="ctr" rtl="0">
              <a:lnSpc>
                <a:spcPct val="100000"/>
              </a:lnSpc>
              <a:spcBef>
                <a:spcPts val="0"/>
              </a:spcBef>
              <a:spcAft>
                <a:spcPts val="0"/>
              </a:spcAft>
              <a:buSzPts val="3000"/>
              <a:buNone/>
            </a:pPr>
            <a:endParaRPr/>
          </a:p>
        </p:txBody>
      </p:sp>
      <p:sp>
        <p:nvSpPr>
          <p:cNvPr id="903" name="Google Shape;903;p66"/>
          <p:cNvSpPr txBox="1">
            <a:spLocks noGrp="1"/>
          </p:cNvSpPr>
          <p:nvPr>
            <p:ph type="subTitle" idx="1"/>
          </p:nvPr>
        </p:nvSpPr>
        <p:spPr>
          <a:xfrm>
            <a:off x="0" y="3396700"/>
            <a:ext cx="9144000" cy="1651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GB" sz="1800">
                <a:latin typeface="Arial"/>
                <a:ea typeface="Arial"/>
                <a:cs typeface="Arial"/>
                <a:sym typeface="Arial"/>
              </a:rPr>
              <a:t>Strong initial performance: Great returns in March-May 2024</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Model and Carbon-implied prices initially aligned well</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Persistent gap developed between predictions and Carbon-implied prices</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XGBoost consistently valued TTF higher than Carbon relationship suggested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Final performance: approximately -5%</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endParaRPr sz="1800">
              <a:latin typeface="Arial"/>
              <a:ea typeface="Arial"/>
              <a:cs typeface="Arial"/>
              <a:sym typeface="Arial"/>
            </a:endParaRPr>
          </a:p>
        </p:txBody>
      </p:sp>
      <p:pic>
        <p:nvPicPr>
          <p:cNvPr id="904" name="Google Shape;904;p66"/>
          <p:cNvPicPr preferRelativeResize="0"/>
          <p:nvPr/>
        </p:nvPicPr>
        <p:blipFill>
          <a:blip r:embed="rId3">
            <a:alphaModFix/>
          </a:blip>
          <a:stretch>
            <a:fillRect/>
          </a:stretch>
        </p:blipFill>
        <p:spPr>
          <a:xfrm>
            <a:off x="25125" y="610025"/>
            <a:ext cx="4596950" cy="2710900"/>
          </a:xfrm>
          <a:prstGeom prst="rect">
            <a:avLst/>
          </a:prstGeom>
          <a:noFill/>
          <a:ln w="9525" cap="flat" cmpd="sng">
            <a:solidFill>
              <a:schemeClr val="dk2"/>
            </a:solidFill>
            <a:prstDash val="solid"/>
            <a:round/>
            <a:headEnd type="none" w="sm" len="sm"/>
            <a:tailEnd type="none" w="sm" len="sm"/>
          </a:ln>
        </p:spPr>
      </p:pic>
      <p:pic>
        <p:nvPicPr>
          <p:cNvPr id="905" name="Google Shape;905;p66"/>
          <p:cNvPicPr preferRelativeResize="0"/>
          <p:nvPr/>
        </p:nvPicPr>
        <p:blipFill rotWithShape="1">
          <a:blip r:embed="rId4">
            <a:alphaModFix/>
          </a:blip>
          <a:srcRect t="63518"/>
          <a:stretch/>
        </p:blipFill>
        <p:spPr>
          <a:xfrm>
            <a:off x="4521925" y="610025"/>
            <a:ext cx="4596949" cy="27109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67"/>
          <p:cNvSpPr txBox="1">
            <a:spLocks noGrp="1"/>
          </p:cNvSpPr>
          <p:nvPr>
            <p:ph type="title"/>
          </p:nvPr>
        </p:nvSpPr>
        <p:spPr>
          <a:xfrm>
            <a:off x="720000" y="11310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TTF-Brent Strategy Results</a:t>
            </a:r>
            <a:endParaRPr/>
          </a:p>
          <a:p>
            <a:pPr marL="0" lvl="0" indent="0" algn="ctr" rtl="0">
              <a:lnSpc>
                <a:spcPct val="100000"/>
              </a:lnSpc>
              <a:spcBef>
                <a:spcPts val="0"/>
              </a:spcBef>
              <a:spcAft>
                <a:spcPts val="0"/>
              </a:spcAft>
              <a:buSzPts val="3000"/>
              <a:buNone/>
            </a:pPr>
            <a:endParaRPr/>
          </a:p>
        </p:txBody>
      </p:sp>
      <p:sp>
        <p:nvSpPr>
          <p:cNvPr id="912" name="Google Shape;912;p67"/>
          <p:cNvSpPr txBox="1">
            <a:spLocks noGrp="1"/>
          </p:cNvSpPr>
          <p:nvPr>
            <p:ph type="subTitle" idx="1"/>
          </p:nvPr>
        </p:nvSpPr>
        <p:spPr>
          <a:xfrm>
            <a:off x="0" y="3396700"/>
            <a:ext cx="9144000" cy="1651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GB" sz="1800">
                <a:latin typeface="Arial"/>
                <a:ea typeface="Arial"/>
                <a:cs typeface="Arial"/>
                <a:sym typeface="Arial"/>
              </a:rPr>
              <a:t>Brief positive start followed by significant drawdown (-40%)</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Steady recovery beginning July 2024</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Strong performance from November 2024 onward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Gap between XGBoost and Brent-implied prices validated by market action</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GB" sz="1800">
                <a:latin typeface="Arial"/>
                <a:ea typeface="Arial"/>
                <a:cs typeface="Arial"/>
                <a:sym typeface="Arial"/>
              </a:rPr>
              <a:t>Final performance: +22% return</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endParaRPr sz="1800">
              <a:latin typeface="Arial"/>
              <a:ea typeface="Arial"/>
              <a:cs typeface="Arial"/>
              <a:sym typeface="Arial"/>
            </a:endParaRPr>
          </a:p>
        </p:txBody>
      </p:sp>
      <p:pic>
        <p:nvPicPr>
          <p:cNvPr id="913" name="Google Shape;913;p67"/>
          <p:cNvPicPr preferRelativeResize="0"/>
          <p:nvPr/>
        </p:nvPicPr>
        <p:blipFill>
          <a:blip r:embed="rId3">
            <a:alphaModFix/>
          </a:blip>
          <a:stretch>
            <a:fillRect/>
          </a:stretch>
        </p:blipFill>
        <p:spPr>
          <a:xfrm>
            <a:off x="0" y="663550"/>
            <a:ext cx="4668849" cy="2580750"/>
          </a:xfrm>
          <a:prstGeom prst="rect">
            <a:avLst/>
          </a:prstGeom>
          <a:noFill/>
          <a:ln w="9525" cap="flat" cmpd="sng">
            <a:solidFill>
              <a:schemeClr val="dk2"/>
            </a:solidFill>
            <a:prstDash val="solid"/>
            <a:round/>
            <a:headEnd type="none" w="sm" len="sm"/>
            <a:tailEnd type="none" w="sm" len="sm"/>
          </a:ln>
        </p:spPr>
      </p:pic>
      <p:pic>
        <p:nvPicPr>
          <p:cNvPr id="914" name="Google Shape;914;p67"/>
          <p:cNvPicPr preferRelativeResize="0"/>
          <p:nvPr/>
        </p:nvPicPr>
        <p:blipFill>
          <a:blip r:embed="rId4">
            <a:alphaModFix/>
          </a:blip>
          <a:stretch>
            <a:fillRect/>
          </a:stretch>
        </p:blipFill>
        <p:spPr>
          <a:xfrm>
            <a:off x="4475150" y="663550"/>
            <a:ext cx="4668851" cy="25807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68"/>
          <p:cNvSpPr txBox="1">
            <a:spLocks noGrp="1"/>
          </p:cNvSpPr>
          <p:nvPr>
            <p:ph type="title"/>
          </p:nvPr>
        </p:nvSpPr>
        <p:spPr>
          <a:xfrm>
            <a:off x="720000" y="0"/>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Strategy Comparison</a:t>
            </a:r>
            <a:endParaRPr/>
          </a:p>
        </p:txBody>
      </p:sp>
      <p:sp>
        <p:nvSpPr>
          <p:cNvPr id="921" name="Google Shape;921;p68"/>
          <p:cNvSpPr txBox="1">
            <a:spLocks noGrp="1"/>
          </p:cNvSpPr>
          <p:nvPr>
            <p:ph type="subTitle" idx="1"/>
          </p:nvPr>
        </p:nvSpPr>
        <p:spPr>
          <a:xfrm>
            <a:off x="828275" y="3603611"/>
            <a:ext cx="7704000" cy="1539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TTF-Carbon: Better early performance but ended negative</a:t>
            </a:r>
            <a:endParaRPr/>
          </a:p>
          <a:p>
            <a:pPr marL="457200" lvl="0" indent="-317500" algn="l" rtl="0">
              <a:spcBef>
                <a:spcPts val="0"/>
              </a:spcBef>
              <a:spcAft>
                <a:spcPts val="0"/>
              </a:spcAft>
              <a:buSzPts val="1400"/>
              <a:buChar char="●"/>
            </a:pPr>
            <a:r>
              <a:rPr lang="en-GB"/>
              <a:t>TTF-Brent: Deeper initial drawdown but strong recovery</a:t>
            </a:r>
            <a:endParaRPr/>
          </a:p>
          <a:p>
            <a:pPr marL="457200" lvl="0" indent="-317500" algn="l" rtl="0">
              <a:spcBef>
                <a:spcPts val="0"/>
              </a:spcBef>
              <a:spcAft>
                <a:spcPts val="0"/>
              </a:spcAft>
              <a:buSzPts val="1400"/>
              <a:buChar char="●"/>
            </a:pPr>
            <a:r>
              <a:rPr lang="en-GB"/>
              <a:t>Significant performance divergence from November 2024</a:t>
            </a:r>
            <a:endParaRPr/>
          </a:p>
          <a:p>
            <a:pPr marL="457200" lvl="0" indent="-317500" algn="l" rtl="0">
              <a:spcBef>
                <a:spcPts val="0"/>
              </a:spcBef>
              <a:spcAft>
                <a:spcPts val="0"/>
              </a:spcAft>
              <a:buSzPts val="1400"/>
              <a:buChar char="●"/>
            </a:pPr>
            <a:r>
              <a:rPr lang="en-GB"/>
              <a:t>TTF-Brent relationship more reliable for long-term trading</a:t>
            </a:r>
            <a:endParaRPr/>
          </a:p>
          <a:p>
            <a:pPr marL="457200" lvl="0" indent="-317500" algn="l" rtl="0">
              <a:spcBef>
                <a:spcPts val="0"/>
              </a:spcBef>
              <a:spcAft>
                <a:spcPts val="0"/>
              </a:spcAft>
              <a:buSzPts val="1400"/>
              <a:buChar char="●"/>
            </a:pPr>
            <a:r>
              <a:rPr lang="en-GB"/>
              <a:t>Different commodities provide varying opportunities across market regimes</a:t>
            </a:r>
            <a:endParaRPr/>
          </a:p>
          <a:p>
            <a:pPr marL="0" lvl="0" indent="0" algn="ctr" rtl="0">
              <a:lnSpc>
                <a:spcPct val="115000"/>
              </a:lnSpc>
              <a:spcBef>
                <a:spcPts val="0"/>
              </a:spcBef>
              <a:spcAft>
                <a:spcPts val="0"/>
              </a:spcAft>
              <a:buSzPts val="1400"/>
              <a:buNone/>
            </a:pPr>
            <a:endParaRPr/>
          </a:p>
        </p:txBody>
      </p:sp>
      <p:pic>
        <p:nvPicPr>
          <p:cNvPr id="922" name="Google Shape;922;p68"/>
          <p:cNvPicPr preferRelativeResize="0"/>
          <p:nvPr/>
        </p:nvPicPr>
        <p:blipFill>
          <a:blip r:embed="rId3">
            <a:alphaModFix/>
          </a:blip>
          <a:stretch>
            <a:fillRect/>
          </a:stretch>
        </p:blipFill>
        <p:spPr>
          <a:xfrm>
            <a:off x="731613" y="572688"/>
            <a:ext cx="7592525" cy="29828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pic>
        <p:nvPicPr>
          <p:cNvPr id="928" name="Google Shape;928;p69"/>
          <p:cNvPicPr preferRelativeResize="0">
            <a:picLocks noGrp="1"/>
          </p:cNvPicPr>
          <p:nvPr>
            <p:ph type="pic" idx="2"/>
          </p:nvPr>
        </p:nvPicPr>
        <p:blipFill rotWithShape="1">
          <a:blip r:embed="rId3">
            <a:alphaModFix/>
          </a:blip>
          <a:srcRect l="16905" r="32706"/>
          <a:stretch/>
        </p:blipFill>
        <p:spPr>
          <a:xfrm flipH="1">
            <a:off x="5257800" y="0"/>
            <a:ext cx="3886198" cy="5148074"/>
          </a:xfrm>
          <a:prstGeom prst="rect">
            <a:avLst/>
          </a:prstGeom>
          <a:noFill/>
          <a:ln>
            <a:noFill/>
          </a:ln>
        </p:spPr>
      </p:pic>
      <p:sp>
        <p:nvSpPr>
          <p:cNvPr id="929" name="Google Shape;929;p69"/>
          <p:cNvSpPr txBox="1">
            <a:spLocks noGrp="1"/>
          </p:cNvSpPr>
          <p:nvPr>
            <p:ph type="title"/>
          </p:nvPr>
        </p:nvSpPr>
        <p:spPr>
          <a:xfrm>
            <a:off x="635550" y="1269600"/>
            <a:ext cx="3986700" cy="1708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SzPts val="3000"/>
              <a:buNone/>
            </a:pPr>
            <a:r>
              <a:rPr lang="en-GB"/>
              <a:t>Improving with risk management and hedging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7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Risk Management &amp; Hedging features</a:t>
            </a:r>
            <a:endParaRPr/>
          </a:p>
        </p:txBody>
      </p:sp>
      <p:sp>
        <p:nvSpPr>
          <p:cNvPr id="935" name="Google Shape;935;p70"/>
          <p:cNvSpPr txBox="1">
            <a:spLocks noGrp="1"/>
          </p:cNvSpPr>
          <p:nvPr>
            <p:ph type="body" idx="1"/>
          </p:nvPr>
        </p:nvSpPr>
        <p:spPr>
          <a:xfrm>
            <a:off x="720000" y="1902700"/>
            <a:ext cx="7704000" cy="3143700"/>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chemeClr val="dk1"/>
              </a:buClr>
              <a:buSzPts val="2200"/>
              <a:buFont typeface="DM Sans"/>
              <a:buChar char="●"/>
            </a:pPr>
            <a:r>
              <a:rPr lang="en-GB" sz="2200" b="1"/>
              <a:t>Volatility and Deviation based position sizing</a:t>
            </a:r>
            <a:endParaRPr sz="2200" b="1"/>
          </a:p>
          <a:p>
            <a:pPr marL="457200" lvl="0" indent="-368300" algn="l" rtl="0">
              <a:lnSpc>
                <a:spcPct val="150000"/>
              </a:lnSpc>
              <a:spcBef>
                <a:spcPts val="0"/>
              </a:spcBef>
              <a:spcAft>
                <a:spcPts val="0"/>
              </a:spcAft>
              <a:buSzPts val="2200"/>
              <a:buChar char="●"/>
            </a:pPr>
            <a:r>
              <a:rPr lang="en-GB" sz="2200" b="1"/>
              <a:t>Trailing Stop loss of 5%</a:t>
            </a:r>
            <a:endParaRPr sz="2200" b="1"/>
          </a:p>
          <a:p>
            <a:pPr marL="457200" lvl="0" indent="-368300" algn="l" rtl="0">
              <a:lnSpc>
                <a:spcPct val="150000"/>
              </a:lnSpc>
              <a:spcBef>
                <a:spcPts val="0"/>
              </a:spcBef>
              <a:spcAft>
                <a:spcPts val="0"/>
              </a:spcAft>
              <a:buSzPts val="2200"/>
              <a:buChar char="●"/>
            </a:pPr>
            <a:r>
              <a:rPr lang="en-GB" sz="2200" b="1"/>
              <a:t>Spread Strategy Diversification (Coal and Brent)</a:t>
            </a:r>
            <a:endParaRPr sz="22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7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Code Mechanics</a:t>
            </a:r>
            <a:endParaRPr/>
          </a:p>
        </p:txBody>
      </p:sp>
      <p:sp>
        <p:nvSpPr>
          <p:cNvPr id="942" name="Google Shape;942;p71"/>
          <p:cNvSpPr txBox="1">
            <a:spLocks noGrp="1"/>
          </p:cNvSpPr>
          <p:nvPr>
            <p:ph type="body" idx="1"/>
          </p:nvPr>
        </p:nvSpPr>
        <p:spPr>
          <a:xfrm>
            <a:off x="720000" y="1305375"/>
            <a:ext cx="7704000" cy="3143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400" b="1"/>
              <a:t>Stop Loss: 5%</a:t>
            </a:r>
            <a:endParaRPr sz="2400" b="1"/>
          </a:p>
          <a:p>
            <a:pPr marL="0" lvl="0" indent="0" algn="l" rtl="0">
              <a:lnSpc>
                <a:spcPct val="150000"/>
              </a:lnSpc>
              <a:spcBef>
                <a:spcPts val="0"/>
              </a:spcBef>
              <a:spcAft>
                <a:spcPts val="0"/>
              </a:spcAft>
              <a:buNone/>
            </a:pPr>
            <a:r>
              <a:rPr lang="en-GB" sz="2400" b="1"/>
              <a:t>Position Sizing:</a:t>
            </a:r>
            <a:endParaRPr sz="2400" b="1"/>
          </a:p>
          <a:p>
            <a:pPr marL="457200" lvl="0" indent="0" algn="l" rtl="0">
              <a:lnSpc>
                <a:spcPct val="150000"/>
              </a:lnSpc>
              <a:spcBef>
                <a:spcPts val="0"/>
              </a:spcBef>
              <a:spcAft>
                <a:spcPts val="0"/>
              </a:spcAft>
              <a:buNone/>
            </a:pPr>
            <a:r>
              <a:rPr lang="en-GB" sz="2400" b="1"/>
              <a:t>Position Scale / Asset Spread Volume * (XGBoost - implied TTF) / Implied TTF)</a:t>
            </a:r>
            <a:endParaRPr sz="2400" b="1"/>
          </a:p>
          <a:p>
            <a:pPr marL="0" lvl="0" indent="0" algn="l" rtl="0">
              <a:lnSpc>
                <a:spcPct val="150000"/>
              </a:lnSpc>
              <a:spcBef>
                <a:spcPts val="0"/>
              </a:spcBef>
              <a:spcAft>
                <a:spcPts val="0"/>
              </a:spcAft>
              <a:buNone/>
            </a:pPr>
            <a:r>
              <a:rPr lang="en-GB" sz="2400" b="1"/>
              <a:t>Reverse when signal Changes</a:t>
            </a:r>
            <a:endParaRPr sz="2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7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Code Mechanics</a:t>
            </a:r>
            <a:endParaRPr/>
          </a:p>
        </p:txBody>
      </p:sp>
      <p:sp>
        <p:nvSpPr>
          <p:cNvPr id="949" name="Google Shape;949;p72"/>
          <p:cNvSpPr txBox="1"/>
          <p:nvPr/>
        </p:nvSpPr>
        <p:spPr>
          <a:xfrm>
            <a:off x="4572000" y="1305375"/>
            <a:ext cx="4457700" cy="48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950">
              <a:solidFill>
                <a:srgbClr val="FFFFFF"/>
              </a:solidFill>
            </a:endParaRPr>
          </a:p>
        </p:txBody>
      </p:sp>
      <p:sp>
        <p:nvSpPr>
          <p:cNvPr id="950" name="Google Shape;950;p72"/>
          <p:cNvSpPr txBox="1"/>
          <p:nvPr/>
        </p:nvSpPr>
        <p:spPr>
          <a:xfrm>
            <a:off x="0" y="0"/>
            <a:ext cx="93324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700"/>
          </a:p>
        </p:txBody>
      </p:sp>
      <p:sp>
        <p:nvSpPr>
          <p:cNvPr id="952" name="Google Shape;952;p72"/>
          <p:cNvSpPr txBox="1">
            <a:spLocks noGrp="1"/>
          </p:cNvSpPr>
          <p:nvPr>
            <p:ph type="body" idx="1"/>
          </p:nvPr>
        </p:nvSpPr>
        <p:spPr>
          <a:xfrm>
            <a:off x="720000" y="1790175"/>
            <a:ext cx="7704000" cy="1215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500">
                <a:solidFill>
                  <a:srgbClr val="EEF0FF"/>
                </a:solidFill>
                <a:latin typeface="Arial"/>
                <a:ea typeface="Arial"/>
                <a:cs typeface="Arial"/>
                <a:sym typeface="Arial"/>
              </a:rPr>
              <a:t> Carbon Spread Volume (20MA)</a:t>
            </a:r>
            <a:endParaRPr sz="2500">
              <a:solidFill>
                <a:srgbClr val="EEF0FF"/>
              </a:solidFill>
              <a:latin typeface="Arial"/>
              <a:ea typeface="Arial"/>
              <a:cs typeface="Arial"/>
              <a:sym typeface="Arial"/>
            </a:endParaRPr>
          </a:p>
          <a:p>
            <a:pPr marL="0" lvl="0" indent="0" algn="l" rtl="0">
              <a:lnSpc>
                <a:spcPct val="150000"/>
              </a:lnSpc>
              <a:spcBef>
                <a:spcPts val="0"/>
              </a:spcBef>
              <a:spcAft>
                <a:spcPts val="0"/>
              </a:spcAft>
              <a:buNone/>
            </a:pPr>
            <a:r>
              <a:rPr lang="en-GB" sz="2500">
                <a:solidFill>
                  <a:srgbClr val="EEF0FF"/>
                </a:solidFill>
                <a:latin typeface="Arial"/>
                <a:ea typeface="Arial"/>
                <a:cs typeface="Arial"/>
                <a:sym typeface="Arial"/>
              </a:rPr>
              <a:t>=  √252 × σ ×(ΔTTF - ΔCarbon × </a:t>
            </a:r>
            <a:r>
              <a:rPr lang="en-GB" sz="2300">
                <a:solidFill>
                  <a:srgbClr val="EEF0FF"/>
                </a:solidFill>
                <a:latin typeface="Arial"/>
                <a:ea typeface="Arial"/>
                <a:cs typeface="Arial"/>
                <a:sym typeface="Arial"/>
              </a:rPr>
              <a:t>TTF/Carbon</a:t>
            </a:r>
            <a:r>
              <a:rPr lang="en-GB" sz="2500">
                <a:solidFill>
                  <a:srgbClr val="EEF0FF"/>
                </a:solidFill>
                <a:latin typeface="Arial"/>
                <a:ea typeface="Arial"/>
                <a:cs typeface="Arial"/>
                <a:sym typeface="Arial"/>
              </a:rPr>
              <a:t>) </a:t>
            </a:r>
            <a:endParaRPr sz="2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Objective of This Project</a:t>
            </a:r>
            <a:endParaRPr/>
          </a:p>
        </p:txBody>
      </p:sp>
      <p:sp>
        <p:nvSpPr>
          <p:cNvPr id="611" name="Google Shape;611;p46"/>
          <p:cNvSpPr txBox="1">
            <a:spLocks noGrp="1"/>
          </p:cNvSpPr>
          <p:nvPr>
            <p:ph type="subTitle" idx="1"/>
          </p:nvPr>
        </p:nvSpPr>
        <p:spPr>
          <a:xfrm>
            <a:off x="720000" y="1101025"/>
            <a:ext cx="7704000" cy="311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a:t>To develop and validate a systematic trading strategy for the TTF natural gas market using machine learning combining:</a:t>
            </a:r>
            <a:endParaRPr sz="1400"/>
          </a:p>
          <a:p>
            <a:pPr marL="0" lvl="0" indent="0" algn="just" rtl="0">
              <a:spcBef>
                <a:spcPts val="0"/>
              </a:spcBef>
              <a:spcAft>
                <a:spcPts val="0"/>
              </a:spcAft>
              <a:buNone/>
            </a:pPr>
            <a:endParaRPr sz="1400"/>
          </a:p>
          <a:p>
            <a:pPr marL="457200" lvl="0" indent="-317500" algn="just" rtl="0">
              <a:spcBef>
                <a:spcPts val="0"/>
              </a:spcBef>
              <a:spcAft>
                <a:spcPts val="0"/>
              </a:spcAft>
              <a:buSzPts val="1400"/>
              <a:buAutoNum type="arabicPeriod"/>
            </a:pPr>
            <a:r>
              <a:rPr lang="en-GB" sz="1400"/>
              <a:t>Fundamental Factors (demand, supply, and macroeconomic indicators),</a:t>
            </a:r>
            <a:endParaRPr sz="1400"/>
          </a:p>
          <a:p>
            <a:pPr marL="457200" lvl="0" indent="-317500" algn="just" rtl="0">
              <a:spcBef>
                <a:spcPts val="0"/>
              </a:spcBef>
              <a:spcAft>
                <a:spcPts val="0"/>
              </a:spcAft>
              <a:buSzPts val="1400"/>
              <a:buAutoNum type="arabicPeriod"/>
            </a:pPr>
            <a:r>
              <a:rPr lang="en-GB" sz="1400"/>
              <a:t>Technical Indicators (price trends, momentum, volatility),</a:t>
            </a:r>
            <a:endParaRPr sz="1400"/>
          </a:p>
          <a:p>
            <a:pPr marL="0" lvl="0" indent="0" algn="just" rtl="0">
              <a:spcBef>
                <a:spcPts val="0"/>
              </a:spcBef>
              <a:spcAft>
                <a:spcPts val="0"/>
              </a:spcAft>
              <a:buNone/>
            </a:pPr>
            <a:endParaRPr sz="1400"/>
          </a:p>
          <a:p>
            <a:pPr marL="0" lvl="0" indent="0" algn="just" rtl="0">
              <a:spcBef>
                <a:spcPts val="0"/>
              </a:spcBef>
              <a:spcAft>
                <a:spcPts val="0"/>
              </a:spcAft>
              <a:buNone/>
            </a:pPr>
            <a:r>
              <a:rPr lang="en-GB" sz="1400"/>
              <a:t>in order to optimize profitability and minimize risk.</a:t>
            </a:r>
            <a:endParaRPr sz="1400"/>
          </a:p>
          <a:p>
            <a:pPr marL="0" lvl="0" indent="0" algn="just" rtl="0">
              <a:spcBef>
                <a:spcPts val="0"/>
              </a:spcBef>
              <a:spcAft>
                <a:spcPts val="0"/>
              </a:spcAft>
              <a:buNone/>
            </a:pPr>
            <a:endParaRPr sz="1400"/>
          </a:p>
          <a:p>
            <a:pPr marL="0" lvl="0" indent="0" algn="just" rtl="0">
              <a:spcBef>
                <a:spcPts val="0"/>
              </a:spcBef>
              <a:spcAft>
                <a:spcPts val="0"/>
              </a:spcAft>
              <a:buNone/>
            </a:pPr>
            <a:r>
              <a:rPr lang="en-GB" sz="1400"/>
              <a:t>This strategy will be evaluated via backtesting against historical data.</a:t>
            </a:r>
            <a:endParaRPr sz="1400"/>
          </a:p>
        </p:txBody>
      </p:sp>
      <p:pic>
        <p:nvPicPr>
          <p:cNvPr id="612" name="Google Shape;612;p46"/>
          <p:cNvPicPr preferRelativeResize="0"/>
          <p:nvPr/>
        </p:nvPicPr>
        <p:blipFill>
          <a:blip r:embed="rId3">
            <a:alphaModFix/>
          </a:blip>
          <a:stretch>
            <a:fillRect/>
          </a:stretch>
        </p:blipFill>
        <p:spPr>
          <a:xfrm>
            <a:off x="3690088" y="3142875"/>
            <a:ext cx="1763825" cy="1763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958" name="Google Shape;958;p73"/>
          <p:cNvSpPr txBox="1">
            <a:spLocks noGrp="1"/>
          </p:cNvSpPr>
          <p:nvPr>
            <p:ph type="body" idx="1"/>
          </p:nvPr>
        </p:nvSpPr>
        <p:spPr>
          <a:xfrm>
            <a:off x="720000" y="1241375"/>
            <a:ext cx="7704000" cy="31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59" name="Google Shape;959;p73"/>
          <p:cNvPicPr preferRelativeResize="0"/>
          <p:nvPr/>
        </p:nvPicPr>
        <p:blipFill>
          <a:blip r:embed="rId3">
            <a:alphaModFix/>
          </a:blip>
          <a:stretch>
            <a:fillRect/>
          </a:stretch>
        </p:blipFill>
        <p:spPr>
          <a:xfrm>
            <a:off x="859288" y="0"/>
            <a:ext cx="7425424"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graphicFrame>
        <p:nvGraphicFramePr>
          <p:cNvPr id="965" name="Google Shape;965;p74"/>
          <p:cNvGraphicFramePr/>
          <p:nvPr/>
        </p:nvGraphicFramePr>
        <p:xfrm>
          <a:off x="1038200" y="1215963"/>
          <a:ext cx="7067600" cy="3075940"/>
        </p:xfrm>
        <a:graphic>
          <a:graphicData uri="http://schemas.openxmlformats.org/drawingml/2006/table">
            <a:tbl>
              <a:tblPr>
                <a:solidFill>
                  <a:srgbClr val="FCFCFC"/>
                </a:solidFill>
                <a:tableStyleId>{965F864C-214E-459A-ACC4-E8D82049C880}</a:tableStyleId>
              </a:tblPr>
              <a:tblGrid>
                <a:gridCol w="1862600">
                  <a:extLst>
                    <a:ext uri="{9D8B030D-6E8A-4147-A177-3AD203B41FA5}">
                      <a16:colId xmlns:a16="http://schemas.microsoft.com/office/drawing/2014/main" val="20000"/>
                    </a:ext>
                  </a:extLst>
                </a:gridCol>
                <a:gridCol w="1774250">
                  <a:extLst>
                    <a:ext uri="{9D8B030D-6E8A-4147-A177-3AD203B41FA5}">
                      <a16:colId xmlns:a16="http://schemas.microsoft.com/office/drawing/2014/main" val="20001"/>
                    </a:ext>
                  </a:extLst>
                </a:gridCol>
                <a:gridCol w="1457700">
                  <a:extLst>
                    <a:ext uri="{9D8B030D-6E8A-4147-A177-3AD203B41FA5}">
                      <a16:colId xmlns:a16="http://schemas.microsoft.com/office/drawing/2014/main" val="20002"/>
                    </a:ext>
                  </a:extLst>
                </a:gridCol>
                <a:gridCol w="1973050">
                  <a:extLst>
                    <a:ext uri="{9D8B030D-6E8A-4147-A177-3AD203B41FA5}">
                      <a16:colId xmlns:a16="http://schemas.microsoft.com/office/drawing/2014/main" val="20003"/>
                    </a:ext>
                  </a:extLst>
                </a:gridCol>
              </a:tblGrid>
              <a:tr h="409575">
                <a:tc>
                  <a:txBody>
                    <a:bodyPr/>
                    <a:lstStyle/>
                    <a:p>
                      <a:pPr marL="0" lvl="0" indent="0" algn="l" rtl="0">
                        <a:spcBef>
                          <a:spcPts val="0"/>
                        </a:spcBef>
                        <a:spcAft>
                          <a:spcPts val="0"/>
                        </a:spcAft>
                        <a:buNone/>
                      </a:pPr>
                      <a:endParaRPr sz="1300"/>
                    </a:p>
                  </a:txBody>
                  <a:tcPr marL="152400" marR="152400" marT="114300" marB="114300" anchor="ctr">
                    <a:lnR w="5550" cap="flat" cmpd="sng">
                      <a:solidFill>
                        <a:srgbClr val="E0E0E0"/>
                      </a:solidFill>
                      <a:prstDash val="solid"/>
                      <a:round/>
                      <a:headEnd type="none" w="sm" len="sm"/>
                      <a:tailEnd type="none" w="sm" len="sm"/>
                    </a:lnR>
                    <a:lnB w="5550" cap="flat" cmpd="sng">
                      <a:solidFill>
                        <a:srgbClr val="E0E0E0"/>
                      </a:solidFill>
                      <a:prstDash val="solid"/>
                      <a:round/>
                      <a:headEnd type="none" w="sm" len="sm"/>
                      <a:tailEnd type="none" w="sm" len="sm"/>
                    </a:lnB>
                    <a:solidFill>
                      <a:srgbClr val="EDEDED"/>
                    </a:solidFill>
                  </a:tcPr>
                </a:tc>
                <a:tc>
                  <a:txBody>
                    <a:bodyPr/>
                    <a:lstStyle/>
                    <a:p>
                      <a:pPr marL="0" lvl="0" indent="0" algn="l" rtl="0">
                        <a:spcBef>
                          <a:spcPts val="0"/>
                        </a:spcBef>
                        <a:spcAft>
                          <a:spcPts val="0"/>
                        </a:spcAft>
                        <a:buNone/>
                      </a:pPr>
                      <a:r>
                        <a:rPr lang="en-GB" sz="1300"/>
                        <a:t>Carbon Strategy</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B w="5550" cap="flat" cmpd="sng">
                      <a:solidFill>
                        <a:srgbClr val="E0E0E0"/>
                      </a:solidFill>
                      <a:prstDash val="solid"/>
                      <a:round/>
                      <a:headEnd type="none" w="sm" len="sm"/>
                      <a:tailEnd type="none" w="sm" len="sm"/>
                    </a:lnB>
                    <a:solidFill>
                      <a:srgbClr val="EDEDED"/>
                    </a:solidFill>
                  </a:tcPr>
                </a:tc>
                <a:tc>
                  <a:txBody>
                    <a:bodyPr/>
                    <a:lstStyle/>
                    <a:p>
                      <a:pPr marL="0" lvl="0" indent="0" algn="l" rtl="0">
                        <a:spcBef>
                          <a:spcPts val="0"/>
                        </a:spcBef>
                        <a:spcAft>
                          <a:spcPts val="0"/>
                        </a:spcAft>
                        <a:buNone/>
                      </a:pPr>
                      <a:r>
                        <a:rPr lang="en-GB" sz="1300"/>
                        <a:t>Brent Strategy</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B w="5550" cap="flat" cmpd="sng">
                      <a:solidFill>
                        <a:srgbClr val="E0E0E0"/>
                      </a:solidFill>
                      <a:prstDash val="solid"/>
                      <a:round/>
                      <a:headEnd type="none" w="sm" len="sm"/>
                      <a:tailEnd type="none" w="sm" len="sm"/>
                    </a:lnB>
                    <a:solidFill>
                      <a:srgbClr val="EDEDED"/>
                    </a:solidFill>
                  </a:tcPr>
                </a:tc>
                <a:tc>
                  <a:txBody>
                    <a:bodyPr/>
                    <a:lstStyle/>
                    <a:p>
                      <a:pPr marL="0" lvl="0" indent="0" algn="l" rtl="0">
                        <a:spcBef>
                          <a:spcPts val="0"/>
                        </a:spcBef>
                        <a:spcAft>
                          <a:spcPts val="0"/>
                        </a:spcAft>
                        <a:buNone/>
                      </a:pPr>
                      <a:r>
                        <a:rPr lang="en-GB" sz="1300"/>
                        <a:t>Combined Portfolio</a:t>
                      </a:r>
                      <a:endParaRPr sz="1300"/>
                    </a:p>
                  </a:txBody>
                  <a:tcPr marL="152400" marR="152400" marT="114300" marB="114300" anchor="ctr">
                    <a:lnL w="5550" cap="flat" cmpd="sng">
                      <a:solidFill>
                        <a:srgbClr val="E0E0E0"/>
                      </a:solidFill>
                      <a:prstDash val="solid"/>
                      <a:round/>
                      <a:headEnd type="none" w="sm" len="sm"/>
                      <a:tailEnd type="none" w="sm" len="sm"/>
                    </a:lnL>
                    <a:lnB w="5550" cap="flat" cmpd="sng">
                      <a:solidFill>
                        <a:srgbClr val="E0E0E0"/>
                      </a:solidFill>
                      <a:prstDash val="solid"/>
                      <a:round/>
                      <a:headEnd type="none" w="sm" len="sm"/>
                      <a:tailEnd type="none" w="sm" len="sm"/>
                    </a:lnB>
                    <a:solidFill>
                      <a:srgbClr val="EDEDED"/>
                    </a:solidFill>
                  </a:tcPr>
                </a:tc>
                <a:extLst>
                  <a:ext uri="{0D108BD9-81ED-4DB2-BD59-A6C34878D82A}">
                    <a16:rowId xmlns:a16="http://schemas.microsoft.com/office/drawing/2014/main" val="10000"/>
                  </a:ext>
                </a:extLst>
              </a:tr>
              <a:tr h="409575">
                <a:tc>
                  <a:txBody>
                    <a:bodyPr/>
                    <a:lstStyle/>
                    <a:p>
                      <a:pPr marL="0" lvl="0" indent="0" algn="l" rtl="0">
                        <a:spcBef>
                          <a:spcPts val="0"/>
                        </a:spcBef>
                        <a:spcAft>
                          <a:spcPts val="0"/>
                        </a:spcAft>
                        <a:buNone/>
                      </a:pPr>
                      <a:r>
                        <a:rPr lang="en-GB" sz="1300"/>
                        <a:t>Total Return</a:t>
                      </a:r>
                      <a:endParaRPr sz="1300"/>
                    </a:p>
                  </a:txBody>
                  <a:tcPr marL="152400" marR="152400" marT="114300" marB="114300" anchor="ctr">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9.52%</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28.66%</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18.90%</a:t>
                      </a:r>
                      <a:endParaRPr sz="1300"/>
                    </a:p>
                  </a:txBody>
                  <a:tcPr marL="152400" marR="152400" marT="114300" marB="114300" anchor="ctr">
                    <a:lnL w="5550" cap="flat" cmpd="sng">
                      <a:solidFill>
                        <a:srgbClr val="E0E0E0"/>
                      </a:solidFill>
                      <a:prstDash val="solid"/>
                      <a:round/>
                      <a:headEnd type="none" w="sm" len="sm"/>
                      <a:tailEnd type="none" w="sm" len="sm"/>
                    </a:lnL>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9575">
                <a:tc>
                  <a:txBody>
                    <a:bodyPr/>
                    <a:lstStyle/>
                    <a:p>
                      <a:pPr marL="0" lvl="0" indent="0" algn="l" rtl="0">
                        <a:spcBef>
                          <a:spcPts val="0"/>
                        </a:spcBef>
                        <a:spcAft>
                          <a:spcPts val="0"/>
                        </a:spcAft>
                        <a:buNone/>
                      </a:pPr>
                      <a:r>
                        <a:rPr lang="en-GB" sz="1300"/>
                        <a:t>Sharpe Ratio</a:t>
                      </a:r>
                      <a:endParaRPr sz="1300"/>
                    </a:p>
                  </a:txBody>
                  <a:tcPr marL="152400" marR="152400" marT="114300" marB="114300" anchor="ctr">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0.74</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1.92</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1.49</a:t>
                      </a:r>
                      <a:endParaRPr sz="1300"/>
                    </a:p>
                  </a:txBody>
                  <a:tcPr marL="152400" marR="152400" marT="114300" marB="114300" anchor="ctr">
                    <a:lnL w="5550" cap="flat" cmpd="sng">
                      <a:solidFill>
                        <a:srgbClr val="E0E0E0"/>
                      </a:solidFill>
                      <a:prstDash val="solid"/>
                      <a:round/>
                      <a:headEnd type="none" w="sm" len="sm"/>
                      <a:tailEnd type="none" w="sm" len="sm"/>
                    </a:lnL>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09575">
                <a:tc>
                  <a:txBody>
                    <a:bodyPr/>
                    <a:lstStyle/>
                    <a:p>
                      <a:pPr marL="0" lvl="0" indent="0" algn="l" rtl="0">
                        <a:spcBef>
                          <a:spcPts val="0"/>
                        </a:spcBef>
                        <a:spcAft>
                          <a:spcPts val="0"/>
                        </a:spcAft>
                        <a:buNone/>
                      </a:pPr>
                      <a:r>
                        <a:rPr lang="en-GB" sz="1300"/>
                        <a:t>Max Drawdown</a:t>
                      </a:r>
                      <a:endParaRPr sz="1300"/>
                    </a:p>
                  </a:txBody>
                  <a:tcPr marL="152400" marR="152400" marT="114300" marB="114300" anchor="ctr">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-11.93%</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-8.70%</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GB" sz="1350">
                          <a:highlight>
                            <a:srgbClr val="FCFCFC"/>
                          </a:highlight>
                          <a:latin typeface="Roboto"/>
                          <a:ea typeface="Roboto"/>
                          <a:cs typeface="Roboto"/>
                          <a:sym typeface="Roboto"/>
                        </a:rPr>
                        <a:t>-10.00%</a:t>
                      </a:r>
                      <a:endParaRPr sz="1350">
                        <a:highlight>
                          <a:srgbClr val="FCFCFC"/>
                        </a:highlight>
                        <a:latin typeface="Roboto"/>
                        <a:ea typeface="Roboto"/>
                        <a:cs typeface="Roboto"/>
                        <a:sym typeface="Roboto"/>
                      </a:endParaRPr>
                    </a:p>
                  </a:txBody>
                  <a:tcPr marL="152400" marR="152400" marT="114300" marB="114300" anchor="ctr">
                    <a:lnL w="5550" cap="flat" cmpd="sng">
                      <a:solidFill>
                        <a:srgbClr val="E0E0E0"/>
                      </a:solidFill>
                      <a:prstDash val="solid"/>
                      <a:round/>
                      <a:headEnd type="none" w="sm" len="sm"/>
                      <a:tailEnd type="none" w="sm" len="sm"/>
                    </a:lnL>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9575">
                <a:tc>
                  <a:txBody>
                    <a:bodyPr/>
                    <a:lstStyle/>
                    <a:p>
                      <a:pPr marL="0" lvl="0" indent="0" algn="l" rtl="0">
                        <a:spcBef>
                          <a:spcPts val="0"/>
                        </a:spcBef>
                        <a:spcAft>
                          <a:spcPts val="0"/>
                        </a:spcAft>
                        <a:buNone/>
                      </a:pPr>
                      <a:r>
                        <a:rPr lang="en-GB" sz="1300"/>
                        <a:t>Win Rate</a:t>
                      </a:r>
                      <a:endParaRPr sz="1300"/>
                    </a:p>
                  </a:txBody>
                  <a:tcPr marL="152400" marR="152400" marT="114300" marB="114300" anchor="ctr">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49.02%</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53.73%</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GB" sz="1350">
                          <a:highlight>
                            <a:srgbClr val="FCFCFC"/>
                          </a:highlight>
                          <a:latin typeface="Roboto"/>
                          <a:ea typeface="Roboto"/>
                          <a:cs typeface="Roboto"/>
                          <a:sym typeface="Roboto"/>
                        </a:rPr>
                        <a:t>52.94%</a:t>
                      </a:r>
                      <a:endParaRPr sz="1350">
                        <a:highlight>
                          <a:srgbClr val="FCFCFC"/>
                        </a:highlight>
                        <a:latin typeface="Roboto"/>
                        <a:ea typeface="Roboto"/>
                        <a:cs typeface="Roboto"/>
                        <a:sym typeface="Roboto"/>
                      </a:endParaRPr>
                    </a:p>
                  </a:txBody>
                  <a:tcPr marL="152400" marR="152400" marT="114300" marB="114300" anchor="ctr">
                    <a:lnL w="5550" cap="flat" cmpd="sng">
                      <a:solidFill>
                        <a:srgbClr val="E0E0E0"/>
                      </a:solidFill>
                      <a:prstDash val="solid"/>
                      <a:round/>
                      <a:headEnd type="none" w="sm" len="sm"/>
                      <a:tailEnd type="none" w="sm" len="sm"/>
                    </a:lnL>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09575">
                <a:tc>
                  <a:txBody>
                    <a:bodyPr/>
                    <a:lstStyle/>
                    <a:p>
                      <a:pPr marL="0" lvl="0" indent="0" algn="l" rtl="0">
                        <a:spcBef>
                          <a:spcPts val="0"/>
                        </a:spcBef>
                        <a:spcAft>
                          <a:spcPts val="0"/>
                        </a:spcAft>
                        <a:buNone/>
                      </a:pPr>
                      <a:r>
                        <a:rPr lang="en-GB" sz="1300"/>
                        <a:t>Number of Trades</a:t>
                      </a:r>
                      <a:endParaRPr sz="1300"/>
                    </a:p>
                  </a:txBody>
                  <a:tcPr marL="152400" marR="152400" marT="114300" marB="114300" anchor="ctr">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127</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sz="1300"/>
                        <a:t>128</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GB" sz="1350">
                          <a:highlight>
                            <a:srgbClr val="FCFCFC"/>
                          </a:highlight>
                          <a:latin typeface="Roboto"/>
                          <a:ea typeface="Roboto"/>
                          <a:cs typeface="Roboto"/>
                          <a:sym typeface="Roboto"/>
                        </a:rPr>
                        <a:t>128</a:t>
                      </a:r>
                      <a:endParaRPr sz="1350">
                        <a:highlight>
                          <a:srgbClr val="FCFCFC"/>
                        </a:highlight>
                        <a:latin typeface="Roboto"/>
                        <a:ea typeface="Roboto"/>
                        <a:cs typeface="Roboto"/>
                        <a:sym typeface="Roboto"/>
                      </a:endParaRPr>
                    </a:p>
                  </a:txBody>
                  <a:tcPr marL="152400" marR="152400" marT="114300" marB="114300" anchor="ctr">
                    <a:lnL w="5550" cap="flat" cmpd="sng">
                      <a:solidFill>
                        <a:srgbClr val="E0E0E0"/>
                      </a:solidFill>
                      <a:prstDash val="solid"/>
                      <a:round/>
                      <a:headEnd type="none" w="sm" len="sm"/>
                      <a:tailEnd type="none" w="sm" len="sm"/>
                    </a:lnL>
                    <a:lnT w="5550" cap="flat" cmpd="sng">
                      <a:solidFill>
                        <a:srgbClr val="E0E0E0"/>
                      </a:solidFill>
                      <a:prstDash val="solid"/>
                      <a:round/>
                      <a:headEnd type="none" w="sm" len="sm"/>
                      <a:tailEnd type="none" w="sm" len="sm"/>
                    </a:lnT>
                    <a:lnB w="5550" cap="flat" cmpd="sng">
                      <a:solidFill>
                        <a:srgbClr val="E0E0E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09575">
                <a:tc>
                  <a:txBody>
                    <a:bodyPr/>
                    <a:lstStyle/>
                    <a:p>
                      <a:pPr marL="0" lvl="0" indent="0" algn="l" rtl="0">
                        <a:spcBef>
                          <a:spcPts val="0"/>
                        </a:spcBef>
                        <a:spcAft>
                          <a:spcPts val="0"/>
                        </a:spcAft>
                        <a:buNone/>
                      </a:pPr>
                      <a:r>
                        <a:rPr lang="en-GB" sz="1300"/>
                        <a:t>Avg Trade Duration </a:t>
                      </a:r>
                      <a:endParaRPr sz="1300"/>
                    </a:p>
                  </a:txBody>
                  <a:tcPr marL="152400" marR="152400" marT="114300" marB="114300" anchor="ctr">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solidFill>
                      <a:srgbClr val="FFFFFF"/>
                    </a:solidFill>
                  </a:tcPr>
                </a:tc>
                <a:tc>
                  <a:txBody>
                    <a:bodyPr/>
                    <a:lstStyle/>
                    <a:p>
                      <a:pPr marL="0" lvl="0" indent="0" algn="l" rtl="0">
                        <a:spcBef>
                          <a:spcPts val="0"/>
                        </a:spcBef>
                        <a:spcAft>
                          <a:spcPts val="0"/>
                        </a:spcAft>
                        <a:buNone/>
                      </a:pPr>
                      <a:r>
                        <a:rPr lang="en-GB" sz="1300"/>
                        <a:t>6.4 days </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solidFill>
                      <a:srgbClr val="FFFFFF"/>
                    </a:solidFill>
                  </a:tcPr>
                </a:tc>
                <a:tc>
                  <a:txBody>
                    <a:bodyPr/>
                    <a:lstStyle/>
                    <a:p>
                      <a:pPr marL="0" lvl="0" indent="0" algn="l" rtl="0">
                        <a:spcBef>
                          <a:spcPts val="0"/>
                        </a:spcBef>
                        <a:spcAft>
                          <a:spcPts val="0"/>
                        </a:spcAft>
                        <a:buNone/>
                      </a:pPr>
                      <a:r>
                        <a:rPr lang="en-GB" sz="1300"/>
                        <a:t>7.4 days</a:t>
                      </a:r>
                      <a:endParaRPr sz="1300"/>
                    </a:p>
                  </a:txBody>
                  <a:tcPr marL="152400" marR="152400" marT="114300" marB="114300" anchor="ctr">
                    <a:lnL w="5550" cap="flat" cmpd="sng">
                      <a:solidFill>
                        <a:srgbClr val="E0E0E0"/>
                      </a:solidFill>
                      <a:prstDash val="solid"/>
                      <a:round/>
                      <a:headEnd type="none" w="sm" len="sm"/>
                      <a:tailEnd type="none" w="sm" len="sm"/>
                    </a:lnL>
                    <a:lnR w="5550" cap="flat" cmpd="sng">
                      <a:solidFill>
                        <a:srgbClr val="E0E0E0"/>
                      </a:solidFill>
                      <a:prstDash val="solid"/>
                      <a:round/>
                      <a:headEnd type="none" w="sm" len="sm"/>
                      <a:tailEnd type="none" w="sm" len="sm"/>
                    </a:lnR>
                    <a:lnT w="5550" cap="flat" cmpd="sng">
                      <a:solidFill>
                        <a:srgbClr val="E0E0E0"/>
                      </a:solidFill>
                      <a:prstDash val="solid"/>
                      <a:round/>
                      <a:headEnd type="none" w="sm" len="sm"/>
                      <a:tailEnd type="none" w="sm" len="sm"/>
                    </a:lnT>
                    <a:solidFill>
                      <a:srgbClr val="FFFFFF"/>
                    </a:solidFill>
                  </a:tcPr>
                </a:tc>
                <a:tc>
                  <a:txBody>
                    <a:bodyPr/>
                    <a:lstStyle/>
                    <a:p>
                      <a:pPr marL="0" lvl="0" indent="0" algn="l" rtl="0">
                        <a:lnSpc>
                          <a:spcPct val="115000"/>
                        </a:lnSpc>
                        <a:spcBef>
                          <a:spcPts val="0"/>
                        </a:spcBef>
                        <a:spcAft>
                          <a:spcPts val="0"/>
                        </a:spcAft>
                        <a:buNone/>
                      </a:pPr>
                      <a:r>
                        <a:rPr lang="en-GB" sz="1350">
                          <a:highlight>
                            <a:srgbClr val="FCFCFC"/>
                          </a:highlight>
                          <a:latin typeface="Roboto"/>
                          <a:ea typeface="Roboto"/>
                          <a:cs typeface="Roboto"/>
                          <a:sym typeface="Roboto"/>
                        </a:rPr>
                        <a:t>6.9 days</a:t>
                      </a:r>
                      <a:endParaRPr sz="1350">
                        <a:highlight>
                          <a:srgbClr val="FCFCFC"/>
                        </a:highlight>
                        <a:latin typeface="Roboto"/>
                        <a:ea typeface="Roboto"/>
                        <a:cs typeface="Roboto"/>
                        <a:sym typeface="Roboto"/>
                      </a:endParaRPr>
                    </a:p>
                  </a:txBody>
                  <a:tcPr marL="152400" marR="152400" marT="114300" marB="114300" anchor="ctr">
                    <a:lnL w="5550" cap="flat" cmpd="sng">
                      <a:solidFill>
                        <a:srgbClr val="E0E0E0"/>
                      </a:solidFill>
                      <a:prstDash val="solid"/>
                      <a:round/>
                      <a:headEnd type="none" w="sm" len="sm"/>
                      <a:tailEnd type="none" w="sm" len="sm"/>
                    </a:lnL>
                    <a:lnT w="5550" cap="flat" cmpd="sng">
                      <a:solidFill>
                        <a:srgbClr val="E0E0E0"/>
                      </a:solidFill>
                      <a:prstDash val="solid"/>
                      <a:round/>
                      <a:headEnd type="none" w="sm" len="sm"/>
                      <a:tailEnd type="none" w="sm" len="sm"/>
                    </a:lnT>
                    <a:solidFill>
                      <a:srgbClr val="FFFFFF"/>
                    </a:solidFill>
                  </a:tcPr>
                </a:tc>
                <a:extLst>
                  <a:ext uri="{0D108BD9-81ED-4DB2-BD59-A6C34878D82A}">
                    <a16:rowId xmlns:a16="http://schemas.microsoft.com/office/drawing/2014/main" val="10006"/>
                  </a:ext>
                </a:extLst>
              </a:tr>
            </a:tbl>
          </a:graphicData>
        </a:graphic>
      </p:graphicFrame>
      <p:sp>
        <p:nvSpPr>
          <p:cNvPr id="966" name="Google Shape;966;p7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Strategy Performance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75"/>
          <p:cNvSpPr txBox="1">
            <a:spLocks noGrp="1"/>
          </p:cNvSpPr>
          <p:nvPr>
            <p:ph type="title"/>
          </p:nvPr>
        </p:nvSpPr>
        <p:spPr>
          <a:xfrm>
            <a:off x="650638" y="772575"/>
            <a:ext cx="4448100" cy="10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sz="4600"/>
              <a:t>Thank you</a:t>
            </a:r>
            <a:endParaRPr sz="4600"/>
          </a:p>
        </p:txBody>
      </p:sp>
      <p:grpSp>
        <p:nvGrpSpPr>
          <p:cNvPr id="973" name="Google Shape;973;p75"/>
          <p:cNvGrpSpPr/>
          <p:nvPr/>
        </p:nvGrpSpPr>
        <p:grpSpPr>
          <a:xfrm>
            <a:off x="5599507" y="1359785"/>
            <a:ext cx="2885158" cy="2567096"/>
            <a:chOff x="5545807" y="1288210"/>
            <a:chExt cx="2885158" cy="2567096"/>
          </a:xfrm>
        </p:grpSpPr>
        <p:sp>
          <p:nvSpPr>
            <p:cNvPr id="974" name="Google Shape;974;p75"/>
            <p:cNvSpPr/>
            <p:nvPr/>
          </p:nvSpPr>
          <p:spPr>
            <a:xfrm>
              <a:off x="5707648" y="1993585"/>
              <a:ext cx="1105352" cy="711035"/>
            </a:xfrm>
            <a:custGeom>
              <a:avLst/>
              <a:gdLst/>
              <a:ahLst/>
              <a:cxnLst/>
              <a:rect l="l" t="t" r="r" b="b"/>
              <a:pathLst>
                <a:path w="90196" h="58020" extrusionOk="0">
                  <a:moveTo>
                    <a:pt x="90195" y="1"/>
                  </a:moveTo>
                  <a:lnTo>
                    <a:pt x="11" y="51518"/>
                  </a:lnTo>
                  <a:lnTo>
                    <a:pt x="11" y="51518"/>
                  </a:lnTo>
                  <a:lnTo>
                    <a:pt x="1" y="58020"/>
                  </a:lnTo>
                  <a:lnTo>
                    <a:pt x="90185" y="6495"/>
                  </a:lnTo>
                  <a:lnTo>
                    <a:pt x="90195" y="1"/>
                  </a:lnTo>
                  <a:close/>
                </a:path>
              </a:pathLst>
            </a:custGeom>
            <a:solidFill>
              <a:srgbClr val="7784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75"/>
            <p:cNvSpPr/>
            <p:nvPr/>
          </p:nvSpPr>
          <p:spPr>
            <a:xfrm>
              <a:off x="6812791" y="1993585"/>
              <a:ext cx="1318859" cy="854124"/>
            </a:xfrm>
            <a:custGeom>
              <a:avLst/>
              <a:gdLst/>
              <a:ahLst/>
              <a:cxnLst/>
              <a:rect l="l" t="t" r="r" b="b"/>
              <a:pathLst>
                <a:path w="107618" h="69696" extrusionOk="0">
                  <a:moveTo>
                    <a:pt x="10" y="1"/>
                  </a:moveTo>
                  <a:lnTo>
                    <a:pt x="0" y="6495"/>
                  </a:lnTo>
                  <a:lnTo>
                    <a:pt x="107614" y="69696"/>
                  </a:lnTo>
                  <a:lnTo>
                    <a:pt x="107618" y="63196"/>
                  </a:lnTo>
                  <a:lnTo>
                    <a:pt x="10" y="1"/>
                  </a:lnTo>
                  <a:close/>
                </a:path>
              </a:pathLst>
            </a:custGeom>
            <a:solidFill>
              <a:srgbClr val="ABBE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75"/>
            <p:cNvSpPr/>
            <p:nvPr/>
          </p:nvSpPr>
          <p:spPr>
            <a:xfrm>
              <a:off x="7646235" y="3097614"/>
              <a:ext cx="35748" cy="118175"/>
            </a:xfrm>
            <a:custGeom>
              <a:avLst/>
              <a:gdLst/>
              <a:ahLst/>
              <a:cxnLst/>
              <a:rect l="l" t="t" r="r" b="b"/>
              <a:pathLst>
                <a:path w="2917" h="9643" extrusionOk="0">
                  <a:moveTo>
                    <a:pt x="2916" y="1"/>
                  </a:moveTo>
                  <a:cubicBezTo>
                    <a:pt x="2587" y="129"/>
                    <a:pt x="2270" y="284"/>
                    <a:pt x="1969" y="454"/>
                  </a:cubicBezTo>
                  <a:cubicBezTo>
                    <a:pt x="666" y="1195"/>
                    <a:pt x="28" y="2176"/>
                    <a:pt x="24" y="3150"/>
                  </a:cubicBezTo>
                  <a:lnTo>
                    <a:pt x="24" y="3148"/>
                  </a:lnTo>
                  <a:lnTo>
                    <a:pt x="0" y="9627"/>
                  </a:lnTo>
                  <a:lnTo>
                    <a:pt x="0" y="9627"/>
                  </a:lnTo>
                  <a:cubicBezTo>
                    <a:pt x="7" y="8657"/>
                    <a:pt x="673" y="7683"/>
                    <a:pt x="1959" y="6946"/>
                  </a:cubicBezTo>
                  <a:cubicBezTo>
                    <a:pt x="2254" y="6776"/>
                    <a:pt x="2583" y="6633"/>
                    <a:pt x="2916" y="6498"/>
                  </a:cubicBezTo>
                  <a:lnTo>
                    <a:pt x="2916" y="1"/>
                  </a:lnTo>
                  <a:close/>
                  <a:moveTo>
                    <a:pt x="0" y="9627"/>
                  </a:moveTo>
                  <a:cubicBezTo>
                    <a:pt x="0" y="9632"/>
                    <a:pt x="0" y="9637"/>
                    <a:pt x="0" y="9642"/>
                  </a:cubicBezTo>
                  <a:lnTo>
                    <a:pt x="0" y="9627"/>
                  </a:lnTo>
                  <a:close/>
                </a:path>
              </a:pathLst>
            </a:custGeom>
            <a:solidFill>
              <a:srgbClr val="7380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75"/>
            <p:cNvSpPr/>
            <p:nvPr/>
          </p:nvSpPr>
          <p:spPr>
            <a:xfrm>
              <a:off x="7681968" y="3094317"/>
              <a:ext cx="9841" cy="82942"/>
            </a:xfrm>
            <a:custGeom>
              <a:avLst/>
              <a:gdLst/>
              <a:ahLst/>
              <a:cxnLst/>
              <a:rect l="l" t="t" r="r" b="b"/>
              <a:pathLst>
                <a:path w="803" h="6768" extrusionOk="0">
                  <a:moveTo>
                    <a:pt x="802" y="0"/>
                  </a:moveTo>
                  <a:cubicBezTo>
                    <a:pt x="535" y="75"/>
                    <a:pt x="273" y="166"/>
                    <a:pt x="0" y="270"/>
                  </a:cubicBezTo>
                  <a:lnTo>
                    <a:pt x="0" y="6767"/>
                  </a:lnTo>
                  <a:cubicBezTo>
                    <a:pt x="254" y="6674"/>
                    <a:pt x="525" y="6571"/>
                    <a:pt x="802" y="6502"/>
                  </a:cubicBezTo>
                  <a:lnTo>
                    <a:pt x="802" y="0"/>
                  </a:lnTo>
                  <a:close/>
                </a:path>
              </a:pathLst>
            </a:custGeom>
            <a:solidFill>
              <a:srgbClr val="788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75"/>
            <p:cNvSpPr/>
            <p:nvPr/>
          </p:nvSpPr>
          <p:spPr>
            <a:xfrm>
              <a:off x="7691796" y="3092369"/>
              <a:ext cx="8579" cy="81631"/>
            </a:xfrm>
            <a:custGeom>
              <a:avLst/>
              <a:gdLst/>
              <a:ahLst/>
              <a:cxnLst/>
              <a:rect l="l" t="t" r="r" b="b"/>
              <a:pathLst>
                <a:path w="700" h="6661" extrusionOk="0">
                  <a:moveTo>
                    <a:pt x="700" y="1"/>
                  </a:moveTo>
                  <a:cubicBezTo>
                    <a:pt x="460" y="44"/>
                    <a:pt x="234" y="90"/>
                    <a:pt x="0" y="159"/>
                  </a:cubicBezTo>
                  <a:lnTo>
                    <a:pt x="0" y="6661"/>
                  </a:lnTo>
                  <a:cubicBezTo>
                    <a:pt x="216" y="6597"/>
                    <a:pt x="456" y="6540"/>
                    <a:pt x="680" y="6492"/>
                  </a:cubicBezTo>
                  <a:lnTo>
                    <a:pt x="700" y="1"/>
                  </a:lnTo>
                  <a:close/>
                </a:path>
              </a:pathLst>
            </a:custGeom>
            <a:solidFill>
              <a:srgbClr val="7C8A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75"/>
            <p:cNvSpPr/>
            <p:nvPr/>
          </p:nvSpPr>
          <p:spPr>
            <a:xfrm>
              <a:off x="7700116" y="3090886"/>
              <a:ext cx="8297" cy="81055"/>
            </a:xfrm>
            <a:custGeom>
              <a:avLst/>
              <a:gdLst/>
              <a:ahLst/>
              <a:cxnLst/>
              <a:rect l="l" t="t" r="r" b="b"/>
              <a:pathLst>
                <a:path w="677" h="6614" extrusionOk="0">
                  <a:moveTo>
                    <a:pt x="676" y="1"/>
                  </a:moveTo>
                  <a:cubicBezTo>
                    <a:pt x="451" y="34"/>
                    <a:pt x="231" y="70"/>
                    <a:pt x="21" y="122"/>
                  </a:cubicBezTo>
                  <a:lnTo>
                    <a:pt x="1" y="6613"/>
                  </a:lnTo>
                  <a:cubicBezTo>
                    <a:pt x="227" y="6568"/>
                    <a:pt x="443" y="6530"/>
                    <a:pt x="663" y="6505"/>
                  </a:cubicBezTo>
                  <a:lnTo>
                    <a:pt x="676" y="1"/>
                  </a:lnTo>
                  <a:close/>
                </a:path>
              </a:pathLst>
            </a:custGeom>
            <a:solidFill>
              <a:srgbClr val="818F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75"/>
            <p:cNvSpPr/>
            <p:nvPr/>
          </p:nvSpPr>
          <p:spPr>
            <a:xfrm>
              <a:off x="7708229" y="3090090"/>
              <a:ext cx="8003" cy="80515"/>
            </a:xfrm>
            <a:custGeom>
              <a:avLst/>
              <a:gdLst/>
              <a:ahLst/>
              <a:cxnLst/>
              <a:rect l="l" t="t" r="r" b="b"/>
              <a:pathLst>
                <a:path w="653" h="6570" extrusionOk="0">
                  <a:moveTo>
                    <a:pt x="652" y="0"/>
                  </a:moveTo>
                  <a:lnTo>
                    <a:pt x="652" y="0"/>
                  </a:lnTo>
                  <a:cubicBezTo>
                    <a:pt x="436" y="18"/>
                    <a:pt x="220" y="44"/>
                    <a:pt x="14" y="66"/>
                  </a:cubicBezTo>
                  <a:lnTo>
                    <a:pt x="1" y="6570"/>
                  </a:lnTo>
                  <a:cubicBezTo>
                    <a:pt x="213" y="6544"/>
                    <a:pt x="423" y="6518"/>
                    <a:pt x="648" y="6504"/>
                  </a:cubicBezTo>
                  <a:lnTo>
                    <a:pt x="652" y="0"/>
                  </a:lnTo>
                  <a:close/>
                </a:path>
              </a:pathLst>
            </a:custGeom>
            <a:solidFill>
              <a:srgbClr val="8594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75"/>
            <p:cNvSpPr/>
            <p:nvPr/>
          </p:nvSpPr>
          <p:spPr>
            <a:xfrm>
              <a:off x="7716169" y="3089599"/>
              <a:ext cx="8052" cy="80209"/>
            </a:xfrm>
            <a:custGeom>
              <a:avLst/>
              <a:gdLst/>
              <a:ahLst/>
              <a:cxnLst/>
              <a:rect l="l" t="t" r="r" b="b"/>
              <a:pathLst>
                <a:path w="657" h="6545" extrusionOk="0">
                  <a:moveTo>
                    <a:pt x="656" y="1"/>
                  </a:moveTo>
                  <a:lnTo>
                    <a:pt x="656" y="1"/>
                  </a:lnTo>
                  <a:cubicBezTo>
                    <a:pt x="440" y="11"/>
                    <a:pt x="224" y="27"/>
                    <a:pt x="4" y="40"/>
                  </a:cubicBezTo>
                  <a:lnTo>
                    <a:pt x="0" y="6544"/>
                  </a:lnTo>
                  <a:cubicBezTo>
                    <a:pt x="206" y="6526"/>
                    <a:pt x="426" y="6514"/>
                    <a:pt x="642" y="6510"/>
                  </a:cubicBezTo>
                  <a:lnTo>
                    <a:pt x="656" y="1"/>
                  </a:lnTo>
                  <a:close/>
                </a:path>
              </a:pathLst>
            </a:custGeom>
            <a:solidFill>
              <a:srgbClr val="8A9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75"/>
            <p:cNvSpPr/>
            <p:nvPr/>
          </p:nvSpPr>
          <p:spPr>
            <a:xfrm>
              <a:off x="7724037" y="3089575"/>
              <a:ext cx="8529" cy="79866"/>
            </a:xfrm>
            <a:custGeom>
              <a:avLst/>
              <a:gdLst/>
              <a:ahLst/>
              <a:cxnLst/>
              <a:rect l="l" t="t" r="r" b="b"/>
              <a:pathLst>
                <a:path w="696" h="6517" extrusionOk="0">
                  <a:moveTo>
                    <a:pt x="14" y="1"/>
                  </a:moveTo>
                  <a:lnTo>
                    <a:pt x="14" y="3"/>
                  </a:lnTo>
                  <a:lnTo>
                    <a:pt x="0" y="6512"/>
                  </a:lnTo>
                  <a:cubicBezTo>
                    <a:pt x="234" y="6512"/>
                    <a:pt x="446" y="6512"/>
                    <a:pt x="676" y="6516"/>
                  </a:cubicBezTo>
                  <a:lnTo>
                    <a:pt x="696" y="21"/>
                  </a:lnTo>
                  <a:cubicBezTo>
                    <a:pt x="466" y="1"/>
                    <a:pt x="240" y="1"/>
                    <a:pt x="14" y="1"/>
                  </a:cubicBezTo>
                  <a:close/>
                </a:path>
              </a:pathLst>
            </a:custGeom>
            <a:solidFill>
              <a:srgbClr val="8E9D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75"/>
            <p:cNvSpPr/>
            <p:nvPr/>
          </p:nvSpPr>
          <p:spPr>
            <a:xfrm>
              <a:off x="7732308" y="3089820"/>
              <a:ext cx="9142" cy="80246"/>
            </a:xfrm>
            <a:custGeom>
              <a:avLst/>
              <a:gdLst/>
              <a:ahLst/>
              <a:cxnLst/>
              <a:rect l="l" t="t" r="r" b="b"/>
              <a:pathLst>
                <a:path w="746" h="6548" extrusionOk="0">
                  <a:moveTo>
                    <a:pt x="19" y="1"/>
                  </a:moveTo>
                  <a:lnTo>
                    <a:pt x="1" y="6496"/>
                  </a:lnTo>
                  <a:cubicBezTo>
                    <a:pt x="244" y="6504"/>
                    <a:pt x="494" y="6526"/>
                    <a:pt x="728" y="6548"/>
                  </a:cubicBezTo>
                  <a:lnTo>
                    <a:pt x="746" y="56"/>
                  </a:lnTo>
                  <a:cubicBezTo>
                    <a:pt x="508" y="32"/>
                    <a:pt x="258" y="7"/>
                    <a:pt x="19" y="1"/>
                  </a:cubicBezTo>
                  <a:close/>
                </a:path>
              </a:pathLst>
            </a:custGeom>
            <a:solidFill>
              <a:srgbClr val="93A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75"/>
            <p:cNvSpPr/>
            <p:nvPr/>
          </p:nvSpPr>
          <p:spPr>
            <a:xfrm>
              <a:off x="7741217" y="3090506"/>
              <a:ext cx="10478" cy="80944"/>
            </a:xfrm>
            <a:custGeom>
              <a:avLst/>
              <a:gdLst/>
              <a:ahLst/>
              <a:cxnLst/>
              <a:rect l="l" t="t" r="r" b="b"/>
              <a:pathLst>
                <a:path w="855" h="6605" extrusionOk="0">
                  <a:moveTo>
                    <a:pt x="19" y="0"/>
                  </a:moveTo>
                  <a:lnTo>
                    <a:pt x="1" y="6492"/>
                  </a:lnTo>
                  <a:cubicBezTo>
                    <a:pt x="296" y="6522"/>
                    <a:pt x="563" y="6561"/>
                    <a:pt x="841" y="6605"/>
                  </a:cubicBezTo>
                  <a:lnTo>
                    <a:pt x="855" y="115"/>
                  </a:lnTo>
                  <a:cubicBezTo>
                    <a:pt x="567" y="61"/>
                    <a:pt x="296" y="24"/>
                    <a:pt x="19" y="0"/>
                  </a:cubicBezTo>
                  <a:close/>
                </a:path>
              </a:pathLst>
            </a:custGeom>
            <a:solidFill>
              <a:srgbClr val="97A7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75"/>
            <p:cNvSpPr/>
            <p:nvPr/>
          </p:nvSpPr>
          <p:spPr>
            <a:xfrm>
              <a:off x="7751510" y="3091903"/>
              <a:ext cx="15356" cy="83530"/>
            </a:xfrm>
            <a:custGeom>
              <a:avLst/>
              <a:gdLst/>
              <a:ahLst/>
              <a:cxnLst/>
              <a:rect l="l" t="t" r="r" b="b"/>
              <a:pathLst>
                <a:path w="1253" h="6816" extrusionOk="0">
                  <a:moveTo>
                    <a:pt x="15" y="1"/>
                  </a:moveTo>
                  <a:lnTo>
                    <a:pt x="1" y="6491"/>
                  </a:lnTo>
                  <a:cubicBezTo>
                    <a:pt x="433" y="6578"/>
                    <a:pt x="845" y="6685"/>
                    <a:pt x="1233" y="6816"/>
                  </a:cubicBezTo>
                  <a:lnTo>
                    <a:pt x="1253" y="316"/>
                  </a:lnTo>
                  <a:cubicBezTo>
                    <a:pt x="859" y="183"/>
                    <a:pt x="446" y="78"/>
                    <a:pt x="15" y="1"/>
                  </a:cubicBezTo>
                  <a:close/>
                </a:path>
              </a:pathLst>
            </a:custGeom>
            <a:solidFill>
              <a:srgbClr val="9BAC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75"/>
            <p:cNvSpPr/>
            <p:nvPr/>
          </p:nvSpPr>
          <p:spPr>
            <a:xfrm>
              <a:off x="7766608" y="3095763"/>
              <a:ext cx="18811" cy="88003"/>
            </a:xfrm>
            <a:custGeom>
              <a:avLst/>
              <a:gdLst/>
              <a:ahLst/>
              <a:cxnLst/>
              <a:rect l="l" t="t" r="r" b="b"/>
              <a:pathLst>
                <a:path w="1535" h="7181" extrusionOk="0">
                  <a:moveTo>
                    <a:pt x="21" y="1"/>
                  </a:moveTo>
                  <a:lnTo>
                    <a:pt x="1" y="6501"/>
                  </a:lnTo>
                  <a:cubicBezTo>
                    <a:pt x="522" y="6673"/>
                    <a:pt x="1005" y="6879"/>
                    <a:pt x="1441" y="7139"/>
                  </a:cubicBezTo>
                  <a:cubicBezTo>
                    <a:pt x="1469" y="7149"/>
                    <a:pt x="1497" y="7166"/>
                    <a:pt x="1520" y="7180"/>
                  </a:cubicBezTo>
                  <a:lnTo>
                    <a:pt x="1534" y="680"/>
                  </a:lnTo>
                  <a:cubicBezTo>
                    <a:pt x="1507" y="667"/>
                    <a:pt x="1483" y="655"/>
                    <a:pt x="1451" y="643"/>
                  </a:cubicBezTo>
                  <a:cubicBezTo>
                    <a:pt x="1023" y="375"/>
                    <a:pt x="536" y="173"/>
                    <a:pt x="21" y="1"/>
                  </a:cubicBezTo>
                  <a:close/>
                </a:path>
              </a:pathLst>
            </a:custGeom>
            <a:solidFill>
              <a:srgbClr val="A0B1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75"/>
            <p:cNvSpPr/>
            <p:nvPr/>
          </p:nvSpPr>
          <p:spPr>
            <a:xfrm>
              <a:off x="7785234" y="3104096"/>
              <a:ext cx="10306" cy="87341"/>
            </a:xfrm>
            <a:custGeom>
              <a:avLst/>
              <a:gdLst/>
              <a:ahLst/>
              <a:cxnLst/>
              <a:rect l="l" t="t" r="r" b="b"/>
              <a:pathLst>
                <a:path w="841" h="7127" extrusionOk="0">
                  <a:moveTo>
                    <a:pt x="14" y="0"/>
                  </a:moveTo>
                  <a:lnTo>
                    <a:pt x="0" y="6500"/>
                  </a:lnTo>
                  <a:cubicBezTo>
                    <a:pt x="325" y="6696"/>
                    <a:pt x="597" y="6908"/>
                    <a:pt x="830" y="7126"/>
                  </a:cubicBezTo>
                  <a:lnTo>
                    <a:pt x="840" y="628"/>
                  </a:lnTo>
                  <a:cubicBezTo>
                    <a:pt x="615" y="401"/>
                    <a:pt x="329" y="203"/>
                    <a:pt x="14" y="0"/>
                  </a:cubicBezTo>
                  <a:close/>
                </a:path>
              </a:pathLst>
            </a:custGeom>
            <a:solidFill>
              <a:srgbClr val="9BAC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75"/>
            <p:cNvSpPr/>
            <p:nvPr/>
          </p:nvSpPr>
          <p:spPr>
            <a:xfrm>
              <a:off x="7795405" y="3111792"/>
              <a:ext cx="5085" cy="84915"/>
            </a:xfrm>
            <a:custGeom>
              <a:avLst/>
              <a:gdLst/>
              <a:ahLst/>
              <a:cxnLst/>
              <a:rect l="l" t="t" r="r" b="b"/>
              <a:pathLst>
                <a:path w="415" h="6929" extrusionOk="0">
                  <a:moveTo>
                    <a:pt x="10" y="0"/>
                  </a:moveTo>
                  <a:lnTo>
                    <a:pt x="0" y="6498"/>
                  </a:lnTo>
                  <a:cubicBezTo>
                    <a:pt x="151" y="6639"/>
                    <a:pt x="288" y="6789"/>
                    <a:pt x="405" y="6928"/>
                  </a:cubicBezTo>
                  <a:lnTo>
                    <a:pt x="415" y="434"/>
                  </a:lnTo>
                  <a:cubicBezTo>
                    <a:pt x="302" y="284"/>
                    <a:pt x="161" y="141"/>
                    <a:pt x="10" y="0"/>
                  </a:cubicBezTo>
                  <a:close/>
                </a:path>
              </a:pathLst>
            </a:custGeom>
            <a:solidFill>
              <a:srgbClr val="97A7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75"/>
            <p:cNvSpPr/>
            <p:nvPr/>
          </p:nvSpPr>
          <p:spPr>
            <a:xfrm>
              <a:off x="7800356" y="3117110"/>
              <a:ext cx="3333" cy="84474"/>
            </a:xfrm>
            <a:custGeom>
              <a:avLst/>
              <a:gdLst/>
              <a:ahLst/>
              <a:cxnLst/>
              <a:rect l="l" t="t" r="r" b="b"/>
              <a:pathLst>
                <a:path w="272" h="6893" extrusionOk="0">
                  <a:moveTo>
                    <a:pt x="11" y="0"/>
                  </a:moveTo>
                  <a:lnTo>
                    <a:pt x="1" y="6494"/>
                  </a:lnTo>
                  <a:cubicBezTo>
                    <a:pt x="108" y="6639"/>
                    <a:pt x="189" y="6769"/>
                    <a:pt x="262" y="6892"/>
                  </a:cubicBezTo>
                  <a:lnTo>
                    <a:pt x="272" y="398"/>
                  </a:lnTo>
                  <a:cubicBezTo>
                    <a:pt x="197" y="260"/>
                    <a:pt x="114" y="137"/>
                    <a:pt x="11" y="0"/>
                  </a:cubicBezTo>
                  <a:close/>
                </a:path>
              </a:pathLst>
            </a:custGeom>
            <a:solidFill>
              <a:srgbClr val="93A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75"/>
            <p:cNvSpPr/>
            <p:nvPr/>
          </p:nvSpPr>
          <p:spPr>
            <a:xfrm>
              <a:off x="7803566" y="3121987"/>
              <a:ext cx="2267" cy="84229"/>
            </a:xfrm>
            <a:custGeom>
              <a:avLst/>
              <a:gdLst/>
              <a:ahLst/>
              <a:cxnLst/>
              <a:rect l="l" t="t" r="r" b="b"/>
              <a:pathLst>
                <a:path w="185" h="6873" extrusionOk="0">
                  <a:moveTo>
                    <a:pt x="10" y="0"/>
                  </a:moveTo>
                  <a:lnTo>
                    <a:pt x="0" y="6494"/>
                  </a:lnTo>
                  <a:cubicBezTo>
                    <a:pt x="67" y="6615"/>
                    <a:pt x="127" y="6740"/>
                    <a:pt x="178" y="6873"/>
                  </a:cubicBezTo>
                  <a:lnTo>
                    <a:pt x="184" y="371"/>
                  </a:lnTo>
                  <a:cubicBezTo>
                    <a:pt x="141" y="246"/>
                    <a:pt x="79" y="121"/>
                    <a:pt x="10" y="0"/>
                  </a:cubicBezTo>
                  <a:close/>
                </a:path>
              </a:pathLst>
            </a:custGeom>
            <a:solidFill>
              <a:srgbClr val="8E9D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75"/>
            <p:cNvSpPr/>
            <p:nvPr/>
          </p:nvSpPr>
          <p:spPr>
            <a:xfrm>
              <a:off x="7805772" y="3126521"/>
              <a:ext cx="1323" cy="84143"/>
            </a:xfrm>
            <a:custGeom>
              <a:avLst/>
              <a:gdLst/>
              <a:ahLst/>
              <a:cxnLst/>
              <a:rect l="l" t="t" r="r" b="b"/>
              <a:pathLst>
                <a:path w="108" h="6866" extrusionOk="0">
                  <a:moveTo>
                    <a:pt x="4" y="1"/>
                  </a:moveTo>
                  <a:lnTo>
                    <a:pt x="0" y="6503"/>
                  </a:lnTo>
                  <a:cubicBezTo>
                    <a:pt x="46" y="6620"/>
                    <a:pt x="76" y="6744"/>
                    <a:pt x="97" y="6865"/>
                  </a:cubicBezTo>
                  <a:lnTo>
                    <a:pt x="107" y="377"/>
                  </a:lnTo>
                  <a:cubicBezTo>
                    <a:pt x="90" y="247"/>
                    <a:pt x="52" y="126"/>
                    <a:pt x="4" y="1"/>
                  </a:cubicBezTo>
                  <a:close/>
                </a:path>
              </a:pathLst>
            </a:custGeom>
            <a:solidFill>
              <a:srgbClr val="8A9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75"/>
            <p:cNvSpPr/>
            <p:nvPr/>
          </p:nvSpPr>
          <p:spPr>
            <a:xfrm>
              <a:off x="7806961" y="3131141"/>
              <a:ext cx="809" cy="84302"/>
            </a:xfrm>
            <a:custGeom>
              <a:avLst/>
              <a:gdLst/>
              <a:ahLst/>
              <a:cxnLst/>
              <a:rect l="l" t="t" r="r" b="b"/>
              <a:pathLst>
                <a:path w="66" h="6879" extrusionOk="0">
                  <a:moveTo>
                    <a:pt x="10" y="0"/>
                  </a:moveTo>
                  <a:lnTo>
                    <a:pt x="0" y="6488"/>
                  </a:lnTo>
                  <a:cubicBezTo>
                    <a:pt x="28" y="6623"/>
                    <a:pt x="44" y="6748"/>
                    <a:pt x="44" y="6878"/>
                  </a:cubicBezTo>
                  <a:lnTo>
                    <a:pt x="66" y="375"/>
                  </a:lnTo>
                  <a:cubicBezTo>
                    <a:pt x="48" y="244"/>
                    <a:pt x="34" y="123"/>
                    <a:pt x="10" y="0"/>
                  </a:cubicBezTo>
                  <a:close/>
                </a:path>
              </a:pathLst>
            </a:custGeom>
            <a:solidFill>
              <a:srgbClr val="8594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75"/>
            <p:cNvSpPr/>
            <p:nvPr/>
          </p:nvSpPr>
          <p:spPr>
            <a:xfrm>
              <a:off x="7807475" y="3135724"/>
              <a:ext cx="294" cy="80393"/>
            </a:xfrm>
            <a:custGeom>
              <a:avLst/>
              <a:gdLst/>
              <a:ahLst/>
              <a:cxnLst/>
              <a:rect l="l" t="t" r="r" b="b"/>
              <a:pathLst>
                <a:path w="24" h="6560" extrusionOk="0">
                  <a:moveTo>
                    <a:pt x="24" y="1"/>
                  </a:moveTo>
                  <a:lnTo>
                    <a:pt x="0" y="6504"/>
                  </a:lnTo>
                  <a:lnTo>
                    <a:pt x="0" y="6560"/>
                  </a:lnTo>
                  <a:lnTo>
                    <a:pt x="24" y="56"/>
                  </a:lnTo>
                  <a:lnTo>
                    <a:pt x="24" y="3"/>
                  </a:lnTo>
                  <a:lnTo>
                    <a:pt x="24" y="1"/>
                  </a:lnTo>
                  <a:close/>
                </a:path>
              </a:pathLst>
            </a:custGeom>
            <a:solidFill>
              <a:srgbClr val="818F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75"/>
            <p:cNvSpPr/>
            <p:nvPr/>
          </p:nvSpPr>
          <p:spPr>
            <a:xfrm>
              <a:off x="7646235" y="3136190"/>
              <a:ext cx="294" cy="80466"/>
            </a:xfrm>
            <a:custGeom>
              <a:avLst/>
              <a:gdLst/>
              <a:ahLst/>
              <a:cxnLst/>
              <a:rect l="l" t="t" r="r" b="b"/>
              <a:pathLst>
                <a:path w="24" h="6566" extrusionOk="0">
                  <a:moveTo>
                    <a:pt x="24" y="0"/>
                  </a:moveTo>
                  <a:lnTo>
                    <a:pt x="0" y="6494"/>
                  </a:lnTo>
                  <a:cubicBezTo>
                    <a:pt x="0" y="6522"/>
                    <a:pt x="0" y="6542"/>
                    <a:pt x="10" y="6566"/>
                  </a:cubicBezTo>
                  <a:lnTo>
                    <a:pt x="24" y="60"/>
                  </a:lnTo>
                  <a:lnTo>
                    <a:pt x="24" y="0"/>
                  </a:lnTo>
                  <a:close/>
                </a:path>
              </a:pathLst>
            </a:custGeom>
            <a:solidFill>
              <a:srgbClr val="376A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75"/>
            <p:cNvSpPr/>
            <p:nvPr/>
          </p:nvSpPr>
          <p:spPr>
            <a:xfrm>
              <a:off x="7646345" y="3136913"/>
              <a:ext cx="625" cy="84351"/>
            </a:xfrm>
            <a:custGeom>
              <a:avLst/>
              <a:gdLst/>
              <a:ahLst/>
              <a:cxnLst/>
              <a:rect l="l" t="t" r="r" b="b"/>
              <a:pathLst>
                <a:path w="51" h="6883" extrusionOk="0">
                  <a:moveTo>
                    <a:pt x="15" y="1"/>
                  </a:moveTo>
                  <a:lnTo>
                    <a:pt x="1" y="6507"/>
                  </a:lnTo>
                  <a:cubicBezTo>
                    <a:pt x="5" y="6633"/>
                    <a:pt x="15" y="6758"/>
                    <a:pt x="37" y="6883"/>
                  </a:cubicBezTo>
                  <a:lnTo>
                    <a:pt x="50" y="381"/>
                  </a:lnTo>
                  <a:cubicBezTo>
                    <a:pt x="29" y="256"/>
                    <a:pt x="15" y="134"/>
                    <a:pt x="15" y="1"/>
                  </a:cubicBezTo>
                  <a:close/>
                </a:path>
              </a:pathLst>
            </a:custGeom>
            <a:solidFill>
              <a:srgbClr val="396E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75"/>
            <p:cNvSpPr/>
            <p:nvPr/>
          </p:nvSpPr>
          <p:spPr>
            <a:xfrm>
              <a:off x="7646786" y="3141582"/>
              <a:ext cx="1520" cy="84180"/>
            </a:xfrm>
            <a:custGeom>
              <a:avLst/>
              <a:gdLst/>
              <a:ahLst/>
              <a:cxnLst/>
              <a:rect l="l" t="t" r="r" b="b"/>
              <a:pathLst>
                <a:path w="124" h="6869" extrusionOk="0">
                  <a:moveTo>
                    <a:pt x="14" y="0"/>
                  </a:moveTo>
                  <a:lnTo>
                    <a:pt x="1" y="6502"/>
                  </a:lnTo>
                  <a:cubicBezTo>
                    <a:pt x="34" y="6627"/>
                    <a:pt x="66" y="6746"/>
                    <a:pt x="110" y="6868"/>
                  </a:cubicBezTo>
                  <a:lnTo>
                    <a:pt x="123" y="367"/>
                  </a:lnTo>
                  <a:cubicBezTo>
                    <a:pt x="72" y="252"/>
                    <a:pt x="48" y="125"/>
                    <a:pt x="14" y="0"/>
                  </a:cubicBezTo>
                  <a:close/>
                </a:path>
              </a:pathLst>
            </a:custGeom>
            <a:solidFill>
              <a:srgbClr val="3B71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75"/>
            <p:cNvSpPr/>
            <p:nvPr/>
          </p:nvSpPr>
          <p:spPr>
            <a:xfrm>
              <a:off x="7648122" y="3146067"/>
              <a:ext cx="2365" cy="84278"/>
            </a:xfrm>
            <a:custGeom>
              <a:avLst/>
              <a:gdLst/>
              <a:ahLst/>
              <a:cxnLst/>
              <a:rect l="l" t="t" r="r" b="b"/>
              <a:pathLst>
                <a:path w="193" h="6877" extrusionOk="0">
                  <a:moveTo>
                    <a:pt x="14" y="1"/>
                  </a:moveTo>
                  <a:lnTo>
                    <a:pt x="1" y="6502"/>
                  </a:lnTo>
                  <a:cubicBezTo>
                    <a:pt x="46" y="6635"/>
                    <a:pt x="100" y="6752"/>
                    <a:pt x="173" y="6877"/>
                  </a:cubicBezTo>
                  <a:lnTo>
                    <a:pt x="193" y="381"/>
                  </a:lnTo>
                  <a:cubicBezTo>
                    <a:pt x="117" y="250"/>
                    <a:pt x="56" y="139"/>
                    <a:pt x="14" y="1"/>
                  </a:cubicBezTo>
                  <a:close/>
                </a:path>
              </a:pathLst>
            </a:custGeom>
            <a:solidFill>
              <a:srgbClr val="3D75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75"/>
            <p:cNvSpPr/>
            <p:nvPr/>
          </p:nvSpPr>
          <p:spPr>
            <a:xfrm>
              <a:off x="7650230" y="3150736"/>
              <a:ext cx="3370" cy="84400"/>
            </a:xfrm>
            <a:custGeom>
              <a:avLst/>
              <a:gdLst/>
              <a:ahLst/>
              <a:cxnLst/>
              <a:rect l="l" t="t" r="r" b="b"/>
              <a:pathLst>
                <a:path w="275" h="6887" extrusionOk="0">
                  <a:moveTo>
                    <a:pt x="21" y="0"/>
                  </a:moveTo>
                  <a:lnTo>
                    <a:pt x="1" y="6496"/>
                  </a:lnTo>
                  <a:cubicBezTo>
                    <a:pt x="72" y="6636"/>
                    <a:pt x="165" y="6763"/>
                    <a:pt x="258" y="6886"/>
                  </a:cubicBezTo>
                  <a:lnTo>
                    <a:pt x="274" y="392"/>
                  </a:lnTo>
                  <a:cubicBezTo>
                    <a:pt x="175" y="262"/>
                    <a:pt x="76" y="125"/>
                    <a:pt x="21" y="0"/>
                  </a:cubicBezTo>
                  <a:close/>
                </a:path>
              </a:pathLst>
            </a:custGeom>
            <a:solidFill>
              <a:srgbClr val="3F79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75"/>
            <p:cNvSpPr/>
            <p:nvPr/>
          </p:nvSpPr>
          <p:spPr>
            <a:xfrm>
              <a:off x="7653416" y="3155539"/>
              <a:ext cx="5184" cy="85099"/>
            </a:xfrm>
            <a:custGeom>
              <a:avLst/>
              <a:gdLst/>
              <a:ahLst/>
              <a:cxnLst/>
              <a:rect l="l" t="t" r="r" b="b"/>
              <a:pathLst>
                <a:path w="423" h="6944" extrusionOk="0">
                  <a:moveTo>
                    <a:pt x="14" y="0"/>
                  </a:moveTo>
                  <a:lnTo>
                    <a:pt x="0" y="6494"/>
                  </a:lnTo>
                  <a:cubicBezTo>
                    <a:pt x="113" y="6649"/>
                    <a:pt x="258" y="6801"/>
                    <a:pt x="416" y="6944"/>
                  </a:cubicBezTo>
                  <a:lnTo>
                    <a:pt x="422" y="448"/>
                  </a:lnTo>
                  <a:cubicBezTo>
                    <a:pt x="266" y="293"/>
                    <a:pt x="125" y="143"/>
                    <a:pt x="14" y="0"/>
                  </a:cubicBezTo>
                  <a:close/>
                </a:path>
              </a:pathLst>
            </a:custGeom>
            <a:solidFill>
              <a:srgbClr val="417C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75"/>
            <p:cNvSpPr/>
            <p:nvPr/>
          </p:nvSpPr>
          <p:spPr>
            <a:xfrm>
              <a:off x="7658513" y="3161017"/>
              <a:ext cx="10184" cy="87096"/>
            </a:xfrm>
            <a:custGeom>
              <a:avLst/>
              <a:gdLst/>
              <a:ahLst/>
              <a:cxnLst/>
              <a:rect l="l" t="t" r="r" b="b"/>
              <a:pathLst>
                <a:path w="831" h="7107" extrusionOk="0">
                  <a:moveTo>
                    <a:pt x="6" y="1"/>
                  </a:moveTo>
                  <a:lnTo>
                    <a:pt x="0" y="6497"/>
                  </a:lnTo>
                  <a:cubicBezTo>
                    <a:pt x="230" y="6711"/>
                    <a:pt x="504" y="6923"/>
                    <a:pt x="823" y="7107"/>
                  </a:cubicBezTo>
                  <a:lnTo>
                    <a:pt x="830" y="615"/>
                  </a:lnTo>
                  <a:cubicBezTo>
                    <a:pt x="508" y="427"/>
                    <a:pt x="240" y="205"/>
                    <a:pt x="6" y="1"/>
                  </a:cubicBezTo>
                  <a:close/>
                </a:path>
              </a:pathLst>
            </a:custGeom>
            <a:solidFill>
              <a:srgbClr val="4380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75"/>
            <p:cNvSpPr/>
            <p:nvPr/>
          </p:nvSpPr>
          <p:spPr>
            <a:xfrm>
              <a:off x="7668586" y="3168553"/>
              <a:ext cx="18799" cy="88113"/>
            </a:xfrm>
            <a:custGeom>
              <a:avLst/>
              <a:gdLst/>
              <a:ahLst/>
              <a:cxnLst/>
              <a:rect l="l" t="t" r="r" b="b"/>
              <a:pathLst>
                <a:path w="1534" h="7190" extrusionOk="0">
                  <a:moveTo>
                    <a:pt x="8" y="0"/>
                  </a:moveTo>
                  <a:lnTo>
                    <a:pt x="1" y="6492"/>
                  </a:lnTo>
                  <a:cubicBezTo>
                    <a:pt x="28" y="6522"/>
                    <a:pt x="56" y="6536"/>
                    <a:pt x="80" y="6545"/>
                  </a:cubicBezTo>
                  <a:cubicBezTo>
                    <a:pt x="520" y="6803"/>
                    <a:pt x="1009" y="7015"/>
                    <a:pt x="1514" y="7189"/>
                  </a:cubicBezTo>
                  <a:lnTo>
                    <a:pt x="1534" y="684"/>
                  </a:lnTo>
                  <a:cubicBezTo>
                    <a:pt x="1013" y="513"/>
                    <a:pt x="535" y="293"/>
                    <a:pt x="84" y="52"/>
                  </a:cubicBezTo>
                  <a:cubicBezTo>
                    <a:pt x="66" y="28"/>
                    <a:pt x="32" y="12"/>
                    <a:pt x="8" y="0"/>
                  </a:cubicBezTo>
                  <a:close/>
                </a:path>
              </a:pathLst>
            </a:custGeom>
            <a:solidFill>
              <a:srgbClr val="4484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75"/>
            <p:cNvSpPr/>
            <p:nvPr/>
          </p:nvSpPr>
          <p:spPr>
            <a:xfrm>
              <a:off x="7687139" y="3176923"/>
              <a:ext cx="15429" cy="83506"/>
            </a:xfrm>
            <a:custGeom>
              <a:avLst/>
              <a:gdLst/>
              <a:ahLst/>
              <a:cxnLst/>
              <a:rect l="l" t="t" r="r" b="b"/>
              <a:pathLst>
                <a:path w="1259" h="6814" extrusionOk="0">
                  <a:moveTo>
                    <a:pt x="20" y="1"/>
                  </a:moveTo>
                  <a:lnTo>
                    <a:pt x="0" y="6506"/>
                  </a:lnTo>
                  <a:cubicBezTo>
                    <a:pt x="398" y="6631"/>
                    <a:pt x="820" y="6736"/>
                    <a:pt x="1252" y="6813"/>
                  </a:cubicBezTo>
                  <a:lnTo>
                    <a:pt x="1258" y="316"/>
                  </a:lnTo>
                  <a:cubicBezTo>
                    <a:pt x="834" y="238"/>
                    <a:pt x="418" y="135"/>
                    <a:pt x="20" y="1"/>
                  </a:cubicBezTo>
                  <a:close/>
                </a:path>
              </a:pathLst>
            </a:custGeom>
            <a:solidFill>
              <a:srgbClr val="4380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75"/>
            <p:cNvSpPr/>
            <p:nvPr/>
          </p:nvSpPr>
          <p:spPr>
            <a:xfrm>
              <a:off x="7702481" y="3180783"/>
              <a:ext cx="10343" cy="81128"/>
            </a:xfrm>
            <a:custGeom>
              <a:avLst/>
              <a:gdLst/>
              <a:ahLst/>
              <a:cxnLst/>
              <a:rect l="l" t="t" r="r" b="b"/>
              <a:pathLst>
                <a:path w="844" h="6620" extrusionOk="0">
                  <a:moveTo>
                    <a:pt x="6" y="1"/>
                  </a:moveTo>
                  <a:lnTo>
                    <a:pt x="0" y="6498"/>
                  </a:lnTo>
                  <a:cubicBezTo>
                    <a:pt x="277" y="6556"/>
                    <a:pt x="545" y="6595"/>
                    <a:pt x="840" y="6619"/>
                  </a:cubicBezTo>
                  <a:lnTo>
                    <a:pt x="844" y="123"/>
                  </a:lnTo>
                  <a:cubicBezTo>
                    <a:pt x="563" y="94"/>
                    <a:pt x="281" y="48"/>
                    <a:pt x="6" y="1"/>
                  </a:cubicBezTo>
                  <a:close/>
                </a:path>
              </a:pathLst>
            </a:custGeom>
            <a:solidFill>
              <a:srgbClr val="417C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75"/>
            <p:cNvSpPr/>
            <p:nvPr/>
          </p:nvSpPr>
          <p:spPr>
            <a:xfrm>
              <a:off x="7712775" y="3182266"/>
              <a:ext cx="8983" cy="80319"/>
            </a:xfrm>
            <a:custGeom>
              <a:avLst/>
              <a:gdLst/>
              <a:ahLst/>
              <a:cxnLst/>
              <a:rect l="l" t="t" r="r" b="b"/>
              <a:pathLst>
                <a:path w="733" h="6554" extrusionOk="0">
                  <a:moveTo>
                    <a:pt x="4" y="0"/>
                  </a:moveTo>
                  <a:lnTo>
                    <a:pt x="0" y="6498"/>
                  </a:lnTo>
                  <a:cubicBezTo>
                    <a:pt x="244" y="6522"/>
                    <a:pt x="479" y="6554"/>
                    <a:pt x="723" y="6554"/>
                  </a:cubicBezTo>
                  <a:lnTo>
                    <a:pt x="733" y="58"/>
                  </a:lnTo>
                  <a:cubicBezTo>
                    <a:pt x="483" y="40"/>
                    <a:pt x="250" y="28"/>
                    <a:pt x="6" y="0"/>
                  </a:cubicBezTo>
                  <a:close/>
                </a:path>
              </a:pathLst>
            </a:custGeom>
            <a:solidFill>
              <a:srgbClr val="3F79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75"/>
            <p:cNvSpPr/>
            <p:nvPr/>
          </p:nvSpPr>
          <p:spPr>
            <a:xfrm>
              <a:off x="7721610" y="3182964"/>
              <a:ext cx="8405" cy="79780"/>
            </a:xfrm>
            <a:custGeom>
              <a:avLst/>
              <a:gdLst/>
              <a:ahLst/>
              <a:cxnLst/>
              <a:rect l="l" t="t" r="r" b="b"/>
              <a:pathLst>
                <a:path w="686" h="6510" extrusionOk="0">
                  <a:moveTo>
                    <a:pt x="10" y="1"/>
                  </a:moveTo>
                  <a:lnTo>
                    <a:pt x="0" y="6497"/>
                  </a:lnTo>
                  <a:cubicBezTo>
                    <a:pt x="135" y="6506"/>
                    <a:pt x="265" y="6510"/>
                    <a:pt x="395" y="6510"/>
                  </a:cubicBezTo>
                  <a:cubicBezTo>
                    <a:pt x="488" y="6510"/>
                    <a:pt x="580" y="6508"/>
                    <a:pt x="676" y="6505"/>
                  </a:cubicBezTo>
                  <a:lnTo>
                    <a:pt x="686" y="5"/>
                  </a:lnTo>
                  <a:cubicBezTo>
                    <a:pt x="466" y="5"/>
                    <a:pt x="236" y="5"/>
                    <a:pt x="10" y="1"/>
                  </a:cubicBezTo>
                  <a:close/>
                </a:path>
              </a:pathLst>
            </a:custGeom>
            <a:solidFill>
              <a:srgbClr val="3D75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75"/>
            <p:cNvSpPr/>
            <p:nvPr/>
          </p:nvSpPr>
          <p:spPr>
            <a:xfrm>
              <a:off x="7729906" y="3182609"/>
              <a:ext cx="8003" cy="80074"/>
            </a:xfrm>
            <a:custGeom>
              <a:avLst/>
              <a:gdLst/>
              <a:ahLst/>
              <a:cxnLst/>
              <a:rect l="l" t="t" r="r" b="b"/>
              <a:pathLst>
                <a:path w="653" h="6534" extrusionOk="0">
                  <a:moveTo>
                    <a:pt x="652" y="0"/>
                  </a:moveTo>
                  <a:lnTo>
                    <a:pt x="652" y="0"/>
                  </a:lnTo>
                  <a:cubicBezTo>
                    <a:pt x="444" y="14"/>
                    <a:pt x="221" y="34"/>
                    <a:pt x="9" y="34"/>
                  </a:cubicBezTo>
                  <a:lnTo>
                    <a:pt x="1" y="6534"/>
                  </a:lnTo>
                  <a:cubicBezTo>
                    <a:pt x="215" y="6534"/>
                    <a:pt x="427" y="6518"/>
                    <a:pt x="637" y="6500"/>
                  </a:cubicBezTo>
                  <a:lnTo>
                    <a:pt x="652" y="0"/>
                  </a:lnTo>
                  <a:close/>
                </a:path>
              </a:pathLst>
            </a:custGeom>
            <a:solidFill>
              <a:srgbClr val="3B71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75"/>
            <p:cNvSpPr/>
            <p:nvPr/>
          </p:nvSpPr>
          <p:spPr>
            <a:xfrm>
              <a:off x="7737725" y="3181800"/>
              <a:ext cx="8003" cy="80466"/>
            </a:xfrm>
            <a:custGeom>
              <a:avLst/>
              <a:gdLst/>
              <a:ahLst/>
              <a:cxnLst/>
              <a:rect l="l" t="t" r="r" b="b"/>
              <a:pathLst>
                <a:path w="653" h="6566" extrusionOk="0">
                  <a:moveTo>
                    <a:pt x="652" y="1"/>
                  </a:moveTo>
                  <a:lnTo>
                    <a:pt x="652" y="1"/>
                  </a:lnTo>
                  <a:cubicBezTo>
                    <a:pt x="450" y="30"/>
                    <a:pt x="234" y="52"/>
                    <a:pt x="14" y="66"/>
                  </a:cubicBezTo>
                  <a:lnTo>
                    <a:pt x="1" y="6566"/>
                  </a:lnTo>
                  <a:cubicBezTo>
                    <a:pt x="220" y="6546"/>
                    <a:pt x="430" y="6522"/>
                    <a:pt x="642" y="6497"/>
                  </a:cubicBezTo>
                  <a:lnTo>
                    <a:pt x="652" y="1"/>
                  </a:lnTo>
                  <a:close/>
                </a:path>
              </a:pathLst>
            </a:custGeom>
            <a:solidFill>
              <a:srgbClr val="396E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75"/>
            <p:cNvSpPr/>
            <p:nvPr/>
          </p:nvSpPr>
          <p:spPr>
            <a:xfrm>
              <a:off x="7745592" y="3180489"/>
              <a:ext cx="8125" cy="80932"/>
            </a:xfrm>
            <a:custGeom>
              <a:avLst/>
              <a:gdLst/>
              <a:ahLst/>
              <a:cxnLst/>
              <a:rect l="l" t="t" r="r" b="b"/>
              <a:pathLst>
                <a:path w="663" h="6604" extrusionOk="0">
                  <a:moveTo>
                    <a:pt x="662" y="1"/>
                  </a:moveTo>
                  <a:cubicBezTo>
                    <a:pt x="450" y="32"/>
                    <a:pt x="238" y="70"/>
                    <a:pt x="8" y="108"/>
                  </a:cubicBezTo>
                  <a:lnTo>
                    <a:pt x="10" y="108"/>
                  </a:lnTo>
                  <a:lnTo>
                    <a:pt x="0" y="6604"/>
                  </a:lnTo>
                  <a:cubicBezTo>
                    <a:pt x="220" y="6574"/>
                    <a:pt x="446" y="6532"/>
                    <a:pt x="662" y="6499"/>
                  </a:cubicBezTo>
                  <a:lnTo>
                    <a:pt x="662" y="1"/>
                  </a:lnTo>
                  <a:close/>
                </a:path>
              </a:pathLst>
            </a:custGeom>
            <a:solidFill>
              <a:srgbClr val="376A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75"/>
            <p:cNvSpPr/>
            <p:nvPr/>
          </p:nvSpPr>
          <p:spPr>
            <a:xfrm>
              <a:off x="7753704" y="3178406"/>
              <a:ext cx="8503" cy="81729"/>
            </a:xfrm>
            <a:custGeom>
              <a:avLst/>
              <a:gdLst/>
              <a:ahLst/>
              <a:cxnLst/>
              <a:rect l="l" t="t" r="r" b="b"/>
              <a:pathLst>
                <a:path w="694" h="6669" extrusionOk="0">
                  <a:moveTo>
                    <a:pt x="693" y="0"/>
                  </a:moveTo>
                  <a:lnTo>
                    <a:pt x="693" y="0"/>
                  </a:lnTo>
                  <a:cubicBezTo>
                    <a:pt x="464" y="68"/>
                    <a:pt x="234" y="117"/>
                    <a:pt x="0" y="171"/>
                  </a:cubicBezTo>
                  <a:lnTo>
                    <a:pt x="0" y="6669"/>
                  </a:lnTo>
                  <a:cubicBezTo>
                    <a:pt x="220" y="6615"/>
                    <a:pt x="454" y="6568"/>
                    <a:pt x="680" y="6500"/>
                  </a:cubicBezTo>
                  <a:lnTo>
                    <a:pt x="693" y="0"/>
                  </a:lnTo>
                  <a:close/>
                </a:path>
              </a:pathLst>
            </a:custGeom>
            <a:solidFill>
              <a:srgbClr val="3566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75"/>
            <p:cNvSpPr/>
            <p:nvPr/>
          </p:nvSpPr>
          <p:spPr>
            <a:xfrm>
              <a:off x="7762025" y="3175121"/>
              <a:ext cx="10061" cy="82954"/>
            </a:xfrm>
            <a:custGeom>
              <a:avLst/>
              <a:gdLst/>
              <a:ahLst/>
              <a:cxnLst/>
              <a:rect l="l" t="t" r="r" b="b"/>
              <a:pathLst>
                <a:path w="821" h="6769" extrusionOk="0">
                  <a:moveTo>
                    <a:pt x="821" y="1"/>
                  </a:moveTo>
                  <a:lnTo>
                    <a:pt x="821" y="1"/>
                  </a:lnTo>
                  <a:cubicBezTo>
                    <a:pt x="559" y="106"/>
                    <a:pt x="292" y="189"/>
                    <a:pt x="14" y="268"/>
                  </a:cubicBezTo>
                  <a:lnTo>
                    <a:pt x="1" y="6768"/>
                  </a:lnTo>
                  <a:cubicBezTo>
                    <a:pt x="272" y="6691"/>
                    <a:pt x="545" y="6604"/>
                    <a:pt x="803" y="6503"/>
                  </a:cubicBezTo>
                  <a:lnTo>
                    <a:pt x="821" y="1"/>
                  </a:lnTo>
                  <a:close/>
                </a:path>
              </a:pathLst>
            </a:custGeom>
            <a:solidFill>
              <a:srgbClr val="3363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75"/>
            <p:cNvSpPr/>
            <p:nvPr/>
          </p:nvSpPr>
          <p:spPr>
            <a:xfrm>
              <a:off x="7771852" y="3136410"/>
              <a:ext cx="35919" cy="118408"/>
            </a:xfrm>
            <a:custGeom>
              <a:avLst/>
              <a:gdLst/>
              <a:ahLst/>
              <a:cxnLst/>
              <a:rect l="l" t="t" r="r" b="b"/>
              <a:pathLst>
                <a:path w="2931" h="9662" extrusionOk="0">
                  <a:moveTo>
                    <a:pt x="2931" y="0"/>
                  </a:moveTo>
                  <a:cubicBezTo>
                    <a:pt x="2913" y="987"/>
                    <a:pt x="2265" y="1965"/>
                    <a:pt x="962" y="2714"/>
                  </a:cubicBezTo>
                  <a:cubicBezTo>
                    <a:pt x="661" y="2879"/>
                    <a:pt x="342" y="3035"/>
                    <a:pt x="19" y="3160"/>
                  </a:cubicBezTo>
                  <a:lnTo>
                    <a:pt x="1" y="9662"/>
                  </a:lnTo>
                  <a:cubicBezTo>
                    <a:pt x="334" y="9531"/>
                    <a:pt x="657" y="9384"/>
                    <a:pt x="948" y="9212"/>
                  </a:cubicBezTo>
                  <a:cubicBezTo>
                    <a:pt x="2247" y="8463"/>
                    <a:pt x="2907" y="7481"/>
                    <a:pt x="2907" y="6504"/>
                  </a:cubicBezTo>
                  <a:lnTo>
                    <a:pt x="2931" y="0"/>
                  </a:lnTo>
                  <a:close/>
                </a:path>
              </a:pathLst>
            </a:custGeom>
            <a:solidFill>
              <a:srgbClr val="315F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75"/>
            <p:cNvSpPr/>
            <p:nvPr/>
          </p:nvSpPr>
          <p:spPr>
            <a:xfrm>
              <a:off x="7026418" y="2768001"/>
              <a:ext cx="1105217" cy="711047"/>
            </a:xfrm>
            <a:custGeom>
              <a:avLst/>
              <a:gdLst/>
              <a:ahLst/>
              <a:cxnLst/>
              <a:rect l="l" t="t" r="r" b="b"/>
              <a:pathLst>
                <a:path w="90185" h="58021" extrusionOk="0">
                  <a:moveTo>
                    <a:pt x="90185" y="0"/>
                  </a:moveTo>
                  <a:lnTo>
                    <a:pt x="8" y="51515"/>
                  </a:lnTo>
                  <a:lnTo>
                    <a:pt x="0" y="58021"/>
                  </a:lnTo>
                  <a:lnTo>
                    <a:pt x="90181" y="6500"/>
                  </a:lnTo>
                  <a:lnTo>
                    <a:pt x="90185" y="0"/>
                  </a:lnTo>
                  <a:close/>
                </a:path>
              </a:pathLst>
            </a:custGeom>
            <a:solidFill>
              <a:srgbClr val="3362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75"/>
            <p:cNvSpPr/>
            <p:nvPr/>
          </p:nvSpPr>
          <p:spPr>
            <a:xfrm>
              <a:off x="7638417" y="3089734"/>
              <a:ext cx="177305" cy="93383"/>
            </a:xfrm>
            <a:custGeom>
              <a:avLst/>
              <a:gdLst/>
              <a:ahLst/>
              <a:cxnLst/>
              <a:rect l="l" t="t" r="r" b="b"/>
              <a:pathLst>
                <a:path w="14468" h="7620" extrusionOk="0">
                  <a:moveTo>
                    <a:pt x="7233" y="1"/>
                  </a:moveTo>
                  <a:cubicBezTo>
                    <a:pt x="5563" y="1"/>
                    <a:pt x="3891" y="366"/>
                    <a:pt x="2607" y="1097"/>
                  </a:cubicBezTo>
                  <a:cubicBezTo>
                    <a:pt x="28" y="2573"/>
                    <a:pt x="0" y="4982"/>
                    <a:pt x="2546" y="6484"/>
                  </a:cubicBezTo>
                  <a:cubicBezTo>
                    <a:pt x="3840" y="7239"/>
                    <a:pt x="5543" y="7619"/>
                    <a:pt x="7244" y="7619"/>
                  </a:cubicBezTo>
                  <a:cubicBezTo>
                    <a:pt x="8909" y="7619"/>
                    <a:pt x="10573" y="7255"/>
                    <a:pt x="11851" y="6523"/>
                  </a:cubicBezTo>
                  <a:cubicBezTo>
                    <a:pt x="14430" y="5047"/>
                    <a:pt x="14468" y="2629"/>
                    <a:pt x="11912" y="1135"/>
                  </a:cubicBezTo>
                  <a:cubicBezTo>
                    <a:pt x="10628" y="379"/>
                    <a:pt x="8931" y="1"/>
                    <a:pt x="723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75"/>
            <p:cNvSpPr/>
            <p:nvPr/>
          </p:nvSpPr>
          <p:spPr>
            <a:xfrm>
              <a:off x="5707648" y="2624884"/>
              <a:ext cx="1318969" cy="854173"/>
            </a:xfrm>
            <a:custGeom>
              <a:avLst/>
              <a:gdLst/>
              <a:ahLst/>
              <a:cxnLst/>
              <a:rect l="l" t="t" r="r" b="b"/>
              <a:pathLst>
                <a:path w="107627" h="69700" extrusionOk="0">
                  <a:moveTo>
                    <a:pt x="11" y="1"/>
                  </a:moveTo>
                  <a:lnTo>
                    <a:pt x="1" y="6503"/>
                  </a:lnTo>
                  <a:lnTo>
                    <a:pt x="107618" y="69700"/>
                  </a:lnTo>
                  <a:lnTo>
                    <a:pt x="107626" y="63194"/>
                  </a:lnTo>
                  <a:lnTo>
                    <a:pt x="11" y="1"/>
                  </a:lnTo>
                  <a:close/>
                </a:path>
              </a:pathLst>
            </a:custGeom>
            <a:solidFill>
              <a:srgbClr val="498D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75"/>
            <p:cNvSpPr/>
            <p:nvPr/>
          </p:nvSpPr>
          <p:spPr>
            <a:xfrm>
              <a:off x="5707770" y="1993585"/>
              <a:ext cx="2423953" cy="1405783"/>
            </a:xfrm>
            <a:custGeom>
              <a:avLst/>
              <a:gdLst/>
              <a:ahLst/>
              <a:cxnLst/>
              <a:rect l="l" t="t" r="r" b="b"/>
              <a:pathLst>
                <a:path w="197793" h="114711" extrusionOk="0">
                  <a:moveTo>
                    <a:pt x="90185" y="1"/>
                  </a:moveTo>
                  <a:lnTo>
                    <a:pt x="1" y="51518"/>
                  </a:lnTo>
                  <a:lnTo>
                    <a:pt x="107616" y="114711"/>
                  </a:lnTo>
                  <a:lnTo>
                    <a:pt x="197793" y="63196"/>
                  </a:lnTo>
                  <a:lnTo>
                    <a:pt x="9018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75"/>
            <p:cNvSpPr/>
            <p:nvPr/>
          </p:nvSpPr>
          <p:spPr>
            <a:xfrm>
              <a:off x="6019835" y="2144153"/>
              <a:ext cx="1798127" cy="1042778"/>
            </a:xfrm>
            <a:custGeom>
              <a:avLst/>
              <a:gdLst/>
              <a:ahLst/>
              <a:cxnLst/>
              <a:rect l="l" t="t" r="r" b="b"/>
              <a:pathLst>
                <a:path w="146726" h="85090" extrusionOk="0">
                  <a:moveTo>
                    <a:pt x="66900" y="0"/>
                  </a:moveTo>
                  <a:lnTo>
                    <a:pt x="1" y="38213"/>
                  </a:lnTo>
                  <a:lnTo>
                    <a:pt x="79834" y="85090"/>
                  </a:lnTo>
                  <a:lnTo>
                    <a:pt x="146726" y="46882"/>
                  </a:lnTo>
                  <a:lnTo>
                    <a:pt x="66900" y="0"/>
                  </a:lnTo>
                  <a:close/>
                </a:path>
              </a:pathLst>
            </a:custGeom>
            <a:solidFill>
              <a:srgbClr val="74AFE8">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75"/>
            <p:cNvSpPr/>
            <p:nvPr/>
          </p:nvSpPr>
          <p:spPr>
            <a:xfrm>
              <a:off x="6642176" y="2281093"/>
              <a:ext cx="510127" cy="295909"/>
            </a:xfrm>
            <a:custGeom>
              <a:avLst/>
              <a:gdLst/>
              <a:ahLst/>
              <a:cxnLst/>
              <a:rect l="l" t="t" r="r" b="b"/>
              <a:pathLst>
                <a:path w="41626" h="24146" extrusionOk="0">
                  <a:moveTo>
                    <a:pt x="18989" y="0"/>
                  </a:moveTo>
                  <a:lnTo>
                    <a:pt x="0" y="10845"/>
                  </a:lnTo>
                  <a:lnTo>
                    <a:pt x="22656" y="24145"/>
                  </a:lnTo>
                  <a:lnTo>
                    <a:pt x="41626" y="13301"/>
                  </a:lnTo>
                  <a:lnTo>
                    <a:pt x="1898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75"/>
            <p:cNvSpPr/>
            <p:nvPr/>
          </p:nvSpPr>
          <p:spPr>
            <a:xfrm>
              <a:off x="5553576" y="2620375"/>
              <a:ext cx="1574890" cy="1023194"/>
            </a:xfrm>
            <a:custGeom>
              <a:avLst/>
              <a:gdLst/>
              <a:ahLst/>
              <a:cxnLst/>
              <a:rect l="l" t="t" r="r" b="b"/>
              <a:pathLst>
                <a:path w="128510" h="83492" extrusionOk="0">
                  <a:moveTo>
                    <a:pt x="0" y="0"/>
                  </a:moveTo>
                  <a:lnTo>
                    <a:pt x="0" y="6546"/>
                  </a:lnTo>
                  <a:cubicBezTo>
                    <a:pt x="0" y="6672"/>
                    <a:pt x="18" y="6799"/>
                    <a:pt x="38" y="6922"/>
                  </a:cubicBezTo>
                  <a:cubicBezTo>
                    <a:pt x="52" y="7001"/>
                    <a:pt x="71" y="7075"/>
                    <a:pt x="103" y="7154"/>
                  </a:cubicBezTo>
                  <a:cubicBezTo>
                    <a:pt x="103" y="7182"/>
                    <a:pt x="103" y="7199"/>
                    <a:pt x="123" y="7227"/>
                  </a:cubicBezTo>
                  <a:cubicBezTo>
                    <a:pt x="131" y="7245"/>
                    <a:pt x="131" y="7259"/>
                    <a:pt x="137" y="7283"/>
                  </a:cubicBezTo>
                  <a:cubicBezTo>
                    <a:pt x="188" y="7407"/>
                    <a:pt x="236" y="7524"/>
                    <a:pt x="305" y="7641"/>
                  </a:cubicBezTo>
                  <a:cubicBezTo>
                    <a:pt x="333" y="7699"/>
                    <a:pt x="380" y="7756"/>
                    <a:pt x="418" y="7823"/>
                  </a:cubicBezTo>
                  <a:cubicBezTo>
                    <a:pt x="442" y="7853"/>
                    <a:pt x="460" y="7893"/>
                    <a:pt x="497" y="7926"/>
                  </a:cubicBezTo>
                  <a:cubicBezTo>
                    <a:pt x="515" y="7960"/>
                    <a:pt x="525" y="7990"/>
                    <a:pt x="559" y="8027"/>
                  </a:cubicBezTo>
                  <a:cubicBezTo>
                    <a:pt x="676" y="8174"/>
                    <a:pt x="802" y="8317"/>
                    <a:pt x="957" y="8447"/>
                  </a:cubicBezTo>
                  <a:cubicBezTo>
                    <a:pt x="957" y="8455"/>
                    <a:pt x="981" y="8471"/>
                    <a:pt x="994" y="8489"/>
                  </a:cubicBezTo>
                  <a:cubicBezTo>
                    <a:pt x="1125" y="8608"/>
                    <a:pt x="1304" y="8729"/>
                    <a:pt x="1458" y="8840"/>
                  </a:cubicBezTo>
                  <a:cubicBezTo>
                    <a:pt x="1563" y="8909"/>
                    <a:pt x="1646" y="8988"/>
                    <a:pt x="1759" y="9062"/>
                  </a:cubicBezTo>
                  <a:cubicBezTo>
                    <a:pt x="1787" y="9070"/>
                    <a:pt x="1811" y="9089"/>
                    <a:pt x="1844" y="9097"/>
                  </a:cubicBezTo>
                  <a:lnTo>
                    <a:pt x="128502" y="83491"/>
                  </a:lnTo>
                  <a:lnTo>
                    <a:pt x="128510" y="76993"/>
                  </a:lnTo>
                  <a:lnTo>
                    <a:pt x="1842" y="2605"/>
                  </a:lnTo>
                  <a:cubicBezTo>
                    <a:pt x="1712" y="2518"/>
                    <a:pt x="1605" y="2425"/>
                    <a:pt x="1472" y="2340"/>
                  </a:cubicBezTo>
                  <a:cubicBezTo>
                    <a:pt x="1313" y="2221"/>
                    <a:pt x="1145" y="2104"/>
                    <a:pt x="1008" y="1983"/>
                  </a:cubicBezTo>
                  <a:cubicBezTo>
                    <a:pt x="802" y="1807"/>
                    <a:pt x="634" y="1613"/>
                    <a:pt x="497" y="1425"/>
                  </a:cubicBezTo>
                  <a:cubicBezTo>
                    <a:pt x="479" y="1385"/>
                    <a:pt x="456" y="1357"/>
                    <a:pt x="442" y="1324"/>
                  </a:cubicBezTo>
                  <a:cubicBezTo>
                    <a:pt x="305" y="1131"/>
                    <a:pt x="196" y="923"/>
                    <a:pt x="131" y="721"/>
                  </a:cubicBezTo>
                  <a:cubicBezTo>
                    <a:pt x="123" y="704"/>
                    <a:pt x="123" y="682"/>
                    <a:pt x="113" y="662"/>
                  </a:cubicBezTo>
                  <a:cubicBezTo>
                    <a:pt x="42" y="434"/>
                    <a:pt x="0" y="222"/>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75"/>
            <p:cNvSpPr/>
            <p:nvPr/>
          </p:nvSpPr>
          <p:spPr>
            <a:xfrm>
              <a:off x="5545807" y="1912169"/>
              <a:ext cx="2885158" cy="1665320"/>
            </a:xfrm>
            <a:custGeom>
              <a:avLst/>
              <a:gdLst/>
              <a:ahLst/>
              <a:cxnLst/>
              <a:rect l="l" t="t" r="r" b="b"/>
              <a:pathLst>
                <a:path w="235427" h="135889" extrusionOk="0">
                  <a:moveTo>
                    <a:pt x="178000" y="96096"/>
                  </a:moveTo>
                  <a:cubicBezTo>
                    <a:pt x="179698" y="96096"/>
                    <a:pt x="181395" y="96474"/>
                    <a:pt x="182679" y="97230"/>
                  </a:cubicBezTo>
                  <a:cubicBezTo>
                    <a:pt x="185235" y="98724"/>
                    <a:pt x="185197" y="101142"/>
                    <a:pt x="182618" y="102618"/>
                  </a:cubicBezTo>
                  <a:cubicBezTo>
                    <a:pt x="181340" y="103350"/>
                    <a:pt x="179676" y="103714"/>
                    <a:pt x="178011" y="103714"/>
                  </a:cubicBezTo>
                  <a:cubicBezTo>
                    <a:pt x="176310" y="103714"/>
                    <a:pt x="174607" y="103334"/>
                    <a:pt x="173313" y="102579"/>
                  </a:cubicBezTo>
                  <a:cubicBezTo>
                    <a:pt x="170767" y="101077"/>
                    <a:pt x="170795" y="98668"/>
                    <a:pt x="173374" y="97192"/>
                  </a:cubicBezTo>
                  <a:cubicBezTo>
                    <a:pt x="174658" y="96461"/>
                    <a:pt x="176330" y="96096"/>
                    <a:pt x="178000" y="96096"/>
                  </a:cubicBezTo>
                  <a:close/>
                  <a:moveTo>
                    <a:pt x="103402" y="6645"/>
                  </a:moveTo>
                  <a:lnTo>
                    <a:pt x="211010" y="69840"/>
                  </a:lnTo>
                  <a:lnTo>
                    <a:pt x="120835" y="121355"/>
                  </a:lnTo>
                  <a:lnTo>
                    <a:pt x="120833" y="121355"/>
                  </a:lnTo>
                  <a:lnTo>
                    <a:pt x="13218" y="58162"/>
                  </a:lnTo>
                  <a:lnTo>
                    <a:pt x="103402" y="6645"/>
                  </a:lnTo>
                  <a:close/>
                  <a:moveTo>
                    <a:pt x="101723" y="1"/>
                  </a:moveTo>
                  <a:cubicBezTo>
                    <a:pt x="100108" y="1"/>
                    <a:pt x="98492" y="354"/>
                    <a:pt x="97249" y="1062"/>
                  </a:cubicBezTo>
                  <a:lnTo>
                    <a:pt x="2534" y="55164"/>
                  </a:lnTo>
                  <a:cubicBezTo>
                    <a:pt x="20" y="56597"/>
                    <a:pt x="0" y="58938"/>
                    <a:pt x="2478" y="60398"/>
                  </a:cubicBezTo>
                  <a:lnTo>
                    <a:pt x="129144" y="134786"/>
                  </a:lnTo>
                  <a:cubicBezTo>
                    <a:pt x="130401" y="135521"/>
                    <a:pt x="132056" y="135889"/>
                    <a:pt x="133710" y="135889"/>
                  </a:cubicBezTo>
                  <a:cubicBezTo>
                    <a:pt x="135326" y="135889"/>
                    <a:pt x="136941" y="135537"/>
                    <a:pt x="138181" y="134832"/>
                  </a:cubicBezTo>
                  <a:lnTo>
                    <a:pt x="232888" y="80716"/>
                  </a:lnTo>
                  <a:cubicBezTo>
                    <a:pt x="235396" y="79292"/>
                    <a:pt x="235426" y="76950"/>
                    <a:pt x="232944" y="75496"/>
                  </a:cubicBezTo>
                  <a:lnTo>
                    <a:pt x="106277" y="1106"/>
                  </a:lnTo>
                  <a:cubicBezTo>
                    <a:pt x="105025" y="370"/>
                    <a:pt x="103374" y="1"/>
                    <a:pt x="1017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75"/>
            <p:cNvSpPr/>
            <p:nvPr/>
          </p:nvSpPr>
          <p:spPr>
            <a:xfrm>
              <a:off x="7128226" y="2869220"/>
              <a:ext cx="1294863" cy="787923"/>
            </a:xfrm>
            <a:custGeom>
              <a:avLst/>
              <a:gdLst/>
              <a:ahLst/>
              <a:cxnLst/>
              <a:rect l="l" t="t" r="r" b="b"/>
              <a:pathLst>
                <a:path w="105660" h="64294" extrusionOk="0">
                  <a:moveTo>
                    <a:pt x="105659" y="1"/>
                  </a:moveTo>
                  <a:cubicBezTo>
                    <a:pt x="105659" y="7"/>
                    <a:pt x="105659" y="14"/>
                    <a:pt x="105659" y="20"/>
                  </a:cubicBezTo>
                  <a:lnTo>
                    <a:pt x="105659" y="20"/>
                  </a:lnTo>
                  <a:cubicBezTo>
                    <a:pt x="105659" y="14"/>
                    <a:pt x="105659" y="7"/>
                    <a:pt x="105659" y="1"/>
                  </a:cubicBezTo>
                  <a:close/>
                  <a:moveTo>
                    <a:pt x="105659" y="20"/>
                  </a:moveTo>
                  <a:lnTo>
                    <a:pt x="105659" y="20"/>
                  </a:lnTo>
                  <a:cubicBezTo>
                    <a:pt x="105650" y="967"/>
                    <a:pt x="105009" y="1908"/>
                    <a:pt x="103755" y="2616"/>
                  </a:cubicBezTo>
                  <a:lnTo>
                    <a:pt x="9048" y="56732"/>
                  </a:lnTo>
                  <a:cubicBezTo>
                    <a:pt x="8743" y="56904"/>
                    <a:pt x="8410" y="57045"/>
                    <a:pt x="8077" y="57182"/>
                  </a:cubicBezTo>
                  <a:cubicBezTo>
                    <a:pt x="8012" y="57201"/>
                    <a:pt x="7957" y="57217"/>
                    <a:pt x="7895" y="57243"/>
                  </a:cubicBezTo>
                  <a:cubicBezTo>
                    <a:pt x="7614" y="57332"/>
                    <a:pt x="7336" y="57419"/>
                    <a:pt x="7041" y="57493"/>
                  </a:cubicBezTo>
                  <a:cubicBezTo>
                    <a:pt x="6976" y="57510"/>
                    <a:pt x="6905" y="57532"/>
                    <a:pt x="6839" y="57546"/>
                  </a:cubicBezTo>
                  <a:cubicBezTo>
                    <a:pt x="6493" y="57615"/>
                    <a:pt x="6150" y="57681"/>
                    <a:pt x="5823" y="57718"/>
                  </a:cubicBezTo>
                  <a:cubicBezTo>
                    <a:pt x="5762" y="57718"/>
                    <a:pt x="5720" y="57726"/>
                    <a:pt x="5663" y="57726"/>
                  </a:cubicBezTo>
                  <a:cubicBezTo>
                    <a:pt x="5306" y="57764"/>
                    <a:pt x="4955" y="57788"/>
                    <a:pt x="4603" y="57788"/>
                  </a:cubicBezTo>
                  <a:lnTo>
                    <a:pt x="4414" y="57788"/>
                  </a:lnTo>
                  <a:cubicBezTo>
                    <a:pt x="4064" y="57778"/>
                    <a:pt x="3711" y="57758"/>
                    <a:pt x="3361" y="57718"/>
                  </a:cubicBezTo>
                  <a:cubicBezTo>
                    <a:pt x="3299" y="57710"/>
                    <a:pt x="3230" y="57705"/>
                    <a:pt x="3162" y="57697"/>
                  </a:cubicBezTo>
                  <a:cubicBezTo>
                    <a:pt x="2911" y="57657"/>
                    <a:pt x="2643" y="57615"/>
                    <a:pt x="2384" y="57550"/>
                  </a:cubicBezTo>
                  <a:cubicBezTo>
                    <a:pt x="2178" y="57510"/>
                    <a:pt x="1962" y="57453"/>
                    <a:pt x="1756" y="57397"/>
                  </a:cubicBezTo>
                  <a:cubicBezTo>
                    <a:pt x="1592" y="57342"/>
                    <a:pt x="1433" y="57300"/>
                    <a:pt x="1269" y="57243"/>
                  </a:cubicBezTo>
                  <a:cubicBezTo>
                    <a:pt x="823" y="57086"/>
                    <a:pt x="397" y="56912"/>
                    <a:pt x="11" y="56686"/>
                  </a:cubicBezTo>
                  <a:lnTo>
                    <a:pt x="1" y="63182"/>
                  </a:lnTo>
                  <a:cubicBezTo>
                    <a:pt x="387" y="63414"/>
                    <a:pt x="813" y="63586"/>
                    <a:pt x="1259" y="63735"/>
                  </a:cubicBezTo>
                  <a:cubicBezTo>
                    <a:pt x="1310" y="63765"/>
                    <a:pt x="1348" y="63788"/>
                    <a:pt x="1403" y="63808"/>
                  </a:cubicBezTo>
                  <a:cubicBezTo>
                    <a:pt x="1512" y="63852"/>
                    <a:pt x="1629" y="63868"/>
                    <a:pt x="1746" y="63895"/>
                  </a:cubicBezTo>
                  <a:cubicBezTo>
                    <a:pt x="1958" y="63951"/>
                    <a:pt x="2168" y="64006"/>
                    <a:pt x="2380" y="64056"/>
                  </a:cubicBezTo>
                  <a:cubicBezTo>
                    <a:pt x="2463" y="64074"/>
                    <a:pt x="2525" y="64101"/>
                    <a:pt x="2610" y="64113"/>
                  </a:cubicBezTo>
                  <a:cubicBezTo>
                    <a:pt x="2796" y="64151"/>
                    <a:pt x="2980" y="64173"/>
                    <a:pt x="3162" y="64192"/>
                  </a:cubicBezTo>
                  <a:cubicBezTo>
                    <a:pt x="3224" y="64204"/>
                    <a:pt x="3275" y="64212"/>
                    <a:pt x="3337" y="64218"/>
                  </a:cubicBezTo>
                  <a:cubicBezTo>
                    <a:pt x="3368" y="64218"/>
                    <a:pt x="3398" y="64230"/>
                    <a:pt x="3426" y="64230"/>
                  </a:cubicBezTo>
                  <a:cubicBezTo>
                    <a:pt x="3660" y="64258"/>
                    <a:pt x="3889" y="64268"/>
                    <a:pt x="4129" y="64282"/>
                  </a:cubicBezTo>
                  <a:cubicBezTo>
                    <a:pt x="4162" y="64285"/>
                    <a:pt x="4196" y="64286"/>
                    <a:pt x="4229" y="64286"/>
                  </a:cubicBezTo>
                  <a:cubicBezTo>
                    <a:pt x="4296" y="64286"/>
                    <a:pt x="4362" y="64282"/>
                    <a:pt x="4424" y="64282"/>
                  </a:cubicBezTo>
                  <a:cubicBezTo>
                    <a:pt x="4456" y="64282"/>
                    <a:pt x="4493" y="64286"/>
                    <a:pt x="4529" y="64286"/>
                  </a:cubicBezTo>
                  <a:cubicBezTo>
                    <a:pt x="4548" y="64286"/>
                    <a:pt x="4566" y="64285"/>
                    <a:pt x="4583" y="64282"/>
                  </a:cubicBezTo>
                  <a:cubicBezTo>
                    <a:pt x="4636" y="64285"/>
                    <a:pt x="4692" y="64294"/>
                    <a:pt x="4742" y="64294"/>
                  </a:cubicBezTo>
                  <a:cubicBezTo>
                    <a:pt x="4755" y="64294"/>
                    <a:pt x="4769" y="64293"/>
                    <a:pt x="4781" y="64291"/>
                  </a:cubicBezTo>
                  <a:cubicBezTo>
                    <a:pt x="4991" y="64286"/>
                    <a:pt x="5203" y="64278"/>
                    <a:pt x="5419" y="64258"/>
                  </a:cubicBezTo>
                  <a:cubicBezTo>
                    <a:pt x="5488" y="64250"/>
                    <a:pt x="5569" y="64242"/>
                    <a:pt x="5649" y="64230"/>
                  </a:cubicBezTo>
                  <a:cubicBezTo>
                    <a:pt x="5694" y="64228"/>
                    <a:pt x="5752" y="64216"/>
                    <a:pt x="5803" y="64216"/>
                  </a:cubicBezTo>
                  <a:cubicBezTo>
                    <a:pt x="5873" y="64212"/>
                    <a:pt x="5958" y="64198"/>
                    <a:pt x="6037" y="64185"/>
                  </a:cubicBezTo>
                  <a:cubicBezTo>
                    <a:pt x="6243" y="64155"/>
                    <a:pt x="6459" y="64127"/>
                    <a:pt x="6665" y="64081"/>
                  </a:cubicBezTo>
                  <a:cubicBezTo>
                    <a:pt x="6716" y="64074"/>
                    <a:pt x="6778" y="64050"/>
                    <a:pt x="6829" y="64040"/>
                  </a:cubicBezTo>
                  <a:cubicBezTo>
                    <a:pt x="6901" y="64030"/>
                    <a:pt x="6948" y="64014"/>
                    <a:pt x="7022" y="63992"/>
                  </a:cubicBezTo>
                  <a:cubicBezTo>
                    <a:pt x="7125" y="63973"/>
                    <a:pt x="7233" y="63953"/>
                    <a:pt x="7336" y="63925"/>
                  </a:cubicBezTo>
                  <a:cubicBezTo>
                    <a:pt x="7529" y="63871"/>
                    <a:pt x="7707" y="63798"/>
                    <a:pt x="7895" y="63735"/>
                  </a:cubicBezTo>
                  <a:cubicBezTo>
                    <a:pt x="7957" y="63713"/>
                    <a:pt x="8002" y="63703"/>
                    <a:pt x="8060" y="63677"/>
                  </a:cubicBezTo>
                  <a:cubicBezTo>
                    <a:pt x="8077" y="63677"/>
                    <a:pt x="8097" y="63671"/>
                    <a:pt x="8105" y="63663"/>
                  </a:cubicBezTo>
                  <a:cubicBezTo>
                    <a:pt x="8444" y="63539"/>
                    <a:pt x="8743" y="63386"/>
                    <a:pt x="9034" y="63224"/>
                  </a:cubicBezTo>
                  <a:lnTo>
                    <a:pt x="103742" y="9124"/>
                  </a:lnTo>
                  <a:cubicBezTo>
                    <a:pt x="105011" y="8406"/>
                    <a:pt x="105645" y="7454"/>
                    <a:pt x="105645" y="6503"/>
                  </a:cubicBezTo>
                  <a:cubicBezTo>
                    <a:pt x="105645" y="4346"/>
                    <a:pt x="105649" y="2175"/>
                    <a:pt x="105659" y="2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75"/>
            <p:cNvSpPr/>
            <p:nvPr/>
          </p:nvSpPr>
          <p:spPr>
            <a:xfrm>
              <a:off x="6234198" y="2450397"/>
              <a:ext cx="417148" cy="238200"/>
            </a:xfrm>
            <a:custGeom>
              <a:avLst/>
              <a:gdLst/>
              <a:ahLst/>
              <a:cxnLst/>
              <a:rect l="l" t="t" r="r" b="b"/>
              <a:pathLst>
                <a:path w="34039" h="19437" extrusionOk="0">
                  <a:moveTo>
                    <a:pt x="30498" y="0"/>
                  </a:moveTo>
                  <a:lnTo>
                    <a:pt x="0" y="17419"/>
                  </a:lnTo>
                  <a:lnTo>
                    <a:pt x="3433" y="19436"/>
                  </a:lnTo>
                  <a:lnTo>
                    <a:pt x="34038" y="2080"/>
                  </a:lnTo>
                  <a:lnTo>
                    <a:pt x="3049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75"/>
            <p:cNvSpPr/>
            <p:nvPr/>
          </p:nvSpPr>
          <p:spPr>
            <a:xfrm>
              <a:off x="6349240" y="2516422"/>
              <a:ext cx="417148" cy="238127"/>
            </a:xfrm>
            <a:custGeom>
              <a:avLst/>
              <a:gdLst/>
              <a:ahLst/>
              <a:cxnLst/>
              <a:rect l="l" t="t" r="r" b="b"/>
              <a:pathLst>
                <a:path w="34039" h="19431" extrusionOk="0">
                  <a:moveTo>
                    <a:pt x="30494" y="1"/>
                  </a:moveTo>
                  <a:lnTo>
                    <a:pt x="0" y="17420"/>
                  </a:lnTo>
                  <a:lnTo>
                    <a:pt x="3430" y="19431"/>
                  </a:lnTo>
                  <a:lnTo>
                    <a:pt x="34038" y="2077"/>
                  </a:lnTo>
                  <a:lnTo>
                    <a:pt x="304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75"/>
            <p:cNvSpPr/>
            <p:nvPr/>
          </p:nvSpPr>
          <p:spPr>
            <a:xfrm>
              <a:off x="6451832" y="2585487"/>
              <a:ext cx="417148" cy="238127"/>
            </a:xfrm>
            <a:custGeom>
              <a:avLst/>
              <a:gdLst/>
              <a:ahLst/>
              <a:cxnLst/>
              <a:rect l="l" t="t" r="r" b="b"/>
              <a:pathLst>
                <a:path w="34039" h="19431" extrusionOk="0">
                  <a:moveTo>
                    <a:pt x="30498" y="1"/>
                  </a:moveTo>
                  <a:lnTo>
                    <a:pt x="0" y="17416"/>
                  </a:lnTo>
                  <a:lnTo>
                    <a:pt x="3427" y="19431"/>
                  </a:lnTo>
                  <a:lnTo>
                    <a:pt x="34038" y="2081"/>
                  </a:lnTo>
                  <a:lnTo>
                    <a:pt x="3049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75"/>
            <p:cNvSpPr/>
            <p:nvPr/>
          </p:nvSpPr>
          <p:spPr>
            <a:xfrm>
              <a:off x="5911790" y="2611306"/>
              <a:ext cx="30221" cy="164119"/>
            </a:xfrm>
            <a:custGeom>
              <a:avLst/>
              <a:gdLst/>
              <a:ahLst/>
              <a:cxnLst/>
              <a:rect l="l" t="t" r="r" b="b"/>
              <a:pathLst>
                <a:path w="2466" h="13392" extrusionOk="0">
                  <a:moveTo>
                    <a:pt x="2429" y="841"/>
                  </a:moveTo>
                  <a:lnTo>
                    <a:pt x="2429" y="845"/>
                  </a:lnTo>
                  <a:cubicBezTo>
                    <a:pt x="2419" y="871"/>
                    <a:pt x="2405" y="896"/>
                    <a:pt x="2388" y="918"/>
                  </a:cubicBezTo>
                  <a:lnTo>
                    <a:pt x="2388" y="918"/>
                  </a:lnTo>
                  <a:cubicBezTo>
                    <a:pt x="2405" y="896"/>
                    <a:pt x="2419" y="871"/>
                    <a:pt x="2429" y="841"/>
                  </a:cubicBezTo>
                  <a:close/>
                  <a:moveTo>
                    <a:pt x="2143" y="1170"/>
                  </a:moveTo>
                  <a:cubicBezTo>
                    <a:pt x="2130" y="1180"/>
                    <a:pt x="2117" y="1191"/>
                    <a:pt x="2100" y="1200"/>
                  </a:cubicBezTo>
                  <a:cubicBezTo>
                    <a:pt x="2116" y="1189"/>
                    <a:pt x="2129" y="1180"/>
                    <a:pt x="2143" y="1170"/>
                  </a:cubicBezTo>
                  <a:close/>
                  <a:moveTo>
                    <a:pt x="1239" y="1"/>
                  </a:moveTo>
                  <a:cubicBezTo>
                    <a:pt x="929" y="1"/>
                    <a:pt x="619" y="70"/>
                    <a:pt x="384" y="207"/>
                  </a:cubicBezTo>
                  <a:cubicBezTo>
                    <a:pt x="149" y="346"/>
                    <a:pt x="32" y="524"/>
                    <a:pt x="32" y="703"/>
                  </a:cubicBezTo>
                  <a:lnTo>
                    <a:pt x="0" y="12684"/>
                  </a:lnTo>
                  <a:cubicBezTo>
                    <a:pt x="0" y="12866"/>
                    <a:pt x="117" y="13048"/>
                    <a:pt x="357" y="13183"/>
                  </a:cubicBezTo>
                  <a:cubicBezTo>
                    <a:pt x="408" y="13219"/>
                    <a:pt x="468" y="13247"/>
                    <a:pt x="529" y="13268"/>
                  </a:cubicBezTo>
                  <a:cubicBezTo>
                    <a:pt x="535" y="13268"/>
                    <a:pt x="539" y="13272"/>
                    <a:pt x="543" y="13272"/>
                  </a:cubicBezTo>
                  <a:cubicBezTo>
                    <a:pt x="547" y="13276"/>
                    <a:pt x="557" y="13276"/>
                    <a:pt x="563" y="13280"/>
                  </a:cubicBezTo>
                  <a:cubicBezTo>
                    <a:pt x="600" y="13294"/>
                    <a:pt x="638" y="13306"/>
                    <a:pt x="676" y="13318"/>
                  </a:cubicBezTo>
                  <a:cubicBezTo>
                    <a:pt x="693" y="13324"/>
                    <a:pt x="717" y="13332"/>
                    <a:pt x="741" y="13336"/>
                  </a:cubicBezTo>
                  <a:cubicBezTo>
                    <a:pt x="751" y="13336"/>
                    <a:pt x="759" y="13340"/>
                    <a:pt x="769" y="13340"/>
                  </a:cubicBezTo>
                  <a:cubicBezTo>
                    <a:pt x="779" y="13344"/>
                    <a:pt x="793" y="13350"/>
                    <a:pt x="800" y="13350"/>
                  </a:cubicBezTo>
                  <a:cubicBezTo>
                    <a:pt x="838" y="13358"/>
                    <a:pt x="882" y="13365"/>
                    <a:pt x="923" y="13369"/>
                  </a:cubicBezTo>
                  <a:cubicBezTo>
                    <a:pt x="937" y="13373"/>
                    <a:pt x="951" y="13373"/>
                    <a:pt x="967" y="13373"/>
                  </a:cubicBezTo>
                  <a:cubicBezTo>
                    <a:pt x="975" y="13377"/>
                    <a:pt x="989" y="13377"/>
                    <a:pt x="995" y="13377"/>
                  </a:cubicBezTo>
                  <a:cubicBezTo>
                    <a:pt x="1008" y="13377"/>
                    <a:pt x="1026" y="13381"/>
                    <a:pt x="1040" y="13381"/>
                  </a:cubicBezTo>
                  <a:cubicBezTo>
                    <a:pt x="1078" y="13387"/>
                    <a:pt x="1115" y="13391"/>
                    <a:pt x="1163" y="13391"/>
                  </a:cubicBezTo>
                  <a:lnTo>
                    <a:pt x="1284" y="13391"/>
                  </a:lnTo>
                  <a:cubicBezTo>
                    <a:pt x="1331" y="13387"/>
                    <a:pt x="1373" y="13381"/>
                    <a:pt x="1421" y="13379"/>
                  </a:cubicBezTo>
                  <a:lnTo>
                    <a:pt x="1430" y="13379"/>
                  </a:lnTo>
                  <a:cubicBezTo>
                    <a:pt x="1444" y="13379"/>
                    <a:pt x="1458" y="13373"/>
                    <a:pt x="1472" y="13373"/>
                  </a:cubicBezTo>
                  <a:cubicBezTo>
                    <a:pt x="1506" y="13369"/>
                    <a:pt x="1543" y="13365"/>
                    <a:pt x="1571" y="13358"/>
                  </a:cubicBezTo>
                  <a:cubicBezTo>
                    <a:pt x="1589" y="13358"/>
                    <a:pt x="1599" y="13354"/>
                    <a:pt x="1613" y="13350"/>
                  </a:cubicBezTo>
                  <a:cubicBezTo>
                    <a:pt x="1656" y="13340"/>
                    <a:pt x="1698" y="13332"/>
                    <a:pt x="1739" y="13320"/>
                  </a:cubicBezTo>
                  <a:cubicBezTo>
                    <a:pt x="1763" y="13310"/>
                    <a:pt x="1783" y="13310"/>
                    <a:pt x="1801" y="13302"/>
                  </a:cubicBezTo>
                  <a:cubicBezTo>
                    <a:pt x="1811" y="13298"/>
                    <a:pt x="1819" y="13294"/>
                    <a:pt x="1829" y="13290"/>
                  </a:cubicBezTo>
                  <a:cubicBezTo>
                    <a:pt x="1914" y="13264"/>
                    <a:pt x="1993" y="13227"/>
                    <a:pt x="2062" y="13183"/>
                  </a:cubicBezTo>
                  <a:cubicBezTo>
                    <a:pt x="2068" y="13183"/>
                    <a:pt x="2072" y="13179"/>
                    <a:pt x="2082" y="13179"/>
                  </a:cubicBezTo>
                  <a:cubicBezTo>
                    <a:pt x="2106" y="13163"/>
                    <a:pt x="2124" y="13146"/>
                    <a:pt x="2148" y="13130"/>
                  </a:cubicBezTo>
                  <a:cubicBezTo>
                    <a:pt x="2171" y="13112"/>
                    <a:pt x="2205" y="13092"/>
                    <a:pt x="2227" y="13070"/>
                  </a:cubicBezTo>
                  <a:cubicBezTo>
                    <a:pt x="2227" y="13070"/>
                    <a:pt x="2233" y="13066"/>
                    <a:pt x="2237" y="13066"/>
                  </a:cubicBezTo>
                  <a:cubicBezTo>
                    <a:pt x="2260" y="13037"/>
                    <a:pt x="2288" y="13011"/>
                    <a:pt x="2312" y="12985"/>
                  </a:cubicBezTo>
                  <a:cubicBezTo>
                    <a:pt x="2316" y="12977"/>
                    <a:pt x="2322" y="12967"/>
                    <a:pt x="2322" y="12963"/>
                  </a:cubicBezTo>
                  <a:cubicBezTo>
                    <a:pt x="2326" y="12955"/>
                    <a:pt x="2332" y="12951"/>
                    <a:pt x="2336" y="12942"/>
                  </a:cubicBezTo>
                  <a:cubicBezTo>
                    <a:pt x="2346" y="12934"/>
                    <a:pt x="2354" y="12922"/>
                    <a:pt x="2360" y="12908"/>
                  </a:cubicBezTo>
                  <a:cubicBezTo>
                    <a:pt x="2369" y="12888"/>
                    <a:pt x="2383" y="12862"/>
                    <a:pt x="2391" y="12840"/>
                  </a:cubicBezTo>
                  <a:cubicBezTo>
                    <a:pt x="2391" y="12837"/>
                    <a:pt x="2391" y="12833"/>
                    <a:pt x="2397" y="12829"/>
                  </a:cubicBezTo>
                  <a:cubicBezTo>
                    <a:pt x="2397" y="12825"/>
                    <a:pt x="2397" y="12821"/>
                    <a:pt x="2401" y="12817"/>
                  </a:cubicBezTo>
                  <a:cubicBezTo>
                    <a:pt x="2401" y="12803"/>
                    <a:pt x="2405" y="12787"/>
                    <a:pt x="2411" y="12769"/>
                  </a:cubicBezTo>
                  <a:cubicBezTo>
                    <a:pt x="2415" y="12747"/>
                    <a:pt x="2415" y="12724"/>
                    <a:pt x="2419" y="12702"/>
                  </a:cubicBezTo>
                  <a:lnTo>
                    <a:pt x="2453" y="719"/>
                  </a:lnTo>
                  <a:lnTo>
                    <a:pt x="2453" y="705"/>
                  </a:lnTo>
                  <a:cubicBezTo>
                    <a:pt x="2453" y="717"/>
                    <a:pt x="2449" y="731"/>
                    <a:pt x="2447" y="745"/>
                  </a:cubicBezTo>
                  <a:lnTo>
                    <a:pt x="2447" y="745"/>
                  </a:lnTo>
                  <a:cubicBezTo>
                    <a:pt x="2465" y="550"/>
                    <a:pt x="2351" y="356"/>
                    <a:pt x="2096" y="207"/>
                  </a:cubicBezTo>
                  <a:cubicBezTo>
                    <a:pt x="1859"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75"/>
            <p:cNvSpPr/>
            <p:nvPr/>
          </p:nvSpPr>
          <p:spPr>
            <a:xfrm>
              <a:off x="5861364" y="2481486"/>
              <a:ext cx="130773" cy="209119"/>
            </a:xfrm>
            <a:custGeom>
              <a:avLst/>
              <a:gdLst/>
              <a:ahLst/>
              <a:cxnLst/>
              <a:rect l="l" t="t" r="r" b="b"/>
              <a:pathLst>
                <a:path w="10671" h="17064" extrusionOk="0">
                  <a:moveTo>
                    <a:pt x="10670" y="36"/>
                  </a:moveTo>
                  <a:lnTo>
                    <a:pt x="10670" y="38"/>
                  </a:lnTo>
                  <a:lnTo>
                    <a:pt x="10670" y="38"/>
                  </a:lnTo>
                  <a:cubicBezTo>
                    <a:pt x="10670" y="38"/>
                    <a:pt x="10670" y="37"/>
                    <a:pt x="10670" y="36"/>
                  </a:cubicBezTo>
                  <a:close/>
                  <a:moveTo>
                    <a:pt x="44" y="1"/>
                  </a:moveTo>
                  <a:lnTo>
                    <a:pt x="6" y="13977"/>
                  </a:lnTo>
                  <a:cubicBezTo>
                    <a:pt x="1" y="14767"/>
                    <a:pt x="525" y="15562"/>
                    <a:pt x="1571" y="16166"/>
                  </a:cubicBezTo>
                  <a:cubicBezTo>
                    <a:pt x="1811" y="16303"/>
                    <a:pt x="2069" y="16430"/>
                    <a:pt x="2342" y="16535"/>
                  </a:cubicBezTo>
                  <a:cubicBezTo>
                    <a:pt x="2356" y="16539"/>
                    <a:pt x="2364" y="16539"/>
                    <a:pt x="2380" y="16546"/>
                  </a:cubicBezTo>
                  <a:cubicBezTo>
                    <a:pt x="2425" y="16564"/>
                    <a:pt x="2477" y="16582"/>
                    <a:pt x="2524" y="16598"/>
                  </a:cubicBezTo>
                  <a:cubicBezTo>
                    <a:pt x="2679" y="16649"/>
                    <a:pt x="2823" y="16709"/>
                    <a:pt x="2984" y="16750"/>
                  </a:cubicBezTo>
                  <a:cubicBezTo>
                    <a:pt x="3073" y="16776"/>
                    <a:pt x="3158" y="16792"/>
                    <a:pt x="3245" y="16814"/>
                  </a:cubicBezTo>
                  <a:cubicBezTo>
                    <a:pt x="3297" y="16826"/>
                    <a:pt x="3350" y="16844"/>
                    <a:pt x="3406" y="16855"/>
                  </a:cubicBezTo>
                  <a:cubicBezTo>
                    <a:pt x="3448" y="16863"/>
                    <a:pt x="3495" y="16877"/>
                    <a:pt x="3543" y="16889"/>
                  </a:cubicBezTo>
                  <a:cubicBezTo>
                    <a:pt x="3715" y="16925"/>
                    <a:pt x="3889" y="16953"/>
                    <a:pt x="4068" y="16980"/>
                  </a:cubicBezTo>
                  <a:cubicBezTo>
                    <a:pt x="4129" y="16988"/>
                    <a:pt x="4190" y="16992"/>
                    <a:pt x="4250" y="17000"/>
                  </a:cubicBezTo>
                  <a:cubicBezTo>
                    <a:pt x="4297" y="17004"/>
                    <a:pt x="4345" y="17014"/>
                    <a:pt x="4396" y="17016"/>
                  </a:cubicBezTo>
                  <a:cubicBezTo>
                    <a:pt x="4456" y="17022"/>
                    <a:pt x="4523" y="17030"/>
                    <a:pt x="4583" y="17038"/>
                  </a:cubicBezTo>
                  <a:cubicBezTo>
                    <a:pt x="4761" y="17052"/>
                    <a:pt x="4929" y="17063"/>
                    <a:pt x="5108" y="17063"/>
                  </a:cubicBezTo>
                  <a:lnTo>
                    <a:pt x="5652" y="17063"/>
                  </a:lnTo>
                  <a:cubicBezTo>
                    <a:pt x="5851" y="17056"/>
                    <a:pt x="6047" y="17042"/>
                    <a:pt x="6243" y="17022"/>
                  </a:cubicBezTo>
                  <a:cubicBezTo>
                    <a:pt x="6263" y="17022"/>
                    <a:pt x="6286" y="17016"/>
                    <a:pt x="6304" y="17014"/>
                  </a:cubicBezTo>
                  <a:cubicBezTo>
                    <a:pt x="6360" y="17008"/>
                    <a:pt x="6411" y="17000"/>
                    <a:pt x="6473" y="16992"/>
                  </a:cubicBezTo>
                  <a:cubicBezTo>
                    <a:pt x="6619" y="16974"/>
                    <a:pt x="6774" y="16958"/>
                    <a:pt x="6918" y="16929"/>
                  </a:cubicBezTo>
                  <a:cubicBezTo>
                    <a:pt x="6984" y="16915"/>
                    <a:pt x="7045" y="16895"/>
                    <a:pt x="7110" y="16881"/>
                  </a:cubicBezTo>
                  <a:cubicBezTo>
                    <a:pt x="7295" y="16844"/>
                    <a:pt x="7467" y="16798"/>
                    <a:pt x="7641" y="16750"/>
                  </a:cubicBezTo>
                  <a:cubicBezTo>
                    <a:pt x="7734" y="16725"/>
                    <a:pt x="7834" y="16709"/>
                    <a:pt x="7927" y="16679"/>
                  </a:cubicBezTo>
                  <a:cubicBezTo>
                    <a:pt x="8002" y="16653"/>
                    <a:pt x="8067" y="16624"/>
                    <a:pt x="8143" y="16598"/>
                  </a:cubicBezTo>
                  <a:cubicBezTo>
                    <a:pt x="8208" y="16574"/>
                    <a:pt x="8279" y="16548"/>
                    <a:pt x="8349" y="16519"/>
                  </a:cubicBezTo>
                  <a:cubicBezTo>
                    <a:pt x="8608" y="16416"/>
                    <a:pt x="8856" y="16303"/>
                    <a:pt x="9090" y="16166"/>
                  </a:cubicBezTo>
                  <a:cubicBezTo>
                    <a:pt x="9109" y="16154"/>
                    <a:pt x="9133" y="16142"/>
                    <a:pt x="9151" y="16128"/>
                  </a:cubicBezTo>
                  <a:cubicBezTo>
                    <a:pt x="9198" y="16103"/>
                    <a:pt x="9236" y="16069"/>
                    <a:pt x="9284" y="16045"/>
                  </a:cubicBezTo>
                  <a:cubicBezTo>
                    <a:pt x="9353" y="15998"/>
                    <a:pt x="9418" y="15956"/>
                    <a:pt x="9484" y="15909"/>
                  </a:cubicBezTo>
                  <a:cubicBezTo>
                    <a:pt x="9531" y="15871"/>
                    <a:pt x="9579" y="15833"/>
                    <a:pt x="9624" y="15800"/>
                  </a:cubicBezTo>
                  <a:cubicBezTo>
                    <a:pt x="9682" y="15752"/>
                    <a:pt x="9743" y="15706"/>
                    <a:pt x="9795" y="15661"/>
                  </a:cubicBezTo>
                  <a:cubicBezTo>
                    <a:pt x="9803" y="15647"/>
                    <a:pt x="9817" y="15643"/>
                    <a:pt x="9826" y="15629"/>
                  </a:cubicBezTo>
                  <a:cubicBezTo>
                    <a:pt x="9846" y="15613"/>
                    <a:pt x="9860" y="15592"/>
                    <a:pt x="9878" y="15576"/>
                  </a:cubicBezTo>
                  <a:cubicBezTo>
                    <a:pt x="9957" y="15491"/>
                    <a:pt x="10038" y="15413"/>
                    <a:pt x="10104" y="15330"/>
                  </a:cubicBezTo>
                  <a:cubicBezTo>
                    <a:pt x="10122" y="15314"/>
                    <a:pt x="10141" y="15296"/>
                    <a:pt x="10155" y="15275"/>
                  </a:cubicBezTo>
                  <a:cubicBezTo>
                    <a:pt x="10169" y="15259"/>
                    <a:pt x="10179" y="15241"/>
                    <a:pt x="10193" y="15225"/>
                  </a:cubicBezTo>
                  <a:cubicBezTo>
                    <a:pt x="10239" y="15162"/>
                    <a:pt x="10276" y="15102"/>
                    <a:pt x="10314" y="15039"/>
                  </a:cubicBezTo>
                  <a:cubicBezTo>
                    <a:pt x="10334" y="15013"/>
                    <a:pt x="10351" y="14987"/>
                    <a:pt x="10371" y="14958"/>
                  </a:cubicBezTo>
                  <a:cubicBezTo>
                    <a:pt x="10375" y="14946"/>
                    <a:pt x="10385" y="14932"/>
                    <a:pt x="10389" y="14920"/>
                  </a:cubicBezTo>
                  <a:cubicBezTo>
                    <a:pt x="10417" y="14865"/>
                    <a:pt x="10441" y="14811"/>
                    <a:pt x="10464" y="14756"/>
                  </a:cubicBezTo>
                  <a:cubicBezTo>
                    <a:pt x="10478" y="14722"/>
                    <a:pt x="10498" y="14688"/>
                    <a:pt x="10512" y="14658"/>
                  </a:cubicBezTo>
                  <a:cubicBezTo>
                    <a:pt x="10516" y="14645"/>
                    <a:pt x="10516" y="14637"/>
                    <a:pt x="10516" y="14623"/>
                  </a:cubicBezTo>
                  <a:cubicBezTo>
                    <a:pt x="10540" y="14573"/>
                    <a:pt x="10553" y="14514"/>
                    <a:pt x="10567" y="14462"/>
                  </a:cubicBezTo>
                  <a:cubicBezTo>
                    <a:pt x="10577" y="14425"/>
                    <a:pt x="10591" y="14391"/>
                    <a:pt x="10595" y="14357"/>
                  </a:cubicBezTo>
                  <a:cubicBezTo>
                    <a:pt x="10601" y="14349"/>
                    <a:pt x="10601" y="14340"/>
                    <a:pt x="10601" y="14332"/>
                  </a:cubicBezTo>
                  <a:cubicBezTo>
                    <a:pt x="10609" y="14272"/>
                    <a:pt x="10615" y="14219"/>
                    <a:pt x="10619" y="14163"/>
                  </a:cubicBezTo>
                  <a:cubicBezTo>
                    <a:pt x="10625" y="14126"/>
                    <a:pt x="10629" y="14092"/>
                    <a:pt x="10633" y="14052"/>
                  </a:cubicBezTo>
                  <a:lnTo>
                    <a:pt x="10633" y="14007"/>
                  </a:lnTo>
                  <a:lnTo>
                    <a:pt x="10670" y="39"/>
                  </a:lnTo>
                  <a:lnTo>
                    <a:pt x="10670" y="39"/>
                  </a:lnTo>
                  <a:cubicBezTo>
                    <a:pt x="10670" y="88"/>
                    <a:pt x="10660" y="142"/>
                    <a:pt x="10657" y="191"/>
                  </a:cubicBezTo>
                  <a:cubicBezTo>
                    <a:pt x="10653" y="246"/>
                    <a:pt x="10649" y="302"/>
                    <a:pt x="10639" y="357"/>
                  </a:cubicBezTo>
                  <a:cubicBezTo>
                    <a:pt x="10635" y="403"/>
                    <a:pt x="10619" y="447"/>
                    <a:pt x="10605" y="488"/>
                  </a:cubicBezTo>
                  <a:cubicBezTo>
                    <a:pt x="10591" y="544"/>
                    <a:pt x="10581" y="599"/>
                    <a:pt x="10563" y="653"/>
                  </a:cubicBezTo>
                  <a:cubicBezTo>
                    <a:pt x="10544" y="696"/>
                    <a:pt x="10522" y="738"/>
                    <a:pt x="10506" y="783"/>
                  </a:cubicBezTo>
                  <a:cubicBezTo>
                    <a:pt x="10484" y="839"/>
                    <a:pt x="10460" y="890"/>
                    <a:pt x="10433" y="944"/>
                  </a:cubicBezTo>
                  <a:cubicBezTo>
                    <a:pt x="10409" y="987"/>
                    <a:pt x="10381" y="1031"/>
                    <a:pt x="10351" y="1067"/>
                  </a:cubicBezTo>
                  <a:cubicBezTo>
                    <a:pt x="10314" y="1130"/>
                    <a:pt x="10276" y="1191"/>
                    <a:pt x="10231" y="1249"/>
                  </a:cubicBezTo>
                  <a:cubicBezTo>
                    <a:pt x="10207" y="1288"/>
                    <a:pt x="10173" y="1320"/>
                    <a:pt x="10145" y="1360"/>
                  </a:cubicBezTo>
                  <a:cubicBezTo>
                    <a:pt x="10080" y="1439"/>
                    <a:pt x="10001" y="1520"/>
                    <a:pt x="9920" y="1600"/>
                  </a:cubicBezTo>
                  <a:cubicBezTo>
                    <a:pt x="9892" y="1631"/>
                    <a:pt x="9864" y="1659"/>
                    <a:pt x="9830" y="1689"/>
                  </a:cubicBezTo>
                  <a:cubicBezTo>
                    <a:pt x="9785" y="1732"/>
                    <a:pt x="9723" y="1778"/>
                    <a:pt x="9672" y="1819"/>
                  </a:cubicBezTo>
                  <a:cubicBezTo>
                    <a:pt x="9620" y="1857"/>
                    <a:pt x="9573" y="1901"/>
                    <a:pt x="9521" y="1938"/>
                  </a:cubicBezTo>
                  <a:cubicBezTo>
                    <a:pt x="9466" y="1982"/>
                    <a:pt x="9401" y="2023"/>
                    <a:pt x="9339" y="2061"/>
                  </a:cubicBezTo>
                  <a:cubicBezTo>
                    <a:pt x="9268" y="2107"/>
                    <a:pt x="9202" y="2154"/>
                    <a:pt x="9127" y="2196"/>
                  </a:cubicBezTo>
                  <a:cubicBezTo>
                    <a:pt x="8897" y="2332"/>
                    <a:pt x="8646" y="2441"/>
                    <a:pt x="8382" y="2546"/>
                  </a:cubicBezTo>
                  <a:cubicBezTo>
                    <a:pt x="8321" y="2574"/>
                    <a:pt x="8252" y="2598"/>
                    <a:pt x="8180" y="2624"/>
                  </a:cubicBezTo>
                  <a:cubicBezTo>
                    <a:pt x="7933" y="2717"/>
                    <a:pt x="7673" y="2796"/>
                    <a:pt x="7402" y="2865"/>
                  </a:cubicBezTo>
                  <a:cubicBezTo>
                    <a:pt x="7374" y="2869"/>
                    <a:pt x="7340" y="2877"/>
                    <a:pt x="7313" y="2881"/>
                  </a:cubicBezTo>
                  <a:cubicBezTo>
                    <a:pt x="7045" y="2945"/>
                    <a:pt x="6774" y="2986"/>
                    <a:pt x="6500" y="3022"/>
                  </a:cubicBezTo>
                  <a:cubicBezTo>
                    <a:pt x="6449" y="3030"/>
                    <a:pt x="6397" y="3038"/>
                    <a:pt x="6352" y="3042"/>
                  </a:cubicBezTo>
                  <a:cubicBezTo>
                    <a:pt x="6051" y="3075"/>
                    <a:pt x="5751" y="3089"/>
                    <a:pt x="5450" y="3093"/>
                  </a:cubicBezTo>
                  <a:lnTo>
                    <a:pt x="5314" y="3093"/>
                  </a:lnTo>
                  <a:cubicBezTo>
                    <a:pt x="5018" y="3093"/>
                    <a:pt x="4719" y="3075"/>
                    <a:pt x="4428" y="3042"/>
                  </a:cubicBezTo>
                  <a:cubicBezTo>
                    <a:pt x="4387" y="3038"/>
                    <a:pt x="4339" y="3034"/>
                    <a:pt x="4297" y="3030"/>
                  </a:cubicBezTo>
                  <a:cubicBezTo>
                    <a:pt x="4006" y="2996"/>
                    <a:pt x="3725" y="2945"/>
                    <a:pt x="3444" y="2881"/>
                  </a:cubicBezTo>
                  <a:cubicBezTo>
                    <a:pt x="3392" y="2873"/>
                    <a:pt x="3341" y="2855"/>
                    <a:pt x="3289" y="2844"/>
                  </a:cubicBezTo>
                  <a:cubicBezTo>
                    <a:pt x="3035" y="2784"/>
                    <a:pt x="2788" y="2709"/>
                    <a:pt x="2548" y="2620"/>
                  </a:cubicBezTo>
                  <a:cubicBezTo>
                    <a:pt x="2507" y="2608"/>
                    <a:pt x="2463" y="2594"/>
                    <a:pt x="2425" y="2576"/>
                  </a:cubicBezTo>
                  <a:cubicBezTo>
                    <a:pt x="2140" y="2467"/>
                    <a:pt x="1863" y="2340"/>
                    <a:pt x="1615" y="2196"/>
                  </a:cubicBezTo>
                  <a:cubicBezTo>
                    <a:pt x="569" y="1588"/>
                    <a:pt x="44" y="797"/>
                    <a:pt x="44"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75"/>
            <p:cNvSpPr/>
            <p:nvPr/>
          </p:nvSpPr>
          <p:spPr>
            <a:xfrm>
              <a:off x="5855519" y="2444000"/>
              <a:ext cx="143077" cy="75442"/>
            </a:xfrm>
            <a:custGeom>
              <a:avLst/>
              <a:gdLst/>
              <a:ahLst/>
              <a:cxnLst/>
              <a:rect l="l" t="t" r="r" b="b"/>
              <a:pathLst>
                <a:path w="11675" h="6156" extrusionOk="0">
                  <a:moveTo>
                    <a:pt x="5821" y="1"/>
                  </a:moveTo>
                  <a:cubicBezTo>
                    <a:pt x="4460" y="1"/>
                    <a:pt x="3099" y="302"/>
                    <a:pt x="2064" y="904"/>
                  </a:cubicBezTo>
                  <a:cubicBezTo>
                    <a:pt x="0" y="2101"/>
                    <a:pt x="10" y="4054"/>
                    <a:pt x="2092" y="5255"/>
                  </a:cubicBezTo>
                  <a:cubicBezTo>
                    <a:pt x="3131" y="5855"/>
                    <a:pt x="4493" y="6155"/>
                    <a:pt x="5853" y="6155"/>
                  </a:cubicBezTo>
                  <a:cubicBezTo>
                    <a:pt x="7213" y="6155"/>
                    <a:pt x="8572" y="5855"/>
                    <a:pt x="9606" y="5255"/>
                  </a:cubicBezTo>
                  <a:cubicBezTo>
                    <a:pt x="11674" y="4054"/>
                    <a:pt x="11664" y="2101"/>
                    <a:pt x="9576" y="900"/>
                  </a:cubicBezTo>
                  <a:cubicBezTo>
                    <a:pt x="8539" y="301"/>
                    <a:pt x="7180" y="1"/>
                    <a:pt x="5821"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75"/>
            <p:cNvSpPr/>
            <p:nvPr/>
          </p:nvSpPr>
          <p:spPr>
            <a:xfrm>
              <a:off x="5909266" y="2328799"/>
              <a:ext cx="30772" cy="158739"/>
            </a:xfrm>
            <a:custGeom>
              <a:avLst/>
              <a:gdLst/>
              <a:ahLst/>
              <a:cxnLst/>
              <a:rect l="l" t="t" r="r" b="b"/>
              <a:pathLst>
                <a:path w="2511" h="12953" extrusionOk="0">
                  <a:moveTo>
                    <a:pt x="38" y="0"/>
                  </a:moveTo>
                  <a:lnTo>
                    <a:pt x="0" y="12233"/>
                  </a:lnTo>
                  <a:cubicBezTo>
                    <a:pt x="0" y="12419"/>
                    <a:pt x="121" y="12605"/>
                    <a:pt x="365" y="12746"/>
                  </a:cubicBezTo>
                  <a:cubicBezTo>
                    <a:pt x="422" y="12780"/>
                    <a:pt x="483" y="12804"/>
                    <a:pt x="543" y="12829"/>
                  </a:cubicBezTo>
                  <a:cubicBezTo>
                    <a:pt x="594" y="12851"/>
                    <a:pt x="642" y="12867"/>
                    <a:pt x="693" y="12881"/>
                  </a:cubicBezTo>
                  <a:cubicBezTo>
                    <a:pt x="717" y="12889"/>
                    <a:pt x="741" y="12893"/>
                    <a:pt x="765" y="12899"/>
                  </a:cubicBezTo>
                  <a:cubicBezTo>
                    <a:pt x="773" y="12903"/>
                    <a:pt x="779" y="12903"/>
                    <a:pt x="783" y="12907"/>
                  </a:cubicBezTo>
                  <a:cubicBezTo>
                    <a:pt x="796" y="12907"/>
                    <a:pt x="806" y="12911"/>
                    <a:pt x="820" y="12911"/>
                  </a:cubicBezTo>
                  <a:cubicBezTo>
                    <a:pt x="862" y="12918"/>
                    <a:pt x="899" y="12928"/>
                    <a:pt x="943" y="12930"/>
                  </a:cubicBezTo>
                  <a:cubicBezTo>
                    <a:pt x="981" y="12940"/>
                    <a:pt x="1022" y="12944"/>
                    <a:pt x="1064" y="12948"/>
                  </a:cubicBezTo>
                  <a:cubicBezTo>
                    <a:pt x="1107" y="12952"/>
                    <a:pt x="1145" y="12952"/>
                    <a:pt x="1187" y="12952"/>
                  </a:cubicBezTo>
                  <a:lnTo>
                    <a:pt x="1314" y="12952"/>
                  </a:lnTo>
                  <a:cubicBezTo>
                    <a:pt x="1359" y="12952"/>
                    <a:pt x="1407" y="12948"/>
                    <a:pt x="1448" y="12944"/>
                  </a:cubicBezTo>
                  <a:cubicBezTo>
                    <a:pt x="1500" y="12940"/>
                    <a:pt x="1557" y="12930"/>
                    <a:pt x="1609" y="12922"/>
                  </a:cubicBezTo>
                  <a:cubicBezTo>
                    <a:pt x="1627" y="12918"/>
                    <a:pt x="1650" y="12911"/>
                    <a:pt x="1674" y="12907"/>
                  </a:cubicBezTo>
                  <a:cubicBezTo>
                    <a:pt x="1698" y="12901"/>
                    <a:pt x="1716" y="12893"/>
                    <a:pt x="1735" y="12889"/>
                  </a:cubicBezTo>
                  <a:cubicBezTo>
                    <a:pt x="1773" y="12881"/>
                    <a:pt x="1811" y="12873"/>
                    <a:pt x="1839" y="12863"/>
                  </a:cubicBezTo>
                  <a:cubicBezTo>
                    <a:pt x="1942" y="12829"/>
                    <a:pt x="2031" y="12792"/>
                    <a:pt x="2116" y="12746"/>
                  </a:cubicBezTo>
                  <a:cubicBezTo>
                    <a:pt x="2120" y="12740"/>
                    <a:pt x="2124" y="12736"/>
                    <a:pt x="2130" y="12736"/>
                  </a:cubicBezTo>
                  <a:cubicBezTo>
                    <a:pt x="2153" y="12720"/>
                    <a:pt x="2171" y="12703"/>
                    <a:pt x="2195" y="12685"/>
                  </a:cubicBezTo>
                  <a:cubicBezTo>
                    <a:pt x="2227" y="12665"/>
                    <a:pt x="2257" y="12649"/>
                    <a:pt x="2274" y="12627"/>
                  </a:cubicBezTo>
                  <a:cubicBezTo>
                    <a:pt x="2278" y="12623"/>
                    <a:pt x="2284" y="12623"/>
                    <a:pt x="2284" y="12619"/>
                  </a:cubicBezTo>
                  <a:cubicBezTo>
                    <a:pt x="2312" y="12594"/>
                    <a:pt x="2340" y="12564"/>
                    <a:pt x="2360" y="12538"/>
                  </a:cubicBezTo>
                  <a:cubicBezTo>
                    <a:pt x="2363" y="12534"/>
                    <a:pt x="2369" y="12524"/>
                    <a:pt x="2373" y="12516"/>
                  </a:cubicBezTo>
                  <a:cubicBezTo>
                    <a:pt x="2377" y="12512"/>
                    <a:pt x="2383" y="12504"/>
                    <a:pt x="2387" y="12496"/>
                  </a:cubicBezTo>
                  <a:cubicBezTo>
                    <a:pt x="2397" y="12487"/>
                    <a:pt x="2405" y="12475"/>
                    <a:pt x="2411" y="12467"/>
                  </a:cubicBezTo>
                  <a:cubicBezTo>
                    <a:pt x="2425" y="12441"/>
                    <a:pt x="2435" y="12419"/>
                    <a:pt x="2443" y="12393"/>
                  </a:cubicBezTo>
                  <a:lnTo>
                    <a:pt x="2443" y="12382"/>
                  </a:lnTo>
                  <a:cubicBezTo>
                    <a:pt x="2449" y="12378"/>
                    <a:pt x="2449" y="12372"/>
                    <a:pt x="2453" y="12370"/>
                  </a:cubicBezTo>
                  <a:cubicBezTo>
                    <a:pt x="2457" y="12352"/>
                    <a:pt x="2463" y="12340"/>
                    <a:pt x="2463" y="12322"/>
                  </a:cubicBezTo>
                  <a:cubicBezTo>
                    <a:pt x="2466" y="12298"/>
                    <a:pt x="2472" y="12277"/>
                    <a:pt x="2472" y="12255"/>
                  </a:cubicBezTo>
                  <a:lnTo>
                    <a:pt x="2510" y="18"/>
                  </a:lnTo>
                  <a:lnTo>
                    <a:pt x="2510" y="10"/>
                  </a:lnTo>
                  <a:cubicBezTo>
                    <a:pt x="2504" y="52"/>
                    <a:pt x="2500" y="95"/>
                    <a:pt x="2486" y="137"/>
                  </a:cubicBezTo>
                  <a:lnTo>
                    <a:pt x="2484" y="137"/>
                  </a:lnTo>
                  <a:lnTo>
                    <a:pt x="2484" y="149"/>
                  </a:lnTo>
                  <a:cubicBezTo>
                    <a:pt x="2466" y="188"/>
                    <a:pt x="2447" y="226"/>
                    <a:pt x="2425" y="264"/>
                  </a:cubicBezTo>
                  <a:cubicBezTo>
                    <a:pt x="2419" y="272"/>
                    <a:pt x="2415" y="275"/>
                    <a:pt x="2411" y="285"/>
                  </a:cubicBezTo>
                  <a:cubicBezTo>
                    <a:pt x="2381" y="319"/>
                    <a:pt x="2350" y="357"/>
                    <a:pt x="2312" y="390"/>
                  </a:cubicBezTo>
                  <a:cubicBezTo>
                    <a:pt x="2288" y="412"/>
                    <a:pt x="2255" y="432"/>
                    <a:pt x="2227" y="454"/>
                  </a:cubicBezTo>
                  <a:cubicBezTo>
                    <a:pt x="2203" y="470"/>
                    <a:pt x="2179" y="491"/>
                    <a:pt x="2148" y="509"/>
                  </a:cubicBezTo>
                  <a:cubicBezTo>
                    <a:pt x="2041" y="577"/>
                    <a:pt x="1908" y="622"/>
                    <a:pt x="1767" y="656"/>
                  </a:cubicBezTo>
                  <a:cubicBezTo>
                    <a:pt x="1753" y="660"/>
                    <a:pt x="1730" y="670"/>
                    <a:pt x="1712" y="670"/>
                  </a:cubicBezTo>
                  <a:cubicBezTo>
                    <a:pt x="1575" y="703"/>
                    <a:pt x="1430" y="719"/>
                    <a:pt x="1280" y="719"/>
                  </a:cubicBezTo>
                  <a:lnTo>
                    <a:pt x="1266" y="719"/>
                  </a:lnTo>
                  <a:cubicBezTo>
                    <a:pt x="1115" y="719"/>
                    <a:pt x="961" y="703"/>
                    <a:pt x="820" y="670"/>
                  </a:cubicBezTo>
                  <a:cubicBezTo>
                    <a:pt x="810" y="670"/>
                    <a:pt x="806" y="670"/>
                    <a:pt x="802" y="664"/>
                  </a:cubicBezTo>
                  <a:cubicBezTo>
                    <a:pt x="656" y="632"/>
                    <a:pt x="521" y="581"/>
                    <a:pt x="398"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75"/>
            <p:cNvSpPr/>
            <p:nvPr/>
          </p:nvSpPr>
          <p:spPr>
            <a:xfrm>
              <a:off x="5908163" y="2320074"/>
              <a:ext cx="33272" cy="17586"/>
            </a:xfrm>
            <a:custGeom>
              <a:avLst/>
              <a:gdLst/>
              <a:ahLst/>
              <a:cxnLst/>
              <a:rect l="l" t="t" r="r" b="b"/>
              <a:pathLst>
                <a:path w="2715" h="1435" extrusionOk="0">
                  <a:moveTo>
                    <a:pt x="1357" y="1"/>
                  </a:moveTo>
                  <a:cubicBezTo>
                    <a:pt x="1041" y="1"/>
                    <a:pt x="725" y="70"/>
                    <a:pt x="488" y="209"/>
                  </a:cubicBezTo>
                  <a:cubicBezTo>
                    <a:pt x="1" y="488"/>
                    <a:pt x="5" y="946"/>
                    <a:pt x="488" y="1225"/>
                  </a:cubicBezTo>
                  <a:cubicBezTo>
                    <a:pt x="731" y="1364"/>
                    <a:pt x="1048" y="1434"/>
                    <a:pt x="1363" y="1434"/>
                  </a:cubicBezTo>
                  <a:cubicBezTo>
                    <a:pt x="1681" y="1434"/>
                    <a:pt x="1998" y="1363"/>
                    <a:pt x="2238" y="1221"/>
                  </a:cubicBezTo>
                  <a:cubicBezTo>
                    <a:pt x="2715" y="946"/>
                    <a:pt x="2715" y="488"/>
                    <a:pt x="2234" y="211"/>
                  </a:cubicBezTo>
                  <a:lnTo>
                    <a:pt x="2234" y="209"/>
                  </a:ln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75"/>
            <p:cNvSpPr/>
            <p:nvPr/>
          </p:nvSpPr>
          <p:spPr>
            <a:xfrm>
              <a:off x="6228095" y="2168134"/>
              <a:ext cx="30233" cy="164107"/>
            </a:xfrm>
            <a:custGeom>
              <a:avLst/>
              <a:gdLst/>
              <a:ahLst/>
              <a:cxnLst/>
              <a:rect l="l" t="t" r="r" b="b"/>
              <a:pathLst>
                <a:path w="2467" h="13391" extrusionOk="0">
                  <a:moveTo>
                    <a:pt x="2430" y="841"/>
                  </a:moveTo>
                  <a:lnTo>
                    <a:pt x="2430" y="845"/>
                  </a:lnTo>
                  <a:cubicBezTo>
                    <a:pt x="2420" y="870"/>
                    <a:pt x="2406" y="895"/>
                    <a:pt x="2389" y="917"/>
                  </a:cubicBezTo>
                  <a:lnTo>
                    <a:pt x="2389" y="917"/>
                  </a:lnTo>
                  <a:cubicBezTo>
                    <a:pt x="2406" y="895"/>
                    <a:pt x="2420" y="870"/>
                    <a:pt x="2430" y="841"/>
                  </a:cubicBezTo>
                  <a:close/>
                  <a:moveTo>
                    <a:pt x="2144" y="1169"/>
                  </a:moveTo>
                  <a:cubicBezTo>
                    <a:pt x="2131" y="1179"/>
                    <a:pt x="2118" y="1190"/>
                    <a:pt x="2101" y="1199"/>
                  </a:cubicBezTo>
                  <a:cubicBezTo>
                    <a:pt x="2117" y="1189"/>
                    <a:pt x="2130" y="1179"/>
                    <a:pt x="2144" y="1169"/>
                  </a:cubicBezTo>
                  <a:close/>
                  <a:moveTo>
                    <a:pt x="1240" y="0"/>
                  </a:moveTo>
                  <a:cubicBezTo>
                    <a:pt x="930" y="0"/>
                    <a:pt x="620" y="69"/>
                    <a:pt x="385" y="207"/>
                  </a:cubicBezTo>
                  <a:cubicBezTo>
                    <a:pt x="152" y="345"/>
                    <a:pt x="33" y="524"/>
                    <a:pt x="33" y="702"/>
                  </a:cubicBezTo>
                  <a:lnTo>
                    <a:pt x="1" y="12683"/>
                  </a:lnTo>
                  <a:cubicBezTo>
                    <a:pt x="1" y="12865"/>
                    <a:pt x="118" y="13048"/>
                    <a:pt x="358" y="13184"/>
                  </a:cubicBezTo>
                  <a:cubicBezTo>
                    <a:pt x="409" y="13218"/>
                    <a:pt x="469" y="13248"/>
                    <a:pt x="530" y="13268"/>
                  </a:cubicBezTo>
                  <a:cubicBezTo>
                    <a:pt x="536" y="13268"/>
                    <a:pt x="540" y="13272"/>
                    <a:pt x="544" y="13272"/>
                  </a:cubicBezTo>
                  <a:cubicBezTo>
                    <a:pt x="550" y="13276"/>
                    <a:pt x="558" y="13276"/>
                    <a:pt x="564" y="13281"/>
                  </a:cubicBezTo>
                  <a:cubicBezTo>
                    <a:pt x="601" y="13293"/>
                    <a:pt x="639" y="13307"/>
                    <a:pt x="677" y="13317"/>
                  </a:cubicBezTo>
                  <a:cubicBezTo>
                    <a:pt x="694" y="13323"/>
                    <a:pt x="718" y="13331"/>
                    <a:pt x="742" y="13335"/>
                  </a:cubicBezTo>
                  <a:cubicBezTo>
                    <a:pt x="752" y="13335"/>
                    <a:pt x="760" y="13339"/>
                    <a:pt x="770" y="13339"/>
                  </a:cubicBezTo>
                  <a:cubicBezTo>
                    <a:pt x="780" y="13345"/>
                    <a:pt x="793" y="13349"/>
                    <a:pt x="803" y="13349"/>
                  </a:cubicBezTo>
                  <a:cubicBezTo>
                    <a:pt x="839" y="13357"/>
                    <a:pt x="883" y="13365"/>
                    <a:pt x="924" y="13371"/>
                  </a:cubicBezTo>
                  <a:cubicBezTo>
                    <a:pt x="938" y="13373"/>
                    <a:pt x="952" y="13373"/>
                    <a:pt x="968" y="13373"/>
                  </a:cubicBezTo>
                  <a:cubicBezTo>
                    <a:pt x="976" y="13379"/>
                    <a:pt x="990" y="13379"/>
                    <a:pt x="995" y="13379"/>
                  </a:cubicBezTo>
                  <a:cubicBezTo>
                    <a:pt x="1009" y="13379"/>
                    <a:pt x="1027" y="13383"/>
                    <a:pt x="1041" y="13383"/>
                  </a:cubicBezTo>
                  <a:cubicBezTo>
                    <a:pt x="1079" y="13386"/>
                    <a:pt x="1116" y="13390"/>
                    <a:pt x="1164" y="13390"/>
                  </a:cubicBezTo>
                  <a:lnTo>
                    <a:pt x="1285" y="13390"/>
                  </a:lnTo>
                  <a:cubicBezTo>
                    <a:pt x="1332" y="13386"/>
                    <a:pt x="1374" y="13383"/>
                    <a:pt x="1421" y="13379"/>
                  </a:cubicBezTo>
                  <a:lnTo>
                    <a:pt x="1431" y="13379"/>
                  </a:lnTo>
                  <a:cubicBezTo>
                    <a:pt x="1445" y="13379"/>
                    <a:pt x="1459" y="13375"/>
                    <a:pt x="1473" y="13375"/>
                  </a:cubicBezTo>
                  <a:cubicBezTo>
                    <a:pt x="1507" y="13371"/>
                    <a:pt x="1544" y="13365"/>
                    <a:pt x="1572" y="13357"/>
                  </a:cubicBezTo>
                  <a:cubicBezTo>
                    <a:pt x="1590" y="13357"/>
                    <a:pt x="1600" y="13353"/>
                    <a:pt x="1614" y="13349"/>
                  </a:cubicBezTo>
                  <a:cubicBezTo>
                    <a:pt x="1657" y="13339"/>
                    <a:pt x="1699" y="13331"/>
                    <a:pt x="1740" y="13319"/>
                  </a:cubicBezTo>
                  <a:cubicBezTo>
                    <a:pt x="1764" y="13311"/>
                    <a:pt x="1784" y="13311"/>
                    <a:pt x="1802" y="13301"/>
                  </a:cubicBezTo>
                  <a:cubicBezTo>
                    <a:pt x="1812" y="13297"/>
                    <a:pt x="1820" y="13293"/>
                    <a:pt x="1829" y="13289"/>
                  </a:cubicBezTo>
                  <a:cubicBezTo>
                    <a:pt x="1915" y="13264"/>
                    <a:pt x="1994" y="13226"/>
                    <a:pt x="2063" y="13184"/>
                  </a:cubicBezTo>
                  <a:cubicBezTo>
                    <a:pt x="2069" y="13184"/>
                    <a:pt x="2073" y="13178"/>
                    <a:pt x="2083" y="13178"/>
                  </a:cubicBezTo>
                  <a:cubicBezTo>
                    <a:pt x="2107" y="13163"/>
                    <a:pt x="2125" y="13145"/>
                    <a:pt x="2148" y="13129"/>
                  </a:cubicBezTo>
                  <a:cubicBezTo>
                    <a:pt x="2172" y="13113"/>
                    <a:pt x="2206" y="13091"/>
                    <a:pt x="2228" y="13069"/>
                  </a:cubicBezTo>
                  <a:cubicBezTo>
                    <a:pt x="2228" y="13069"/>
                    <a:pt x="2234" y="13066"/>
                    <a:pt x="2238" y="13066"/>
                  </a:cubicBezTo>
                  <a:cubicBezTo>
                    <a:pt x="2261" y="13036"/>
                    <a:pt x="2289" y="13010"/>
                    <a:pt x="2313" y="12984"/>
                  </a:cubicBezTo>
                  <a:cubicBezTo>
                    <a:pt x="2317" y="12976"/>
                    <a:pt x="2323" y="12968"/>
                    <a:pt x="2323" y="12963"/>
                  </a:cubicBezTo>
                  <a:cubicBezTo>
                    <a:pt x="2327" y="12955"/>
                    <a:pt x="2333" y="12951"/>
                    <a:pt x="2337" y="12943"/>
                  </a:cubicBezTo>
                  <a:cubicBezTo>
                    <a:pt x="2347" y="12935"/>
                    <a:pt x="2354" y="12921"/>
                    <a:pt x="2360" y="12909"/>
                  </a:cubicBezTo>
                  <a:cubicBezTo>
                    <a:pt x="2370" y="12887"/>
                    <a:pt x="2384" y="12863"/>
                    <a:pt x="2392" y="12842"/>
                  </a:cubicBezTo>
                  <a:cubicBezTo>
                    <a:pt x="2392" y="12838"/>
                    <a:pt x="2392" y="12834"/>
                    <a:pt x="2398" y="12828"/>
                  </a:cubicBezTo>
                  <a:cubicBezTo>
                    <a:pt x="2398" y="12824"/>
                    <a:pt x="2398" y="12820"/>
                    <a:pt x="2402" y="12816"/>
                  </a:cubicBezTo>
                  <a:cubicBezTo>
                    <a:pt x="2402" y="12802"/>
                    <a:pt x="2406" y="12786"/>
                    <a:pt x="2412" y="12768"/>
                  </a:cubicBezTo>
                  <a:cubicBezTo>
                    <a:pt x="2416" y="12749"/>
                    <a:pt x="2416" y="12723"/>
                    <a:pt x="2420" y="12701"/>
                  </a:cubicBezTo>
                  <a:lnTo>
                    <a:pt x="2454" y="718"/>
                  </a:lnTo>
                  <a:lnTo>
                    <a:pt x="2454" y="706"/>
                  </a:lnTo>
                  <a:cubicBezTo>
                    <a:pt x="2454" y="717"/>
                    <a:pt x="2450" y="731"/>
                    <a:pt x="2447" y="744"/>
                  </a:cubicBezTo>
                  <a:lnTo>
                    <a:pt x="2447" y="744"/>
                  </a:lnTo>
                  <a:cubicBezTo>
                    <a:pt x="2466" y="551"/>
                    <a:pt x="2352" y="356"/>
                    <a:pt x="2097" y="207"/>
                  </a:cubicBez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75"/>
            <p:cNvSpPr/>
            <p:nvPr/>
          </p:nvSpPr>
          <p:spPr>
            <a:xfrm>
              <a:off x="6177681" y="2038313"/>
              <a:ext cx="130773" cy="209107"/>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6" y="13976"/>
                  </a:lnTo>
                  <a:cubicBezTo>
                    <a:pt x="0" y="14767"/>
                    <a:pt x="525" y="15561"/>
                    <a:pt x="1571" y="16165"/>
                  </a:cubicBezTo>
                  <a:cubicBezTo>
                    <a:pt x="1811" y="16302"/>
                    <a:pt x="2069" y="16429"/>
                    <a:pt x="2342" y="16534"/>
                  </a:cubicBezTo>
                  <a:cubicBezTo>
                    <a:pt x="2356" y="16538"/>
                    <a:pt x="2364" y="16538"/>
                    <a:pt x="2378" y="16548"/>
                  </a:cubicBezTo>
                  <a:cubicBezTo>
                    <a:pt x="2425" y="16563"/>
                    <a:pt x="2477" y="16581"/>
                    <a:pt x="2524" y="16597"/>
                  </a:cubicBezTo>
                  <a:cubicBezTo>
                    <a:pt x="2679" y="16649"/>
                    <a:pt x="2823" y="16708"/>
                    <a:pt x="2984" y="16750"/>
                  </a:cubicBezTo>
                  <a:cubicBezTo>
                    <a:pt x="3073" y="16775"/>
                    <a:pt x="3156" y="16791"/>
                    <a:pt x="3245" y="16813"/>
                  </a:cubicBezTo>
                  <a:cubicBezTo>
                    <a:pt x="3297" y="16825"/>
                    <a:pt x="3350" y="16843"/>
                    <a:pt x="3406" y="16855"/>
                  </a:cubicBezTo>
                  <a:cubicBezTo>
                    <a:pt x="3447" y="16863"/>
                    <a:pt x="3495" y="16876"/>
                    <a:pt x="3542" y="16888"/>
                  </a:cubicBezTo>
                  <a:cubicBezTo>
                    <a:pt x="3715" y="16924"/>
                    <a:pt x="3889" y="16952"/>
                    <a:pt x="4067" y="16978"/>
                  </a:cubicBezTo>
                  <a:cubicBezTo>
                    <a:pt x="4129" y="16987"/>
                    <a:pt x="4188" y="16991"/>
                    <a:pt x="4250" y="16999"/>
                  </a:cubicBezTo>
                  <a:cubicBezTo>
                    <a:pt x="4297" y="17003"/>
                    <a:pt x="4343" y="17011"/>
                    <a:pt x="4396" y="17015"/>
                  </a:cubicBezTo>
                  <a:cubicBezTo>
                    <a:pt x="4456" y="17021"/>
                    <a:pt x="4523" y="17029"/>
                    <a:pt x="4583" y="17037"/>
                  </a:cubicBezTo>
                  <a:cubicBezTo>
                    <a:pt x="4761" y="17049"/>
                    <a:pt x="4929" y="17063"/>
                    <a:pt x="5107" y="17063"/>
                  </a:cubicBezTo>
                  <a:lnTo>
                    <a:pt x="5652" y="17063"/>
                  </a:lnTo>
                  <a:cubicBezTo>
                    <a:pt x="5848" y="17055"/>
                    <a:pt x="6047" y="17041"/>
                    <a:pt x="6243" y="17021"/>
                  </a:cubicBezTo>
                  <a:cubicBezTo>
                    <a:pt x="6262" y="17021"/>
                    <a:pt x="6286" y="17015"/>
                    <a:pt x="6304" y="17011"/>
                  </a:cubicBezTo>
                  <a:cubicBezTo>
                    <a:pt x="6360" y="17007"/>
                    <a:pt x="6411" y="16999"/>
                    <a:pt x="6472" y="16991"/>
                  </a:cubicBezTo>
                  <a:cubicBezTo>
                    <a:pt x="6619" y="16974"/>
                    <a:pt x="6774" y="16958"/>
                    <a:pt x="6918" y="16928"/>
                  </a:cubicBezTo>
                  <a:cubicBezTo>
                    <a:pt x="6984" y="16914"/>
                    <a:pt x="7045" y="16894"/>
                    <a:pt x="7110" y="16880"/>
                  </a:cubicBezTo>
                  <a:cubicBezTo>
                    <a:pt x="7295" y="16843"/>
                    <a:pt x="7467" y="16797"/>
                    <a:pt x="7641" y="16750"/>
                  </a:cubicBezTo>
                  <a:cubicBezTo>
                    <a:pt x="7734" y="16724"/>
                    <a:pt x="7833" y="16708"/>
                    <a:pt x="7927" y="16678"/>
                  </a:cubicBezTo>
                  <a:cubicBezTo>
                    <a:pt x="8002" y="16653"/>
                    <a:pt x="8067" y="16623"/>
                    <a:pt x="8142" y="16597"/>
                  </a:cubicBezTo>
                  <a:cubicBezTo>
                    <a:pt x="8208" y="16573"/>
                    <a:pt x="8279" y="16548"/>
                    <a:pt x="8348" y="16518"/>
                  </a:cubicBezTo>
                  <a:cubicBezTo>
                    <a:pt x="8606" y="16415"/>
                    <a:pt x="8856" y="16302"/>
                    <a:pt x="9089" y="16165"/>
                  </a:cubicBezTo>
                  <a:cubicBezTo>
                    <a:pt x="9109" y="16153"/>
                    <a:pt x="9133" y="16142"/>
                    <a:pt x="9151" y="16128"/>
                  </a:cubicBezTo>
                  <a:cubicBezTo>
                    <a:pt x="9198" y="16102"/>
                    <a:pt x="9236" y="16068"/>
                    <a:pt x="9282" y="16044"/>
                  </a:cubicBezTo>
                  <a:cubicBezTo>
                    <a:pt x="9353" y="15997"/>
                    <a:pt x="9418" y="15955"/>
                    <a:pt x="9484" y="15908"/>
                  </a:cubicBezTo>
                  <a:cubicBezTo>
                    <a:pt x="9531" y="15870"/>
                    <a:pt x="9579" y="15832"/>
                    <a:pt x="9624" y="15799"/>
                  </a:cubicBezTo>
                  <a:cubicBezTo>
                    <a:pt x="9682" y="15751"/>
                    <a:pt x="9741" y="15706"/>
                    <a:pt x="9793" y="15660"/>
                  </a:cubicBezTo>
                  <a:cubicBezTo>
                    <a:pt x="9803" y="15646"/>
                    <a:pt x="9816" y="15642"/>
                    <a:pt x="9826" y="15628"/>
                  </a:cubicBezTo>
                  <a:cubicBezTo>
                    <a:pt x="9846" y="15613"/>
                    <a:pt x="9860" y="15591"/>
                    <a:pt x="9878" y="15573"/>
                  </a:cubicBezTo>
                  <a:cubicBezTo>
                    <a:pt x="9957" y="15490"/>
                    <a:pt x="10038" y="15412"/>
                    <a:pt x="10104" y="15329"/>
                  </a:cubicBezTo>
                  <a:cubicBezTo>
                    <a:pt x="10121" y="15313"/>
                    <a:pt x="10141" y="15296"/>
                    <a:pt x="10155" y="15274"/>
                  </a:cubicBezTo>
                  <a:cubicBezTo>
                    <a:pt x="10169" y="15258"/>
                    <a:pt x="10179" y="15240"/>
                    <a:pt x="10193" y="15224"/>
                  </a:cubicBezTo>
                  <a:cubicBezTo>
                    <a:pt x="10238" y="15161"/>
                    <a:pt x="10276" y="15101"/>
                    <a:pt x="10314" y="15038"/>
                  </a:cubicBezTo>
                  <a:cubicBezTo>
                    <a:pt x="10333" y="15012"/>
                    <a:pt x="10351" y="14987"/>
                    <a:pt x="10371" y="14957"/>
                  </a:cubicBezTo>
                  <a:cubicBezTo>
                    <a:pt x="10375" y="14945"/>
                    <a:pt x="10385" y="14931"/>
                    <a:pt x="10389" y="14919"/>
                  </a:cubicBezTo>
                  <a:cubicBezTo>
                    <a:pt x="10417" y="14866"/>
                    <a:pt x="10440" y="14810"/>
                    <a:pt x="10464" y="14755"/>
                  </a:cubicBezTo>
                  <a:cubicBezTo>
                    <a:pt x="10478" y="14721"/>
                    <a:pt x="10498" y="14687"/>
                    <a:pt x="10512" y="14658"/>
                  </a:cubicBezTo>
                  <a:cubicBezTo>
                    <a:pt x="10516" y="14644"/>
                    <a:pt x="10516" y="14636"/>
                    <a:pt x="10516" y="14622"/>
                  </a:cubicBezTo>
                  <a:cubicBezTo>
                    <a:pt x="10539" y="14573"/>
                    <a:pt x="10553" y="14513"/>
                    <a:pt x="10567" y="14462"/>
                  </a:cubicBezTo>
                  <a:cubicBezTo>
                    <a:pt x="10577" y="14424"/>
                    <a:pt x="10591" y="14390"/>
                    <a:pt x="10595" y="14357"/>
                  </a:cubicBezTo>
                  <a:cubicBezTo>
                    <a:pt x="10599" y="14349"/>
                    <a:pt x="10599" y="14339"/>
                    <a:pt x="10599" y="14331"/>
                  </a:cubicBezTo>
                  <a:cubicBezTo>
                    <a:pt x="10609" y="14271"/>
                    <a:pt x="10615" y="14218"/>
                    <a:pt x="10619" y="14162"/>
                  </a:cubicBezTo>
                  <a:cubicBezTo>
                    <a:pt x="10623" y="14125"/>
                    <a:pt x="10629" y="14091"/>
                    <a:pt x="10633" y="14052"/>
                  </a:cubicBezTo>
                  <a:lnTo>
                    <a:pt x="10633" y="14006"/>
                  </a:lnTo>
                  <a:lnTo>
                    <a:pt x="10670" y="38"/>
                  </a:lnTo>
                  <a:lnTo>
                    <a:pt x="10670" y="38"/>
                  </a:lnTo>
                  <a:cubicBezTo>
                    <a:pt x="10670" y="87"/>
                    <a:pt x="10660" y="141"/>
                    <a:pt x="10656" y="190"/>
                  </a:cubicBezTo>
                  <a:cubicBezTo>
                    <a:pt x="10652" y="246"/>
                    <a:pt x="10646" y="301"/>
                    <a:pt x="10639" y="357"/>
                  </a:cubicBezTo>
                  <a:cubicBezTo>
                    <a:pt x="10633" y="402"/>
                    <a:pt x="10619" y="446"/>
                    <a:pt x="10605" y="487"/>
                  </a:cubicBezTo>
                  <a:cubicBezTo>
                    <a:pt x="10591" y="543"/>
                    <a:pt x="10581" y="598"/>
                    <a:pt x="10563" y="654"/>
                  </a:cubicBezTo>
                  <a:cubicBezTo>
                    <a:pt x="10543" y="695"/>
                    <a:pt x="10520" y="737"/>
                    <a:pt x="10506" y="783"/>
                  </a:cubicBezTo>
                  <a:cubicBezTo>
                    <a:pt x="10482" y="838"/>
                    <a:pt x="10460" y="890"/>
                    <a:pt x="10431" y="943"/>
                  </a:cubicBezTo>
                  <a:cubicBezTo>
                    <a:pt x="10407" y="987"/>
                    <a:pt x="10379" y="1030"/>
                    <a:pt x="10351" y="1068"/>
                  </a:cubicBezTo>
                  <a:cubicBezTo>
                    <a:pt x="10314" y="1129"/>
                    <a:pt x="10276" y="1191"/>
                    <a:pt x="10228" y="1248"/>
                  </a:cubicBezTo>
                  <a:cubicBezTo>
                    <a:pt x="10207" y="1288"/>
                    <a:pt x="10173" y="1319"/>
                    <a:pt x="10145" y="1359"/>
                  </a:cubicBezTo>
                  <a:cubicBezTo>
                    <a:pt x="10080" y="1438"/>
                    <a:pt x="9999" y="1519"/>
                    <a:pt x="9919" y="1599"/>
                  </a:cubicBezTo>
                  <a:cubicBezTo>
                    <a:pt x="9892" y="1630"/>
                    <a:pt x="9864" y="1658"/>
                    <a:pt x="9830" y="1688"/>
                  </a:cubicBezTo>
                  <a:cubicBezTo>
                    <a:pt x="9785" y="1729"/>
                    <a:pt x="9723" y="1777"/>
                    <a:pt x="9672" y="1821"/>
                  </a:cubicBezTo>
                  <a:cubicBezTo>
                    <a:pt x="9620" y="1856"/>
                    <a:pt x="9573" y="1900"/>
                    <a:pt x="9521" y="1937"/>
                  </a:cubicBezTo>
                  <a:cubicBezTo>
                    <a:pt x="9464" y="1981"/>
                    <a:pt x="9398" y="2023"/>
                    <a:pt x="9339" y="2060"/>
                  </a:cubicBezTo>
                  <a:cubicBezTo>
                    <a:pt x="9268" y="2108"/>
                    <a:pt x="9202" y="2153"/>
                    <a:pt x="9127" y="2197"/>
                  </a:cubicBezTo>
                  <a:cubicBezTo>
                    <a:pt x="8897" y="2332"/>
                    <a:pt x="8644" y="2441"/>
                    <a:pt x="8382" y="2546"/>
                  </a:cubicBezTo>
                  <a:cubicBezTo>
                    <a:pt x="8321" y="2571"/>
                    <a:pt x="8249" y="2597"/>
                    <a:pt x="8180" y="2623"/>
                  </a:cubicBezTo>
                  <a:cubicBezTo>
                    <a:pt x="7930" y="2716"/>
                    <a:pt x="7673" y="2797"/>
                    <a:pt x="7402" y="2865"/>
                  </a:cubicBezTo>
                  <a:cubicBezTo>
                    <a:pt x="7374" y="2869"/>
                    <a:pt x="7340" y="2876"/>
                    <a:pt x="7312" y="2880"/>
                  </a:cubicBezTo>
                  <a:cubicBezTo>
                    <a:pt x="7045" y="2944"/>
                    <a:pt x="6774" y="2985"/>
                    <a:pt x="6500" y="3021"/>
                  </a:cubicBezTo>
                  <a:cubicBezTo>
                    <a:pt x="6449" y="3029"/>
                    <a:pt x="6397" y="3037"/>
                    <a:pt x="6352" y="3041"/>
                  </a:cubicBezTo>
                  <a:cubicBezTo>
                    <a:pt x="6050" y="3075"/>
                    <a:pt x="5751" y="3088"/>
                    <a:pt x="5450" y="3092"/>
                  </a:cubicBezTo>
                  <a:lnTo>
                    <a:pt x="5314" y="3092"/>
                  </a:lnTo>
                  <a:cubicBezTo>
                    <a:pt x="5018" y="3092"/>
                    <a:pt x="4719" y="3075"/>
                    <a:pt x="4428" y="3041"/>
                  </a:cubicBezTo>
                  <a:cubicBezTo>
                    <a:pt x="4384" y="3037"/>
                    <a:pt x="4339" y="3033"/>
                    <a:pt x="4297" y="3029"/>
                  </a:cubicBezTo>
                  <a:cubicBezTo>
                    <a:pt x="4006" y="2995"/>
                    <a:pt x="3725" y="2944"/>
                    <a:pt x="3443" y="2880"/>
                  </a:cubicBezTo>
                  <a:cubicBezTo>
                    <a:pt x="3392" y="2873"/>
                    <a:pt x="3340" y="2855"/>
                    <a:pt x="3289" y="2843"/>
                  </a:cubicBezTo>
                  <a:cubicBezTo>
                    <a:pt x="3035" y="2783"/>
                    <a:pt x="2786" y="2708"/>
                    <a:pt x="2548" y="2619"/>
                  </a:cubicBezTo>
                  <a:cubicBezTo>
                    <a:pt x="2504" y="2607"/>
                    <a:pt x="2463" y="2593"/>
                    <a:pt x="2425" y="2575"/>
                  </a:cubicBezTo>
                  <a:cubicBezTo>
                    <a:pt x="2140" y="2466"/>
                    <a:pt x="1863" y="2340"/>
                    <a:pt x="1615" y="2195"/>
                  </a:cubicBezTo>
                  <a:cubicBezTo>
                    <a:pt x="569"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75"/>
            <p:cNvSpPr/>
            <p:nvPr/>
          </p:nvSpPr>
          <p:spPr>
            <a:xfrm>
              <a:off x="6171824" y="2000815"/>
              <a:ext cx="143065" cy="75466"/>
            </a:xfrm>
            <a:custGeom>
              <a:avLst/>
              <a:gdLst/>
              <a:ahLst/>
              <a:cxnLst/>
              <a:rect l="l" t="t" r="r" b="b"/>
              <a:pathLst>
                <a:path w="11674" h="6158" extrusionOk="0">
                  <a:moveTo>
                    <a:pt x="5821" y="1"/>
                  </a:moveTo>
                  <a:cubicBezTo>
                    <a:pt x="4460" y="1"/>
                    <a:pt x="3100" y="302"/>
                    <a:pt x="2065" y="905"/>
                  </a:cubicBezTo>
                  <a:cubicBezTo>
                    <a:pt x="1" y="2101"/>
                    <a:pt x="11" y="4056"/>
                    <a:pt x="2093" y="5257"/>
                  </a:cubicBezTo>
                  <a:cubicBezTo>
                    <a:pt x="3132" y="5857"/>
                    <a:pt x="4493" y="6157"/>
                    <a:pt x="5853" y="6157"/>
                  </a:cubicBezTo>
                  <a:cubicBezTo>
                    <a:pt x="7212" y="6157"/>
                    <a:pt x="8571" y="5857"/>
                    <a:pt x="9605" y="5257"/>
                  </a:cubicBezTo>
                  <a:cubicBezTo>
                    <a:pt x="11673" y="4055"/>
                    <a:pt x="11665" y="2101"/>
                    <a:pt x="9577" y="901"/>
                  </a:cubicBezTo>
                  <a:cubicBezTo>
                    <a:pt x="8539" y="301"/>
                    <a:pt x="7179" y="1"/>
                    <a:pt x="5821"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75"/>
            <p:cNvSpPr/>
            <p:nvPr/>
          </p:nvSpPr>
          <p:spPr>
            <a:xfrm>
              <a:off x="6225571" y="1885638"/>
              <a:ext cx="30748" cy="158715"/>
            </a:xfrm>
            <a:custGeom>
              <a:avLst/>
              <a:gdLst/>
              <a:ahLst/>
              <a:cxnLst/>
              <a:rect l="l" t="t" r="r" b="b"/>
              <a:pathLst>
                <a:path w="2509" h="12951" extrusionOk="0">
                  <a:moveTo>
                    <a:pt x="39" y="0"/>
                  </a:moveTo>
                  <a:lnTo>
                    <a:pt x="1" y="12231"/>
                  </a:lnTo>
                  <a:cubicBezTo>
                    <a:pt x="1" y="12417"/>
                    <a:pt x="122" y="12604"/>
                    <a:pt x="365" y="12744"/>
                  </a:cubicBezTo>
                  <a:cubicBezTo>
                    <a:pt x="423" y="12778"/>
                    <a:pt x="484" y="12802"/>
                    <a:pt x="544" y="12828"/>
                  </a:cubicBezTo>
                  <a:cubicBezTo>
                    <a:pt x="595" y="12849"/>
                    <a:pt x="643" y="12865"/>
                    <a:pt x="694" y="12879"/>
                  </a:cubicBezTo>
                  <a:cubicBezTo>
                    <a:pt x="718" y="12887"/>
                    <a:pt x="742" y="12891"/>
                    <a:pt x="766" y="12897"/>
                  </a:cubicBezTo>
                  <a:cubicBezTo>
                    <a:pt x="774" y="12899"/>
                    <a:pt x="780" y="12899"/>
                    <a:pt x="783" y="12905"/>
                  </a:cubicBezTo>
                  <a:cubicBezTo>
                    <a:pt x="797" y="12905"/>
                    <a:pt x="807" y="12909"/>
                    <a:pt x="821" y="12909"/>
                  </a:cubicBezTo>
                  <a:cubicBezTo>
                    <a:pt x="863" y="12919"/>
                    <a:pt x="900" y="12927"/>
                    <a:pt x="944" y="12929"/>
                  </a:cubicBezTo>
                  <a:cubicBezTo>
                    <a:pt x="982" y="12938"/>
                    <a:pt x="1023" y="12942"/>
                    <a:pt x="1065" y="12946"/>
                  </a:cubicBezTo>
                  <a:cubicBezTo>
                    <a:pt x="1106" y="12950"/>
                    <a:pt x="1144" y="12950"/>
                    <a:pt x="1188" y="12950"/>
                  </a:cubicBezTo>
                  <a:lnTo>
                    <a:pt x="1314" y="12950"/>
                  </a:lnTo>
                  <a:cubicBezTo>
                    <a:pt x="1360" y="12950"/>
                    <a:pt x="1408" y="12946"/>
                    <a:pt x="1449" y="12942"/>
                  </a:cubicBezTo>
                  <a:cubicBezTo>
                    <a:pt x="1501" y="12938"/>
                    <a:pt x="1558" y="12929"/>
                    <a:pt x="1610" y="12921"/>
                  </a:cubicBezTo>
                  <a:cubicBezTo>
                    <a:pt x="1627" y="12917"/>
                    <a:pt x="1651" y="12909"/>
                    <a:pt x="1675" y="12905"/>
                  </a:cubicBezTo>
                  <a:cubicBezTo>
                    <a:pt x="1699" y="12899"/>
                    <a:pt x="1717" y="12891"/>
                    <a:pt x="1736" y="12887"/>
                  </a:cubicBezTo>
                  <a:cubicBezTo>
                    <a:pt x="1774" y="12879"/>
                    <a:pt x="1812" y="12871"/>
                    <a:pt x="1839" y="12861"/>
                  </a:cubicBezTo>
                  <a:cubicBezTo>
                    <a:pt x="1942" y="12828"/>
                    <a:pt x="2032" y="12790"/>
                    <a:pt x="2117" y="12744"/>
                  </a:cubicBezTo>
                  <a:cubicBezTo>
                    <a:pt x="2121" y="12738"/>
                    <a:pt x="2125" y="12736"/>
                    <a:pt x="2131" y="12736"/>
                  </a:cubicBezTo>
                  <a:cubicBezTo>
                    <a:pt x="2152" y="12719"/>
                    <a:pt x="2172" y="12701"/>
                    <a:pt x="2196" y="12685"/>
                  </a:cubicBezTo>
                  <a:cubicBezTo>
                    <a:pt x="2228" y="12663"/>
                    <a:pt x="2255" y="12647"/>
                    <a:pt x="2275" y="12625"/>
                  </a:cubicBezTo>
                  <a:cubicBezTo>
                    <a:pt x="2279" y="12621"/>
                    <a:pt x="2285" y="12621"/>
                    <a:pt x="2285" y="12618"/>
                  </a:cubicBezTo>
                  <a:cubicBezTo>
                    <a:pt x="2313" y="12592"/>
                    <a:pt x="2341" y="12562"/>
                    <a:pt x="2360" y="12536"/>
                  </a:cubicBezTo>
                  <a:cubicBezTo>
                    <a:pt x="2364" y="12532"/>
                    <a:pt x="2368" y="12524"/>
                    <a:pt x="2374" y="12514"/>
                  </a:cubicBezTo>
                  <a:cubicBezTo>
                    <a:pt x="2378" y="12511"/>
                    <a:pt x="2384" y="12503"/>
                    <a:pt x="2388" y="12495"/>
                  </a:cubicBezTo>
                  <a:cubicBezTo>
                    <a:pt x="2398" y="12487"/>
                    <a:pt x="2406" y="12473"/>
                    <a:pt x="2412" y="12465"/>
                  </a:cubicBezTo>
                  <a:cubicBezTo>
                    <a:pt x="2426" y="12439"/>
                    <a:pt x="2436" y="12417"/>
                    <a:pt x="2444" y="12392"/>
                  </a:cubicBezTo>
                  <a:lnTo>
                    <a:pt x="2444" y="12380"/>
                  </a:lnTo>
                  <a:cubicBezTo>
                    <a:pt x="2450" y="12376"/>
                    <a:pt x="2450" y="12372"/>
                    <a:pt x="2453" y="12368"/>
                  </a:cubicBezTo>
                  <a:cubicBezTo>
                    <a:pt x="2457" y="12350"/>
                    <a:pt x="2463" y="12338"/>
                    <a:pt x="2463" y="12320"/>
                  </a:cubicBezTo>
                  <a:cubicBezTo>
                    <a:pt x="2467" y="12297"/>
                    <a:pt x="2473" y="12275"/>
                    <a:pt x="2473" y="12253"/>
                  </a:cubicBezTo>
                  <a:lnTo>
                    <a:pt x="2509" y="18"/>
                  </a:lnTo>
                  <a:lnTo>
                    <a:pt x="2509" y="8"/>
                  </a:lnTo>
                  <a:cubicBezTo>
                    <a:pt x="2505" y="50"/>
                    <a:pt x="2501" y="93"/>
                    <a:pt x="2487" y="135"/>
                  </a:cubicBezTo>
                  <a:lnTo>
                    <a:pt x="2485" y="135"/>
                  </a:lnTo>
                  <a:lnTo>
                    <a:pt x="2485" y="147"/>
                  </a:lnTo>
                  <a:cubicBezTo>
                    <a:pt x="2467" y="187"/>
                    <a:pt x="2448" y="224"/>
                    <a:pt x="2426" y="262"/>
                  </a:cubicBezTo>
                  <a:cubicBezTo>
                    <a:pt x="2420" y="270"/>
                    <a:pt x="2416" y="276"/>
                    <a:pt x="2410" y="284"/>
                  </a:cubicBezTo>
                  <a:cubicBezTo>
                    <a:pt x="2382" y="317"/>
                    <a:pt x="2350" y="355"/>
                    <a:pt x="2313" y="389"/>
                  </a:cubicBezTo>
                  <a:cubicBezTo>
                    <a:pt x="2289" y="410"/>
                    <a:pt x="2255" y="430"/>
                    <a:pt x="2228" y="452"/>
                  </a:cubicBezTo>
                  <a:cubicBezTo>
                    <a:pt x="2204" y="468"/>
                    <a:pt x="2182" y="490"/>
                    <a:pt x="2148" y="507"/>
                  </a:cubicBezTo>
                  <a:cubicBezTo>
                    <a:pt x="2041" y="575"/>
                    <a:pt x="1909" y="620"/>
                    <a:pt x="1768" y="654"/>
                  </a:cubicBezTo>
                  <a:cubicBezTo>
                    <a:pt x="1754" y="660"/>
                    <a:pt x="1730" y="668"/>
                    <a:pt x="1713" y="668"/>
                  </a:cubicBezTo>
                  <a:cubicBezTo>
                    <a:pt x="1576" y="702"/>
                    <a:pt x="1431" y="717"/>
                    <a:pt x="1281" y="717"/>
                  </a:cubicBezTo>
                  <a:lnTo>
                    <a:pt x="1267" y="717"/>
                  </a:lnTo>
                  <a:cubicBezTo>
                    <a:pt x="1116" y="717"/>
                    <a:pt x="962" y="702"/>
                    <a:pt x="821" y="668"/>
                  </a:cubicBezTo>
                  <a:cubicBezTo>
                    <a:pt x="811" y="668"/>
                    <a:pt x="807" y="668"/>
                    <a:pt x="801" y="662"/>
                  </a:cubicBezTo>
                  <a:cubicBezTo>
                    <a:pt x="657" y="630"/>
                    <a:pt x="520" y="579"/>
                    <a:pt x="399" y="511"/>
                  </a:cubicBezTo>
                  <a:cubicBezTo>
                    <a:pt x="159" y="367"/>
                    <a:pt x="39" y="187"/>
                    <a:pt x="39"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75"/>
            <p:cNvSpPr/>
            <p:nvPr/>
          </p:nvSpPr>
          <p:spPr>
            <a:xfrm>
              <a:off x="6224480" y="1876901"/>
              <a:ext cx="33272" cy="17574"/>
            </a:xfrm>
            <a:custGeom>
              <a:avLst/>
              <a:gdLst/>
              <a:ahLst/>
              <a:cxnLst/>
              <a:rect l="l" t="t" r="r" b="b"/>
              <a:pathLst>
                <a:path w="2715" h="1434" extrusionOk="0">
                  <a:moveTo>
                    <a:pt x="1357" y="1"/>
                  </a:moveTo>
                  <a:cubicBezTo>
                    <a:pt x="1040" y="1"/>
                    <a:pt x="725" y="70"/>
                    <a:pt x="488" y="210"/>
                  </a:cubicBezTo>
                  <a:cubicBezTo>
                    <a:pt x="1" y="487"/>
                    <a:pt x="5" y="945"/>
                    <a:pt x="488" y="1224"/>
                  </a:cubicBezTo>
                  <a:cubicBezTo>
                    <a:pt x="731" y="1364"/>
                    <a:pt x="1047" y="1433"/>
                    <a:pt x="1362" y="1433"/>
                  </a:cubicBezTo>
                  <a:cubicBezTo>
                    <a:pt x="1680" y="1433"/>
                    <a:pt x="1997" y="1363"/>
                    <a:pt x="2237" y="1220"/>
                  </a:cubicBezTo>
                  <a:cubicBezTo>
                    <a:pt x="2715" y="945"/>
                    <a:pt x="2715" y="489"/>
                    <a:pt x="2233" y="210"/>
                  </a:cubicBez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75"/>
            <p:cNvSpPr/>
            <p:nvPr/>
          </p:nvSpPr>
          <p:spPr>
            <a:xfrm>
              <a:off x="6358774" y="1846793"/>
              <a:ext cx="30245" cy="164107"/>
            </a:xfrm>
            <a:custGeom>
              <a:avLst/>
              <a:gdLst/>
              <a:ahLst/>
              <a:cxnLst/>
              <a:rect l="l" t="t" r="r" b="b"/>
              <a:pathLst>
                <a:path w="2468" h="13391" extrusionOk="0">
                  <a:moveTo>
                    <a:pt x="2432" y="841"/>
                  </a:moveTo>
                  <a:lnTo>
                    <a:pt x="2432" y="845"/>
                  </a:lnTo>
                  <a:cubicBezTo>
                    <a:pt x="2422" y="870"/>
                    <a:pt x="2408" y="895"/>
                    <a:pt x="2389" y="917"/>
                  </a:cubicBezTo>
                  <a:lnTo>
                    <a:pt x="2389" y="917"/>
                  </a:lnTo>
                  <a:cubicBezTo>
                    <a:pt x="2408" y="895"/>
                    <a:pt x="2422" y="870"/>
                    <a:pt x="2432" y="841"/>
                  </a:cubicBezTo>
                  <a:close/>
                  <a:moveTo>
                    <a:pt x="2360" y="975"/>
                  </a:moveTo>
                  <a:cubicBezTo>
                    <a:pt x="2349" y="990"/>
                    <a:pt x="2337" y="1003"/>
                    <a:pt x="2326" y="1016"/>
                  </a:cubicBezTo>
                  <a:lnTo>
                    <a:pt x="2326" y="1016"/>
                  </a:lnTo>
                  <a:cubicBezTo>
                    <a:pt x="2338" y="1002"/>
                    <a:pt x="2350" y="988"/>
                    <a:pt x="2360" y="975"/>
                  </a:cubicBezTo>
                  <a:close/>
                  <a:moveTo>
                    <a:pt x="2182" y="1142"/>
                  </a:moveTo>
                  <a:lnTo>
                    <a:pt x="2178" y="1146"/>
                  </a:lnTo>
                  <a:cubicBezTo>
                    <a:pt x="2174" y="1148"/>
                    <a:pt x="2170" y="1150"/>
                    <a:pt x="2167" y="1153"/>
                  </a:cubicBezTo>
                  <a:lnTo>
                    <a:pt x="2167" y="1153"/>
                  </a:lnTo>
                  <a:cubicBezTo>
                    <a:pt x="2172" y="1149"/>
                    <a:pt x="2177" y="1145"/>
                    <a:pt x="2182" y="1142"/>
                  </a:cubicBezTo>
                  <a:close/>
                  <a:moveTo>
                    <a:pt x="2150" y="1165"/>
                  </a:moveTo>
                  <a:cubicBezTo>
                    <a:pt x="2135" y="1177"/>
                    <a:pt x="2120" y="1189"/>
                    <a:pt x="2103" y="1199"/>
                  </a:cubicBezTo>
                  <a:cubicBezTo>
                    <a:pt x="2119" y="1187"/>
                    <a:pt x="2135" y="1176"/>
                    <a:pt x="2150" y="1165"/>
                  </a:cubicBezTo>
                  <a:close/>
                  <a:moveTo>
                    <a:pt x="1240" y="0"/>
                  </a:moveTo>
                  <a:cubicBezTo>
                    <a:pt x="930" y="0"/>
                    <a:pt x="620" y="69"/>
                    <a:pt x="385" y="207"/>
                  </a:cubicBezTo>
                  <a:cubicBezTo>
                    <a:pt x="151" y="345"/>
                    <a:pt x="35" y="524"/>
                    <a:pt x="35" y="702"/>
                  </a:cubicBezTo>
                  <a:lnTo>
                    <a:pt x="1" y="12683"/>
                  </a:lnTo>
                  <a:cubicBezTo>
                    <a:pt x="1" y="12865"/>
                    <a:pt x="118" y="13048"/>
                    <a:pt x="357" y="13184"/>
                  </a:cubicBezTo>
                  <a:cubicBezTo>
                    <a:pt x="409" y="13218"/>
                    <a:pt x="470" y="13246"/>
                    <a:pt x="532" y="13268"/>
                  </a:cubicBezTo>
                  <a:cubicBezTo>
                    <a:pt x="536" y="13268"/>
                    <a:pt x="540" y="13272"/>
                    <a:pt x="546" y="13272"/>
                  </a:cubicBezTo>
                  <a:cubicBezTo>
                    <a:pt x="550" y="13276"/>
                    <a:pt x="560" y="13276"/>
                    <a:pt x="564" y="13282"/>
                  </a:cubicBezTo>
                  <a:cubicBezTo>
                    <a:pt x="601" y="13293"/>
                    <a:pt x="639" y="13307"/>
                    <a:pt x="676" y="13317"/>
                  </a:cubicBezTo>
                  <a:cubicBezTo>
                    <a:pt x="696" y="13323"/>
                    <a:pt x="718" y="13331"/>
                    <a:pt x="742" y="13335"/>
                  </a:cubicBezTo>
                  <a:cubicBezTo>
                    <a:pt x="752" y="13335"/>
                    <a:pt x="762" y="13339"/>
                    <a:pt x="770" y="13339"/>
                  </a:cubicBezTo>
                  <a:cubicBezTo>
                    <a:pt x="779" y="13345"/>
                    <a:pt x="793" y="13349"/>
                    <a:pt x="803" y="13349"/>
                  </a:cubicBezTo>
                  <a:cubicBezTo>
                    <a:pt x="841" y="13357"/>
                    <a:pt x="882" y="13365"/>
                    <a:pt x="924" y="13369"/>
                  </a:cubicBezTo>
                  <a:cubicBezTo>
                    <a:pt x="940" y="13373"/>
                    <a:pt x="954" y="13373"/>
                    <a:pt x="968" y="13373"/>
                  </a:cubicBezTo>
                  <a:cubicBezTo>
                    <a:pt x="978" y="13379"/>
                    <a:pt x="991" y="13379"/>
                    <a:pt x="995" y="13379"/>
                  </a:cubicBezTo>
                  <a:cubicBezTo>
                    <a:pt x="1009" y="13379"/>
                    <a:pt x="1029" y="13383"/>
                    <a:pt x="1043" y="13383"/>
                  </a:cubicBezTo>
                  <a:cubicBezTo>
                    <a:pt x="1081" y="13386"/>
                    <a:pt x="1118" y="13390"/>
                    <a:pt x="1164" y="13390"/>
                  </a:cubicBezTo>
                  <a:lnTo>
                    <a:pt x="1287" y="13390"/>
                  </a:lnTo>
                  <a:cubicBezTo>
                    <a:pt x="1332" y="13386"/>
                    <a:pt x="1376" y="13383"/>
                    <a:pt x="1421" y="13379"/>
                  </a:cubicBezTo>
                  <a:lnTo>
                    <a:pt x="1431" y="13379"/>
                  </a:lnTo>
                  <a:cubicBezTo>
                    <a:pt x="1445" y="13379"/>
                    <a:pt x="1459" y="13375"/>
                    <a:pt x="1475" y="13375"/>
                  </a:cubicBezTo>
                  <a:cubicBezTo>
                    <a:pt x="1506" y="13371"/>
                    <a:pt x="1544" y="13365"/>
                    <a:pt x="1572" y="13357"/>
                  </a:cubicBezTo>
                  <a:cubicBezTo>
                    <a:pt x="1592" y="13357"/>
                    <a:pt x="1602" y="13353"/>
                    <a:pt x="1615" y="13349"/>
                  </a:cubicBezTo>
                  <a:cubicBezTo>
                    <a:pt x="1657" y="13339"/>
                    <a:pt x="1699" y="13331"/>
                    <a:pt x="1742" y="13319"/>
                  </a:cubicBezTo>
                  <a:cubicBezTo>
                    <a:pt x="1764" y="13311"/>
                    <a:pt x="1784" y="13311"/>
                    <a:pt x="1802" y="13301"/>
                  </a:cubicBezTo>
                  <a:cubicBezTo>
                    <a:pt x="1812" y="13297"/>
                    <a:pt x="1821" y="13293"/>
                    <a:pt x="1831" y="13289"/>
                  </a:cubicBezTo>
                  <a:cubicBezTo>
                    <a:pt x="1915" y="13264"/>
                    <a:pt x="1994" y="13226"/>
                    <a:pt x="2065" y="13184"/>
                  </a:cubicBezTo>
                  <a:cubicBezTo>
                    <a:pt x="2069" y="13184"/>
                    <a:pt x="2075" y="13178"/>
                    <a:pt x="2083" y="13178"/>
                  </a:cubicBezTo>
                  <a:cubicBezTo>
                    <a:pt x="2107" y="13163"/>
                    <a:pt x="2127" y="13145"/>
                    <a:pt x="2150" y="13129"/>
                  </a:cubicBezTo>
                  <a:cubicBezTo>
                    <a:pt x="2172" y="13113"/>
                    <a:pt x="2206" y="13091"/>
                    <a:pt x="2230" y="13070"/>
                  </a:cubicBezTo>
                  <a:cubicBezTo>
                    <a:pt x="2230" y="13070"/>
                    <a:pt x="2234" y="13066"/>
                    <a:pt x="2239" y="13066"/>
                  </a:cubicBezTo>
                  <a:cubicBezTo>
                    <a:pt x="2261" y="13036"/>
                    <a:pt x="2291" y="13010"/>
                    <a:pt x="2313" y="12984"/>
                  </a:cubicBezTo>
                  <a:cubicBezTo>
                    <a:pt x="2319" y="12976"/>
                    <a:pt x="2323" y="12968"/>
                    <a:pt x="2323" y="12963"/>
                  </a:cubicBezTo>
                  <a:cubicBezTo>
                    <a:pt x="2329" y="12955"/>
                    <a:pt x="2333" y="12951"/>
                    <a:pt x="2337" y="12943"/>
                  </a:cubicBezTo>
                  <a:cubicBezTo>
                    <a:pt x="2346" y="12935"/>
                    <a:pt x="2356" y="12921"/>
                    <a:pt x="2360" y="12909"/>
                  </a:cubicBezTo>
                  <a:cubicBezTo>
                    <a:pt x="2370" y="12887"/>
                    <a:pt x="2384" y="12864"/>
                    <a:pt x="2394" y="12842"/>
                  </a:cubicBezTo>
                  <a:cubicBezTo>
                    <a:pt x="2394" y="12838"/>
                    <a:pt x="2394" y="12834"/>
                    <a:pt x="2398" y="12828"/>
                  </a:cubicBezTo>
                  <a:cubicBezTo>
                    <a:pt x="2398" y="12824"/>
                    <a:pt x="2398" y="12820"/>
                    <a:pt x="2402" y="12816"/>
                  </a:cubicBezTo>
                  <a:cubicBezTo>
                    <a:pt x="2402" y="12802"/>
                    <a:pt x="2408" y="12786"/>
                    <a:pt x="2412" y="12768"/>
                  </a:cubicBezTo>
                  <a:cubicBezTo>
                    <a:pt x="2418" y="12749"/>
                    <a:pt x="2418" y="12723"/>
                    <a:pt x="2422" y="12701"/>
                  </a:cubicBezTo>
                  <a:lnTo>
                    <a:pt x="2455" y="718"/>
                  </a:lnTo>
                  <a:lnTo>
                    <a:pt x="2455" y="706"/>
                  </a:lnTo>
                  <a:cubicBezTo>
                    <a:pt x="2455" y="718"/>
                    <a:pt x="2452" y="732"/>
                    <a:pt x="2449" y="746"/>
                  </a:cubicBezTo>
                  <a:lnTo>
                    <a:pt x="2449" y="746"/>
                  </a:lnTo>
                  <a:cubicBezTo>
                    <a:pt x="2467" y="553"/>
                    <a:pt x="2354" y="356"/>
                    <a:pt x="2099" y="207"/>
                  </a:cubicBezTo>
                  <a:lnTo>
                    <a:pt x="2097" y="207"/>
                  </a:ln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75"/>
            <p:cNvSpPr/>
            <p:nvPr/>
          </p:nvSpPr>
          <p:spPr>
            <a:xfrm>
              <a:off x="6308385" y="1716972"/>
              <a:ext cx="130773" cy="209107"/>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4" y="13976"/>
                  </a:lnTo>
                  <a:cubicBezTo>
                    <a:pt x="0" y="14767"/>
                    <a:pt x="525" y="15561"/>
                    <a:pt x="1571" y="16165"/>
                  </a:cubicBezTo>
                  <a:cubicBezTo>
                    <a:pt x="1811" y="16302"/>
                    <a:pt x="2068" y="16429"/>
                    <a:pt x="2340" y="16534"/>
                  </a:cubicBezTo>
                  <a:cubicBezTo>
                    <a:pt x="2354" y="16538"/>
                    <a:pt x="2364" y="16538"/>
                    <a:pt x="2378" y="16548"/>
                  </a:cubicBezTo>
                  <a:cubicBezTo>
                    <a:pt x="2425" y="16563"/>
                    <a:pt x="2477" y="16581"/>
                    <a:pt x="2522" y="16597"/>
                  </a:cubicBezTo>
                  <a:cubicBezTo>
                    <a:pt x="2677" y="16649"/>
                    <a:pt x="2823" y="16708"/>
                    <a:pt x="2982" y="16750"/>
                  </a:cubicBezTo>
                  <a:cubicBezTo>
                    <a:pt x="3071" y="16775"/>
                    <a:pt x="3156" y="16791"/>
                    <a:pt x="3245" y="16813"/>
                  </a:cubicBezTo>
                  <a:cubicBezTo>
                    <a:pt x="3297" y="16825"/>
                    <a:pt x="3348" y="16843"/>
                    <a:pt x="3404" y="16855"/>
                  </a:cubicBezTo>
                  <a:cubicBezTo>
                    <a:pt x="3447" y="16863"/>
                    <a:pt x="3493" y="16876"/>
                    <a:pt x="3540" y="16888"/>
                  </a:cubicBezTo>
                  <a:cubicBezTo>
                    <a:pt x="3715" y="16924"/>
                    <a:pt x="3887" y="16952"/>
                    <a:pt x="4065" y="16978"/>
                  </a:cubicBezTo>
                  <a:cubicBezTo>
                    <a:pt x="4127" y="16987"/>
                    <a:pt x="4188" y="16991"/>
                    <a:pt x="4250" y="16999"/>
                  </a:cubicBezTo>
                  <a:cubicBezTo>
                    <a:pt x="4295" y="17003"/>
                    <a:pt x="4343" y="17013"/>
                    <a:pt x="4394" y="17015"/>
                  </a:cubicBezTo>
                  <a:cubicBezTo>
                    <a:pt x="4456" y="17021"/>
                    <a:pt x="4521" y="17029"/>
                    <a:pt x="4582" y="17037"/>
                  </a:cubicBezTo>
                  <a:cubicBezTo>
                    <a:pt x="4761" y="17049"/>
                    <a:pt x="4929" y="17063"/>
                    <a:pt x="5107" y="17063"/>
                  </a:cubicBezTo>
                  <a:lnTo>
                    <a:pt x="5652" y="17063"/>
                  </a:lnTo>
                  <a:cubicBezTo>
                    <a:pt x="5848" y="17055"/>
                    <a:pt x="6044" y="17041"/>
                    <a:pt x="6243" y="17021"/>
                  </a:cubicBezTo>
                  <a:cubicBezTo>
                    <a:pt x="6260" y="17021"/>
                    <a:pt x="6284" y="17015"/>
                    <a:pt x="6302" y="17013"/>
                  </a:cubicBezTo>
                  <a:cubicBezTo>
                    <a:pt x="6359" y="17007"/>
                    <a:pt x="6411" y="16999"/>
                    <a:pt x="6472" y="16991"/>
                  </a:cubicBezTo>
                  <a:cubicBezTo>
                    <a:pt x="6617" y="16974"/>
                    <a:pt x="6771" y="16958"/>
                    <a:pt x="6918" y="16928"/>
                  </a:cubicBezTo>
                  <a:cubicBezTo>
                    <a:pt x="6983" y="16916"/>
                    <a:pt x="7045" y="16894"/>
                    <a:pt x="7110" y="16880"/>
                  </a:cubicBezTo>
                  <a:cubicBezTo>
                    <a:pt x="7292" y="16843"/>
                    <a:pt x="7467" y="16797"/>
                    <a:pt x="7639" y="16750"/>
                  </a:cubicBezTo>
                  <a:cubicBezTo>
                    <a:pt x="7734" y="16724"/>
                    <a:pt x="7831" y="16708"/>
                    <a:pt x="7926" y="16678"/>
                  </a:cubicBezTo>
                  <a:cubicBezTo>
                    <a:pt x="8002" y="16653"/>
                    <a:pt x="8067" y="16623"/>
                    <a:pt x="8142" y="16597"/>
                  </a:cubicBezTo>
                  <a:cubicBezTo>
                    <a:pt x="8208" y="16573"/>
                    <a:pt x="8277" y="16548"/>
                    <a:pt x="8348" y="16518"/>
                  </a:cubicBezTo>
                  <a:cubicBezTo>
                    <a:pt x="8606" y="16415"/>
                    <a:pt x="8854" y="16302"/>
                    <a:pt x="9089" y="16165"/>
                  </a:cubicBezTo>
                  <a:cubicBezTo>
                    <a:pt x="9107" y="16153"/>
                    <a:pt x="9131" y="16142"/>
                    <a:pt x="9151" y="16128"/>
                  </a:cubicBezTo>
                  <a:cubicBezTo>
                    <a:pt x="9196" y="16102"/>
                    <a:pt x="9234" y="16068"/>
                    <a:pt x="9281" y="16044"/>
                  </a:cubicBezTo>
                  <a:cubicBezTo>
                    <a:pt x="9351" y="15997"/>
                    <a:pt x="9416" y="15955"/>
                    <a:pt x="9483" y="15908"/>
                  </a:cubicBezTo>
                  <a:cubicBezTo>
                    <a:pt x="9529" y="15870"/>
                    <a:pt x="9577" y="15832"/>
                    <a:pt x="9624" y="15799"/>
                  </a:cubicBezTo>
                  <a:cubicBezTo>
                    <a:pt x="9680" y="15751"/>
                    <a:pt x="9741" y="15706"/>
                    <a:pt x="9793" y="15660"/>
                  </a:cubicBezTo>
                  <a:cubicBezTo>
                    <a:pt x="9802" y="15646"/>
                    <a:pt x="9816" y="15642"/>
                    <a:pt x="9824" y="15628"/>
                  </a:cubicBezTo>
                  <a:cubicBezTo>
                    <a:pt x="9844" y="15613"/>
                    <a:pt x="9858" y="15591"/>
                    <a:pt x="9876" y="15573"/>
                  </a:cubicBezTo>
                  <a:cubicBezTo>
                    <a:pt x="9957" y="15490"/>
                    <a:pt x="10036" y="15413"/>
                    <a:pt x="10102" y="15329"/>
                  </a:cubicBezTo>
                  <a:cubicBezTo>
                    <a:pt x="10121" y="15311"/>
                    <a:pt x="10139" y="15296"/>
                    <a:pt x="10153" y="15274"/>
                  </a:cubicBezTo>
                  <a:cubicBezTo>
                    <a:pt x="10167" y="15258"/>
                    <a:pt x="10177" y="15240"/>
                    <a:pt x="10191" y="15222"/>
                  </a:cubicBezTo>
                  <a:cubicBezTo>
                    <a:pt x="10238" y="15159"/>
                    <a:pt x="10276" y="15101"/>
                    <a:pt x="10314" y="15036"/>
                  </a:cubicBezTo>
                  <a:cubicBezTo>
                    <a:pt x="10331" y="15012"/>
                    <a:pt x="10351" y="14987"/>
                    <a:pt x="10369" y="14957"/>
                  </a:cubicBezTo>
                  <a:cubicBezTo>
                    <a:pt x="10373" y="14945"/>
                    <a:pt x="10383" y="14931"/>
                    <a:pt x="10389" y="14919"/>
                  </a:cubicBezTo>
                  <a:cubicBezTo>
                    <a:pt x="10417" y="14864"/>
                    <a:pt x="10440" y="14810"/>
                    <a:pt x="10464" y="14755"/>
                  </a:cubicBezTo>
                  <a:cubicBezTo>
                    <a:pt x="10478" y="14721"/>
                    <a:pt x="10496" y="14687"/>
                    <a:pt x="10510" y="14658"/>
                  </a:cubicBezTo>
                  <a:cubicBezTo>
                    <a:pt x="10516" y="14644"/>
                    <a:pt x="10516" y="14636"/>
                    <a:pt x="10516" y="14622"/>
                  </a:cubicBezTo>
                  <a:cubicBezTo>
                    <a:pt x="10537" y="14573"/>
                    <a:pt x="10551" y="14513"/>
                    <a:pt x="10567" y="14462"/>
                  </a:cubicBezTo>
                  <a:cubicBezTo>
                    <a:pt x="10575" y="14424"/>
                    <a:pt x="10589" y="14390"/>
                    <a:pt x="10595" y="14357"/>
                  </a:cubicBezTo>
                  <a:cubicBezTo>
                    <a:pt x="10599" y="14349"/>
                    <a:pt x="10599" y="14339"/>
                    <a:pt x="10599" y="14331"/>
                  </a:cubicBezTo>
                  <a:cubicBezTo>
                    <a:pt x="10609" y="14271"/>
                    <a:pt x="10613" y="14216"/>
                    <a:pt x="10619" y="14162"/>
                  </a:cubicBezTo>
                  <a:cubicBezTo>
                    <a:pt x="10623" y="14125"/>
                    <a:pt x="10627" y="14091"/>
                    <a:pt x="10632" y="14052"/>
                  </a:cubicBezTo>
                  <a:lnTo>
                    <a:pt x="10632" y="14006"/>
                  </a:lnTo>
                  <a:lnTo>
                    <a:pt x="10670" y="38"/>
                  </a:lnTo>
                  <a:lnTo>
                    <a:pt x="10670" y="38"/>
                  </a:lnTo>
                  <a:cubicBezTo>
                    <a:pt x="10670" y="87"/>
                    <a:pt x="10660" y="141"/>
                    <a:pt x="10656" y="190"/>
                  </a:cubicBezTo>
                  <a:cubicBezTo>
                    <a:pt x="10650" y="246"/>
                    <a:pt x="10646" y="301"/>
                    <a:pt x="10636" y="357"/>
                  </a:cubicBezTo>
                  <a:cubicBezTo>
                    <a:pt x="10632" y="404"/>
                    <a:pt x="10617" y="446"/>
                    <a:pt x="10603" y="487"/>
                  </a:cubicBezTo>
                  <a:cubicBezTo>
                    <a:pt x="10589" y="543"/>
                    <a:pt x="10581" y="598"/>
                    <a:pt x="10561" y="654"/>
                  </a:cubicBezTo>
                  <a:cubicBezTo>
                    <a:pt x="10543" y="695"/>
                    <a:pt x="10520" y="737"/>
                    <a:pt x="10506" y="783"/>
                  </a:cubicBezTo>
                  <a:cubicBezTo>
                    <a:pt x="10482" y="838"/>
                    <a:pt x="10458" y="890"/>
                    <a:pt x="10430" y="943"/>
                  </a:cubicBezTo>
                  <a:cubicBezTo>
                    <a:pt x="10407" y="987"/>
                    <a:pt x="10379" y="1030"/>
                    <a:pt x="10349" y="1068"/>
                  </a:cubicBezTo>
                  <a:cubicBezTo>
                    <a:pt x="10314" y="1129"/>
                    <a:pt x="10274" y="1191"/>
                    <a:pt x="10228" y="1248"/>
                  </a:cubicBezTo>
                  <a:cubicBezTo>
                    <a:pt x="10205" y="1288"/>
                    <a:pt x="10171" y="1319"/>
                    <a:pt x="10143" y="1359"/>
                  </a:cubicBezTo>
                  <a:cubicBezTo>
                    <a:pt x="10078" y="1438"/>
                    <a:pt x="9999" y="1520"/>
                    <a:pt x="9919" y="1599"/>
                  </a:cubicBezTo>
                  <a:cubicBezTo>
                    <a:pt x="9890" y="1630"/>
                    <a:pt x="9862" y="1658"/>
                    <a:pt x="9830" y="1688"/>
                  </a:cubicBezTo>
                  <a:cubicBezTo>
                    <a:pt x="9783" y="1731"/>
                    <a:pt x="9721" y="1777"/>
                    <a:pt x="9670" y="1821"/>
                  </a:cubicBezTo>
                  <a:cubicBezTo>
                    <a:pt x="9618" y="1856"/>
                    <a:pt x="9571" y="1900"/>
                    <a:pt x="9519" y="1938"/>
                  </a:cubicBezTo>
                  <a:cubicBezTo>
                    <a:pt x="9464" y="1981"/>
                    <a:pt x="9398" y="2023"/>
                    <a:pt x="9337" y="2060"/>
                  </a:cubicBezTo>
                  <a:cubicBezTo>
                    <a:pt x="9268" y="2108"/>
                    <a:pt x="9200" y="2153"/>
                    <a:pt x="9127" y="2197"/>
                  </a:cubicBezTo>
                  <a:cubicBezTo>
                    <a:pt x="8897" y="2332"/>
                    <a:pt x="8644" y="2441"/>
                    <a:pt x="8380" y="2548"/>
                  </a:cubicBezTo>
                  <a:cubicBezTo>
                    <a:pt x="8319" y="2573"/>
                    <a:pt x="8249" y="2597"/>
                    <a:pt x="8178" y="2623"/>
                  </a:cubicBezTo>
                  <a:cubicBezTo>
                    <a:pt x="7930" y="2716"/>
                    <a:pt x="7673" y="2797"/>
                    <a:pt x="7399" y="2865"/>
                  </a:cubicBezTo>
                  <a:cubicBezTo>
                    <a:pt x="7372" y="2869"/>
                    <a:pt x="7340" y="2877"/>
                    <a:pt x="7310" y="2880"/>
                  </a:cubicBezTo>
                  <a:cubicBezTo>
                    <a:pt x="7043" y="2944"/>
                    <a:pt x="6771" y="2985"/>
                    <a:pt x="6500" y="3021"/>
                  </a:cubicBezTo>
                  <a:cubicBezTo>
                    <a:pt x="6449" y="3029"/>
                    <a:pt x="6397" y="3037"/>
                    <a:pt x="6349" y="3041"/>
                  </a:cubicBezTo>
                  <a:cubicBezTo>
                    <a:pt x="6048" y="3075"/>
                    <a:pt x="5749" y="3088"/>
                    <a:pt x="5448" y="3092"/>
                  </a:cubicBezTo>
                  <a:lnTo>
                    <a:pt x="5313" y="3092"/>
                  </a:lnTo>
                  <a:cubicBezTo>
                    <a:pt x="5018" y="3092"/>
                    <a:pt x="4717" y="3075"/>
                    <a:pt x="4426" y="3041"/>
                  </a:cubicBezTo>
                  <a:cubicBezTo>
                    <a:pt x="4384" y="3037"/>
                    <a:pt x="4337" y="3033"/>
                    <a:pt x="4295" y="3029"/>
                  </a:cubicBezTo>
                  <a:cubicBezTo>
                    <a:pt x="4004" y="2995"/>
                    <a:pt x="3723" y="2944"/>
                    <a:pt x="3441" y="2880"/>
                  </a:cubicBezTo>
                  <a:cubicBezTo>
                    <a:pt x="3390" y="2873"/>
                    <a:pt x="3338" y="2855"/>
                    <a:pt x="3287" y="2843"/>
                  </a:cubicBezTo>
                  <a:cubicBezTo>
                    <a:pt x="3033" y="2783"/>
                    <a:pt x="2786" y="2708"/>
                    <a:pt x="2546" y="2619"/>
                  </a:cubicBezTo>
                  <a:cubicBezTo>
                    <a:pt x="2504" y="2607"/>
                    <a:pt x="2463" y="2593"/>
                    <a:pt x="2425" y="2575"/>
                  </a:cubicBezTo>
                  <a:cubicBezTo>
                    <a:pt x="2138" y="2466"/>
                    <a:pt x="1860" y="2340"/>
                    <a:pt x="1613" y="2195"/>
                  </a:cubicBezTo>
                  <a:cubicBezTo>
                    <a:pt x="567"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75"/>
            <p:cNvSpPr/>
            <p:nvPr/>
          </p:nvSpPr>
          <p:spPr>
            <a:xfrm>
              <a:off x="6302503" y="1679474"/>
              <a:ext cx="143089" cy="75466"/>
            </a:xfrm>
            <a:custGeom>
              <a:avLst/>
              <a:gdLst/>
              <a:ahLst/>
              <a:cxnLst/>
              <a:rect l="l" t="t" r="r" b="b"/>
              <a:pathLst>
                <a:path w="11676" h="6158" extrusionOk="0">
                  <a:moveTo>
                    <a:pt x="5822" y="1"/>
                  </a:moveTo>
                  <a:cubicBezTo>
                    <a:pt x="4460" y="1"/>
                    <a:pt x="3100" y="302"/>
                    <a:pt x="2065" y="905"/>
                  </a:cubicBezTo>
                  <a:cubicBezTo>
                    <a:pt x="1" y="2101"/>
                    <a:pt x="11" y="4057"/>
                    <a:pt x="2093" y="5257"/>
                  </a:cubicBezTo>
                  <a:cubicBezTo>
                    <a:pt x="3132" y="5857"/>
                    <a:pt x="4493" y="6157"/>
                    <a:pt x="5854" y="6157"/>
                  </a:cubicBezTo>
                  <a:cubicBezTo>
                    <a:pt x="7214" y="6157"/>
                    <a:pt x="8573" y="5857"/>
                    <a:pt x="9607" y="5257"/>
                  </a:cubicBezTo>
                  <a:cubicBezTo>
                    <a:pt x="11675" y="4055"/>
                    <a:pt x="11665" y="2101"/>
                    <a:pt x="9579" y="901"/>
                  </a:cubicBezTo>
                  <a:cubicBezTo>
                    <a:pt x="8541" y="301"/>
                    <a:pt x="7181" y="1"/>
                    <a:pt x="5822"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75"/>
            <p:cNvSpPr/>
            <p:nvPr/>
          </p:nvSpPr>
          <p:spPr>
            <a:xfrm>
              <a:off x="6356249" y="1564272"/>
              <a:ext cx="30772" cy="158764"/>
            </a:xfrm>
            <a:custGeom>
              <a:avLst/>
              <a:gdLst/>
              <a:ahLst/>
              <a:cxnLst/>
              <a:rect l="l" t="t" r="r" b="b"/>
              <a:pathLst>
                <a:path w="2511" h="12955" extrusionOk="0">
                  <a:moveTo>
                    <a:pt x="39" y="0"/>
                  </a:moveTo>
                  <a:lnTo>
                    <a:pt x="1" y="12233"/>
                  </a:lnTo>
                  <a:cubicBezTo>
                    <a:pt x="1" y="12419"/>
                    <a:pt x="124" y="12606"/>
                    <a:pt x="367" y="12746"/>
                  </a:cubicBezTo>
                  <a:cubicBezTo>
                    <a:pt x="423" y="12780"/>
                    <a:pt x="484" y="12804"/>
                    <a:pt x="546" y="12830"/>
                  </a:cubicBezTo>
                  <a:cubicBezTo>
                    <a:pt x="597" y="12851"/>
                    <a:pt x="643" y="12867"/>
                    <a:pt x="694" y="12881"/>
                  </a:cubicBezTo>
                  <a:cubicBezTo>
                    <a:pt x="718" y="12889"/>
                    <a:pt x="742" y="12893"/>
                    <a:pt x="766" y="12899"/>
                  </a:cubicBezTo>
                  <a:cubicBezTo>
                    <a:pt x="775" y="12903"/>
                    <a:pt x="779" y="12903"/>
                    <a:pt x="783" y="12907"/>
                  </a:cubicBezTo>
                  <a:cubicBezTo>
                    <a:pt x="797" y="12907"/>
                    <a:pt x="807" y="12911"/>
                    <a:pt x="821" y="12911"/>
                  </a:cubicBezTo>
                  <a:cubicBezTo>
                    <a:pt x="865" y="12921"/>
                    <a:pt x="902" y="12929"/>
                    <a:pt x="944" y="12931"/>
                  </a:cubicBezTo>
                  <a:cubicBezTo>
                    <a:pt x="981" y="12940"/>
                    <a:pt x="1023" y="12944"/>
                    <a:pt x="1067" y="12948"/>
                  </a:cubicBezTo>
                  <a:cubicBezTo>
                    <a:pt x="1108" y="12954"/>
                    <a:pt x="1146" y="12954"/>
                    <a:pt x="1188" y="12954"/>
                  </a:cubicBezTo>
                  <a:lnTo>
                    <a:pt x="1314" y="12954"/>
                  </a:lnTo>
                  <a:cubicBezTo>
                    <a:pt x="1362" y="12954"/>
                    <a:pt x="1407" y="12948"/>
                    <a:pt x="1451" y="12944"/>
                  </a:cubicBezTo>
                  <a:cubicBezTo>
                    <a:pt x="1502" y="12940"/>
                    <a:pt x="1558" y="12931"/>
                    <a:pt x="1609" y="12923"/>
                  </a:cubicBezTo>
                  <a:cubicBezTo>
                    <a:pt x="1629" y="12919"/>
                    <a:pt x="1651" y="12911"/>
                    <a:pt x="1675" y="12907"/>
                  </a:cubicBezTo>
                  <a:cubicBezTo>
                    <a:pt x="1699" y="12903"/>
                    <a:pt x="1718" y="12893"/>
                    <a:pt x="1736" y="12889"/>
                  </a:cubicBezTo>
                  <a:cubicBezTo>
                    <a:pt x="1774" y="12881"/>
                    <a:pt x="1812" y="12873"/>
                    <a:pt x="1839" y="12865"/>
                  </a:cubicBezTo>
                  <a:cubicBezTo>
                    <a:pt x="1942" y="12830"/>
                    <a:pt x="2031" y="12792"/>
                    <a:pt x="2117" y="12746"/>
                  </a:cubicBezTo>
                  <a:cubicBezTo>
                    <a:pt x="2121" y="12740"/>
                    <a:pt x="2127" y="12738"/>
                    <a:pt x="2130" y="12738"/>
                  </a:cubicBezTo>
                  <a:cubicBezTo>
                    <a:pt x="2154" y="12721"/>
                    <a:pt x="2172" y="12703"/>
                    <a:pt x="2196" y="12687"/>
                  </a:cubicBezTo>
                  <a:cubicBezTo>
                    <a:pt x="2230" y="12665"/>
                    <a:pt x="2257" y="12649"/>
                    <a:pt x="2275" y="12627"/>
                  </a:cubicBezTo>
                  <a:cubicBezTo>
                    <a:pt x="2281" y="12624"/>
                    <a:pt x="2285" y="12624"/>
                    <a:pt x="2285" y="12620"/>
                  </a:cubicBezTo>
                  <a:cubicBezTo>
                    <a:pt x="2313" y="12594"/>
                    <a:pt x="2340" y="12564"/>
                    <a:pt x="2360" y="12538"/>
                  </a:cubicBezTo>
                  <a:cubicBezTo>
                    <a:pt x="2364" y="12534"/>
                    <a:pt x="2370" y="12526"/>
                    <a:pt x="2374" y="12517"/>
                  </a:cubicBezTo>
                  <a:cubicBezTo>
                    <a:pt x="2378" y="12513"/>
                    <a:pt x="2384" y="12505"/>
                    <a:pt x="2388" y="12497"/>
                  </a:cubicBezTo>
                  <a:cubicBezTo>
                    <a:pt x="2398" y="12489"/>
                    <a:pt x="2408" y="12475"/>
                    <a:pt x="2412" y="12467"/>
                  </a:cubicBezTo>
                  <a:cubicBezTo>
                    <a:pt x="2426" y="12441"/>
                    <a:pt x="2436" y="12419"/>
                    <a:pt x="2445" y="12394"/>
                  </a:cubicBezTo>
                  <a:lnTo>
                    <a:pt x="2445" y="12382"/>
                  </a:lnTo>
                  <a:cubicBezTo>
                    <a:pt x="2449" y="12378"/>
                    <a:pt x="2449" y="12374"/>
                    <a:pt x="2453" y="12370"/>
                  </a:cubicBezTo>
                  <a:cubicBezTo>
                    <a:pt x="2459" y="12352"/>
                    <a:pt x="2463" y="12340"/>
                    <a:pt x="2463" y="12322"/>
                  </a:cubicBezTo>
                  <a:cubicBezTo>
                    <a:pt x="2467" y="12299"/>
                    <a:pt x="2473" y="12277"/>
                    <a:pt x="2473" y="12255"/>
                  </a:cubicBezTo>
                  <a:lnTo>
                    <a:pt x="2511" y="20"/>
                  </a:lnTo>
                  <a:lnTo>
                    <a:pt x="2511" y="10"/>
                  </a:lnTo>
                  <a:cubicBezTo>
                    <a:pt x="2505" y="52"/>
                    <a:pt x="2501" y="95"/>
                    <a:pt x="2487" y="137"/>
                  </a:cubicBezTo>
                  <a:lnTo>
                    <a:pt x="2487" y="149"/>
                  </a:lnTo>
                  <a:cubicBezTo>
                    <a:pt x="2467" y="189"/>
                    <a:pt x="2449" y="226"/>
                    <a:pt x="2426" y="264"/>
                  </a:cubicBezTo>
                  <a:cubicBezTo>
                    <a:pt x="2422" y="272"/>
                    <a:pt x="2416" y="278"/>
                    <a:pt x="2412" y="286"/>
                  </a:cubicBezTo>
                  <a:cubicBezTo>
                    <a:pt x="2384" y="319"/>
                    <a:pt x="2350" y="357"/>
                    <a:pt x="2313" y="391"/>
                  </a:cubicBezTo>
                  <a:cubicBezTo>
                    <a:pt x="2289" y="412"/>
                    <a:pt x="2257" y="432"/>
                    <a:pt x="2230" y="454"/>
                  </a:cubicBezTo>
                  <a:cubicBezTo>
                    <a:pt x="2206" y="470"/>
                    <a:pt x="2182" y="492"/>
                    <a:pt x="2148" y="509"/>
                  </a:cubicBezTo>
                  <a:cubicBezTo>
                    <a:pt x="2041" y="577"/>
                    <a:pt x="1911" y="622"/>
                    <a:pt x="1770" y="656"/>
                  </a:cubicBezTo>
                  <a:cubicBezTo>
                    <a:pt x="1756" y="662"/>
                    <a:pt x="1732" y="670"/>
                    <a:pt x="1712" y="670"/>
                  </a:cubicBezTo>
                  <a:cubicBezTo>
                    <a:pt x="1578" y="704"/>
                    <a:pt x="1431" y="719"/>
                    <a:pt x="1281" y="719"/>
                  </a:cubicBezTo>
                  <a:lnTo>
                    <a:pt x="1267" y="719"/>
                  </a:lnTo>
                  <a:cubicBezTo>
                    <a:pt x="1116" y="719"/>
                    <a:pt x="962" y="704"/>
                    <a:pt x="821" y="670"/>
                  </a:cubicBezTo>
                  <a:cubicBezTo>
                    <a:pt x="813" y="670"/>
                    <a:pt x="807" y="670"/>
                    <a:pt x="803" y="664"/>
                  </a:cubicBezTo>
                  <a:cubicBezTo>
                    <a:pt x="657" y="632"/>
                    <a:pt x="522" y="581"/>
                    <a:pt x="399" y="513"/>
                  </a:cubicBezTo>
                  <a:cubicBezTo>
                    <a:pt x="159" y="369"/>
                    <a:pt x="39" y="189"/>
                    <a:pt x="39"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75"/>
            <p:cNvSpPr/>
            <p:nvPr/>
          </p:nvSpPr>
          <p:spPr>
            <a:xfrm>
              <a:off x="6355159" y="1555560"/>
              <a:ext cx="33297" cy="17574"/>
            </a:xfrm>
            <a:custGeom>
              <a:avLst/>
              <a:gdLst/>
              <a:ahLst/>
              <a:cxnLst/>
              <a:rect l="l" t="t" r="r" b="b"/>
              <a:pathLst>
                <a:path w="2717" h="1434" extrusionOk="0">
                  <a:moveTo>
                    <a:pt x="1357" y="0"/>
                  </a:moveTo>
                  <a:cubicBezTo>
                    <a:pt x="1040" y="0"/>
                    <a:pt x="725" y="69"/>
                    <a:pt x="488" y="208"/>
                  </a:cubicBezTo>
                  <a:cubicBezTo>
                    <a:pt x="1" y="487"/>
                    <a:pt x="5" y="945"/>
                    <a:pt x="488" y="1224"/>
                  </a:cubicBezTo>
                  <a:cubicBezTo>
                    <a:pt x="731" y="1364"/>
                    <a:pt x="1047" y="1433"/>
                    <a:pt x="1363" y="1433"/>
                  </a:cubicBezTo>
                  <a:cubicBezTo>
                    <a:pt x="1681" y="1433"/>
                    <a:pt x="1998" y="1363"/>
                    <a:pt x="2237" y="1220"/>
                  </a:cubicBezTo>
                  <a:cubicBezTo>
                    <a:pt x="2717" y="945"/>
                    <a:pt x="2717" y="487"/>
                    <a:pt x="2233" y="210"/>
                  </a:cubicBezTo>
                  <a:lnTo>
                    <a:pt x="2233" y="208"/>
                  </a:lnTo>
                  <a:cubicBezTo>
                    <a:pt x="1992" y="69"/>
                    <a:pt x="1674" y="0"/>
                    <a:pt x="1357"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75"/>
            <p:cNvSpPr/>
            <p:nvPr/>
          </p:nvSpPr>
          <p:spPr>
            <a:xfrm>
              <a:off x="6726583" y="1949213"/>
              <a:ext cx="30233" cy="164107"/>
            </a:xfrm>
            <a:custGeom>
              <a:avLst/>
              <a:gdLst/>
              <a:ahLst/>
              <a:cxnLst/>
              <a:rect l="l" t="t" r="r" b="b"/>
              <a:pathLst>
                <a:path w="2467" h="13391" extrusionOk="0">
                  <a:moveTo>
                    <a:pt x="2431" y="841"/>
                  </a:moveTo>
                  <a:lnTo>
                    <a:pt x="2431" y="845"/>
                  </a:lnTo>
                  <a:cubicBezTo>
                    <a:pt x="2421" y="870"/>
                    <a:pt x="2408" y="895"/>
                    <a:pt x="2388" y="915"/>
                  </a:cubicBezTo>
                  <a:lnTo>
                    <a:pt x="2388" y="915"/>
                  </a:lnTo>
                  <a:cubicBezTo>
                    <a:pt x="2408" y="895"/>
                    <a:pt x="2421" y="870"/>
                    <a:pt x="2431" y="841"/>
                  </a:cubicBezTo>
                  <a:close/>
                  <a:moveTo>
                    <a:pt x="96" y="916"/>
                  </a:moveTo>
                  <a:cubicBezTo>
                    <a:pt x="104" y="932"/>
                    <a:pt x="109" y="950"/>
                    <a:pt x="123" y="961"/>
                  </a:cubicBezTo>
                  <a:cubicBezTo>
                    <a:pt x="109" y="950"/>
                    <a:pt x="104" y="934"/>
                    <a:pt x="96" y="916"/>
                  </a:cubicBezTo>
                  <a:close/>
                  <a:moveTo>
                    <a:pt x="2182" y="1140"/>
                  </a:moveTo>
                  <a:lnTo>
                    <a:pt x="2178" y="1146"/>
                  </a:lnTo>
                  <a:cubicBezTo>
                    <a:pt x="2150" y="1162"/>
                    <a:pt x="2130" y="1183"/>
                    <a:pt x="2102" y="1199"/>
                  </a:cubicBezTo>
                  <a:cubicBezTo>
                    <a:pt x="2130" y="1177"/>
                    <a:pt x="2154" y="1162"/>
                    <a:pt x="2182" y="1140"/>
                  </a:cubicBezTo>
                  <a:close/>
                  <a:moveTo>
                    <a:pt x="1239" y="0"/>
                  </a:moveTo>
                  <a:cubicBezTo>
                    <a:pt x="929" y="0"/>
                    <a:pt x="620" y="69"/>
                    <a:pt x="385" y="207"/>
                  </a:cubicBezTo>
                  <a:cubicBezTo>
                    <a:pt x="151" y="345"/>
                    <a:pt x="34" y="522"/>
                    <a:pt x="34" y="700"/>
                  </a:cubicBezTo>
                  <a:lnTo>
                    <a:pt x="1" y="12683"/>
                  </a:lnTo>
                  <a:cubicBezTo>
                    <a:pt x="1" y="12865"/>
                    <a:pt x="117" y="13048"/>
                    <a:pt x="357" y="13182"/>
                  </a:cubicBezTo>
                  <a:cubicBezTo>
                    <a:pt x="409" y="13216"/>
                    <a:pt x="470" y="13246"/>
                    <a:pt x="531" y="13268"/>
                  </a:cubicBezTo>
                  <a:cubicBezTo>
                    <a:pt x="535" y="13268"/>
                    <a:pt x="539" y="13272"/>
                    <a:pt x="545" y="13272"/>
                  </a:cubicBezTo>
                  <a:cubicBezTo>
                    <a:pt x="549" y="13276"/>
                    <a:pt x="559" y="13276"/>
                    <a:pt x="563" y="13280"/>
                  </a:cubicBezTo>
                  <a:cubicBezTo>
                    <a:pt x="601" y="13293"/>
                    <a:pt x="638" y="13305"/>
                    <a:pt x="676" y="13317"/>
                  </a:cubicBezTo>
                  <a:cubicBezTo>
                    <a:pt x="696" y="13321"/>
                    <a:pt x="718" y="13331"/>
                    <a:pt x="741" y="13335"/>
                  </a:cubicBezTo>
                  <a:cubicBezTo>
                    <a:pt x="751" y="13335"/>
                    <a:pt x="761" y="13339"/>
                    <a:pt x="769" y="13339"/>
                  </a:cubicBezTo>
                  <a:cubicBezTo>
                    <a:pt x="779" y="13343"/>
                    <a:pt x="793" y="13349"/>
                    <a:pt x="803" y="13349"/>
                  </a:cubicBezTo>
                  <a:cubicBezTo>
                    <a:pt x="840" y="13357"/>
                    <a:pt x="882" y="13365"/>
                    <a:pt x="924" y="13369"/>
                  </a:cubicBezTo>
                  <a:cubicBezTo>
                    <a:pt x="940" y="13373"/>
                    <a:pt x="953" y="13373"/>
                    <a:pt x="967" y="13373"/>
                  </a:cubicBezTo>
                  <a:cubicBezTo>
                    <a:pt x="977" y="13377"/>
                    <a:pt x="991" y="13377"/>
                    <a:pt x="995" y="13377"/>
                  </a:cubicBezTo>
                  <a:cubicBezTo>
                    <a:pt x="1009" y="13377"/>
                    <a:pt x="1029" y="13381"/>
                    <a:pt x="1043" y="13381"/>
                  </a:cubicBezTo>
                  <a:cubicBezTo>
                    <a:pt x="1080" y="13385"/>
                    <a:pt x="1118" y="13390"/>
                    <a:pt x="1163" y="13390"/>
                  </a:cubicBezTo>
                  <a:lnTo>
                    <a:pt x="1286" y="13390"/>
                  </a:lnTo>
                  <a:cubicBezTo>
                    <a:pt x="1332" y="13386"/>
                    <a:pt x="1375" y="13381"/>
                    <a:pt x="1421" y="13377"/>
                  </a:cubicBezTo>
                  <a:lnTo>
                    <a:pt x="1431" y="13377"/>
                  </a:lnTo>
                  <a:cubicBezTo>
                    <a:pt x="1445" y="13377"/>
                    <a:pt x="1459" y="13373"/>
                    <a:pt x="1474" y="13373"/>
                  </a:cubicBezTo>
                  <a:cubicBezTo>
                    <a:pt x="1506" y="13369"/>
                    <a:pt x="1544" y="13365"/>
                    <a:pt x="1571" y="13357"/>
                  </a:cubicBezTo>
                  <a:cubicBezTo>
                    <a:pt x="1591" y="13357"/>
                    <a:pt x="1601" y="13353"/>
                    <a:pt x="1615" y="13349"/>
                  </a:cubicBezTo>
                  <a:cubicBezTo>
                    <a:pt x="1657" y="13339"/>
                    <a:pt x="1698" y="13331"/>
                    <a:pt x="1742" y="13317"/>
                  </a:cubicBezTo>
                  <a:cubicBezTo>
                    <a:pt x="1764" y="13309"/>
                    <a:pt x="1783" y="13309"/>
                    <a:pt x="1801" y="13301"/>
                  </a:cubicBezTo>
                  <a:cubicBezTo>
                    <a:pt x="1811" y="13297"/>
                    <a:pt x="1821" y="13293"/>
                    <a:pt x="1831" y="13289"/>
                  </a:cubicBezTo>
                  <a:cubicBezTo>
                    <a:pt x="1914" y="13264"/>
                    <a:pt x="1993" y="13226"/>
                    <a:pt x="2065" y="13182"/>
                  </a:cubicBezTo>
                  <a:cubicBezTo>
                    <a:pt x="2069" y="13182"/>
                    <a:pt x="2075" y="13178"/>
                    <a:pt x="2083" y="13178"/>
                  </a:cubicBezTo>
                  <a:cubicBezTo>
                    <a:pt x="2106" y="13163"/>
                    <a:pt x="2126" y="13145"/>
                    <a:pt x="2150" y="13127"/>
                  </a:cubicBezTo>
                  <a:cubicBezTo>
                    <a:pt x="2172" y="13111"/>
                    <a:pt x="2205" y="13091"/>
                    <a:pt x="2229" y="13070"/>
                  </a:cubicBezTo>
                  <a:cubicBezTo>
                    <a:pt x="2229" y="13070"/>
                    <a:pt x="2233" y="13064"/>
                    <a:pt x="2239" y="13064"/>
                  </a:cubicBezTo>
                  <a:cubicBezTo>
                    <a:pt x="2261" y="13036"/>
                    <a:pt x="2291" y="13010"/>
                    <a:pt x="2312" y="12984"/>
                  </a:cubicBezTo>
                  <a:cubicBezTo>
                    <a:pt x="2318" y="12974"/>
                    <a:pt x="2322" y="12967"/>
                    <a:pt x="2322" y="12963"/>
                  </a:cubicBezTo>
                  <a:cubicBezTo>
                    <a:pt x="2328" y="12955"/>
                    <a:pt x="2332" y="12951"/>
                    <a:pt x="2336" y="12941"/>
                  </a:cubicBezTo>
                  <a:cubicBezTo>
                    <a:pt x="2346" y="12933"/>
                    <a:pt x="2356" y="12921"/>
                    <a:pt x="2360" y="12907"/>
                  </a:cubicBezTo>
                  <a:cubicBezTo>
                    <a:pt x="2370" y="12887"/>
                    <a:pt x="2384" y="12862"/>
                    <a:pt x="2394" y="12840"/>
                  </a:cubicBezTo>
                  <a:cubicBezTo>
                    <a:pt x="2394" y="12836"/>
                    <a:pt x="2394" y="12832"/>
                    <a:pt x="2398" y="12828"/>
                  </a:cubicBezTo>
                  <a:cubicBezTo>
                    <a:pt x="2398" y="12824"/>
                    <a:pt x="2398" y="12820"/>
                    <a:pt x="2402" y="12814"/>
                  </a:cubicBezTo>
                  <a:cubicBezTo>
                    <a:pt x="2402" y="12802"/>
                    <a:pt x="2407" y="12786"/>
                    <a:pt x="2411" y="12768"/>
                  </a:cubicBezTo>
                  <a:cubicBezTo>
                    <a:pt x="2417" y="12747"/>
                    <a:pt x="2417" y="12723"/>
                    <a:pt x="2421" y="12701"/>
                  </a:cubicBezTo>
                  <a:lnTo>
                    <a:pt x="2455" y="718"/>
                  </a:lnTo>
                  <a:lnTo>
                    <a:pt x="2455" y="704"/>
                  </a:lnTo>
                  <a:cubicBezTo>
                    <a:pt x="2455" y="717"/>
                    <a:pt x="2451" y="732"/>
                    <a:pt x="2448" y="746"/>
                  </a:cubicBezTo>
                  <a:lnTo>
                    <a:pt x="2448" y="746"/>
                  </a:lnTo>
                  <a:cubicBezTo>
                    <a:pt x="2467" y="551"/>
                    <a:pt x="2354" y="356"/>
                    <a:pt x="2098" y="207"/>
                  </a:cubicBezTo>
                  <a:lnTo>
                    <a:pt x="2096" y="207"/>
                  </a:lnTo>
                  <a:cubicBezTo>
                    <a:pt x="1860" y="69"/>
                    <a:pt x="1549" y="0"/>
                    <a:pt x="1239"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75"/>
            <p:cNvSpPr/>
            <p:nvPr/>
          </p:nvSpPr>
          <p:spPr>
            <a:xfrm>
              <a:off x="6676182" y="1819392"/>
              <a:ext cx="130773" cy="209107"/>
            </a:xfrm>
            <a:custGeom>
              <a:avLst/>
              <a:gdLst/>
              <a:ahLst/>
              <a:cxnLst/>
              <a:rect l="l" t="t" r="r" b="b"/>
              <a:pathLst>
                <a:path w="10671" h="17063" extrusionOk="0">
                  <a:moveTo>
                    <a:pt x="10671" y="34"/>
                  </a:moveTo>
                  <a:lnTo>
                    <a:pt x="10671" y="36"/>
                  </a:lnTo>
                  <a:lnTo>
                    <a:pt x="10671" y="36"/>
                  </a:lnTo>
                  <a:cubicBezTo>
                    <a:pt x="10671" y="35"/>
                    <a:pt x="10671" y="34"/>
                    <a:pt x="10671" y="34"/>
                  </a:cubicBezTo>
                  <a:close/>
                  <a:moveTo>
                    <a:pt x="43" y="0"/>
                  </a:moveTo>
                  <a:lnTo>
                    <a:pt x="5" y="13974"/>
                  </a:lnTo>
                  <a:cubicBezTo>
                    <a:pt x="1" y="14767"/>
                    <a:pt x="526" y="15561"/>
                    <a:pt x="1572" y="16165"/>
                  </a:cubicBezTo>
                  <a:cubicBezTo>
                    <a:pt x="1812" y="16300"/>
                    <a:pt x="2069" y="16427"/>
                    <a:pt x="2341" y="16534"/>
                  </a:cubicBezTo>
                  <a:cubicBezTo>
                    <a:pt x="2354" y="16538"/>
                    <a:pt x="2364" y="16538"/>
                    <a:pt x="2378" y="16546"/>
                  </a:cubicBezTo>
                  <a:cubicBezTo>
                    <a:pt x="2426" y="16562"/>
                    <a:pt x="2477" y="16579"/>
                    <a:pt x="2525" y="16595"/>
                  </a:cubicBezTo>
                  <a:cubicBezTo>
                    <a:pt x="2679" y="16647"/>
                    <a:pt x="2824" y="16706"/>
                    <a:pt x="2984" y="16748"/>
                  </a:cubicBezTo>
                  <a:cubicBezTo>
                    <a:pt x="3073" y="16773"/>
                    <a:pt x="3157" y="16791"/>
                    <a:pt x="3246" y="16811"/>
                  </a:cubicBezTo>
                  <a:cubicBezTo>
                    <a:pt x="3297" y="16825"/>
                    <a:pt x="3349" y="16841"/>
                    <a:pt x="3406" y="16855"/>
                  </a:cubicBezTo>
                  <a:cubicBezTo>
                    <a:pt x="3448" y="16863"/>
                    <a:pt x="3495" y="16875"/>
                    <a:pt x="3541" y="16888"/>
                  </a:cubicBezTo>
                  <a:cubicBezTo>
                    <a:pt x="3715" y="16922"/>
                    <a:pt x="3890" y="16952"/>
                    <a:pt x="4068" y="16978"/>
                  </a:cubicBezTo>
                  <a:cubicBezTo>
                    <a:pt x="4127" y="16985"/>
                    <a:pt x="4189" y="16989"/>
                    <a:pt x="4250" y="16999"/>
                  </a:cubicBezTo>
                  <a:cubicBezTo>
                    <a:pt x="4298" y="17001"/>
                    <a:pt x="4343" y="17011"/>
                    <a:pt x="4395" y="17015"/>
                  </a:cubicBezTo>
                  <a:cubicBezTo>
                    <a:pt x="4456" y="17019"/>
                    <a:pt x="4522" y="17027"/>
                    <a:pt x="4583" y="17035"/>
                  </a:cubicBezTo>
                  <a:cubicBezTo>
                    <a:pt x="4761" y="17049"/>
                    <a:pt x="4930" y="17063"/>
                    <a:pt x="5108" y="17063"/>
                  </a:cubicBezTo>
                  <a:lnTo>
                    <a:pt x="5653" y="17063"/>
                  </a:lnTo>
                  <a:cubicBezTo>
                    <a:pt x="5849" y="17053"/>
                    <a:pt x="6047" y="17041"/>
                    <a:pt x="6243" y="17019"/>
                  </a:cubicBezTo>
                  <a:cubicBezTo>
                    <a:pt x="6263" y="17019"/>
                    <a:pt x="6285" y="17015"/>
                    <a:pt x="6305" y="17011"/>
                  </a:cubicBezTo>
                  <a:cubicBezTo>
                    <a:pt x="6360" y="17007"/>
                    <a:pt x="6412" y="16999"/>
                    <a:pt x="6473" y="16989"/>
                  </a:cubicBezTo>
                  <a:cubicBezTo>
                    <a:pt x="6618" y="16974"/>
                    <a:pt x="6774" y="16956"/>
                    <a:pt x="6919" y="16926"/>
                  </a:cubicBezTo>
                  <a:cubicBezTo>
                    <a:pt x="6984" y="16914"/>
                    <a:pt x="7045" y="16892"/>
                    <a:pt x="7111" y="16880"/>
                  </a:cubicBezTo>
                  <a:cubicBezTo>
                    <a:pt x="7293" y="16841"/>
                    <a:pt x="7467" y="16795"/>
                    <a:pt x="7642" y="16750"/>
                  </a:cubicBezTo>
                  <a:cubicBezTo>
                    <a:pt x="7735" y="16724"/>
                    <a:pt x="7834" y="16706"/>
                    <a:pt x="7927" y="16676"/>
                  </a:cubicBezTo>
                  <a:cubicBezTo>
                    <a:pt x="8002" y="16651"/>
                    <a:pt x="8068" y="16623"/>
                    <a:pt x="8143" y="16597"/>
                  </a:cubicBezTo>
                  <a:cubicBezTo>
                    <a:pt x="8208" y="16571"/>
                    <a:pt x="8280" y="16546"/>
                    <a:pt x="8349" y="16516"/>
                  </a:cubicBezTo>
                  <a:cubicBezTo>
                    <a:pt x="8607" y="16415"/>
                    <a:pt x="8856" y="16300"/>
                    <a:pt x="9090" y="16165"/>
                  </a:cubicBezTo>
                  <a:cubicBezTo>
                    <a:pt x="9110" y="16153"/>
                    <a:pt x="9131" y="16140"/>
                    <a:pt x="9151" y="16128"/>
                  </a:cubicBezTo>
                  <a:cubicBezTo>
                    <a:pt x="9197" y="16102"/>
                    <a:pt x="9235" y="16068"/>
                    <a:pt x="9282" y="16042"/>
                  </a:cubicBezTo>
                  <a:cubicBezTo>
                    <a:pt x="9353" y="15997"/>
                    <a:pt x="9419" y="15953"/>
                    <a:pt x="9484" y="15908"/>
                  </a:cubicBezTo>
                  <a:cubicBezTo>
                    <a:pt x="9532" y="15870"/>
                    <a:pt x="9577" y="15831"/>
                    <a:pt x="9625" y="15799"/>
                  </a:cubicBezTo>
                  <a:cubicBezTo>
                    <a:pt x="9680" y="15751"/>
                    <a:pt x="9742" y="15704"/>
                    <a:pt x="9793" y="15658"/>
                  </a:cubicBezTo>
                  <a:cubicBezTo>
                    <a:pt x="9803" y="15646"/>
                    <a:pt x="9817" y="15640"/>
                    <a:pt x="9827" y="15628"/>
                  </a:cubicBezTo>
                  <a:cubicBezTo>
                    <a:pt x="9845" y="15613"/>
                    <a:pt x="9859" y="15591"/>
                    <a:pt x="9878" y="15573"/>
                  </a:cubicBezTo>
                  <a:cubicBezTo>
                    <a:pt x="9958" y="15488"/>
                    <a:pt x="10037" y="15413"/>
                    <a:pt x="10102" y="15327"/>
                  </a:cubicBezTo>
                  <a:cubicBezTo>
                    <a:pt x="10122" y="15311"/>
                    <a:pt x="10140" y="15294"/>
                    <a:pt x="10154" y="15274"/>
                  </a:cubicBezTo>
                  <a:cubicBezTo>
                    <a:pt x="10168" y="15256"/>
                    <a:pt x="10177" y="15240"/>
                    <a:pt x="10191" y="15222"/>
                  </a:cubicBezTo>
                  <a:cubicBezTo>
                    <a:pt x="10239" y="15159"/>
                    <a:pt x="10277" y="15100"/>
                    <a:pt x="10314" y="15036"/>
                  </a:cubicBezTo>
                  <a:cubicBezTo>
                    <a:pt x="10332" y="15012"/>
                    <a:pt x="10352" y="14985"/>
                    <a:pt x="10370" y="14957"/>
                  </a:cubicBezTo>
                  <a:cubicBezTo>
                    <a:pt x="10376" y="14943"/>
                    <a:pt x="10384" y="14931"/>
                    <a:pt x="10389" y="14919"/>
                  </a:cubicBezTo>
                  <a:cubicBezTo>
                    <a:pt x="10417" y="14864"/>
                    <a:pt x="10441" y="14808"/>
                    <a:pt x="10465" y="14753"/>
                  </a:cubicBezTo>
                  <a:cubicBezTo>
                    <a:pt x="10479" y="14719"/>
                    <a:pt x="10496" y="14685"/>
                    <a:pt x="10510" y="14656"/>
                  </a:cubicBezTo>
                  <a:cubicBezTo>
                    <a:pt x="10516" y="14644"/>
                    <a:pt x="10516" y="14636"/>
                    <a:pt x="10516" y="14622"/>
                  </a:cubicBezTo>
                  <a:cubicBezTo>
                    <a:pt x="10540" y="14573"/>
                    <a:pt x="10554" y="14511"/>
                    <a:pt x="10568" y="14462"/>
                  </a:cubicBezTo>
                  <a:cubicBezTo>
                    <a:pt x="10578" y="14424"/>
                    <a:pt x="10592" y="14390"/>
                    <a:pt x="10595" y="14357"/>
                  </a:cubicBezTo>
                  <a:cubicBezTo>
                    <a:pt x="10599" y="14347"/>
                    <a:pt x="10599" y="14339"/>
                    <a:pt x="10599" y="14331"/>
                  </a:cubicBezTo>
                  <a:cubicBezTo>
                    <a:pt x="10609" y="14271"/>
                    <a:pt x="10613" y="14216"/>
                    <a:pt x="10619" y="14160"/>
                  </a:cubicBezTo>
                  <a:cubicBezTo>
                    <a:pt x="10623" y="14123"/>
                    <a:pt x="10629" y="14089"/>
                    <a:pt x="10633" y="14052"/>
                  </a:cubicBezTo>
                  <a:lnTo>
                    <a:pt x="10633" y="14006"/>
                  </a:lnTo>
                  <a:lnTo>
                    <a:pt x="10671" y="36"/>
                  </a:lnTo>
                  <a:lnTo>
                    <a:pt x="10671" y="36"/>
                  </a:lnTo>
                  <a:cubicBezTo>
                    <a:pt x="10670" y="87"/>
                    <a:pt x="10661" y="141"/>
                    <a:pt x="10657" y="190"/>
                  </a:cubicBezTo>
                  <a:cubicBezTo>
                    <a:pt x="10651" y="246"/>
                    <a:pt x="10647" y="301"/>
                    <a:pt x="10637" y="357"/>
                  </a:cubicBezTo>
                  <a:cubicBezTo>
                    <a:pt x="10633" y="402"/>
                    <a:pt x="10619" y="446"/>
                    <a:pt x="10605" y="487"/>
                  </a:cubicBezTo>
                  <a:cubicBezTo>
                    <a:pt x="10592" y="543"/>
                    <a:pt x="10582" y="596"/>
                    <a:pt x="10562" y="652"/>
                  </a:cubicBezTo>
                  <a:cubicBezTo>
                    <a:pt x="10544" y="695"/>
                    <a:pt x="10520" y="737"/>
                    <a:pt x="10506" y="783"/>
                  </a:cubicBezTo>
                  <a:cubicBezTo>
                    <a:pt x="10483" y="838"/>
                    <a:pt x="10459" y="890"/>
                    <a:pt x="10431" y="943"/>
                  </a:cubicBezTo>
                  <a:cubicBezTo>
                    <a:pt x="10407" y="985"/>
                    <a:pt x="10380" y="1028"/>
                    <a:pt x="10352" y="1066"/>
                  </a:cubicBezTo>
                  <a:cubicBezTo>
                    <a:pt x="10314" y="1129"/>
                    <a:pt x="10277" y="1189"/>
                    <a:pt x="10229" y="1248"/>
                  </a:cubicBezTo>
                  <a:cubicBezTo>
                    <a:pt x="10205" y="1286"/>
                    <a:pt x="10174" y="1319"/>
                    <a:pt x="10146" y="1357"/>
                  </a:cubicBezTo>
                  <a:cubicBezTo>
                    <a:pt x="10078" y="1438"/>
                    <a:pt x="9999" y="1519"/>
                    <a:pt x="9920" y="1599"/>
                  </a:cubicBezTo>
                  <a:cubicBezTo>
                    <a:pt x="9892" y="1628"/>
                    <a:pt x="9864" y="1658"/>
                    <a:pt x="9831" y="1688"/>
                  </a:cubicBezTo>
                  <a:cubicBezTo>
                    <a:pt x="9783" y="1729"/>
                    <a:pt x="9724" y="1777"/>
                    <a:pt x="9670" y="1819"/>
                  </a:cubicBezTo>
                  <a:cubicBezTo>
                    <a:pt x="9619" y="1856"/>
                    <a:pt x="9573" y="1898"/>
                    <a:pt x="9522" y="1937"/>
                  </a:cubicBezTo>
                  <a:cubicBezTo>
                    <a:pt x="9464" y="1979"/>
                    <a:pt x="9399" y="2021"/>
                    <a:pt x="9338" y="2058"/>
                  </a:cubicBezTo>
                  <a:cubicBezTo>
                    <a:pt x="9268" y="2106"/>
                    <a:pt x="9203" y="2153"/>
                    <a:pt x="9128" y="2195"/>
                  </a:cubicBezTo>
                  <a:cubicBezTo>
                    <a:pt x="8898" y="2330"/>
                    <a:pt x="8644" y="2441"/>
                    <a:pt x="8381" y="2546"/>
                  </a:cubicBezTo>
                  <a:cubicBezTo>
                    <a:pt x="8321" y="2571"/>
                    <a:pt x="8250" y="2597"/>
                    <a:pt x="8181" y="2623"/>
                  </a:cubicBezTo>
                  <a:cubicBezTo>
                    <a:pt x="7931" y="2714"/>
                    <a:pt x="7673" y="2795"/>
                    <a:pt x="7402" y="2863"/>
                  </a:cubicBezTo>
                  <a:cubicBezTo>
                    <a:pt x="7372" y="2867"/>
                    <a:pt x="7341" y="2877"/>
                    <a:pt x="7313" y="2880"/>
                  </a:cubicBezTo>
                  <a:cubicBezTo>
                    <a:pt x="7045" y="2944"/>
                    <a:pt x="6772" y="2985"/>
                    <a:pt x="6501" y="3019"/>
                  </a:cubicBezTo>
                  <a:cubicBezTo>
                    <a:pt x="6449" y="3027"/>
                    <a:pt x="6398" y="3037"/>
                    <a:pt x="6350" y="3041"/>
                  </a:cubicBezTo>
                  <a:cubicBezTo>
                    <a:pt x="6051" y="3075"/>
                    <a:pt x="5750" y="3086"/>
                    <a:pt x="5451" y="3090"/>
                  </a:cubicBezTo>
                  <a:lnTo>
                    <a:pt x="5314" y="3090"/>
                  </a:lnTo>
                  <a:cubicBezTo>
                    <a:pt x="5019" y="3090"/>
                    <a:pt x="4718" y="3075"/>
                    <a:pt x="4429" y="3041"/>
                  </a:cubicBezTo>
                  <a:cubicBezTo>
                    <a:pt x="4385" y="3037"/>
                    <a:pt x="4339" y="3033"/>
                    <a:pt x="4296" y="3027"/>
                  </a:cubicBezTo>
                  <a:cubicBezTo>
                    <a:pt x="4007" y="2995"/>
                    <a:pt x="3723" y="2944"/>
                    <a:pt x="3442" y="2880"/>
                  </a:cubicBezTo>
                  <a:cubicBezTo>
                    <a:pt x="3390" y="2873"/>
                    <a:pt x="3339" y="2855"/>
                    <a:pt x="3287" y="2843"/>
                  </a:cubicBezTo>
                  <a:cubicBezTo>
                    <a:pt x="3036" y="2783"/>
                    <a:pt x="2786" y="2706"/>
                    <a:pt x="2547" y="2619"/>
                  </a:cubicBezTo>
                  <a:cubicBezTo>
                    <a:pt x="2505" y="2605"/>
                    <a:pt x="2463" y="2593"/>
                    <a:pt x="2426" y="2575"/>
                  </a:cubicBezTo>
                  <a:cubicBezTo>
                    <a:pt x="2138" y="2466"/>
                    <a:pt x="1863" y="2338"/>
                    <a:pt x="1613" y="2195"/>
                  </a:cubicBezTo>
                  <a:cubicBezTo>
                    <a:pt x="567" y="1587"/>
                    <a:pt x="43" y="794"/>
                    <a:pt x="43"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75"/>
            <p:cNvSpPr/>
            <p:nvPr/>
          </p:nvSpPr>
          <p:spPr>
            <a:xfrm>
              <a:off x="6670336" y="1781882"/>
              <a:ext cx="143053" cy="75454"/>
            </a:xfrm>
            <a:custGeom>
              <a:avLst/>
              <a:gdLst/>
              <a:ahLst/>
              <a:cxnLst/>
              <a:rect l="l" t="t" r="r" b="b"/>
              <a:pathLst>
                <a:path w="11673" h="6157" extrusionOk="0">
                  <a:moveTo>
                    <a:pt x="5819" y="0"/>
                  </a:moveTo>
                  <a:cubicBezTo>
                    <a:pt x="4458" y="0"/>
                    <a:pt x="3098" y="302"/>
                    <a:pt x="2063" y="906"/>
                  </a:cubicBezTo>
                  <a:cubicBezTo>
                    <a:pt x="0" y="2102"/>
                    <a:pt x="8" y="4056"/>
                    <a:pt x="2090" y="5256"/>
                  </a:cubicBezTo>
                  <a:cubicBezTo>
                    <a:pt x="3130" y="5856"/>
                    <a:pt x="4491" y="6156"/>
                    <a:pt x="5851" y="6156"/>
                  </a:cubicBezTo>
                  <a:cubicBezTo>
                    <a:pt x="7211" y="6156"/>
                    <a:pt x="8570" y="5856"/>
                    <a:pt x="9605" y="5256"/>
                  </a:cubicBezTo>
                  <a:cubicBezTo>
                    <a:pt x="11673" y="4056"/>
                    <a:pt x="11663" y="2102"/>
                    <a:pt x="9577" y="900"/>
                  </a:cubicBezTo>
                  <a:lnTo>
                    <a:pt x="9577" y="902"/>
                  </a:lnTo>
                  <a:cubicBezTo>
                    <a:pt x="8539" y="301"/>
                    <a:pt x="7179" y="0"/>
                    <a:pt x="5819"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75"/>
            <p:cNvSpPr/>
            <p:nvPr/>
          </p:nvSpPr>
          <p:spPr>
            <a:xfrm>
              <a:off x="6724059" y="1666693"/>
              <a:ext cx="30772" cy="158739"/>
            </a:xfrm>
            <a:custGeom>
              <a:avLst/>
              <a:gdLst/>
              <a:ahLst/>
              <a:cxnLst/>
              <a:rect l="l" t="t" r="r" b="b"/>
              <a:pathLst>
                <a:path w="2511" h="12953" extrusionOk="0">
                  <a:moveTo>
                    <a:pt x="38" y="0"/>
                  </a:moveTo>
                  <a:lnTo>
                    <a:pt x="1" y="12233"/>
                  </a:lnTo>
                  <a:cubicBezTo>
                    <a:pt x="1" y="12419"/>
                    <a:pt x="123" y="12606"/>
                    <a:pt x="367" y="12746"/>
                  </a:cubicBezTo>
                  <a:cubicBezTo>
                    <a:pt x="422" y="12780"/>
                    <a:pt x="484" y="12804"/>
                    <a:pt x="545" y="12830"/>
                  </a:cubicBezTo>
                  <a:cubicBezTo>
                    <a:pt x="597" y="12851"/>
                    <a:pt x="642" y="12867"/>
                    <a:pt x="694" y="12881"/>
                  </a:cubicBezTo>
                  <a:cubicBezTo>
                    <a:pt x="718" y="12889"/>
                    <a:pt x="741" y="12893"/>
                    <a:pt x="765" y="12897"/>
                  </a:cubicBezTo>
                  <a:cubicBezTo>
                    <a:pt x="775" y="12901"/>
                    <a:pt x="779" y="12901"/>
                    <a:pt x="783" y="12907"/>
                  </a:cubicBezTo>
                  <a:cubicBezTo>
                    <a:pt x="797" y="12907"/>
                    <a:pt x="807" y="12909"/>
                    <a:pt x="821" y="12909"/>
                  </a:cubicBezTo>
                  <a:cubicBezTo>
                    <a:pt x="864" y="12919"/>
                    <a:pt x="902" y="12927"/>
                    <a:pt x="943" y="12931"/>
                  </a:cubicBezTo>
                  <a:cubicBezTo>
                    <a:pt x="981" y="12940"/>
                    <a:pt x="1023" y="12944"/>
                    <a:pt x="1066" y="12948"/>
                  </a:cubicBezTo>
                  <a:cubicBezTo>
                    <a:pt x="1108" y="12952"/>
                    <a:pt x="1146" y="12952"/>
                    <a:pt x="1187" y="12952"/>
                  </a:cubicBezTo>
                  <a:lnTo>
                    <a:pt x="1314" y="12952"/>
                  </a:lnTo>
                  <a:cubicBezTo>
                    <a:pt x="1361" y="12952"/>
                    <a:pt x="1407" y="12948"/>
                    <a:pt x="1451" y="12944"/>
                  </a:cubicBezTo>
                  <a:cubicBezTo>
                    <a:pt x="1502" y="12940"/>
                    <a:pt x="1558" y="12931"/>
                    <a:pt x="1609" y="12923"/>
                  </a:cubicBezTo>
                  <a:cubicBezTo>
                    <a:pt x="1629" y="12919"/>
                    <a:pt x="1651" y="12909"/>
                    <a:pt x="1674" y="12907"/>
                  </a:cubicBezTo>
                  <a:cubicBezTo>
                    <a:pt x="1698" y="12901"/>
                    <a:pt x="1718" y="12893"/>
                    <a:pt x="1736" y="12889"/>
                  </a:cubicBezTo>
                  <a:cubicBezTo>
                    <a:pt x="1774" y="12881"/>
                    <a:pt x="1811" y="12871"/>
                    <a:pt x="1839" y="12863"/>
                  </a:cubicBezTo>
                  <a:cubicBezTo>
                    <a:pt x="1942" y="12830"/>
                    <a:pt x="2031" y="12792"/>
                    <a:pt x="2116" y="12746"/>
                  </a:cubicBezTo>
                  <a:cubicBezTo>
                    <a:pt x="2120" y="12740"/>
                    <a:pt x="2126" y="12736"/>
                    <a:pt x="2130" y="12736"/>
                  </a:cubicBezTo>
                  <a:cubicBezTo>
                    <a:pt x="2154" y="12719"/>
                    <a:pt x="2172" y="12703"/>
                    <a:pt x="2195" y="12685"/>
                  </a:cubicBezTo>
                  <a:cubicBezTo>
                    <a:pt x="2229" y="12665"/>
                    <a:pt x="2257" y="12647"/>
                    <a:pt x="2275" y="12627"/>
                  </a:cubicBezTo>
                  <a:cubicBezTo>
                    <a:pt x="2281" y="12622"/>
                    <a:pt x="2285" y="12622"/>
                    <a:pt x="2285" y="12618"/>
                  </a:cubicBezTo>
                  <a:cubicBezTo>
                    <a:pt x="2312" y="12592"/>
                    <a:pt x="2340" y="12564"/>
                    <a:pt x="2360" y="12538"/>
                  </a:cubicBezTo>
                  <a:cubicBezTo>
                    <a:pt x="2364" y="12534"/>
                    <a:pt x="2370" y="12524"/>
                    <a:pt x="2374" y="12517"/>
                  </a:cubicBezTo>
                  <a:cubicBezTo>
                    <a:pt x="2378" y="12513"/>
                    <a:pt x="2384" y="12505"/>
                    <a:pt x="2388" y="12495"/>
                  </a:cubicBezTo>
                  <a:cubicBezTo>
                    <a:pt x="2398" y="12487"/>
                    <a:pt x="2407" y="12475"/>
                    <a:pt x="2411" y="12467"/>
                  </a:cubicBezTo>
                  <a:cubicBezTo>
                    <a:pt x="2425" y="12441"/>
                    <a:pt x="2435" y="12419"/>
                    <a:pt x="2445" y="12394"/>
                  </a:cubicBezTo>
                  <a:lnTo>
                    <a:pt x="2445" y="12382"/>
                  </a:lnTo>
                  <a:cubicBezTo>
                    <a:pt x="2449" y="12378"/>
                    <a:pt x="2449" y="12372"/>
                    <a:pt x="2453" y="12368"/>
                  </a:cubicBezTo>
                  <a:cubicBezTo>
                    <a:pt x="2459" y="12352"/>
                    <a:pt x="2463" y="12340"/>
                    <a:pt x="2463" y="12322"/>
                  </a:cubicBezTo>
                  <a:cubicBezTo>
                    <a:pt x="2467" y="12297"/>
                    <a:pt x="2473" y="12277"/>
                    <a:pt x="2473" y="12255"/>
                  </a:cubicBezTo>
                  <a:lnTo>
                    <a:pt x="2510" y="18"/>
                  </a:lnTo>
                  <a:lnTo>
                    <a:pt x="2510" y="8"/>
                  </a:lnTo>
                  <a:cubicBezTo>
                    <a:pt x="2505" y="52"/>
                    <a:pt x="2501" y="95"/>
                    <a:pt x="2487" y="137"/>
                  </a:cubicBezTo>
                  <a:lnTo>
                    <a:pt x="2487" y="149"/>
                  </a:lnTo>
                  <a:cubicBezTo>
                    <a:pt x="2467" y="187"/>
                    <a:pt x="2449" y="224"/>
                    <a:pt x="2425" y="264"/>
                  </a:cubicBezTo>
                  <a:cubicBezTo>
                    <a:pt x="2421" y="272"/>
                    <a:pt x="2415" y="276"/>
                    <a:pt x="2411" y="284"/>
                  </a:cubicBezTo>
                  <a:cubicBezTo>
                    <a:pt x="2384" y="319"/>
                    <a:pt x="2350" y="357"/>
                    <a:pt x="2312" y="391"/>
                  </a:cubicBezTo>
                  <a:cubicBezTo>
                    <a:pt x="2289" y="410"/>
                    <a:pt x="2257" y="432"/>
                    <a:pt x="2229" y="454"/>
                  </a:cubicBezTo>
                  <a:cubicBezTo>
                    <a:pt x="2205" y="470"/>
                    <a:pt x="2182" y="492"/>
                    <a:pt x="2148" y="509"/>
                  </a:cubicBezTo>
                  <a:cubicBezTo>
                    <a:pt x="2041" y="577"/>
                    <a:pt x="1910" y="622"/>
                    <a:pt x="1770" y="656"/>
                  </a:cubicBezTo>
                  <a:cubicBezTo>
                    <a:pt x="1756" y="660"/>
                    <a:pt x="1732" y="670"/>
                    <a:pt x="1712" y="670"/>
                  </a:cubicBezTo>
                  <a:cubicBezTo>
                    <a:pt x="1577" y="704"/>
                    <a:pt x="1431" y="719"/>
                    <a:pt x="1280" y="719"/>
                  </a:cubicBezTo>
                  <a:lnTo>
                    <a:pt x="1266" y="719"/>
                  </a:lnTo>
                  <a:cubicBezTo>
                    <a:pt x="1116" y="719"/>
                    <a:pt x="961" y="704"/>
                    <a:pt x="821" y="670"/>
                  </a:cubicBezTo>
                  <a:cubicBezTo>
                    <a:pt x="813" y="670"/>
                    <a:pt x="807" y="670"/>
                    <a:pt x="803" y="664"/>
                  </a:cubicBezTo>
                  <a:cubicBezTo>
                    <a:pt x="656" y="632"/>
                    <a:pt x="522" y="581"/>
                    <a:pt x="399" y="513"/>
                  </a:cubicBezTo>
                  <a:cubicBezTo>
                    <a:pt x="159" y="369"/>
                    <a:pt x="38" y="187"/>
                    <a:pt x="38"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75"/>
            <p:cNvSpPr/>
            <p:nvPr/>
          </p:nvSpPr>
          <p:spPr>
            <a:xfrm>
              <a:off x="6722968" y="1657956"/>
              <a:ext cx="33297" cy="17598"/>
            </a:xfrm>
            <a:custGeom>
              <a:avLst/>
              <a:gdLst/>
              <a:ahLst/>
              <a:cxnLst/>
              <a:rect l="l" t="t" r="r" b="b"/>
              <a:pathLst>
                <a:path w="2717" h="1436" extrusionOk="0">
                  <a:moveTo>
                    <a:pt x="1357" y="1"/>
                  </a:moveTo>
                  <a:cubicBezTo>
                    <a:pt x="1040" y="1"/>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75"/>
            <p:cNvSpPr/>
            <p:nvPr/>
          </p:nvSpPr>
          <p:spPr>
            <a:xfrm>
              <a:off x="6857262" y="2242995"/>
              <a:ext cx="30245" cy="164107"/>
            </a:xfrm>
            <a:custGeom>
              <a:avLst/>
              <a:gdLst/>
              <a:ahLst/>
              <a:cxnLst/>
              <a:rect l="l" t="t" r="r" b="b"/>
              <a:pathLst>
                <a:path w="2468" h="13391" extrusionOk="0">
                  <a:moveTo>
                    <a:pt x="2431" y="841"/>
                  </a:moveTo>
                  <a:lnTo>
                    <a:pt x="2431" y="845"/>
                  </a:lnTo>
                  <a:cubicBezTo>
                    <a:pt x="2421" y="870"/>
                    <a:pt x="2408" y="896"/>
                    <a:pt x="2388" y="918"/>
                  </a:cubicBezTo>
                  <a:lnTo>
                    <a:pt x="2388" y="918"/>
                  </a:lnTo>
                  <a:cubicBezTo>
                    <a:pt x="2408" y="896"/>
                    <a:pt x="2421" y="870"/>
                    <a:pt x="2431" y="841"/>
                  </a:cubicBezTo>
                  <a:close/>
                  <a:moveTo>
                    <a:pt x="96" y="918"/>
                  </a:moveTo>
                  <a:lnTo>
                    <a:pt x="96" y="918"/>
                  </a:lnTo>
                  <a:cubicBezTo>
                    <a:pt x="105" y="934"/>
                    <a:pt x="109" y="952"/>
                    <a:pt x="123" y="964"/>
                  </a:cubicBezTo>
                  <a:cubicBezTo>
                    <a:pt x="109" y="952"/>
                    <a:pt x="103" y="934"/>
                    <a:pt x="96" y="918"/>
                  </a:cubicBezTo>
                  <a:close/>
                  <a:moveTo>
                    <a:pt x="2360" y="976"/>
                  </a:moveTo>
                  <a:lnTo>
                    <a:pt x="2360" y="976"/>
                  </a:lnTo>
                  <a:cubicBezTo>
                    <a:pt x="2332" y="1011"/>
                    <a:pt x="2304" y="1039"/>
                    <a:pt x="2277" y="1071"/>
                  </a:cubicBezTo>
                  <a:cubicBezTo>
                    <a:pt x="2304" y="1039"/>
                    <a:pt x="2336" y="1006"/>
                    <a:pt x="2360" y="976"/>
                  </a:cubicBezTo>
                  <a:close/>
                  <a:moveTo>
                    <a:pt x="2182" y="1142"/>
                  </a:moveTo>
                  <a:lnTo>
                    <a:pt x="2178" y="1146"/>
                  </a:lnTo>
                  <a:cubicBezTo>
                    <a:pt x="2174" y="1148"/>
                    <a:pt x="2170" y="1151"/>
                    <a:pt x="2166" y="1153"/>
                  </a:cubicBezTo>
                  <a:lnTo>
                    <a:pt x="2166" y="1153"/>
                  </a:lnTo>
                  <a:cubicBezTo>
                    <a:pt x="2171" y="1150"/>
                    <a:pt x="2176" y="1146"/>
                    <a:pt x="2182" y="1142"/>
                  </a:cubicBezTo>
                  <a:close/>
                  <a:moveTo>
                    <a:pt x="2150" y="1165"/>
                  </a:moveTo>
                  <a:cubicBezTo>
                    <a:pt x="2134" y="1177"/>
                    <a:pt x="2120" y="1190"/>
                    <a:pt x="2102" y="1200"/>
                  </a:cubicBezTo>
                  <a:cubicBezTo>
                    <a:pt x="2119" y="1188"/>
                    <a:pt x="2134" y="1177"/>
                    <a:pt x="2150" y="1165"/>
                  </a:cubicBezTo>
                  <a:close/>
                  <a:moveTo>
                    <a:pt x="1240" y="1"/>
                  </a:moveTo>
                  <a:cubicBezTo>
                    <a:pt x="930" y="1"/>
                    <a:pt x="621" y="69"/>
                    <a:pt x="387" y="207"/>
                  </a:cubicBezTo>
                  <a:cubicBezTo>
                    <a:pt x="151" y="346"/>
                    <a:pt x="34" y="524"/>
                    <a:pt x="34" y="702"/>
                  </a:cubicBezTo>
                  <a:lnTo>
                    <a:pt x="0" y="12684"/>
                  </a:lnTo>
                  <a:cubicBezTo>
                    <a:pt x="0" y="12866"/>
                    <a:pt x="119" y="13048"/>
                    <a:pt x="357" y="13183"/>
                  </a:cubicBezTo>
                  <a:cubicBezTo>
                    <a:pt x="409" y="13219"/>
                    <a:pt x="470" y="13246"/>
                    <a:pt x="531" y="13268"/>
                  </a:cubicBezTo>
                  <a:cubicBezTo>
                    <a:pt x="535" y="13268"/>
                    <a:pt x="541" y="13272"/>
                    <a:pt x="545" y="13272"/>
                  </a:cubicBezTo>
                  <a:cubicBezTo>
                    <a:pt x="549" y="13276"/>
                    <a:pt x="559" y="13276"/>
                    <a:pt x="563" y="13280"/>
                  </a:cubicBezTo>
                  <a:cubicBezTo>
                    <a:pt x="601" y="13294"/>
                    <a:pt x="638" y="13308"/>
                    <a:pt x="676" y="13318"/>
                  </a:cubicBezTo>
                  <a:cubicBezTo>
                    <a:pt x="696" y="13324"/>
                    <a:pt x="720" y="13332"/>
                    <a:pt x="741" y="13335"/>
                  </a:cubicBezTo>
                  <a:cubicBezTo>
                    <a:pt x="751" y="13335"/>
                    <a:pt x="761" y="13339"/>
                    <a:pt x="771" y="13339"/>
                  </a:cubicBezTo>
                  <a:cubicBezTo>
                    <a:pt x="779" y="13343"/>
                    <a:pt x="793" y="13349"/>
                    <a:pt x="803" y="13349"/>
                  </a:cubicBezTo>
                  <a:cubicBezTo>
                    <a:pt x="840" y="13357"/>
                    <a:pt x="882" y="13365"/>
                    <a:pt x="926" y="13371"/>
                  </a:cubicBezTo>
                  <a:cubicBezTo>
                    <a:pt x="939" y="13373"/>
                    <a:pt x="953" y="13373"/>
                    <a:pt x="967" y="13373"/>
                  </a:cubicBezTo>
                  <a:cubicBezTo>
                    <a:pt x="977" y="13379"/>
                    <a:pt x="991" y="13379"/>
                    <a:pt x="995" y="13379"/>
                  </a:cubicBezTo>
                  <a:cubicBezTo>
                    <a:pt x="1009" y="13379"/>
                    <a:pt x="1029" y="13381"/>
                    <a:pt x="1042" y="13381"/>
                  </a:cubicBezTo>
                  <a:cubicBezTo>
                    <a:pt x="1080" y="13387"/>
                    <a:pt x="1118" y="13391"/>
                    <a:pt x="1165" y="13391"/>
                  </a:cubicBezTo>
                  <a:lnTo>
                    <a:pt x="1286" y="13391"/>
                  </a:lnTo>
                  <a:cubicBezTo>
                    <a:pt x="1334" y="13387"/>
                    <a:pt x="1375" y="13381"/>
                    <a:pt x="1423" y="13379"/>
                  </a:cubicBezTo>
                  <a:lnTo>
                    <a:pt x="1433" y="13379"/>
                  </a:lnTo>
                  <a:cubicBezTo>
                    <a:pt x="1447" y="13379"/>
                    <a:pt x="1460" y="13373"/>
                    <a:pt x="1474" y="13373"/>
                  </a:cubicBezTo>
                  <a:cubicBezTo>
                    <a:pt x="1508" y="13371"/>
                    <a:pt x="1544" y="13365"/>
                    <a:pt x="1573" y="13357"/>
                  </a:cubicBezTo>
                  <a:cubicBezTo>
                    <a:pt x="1591" y="13357"/>
                    <a:pt x="1601" y="13353"/>
                    <a:pt x="1615" y="13349"/>
                  </a:cubicBezTo>
                  <a:cubicBezTo>
                    <a:pt x="1657" y="13339"/>
                    <a:pt x="1700" y="13332"/>
                    <a:pt x="1742" y="13320"/>
                  </a:cubicBezTo>
                  <a:cubicBezTo>
                    <a:pt x="1766" y="13312"/>
                    <a:pt x="1783" y="13312"/>
                    <a:pt x="1803" y="13302"/>
                  </a:cubicBezTo>
                  <a:cubicBezTo>
                    <a:pt x="1811" y="13298"/>
                    <a:pt x="1821" y="13294"/>
                    <a:pt x="1831" y="13290"/>
                  </a:cubicBezTo>
                  <a:cubicBezTo>
                    <a:pt x="1914" y="13264"/>
                    <a:pt x="1995" y="13227"/>
                    <a:pt x="2065" y="13183"/>
                  </a:cubicBezTo>
                  <a:cubicBezTo>
                    <a:pt x="2069" y="13183"/>
                    <a:pt x="2075" y="13179"/>
                    <a:pt x="2084" y="13179"/>
                  </a:cubicBezTo>
                  <a:cubicBezTo>
                    <a:pt x="2108" y="13163"/>
                    <a:pt x="2126" y="13145"/>
                    <a:pt x="2150" y="13129"/>
                  </a:cubicBezTo>
                  <a:cubicBezTo>
                    <a:pt x="2174" y="13112"/>
                    <a:pt x="2205" y="13092"/>
                    <a:pt x="2229" y="13070"/>
                  </a:cubicBezTo>
                  <a:cubicBezTo>
                    <a:pt x="2229" y="13070"/>
                    <a:pt x="2233" y="13066"/>
                    <a:pt x="2239" y="13066"/>
                  </a:cubicBezTo>
                  <a:cubicBezTo>
                    <a:pt x="2263" y="13036"/>
                    <a:pt x="2291" y="13011"/>
                    <a:pt x="2314" y="12985"/>
                  </a:cubicBezTo>
                  <a:cubicBezTo>
                    <a:pt x="2318" y="12977"/>
                    <a:pt x="2324" y="12969"/>
                    <a:pt x="2324" y="12963"/>
                  </a:cubicBezTo>
                  <a:cubicBezTo>
                    <a:pt x="2328" y="12955"/>
                    <a:pt x="2332" y="12951"/>
                    <a:pt x="2338" y="12943"/>
                  </a:cubicBezTo>
                  <a:cubicBezTo>
                    <a:pt x="2346" y="12935"/>
                    <a:pt x="2356" y="12921"/>
                    <a:pt x="2360" y="12910"/>
                  </a:cubicBezTo>
                  <a:cubicBezTo>
                    <a:pt x="2370" y="12888"/>
                    <a:pt x="2384" y="12862"/>
                    <a:pt x="2394" y="12842"/>
                  </a:cubicBezTo>
                  <a:cubicBezTo>
                    <a:pt x="2394" y="12836"/>
                    <a:pt x="2394" y="12834"/>
                    <a:pt x="2397" y="12828"/>
                  </a:cubicBezTo>
                  <a:cubicBezTo>
                    <a:pt x="2397" y="12824"/>
                    <a:pt x="2397" y="12820"/>
                    <a:pt x="2403" y="12816"/>
                  </a:cubicBezTo>
                  <a:cubicBezTo>
                    <a:pt x="2403" y="12803"/>
                    <a:pt x="2407" y="12787"/>
                    <a:pt x="2411" y="12769"/>
                  </a:cubicBezTo>
                  <a:cubicBezTo>
                    <a:pt x="2417" y="12749"/>
                    <a:pt x="2417" y="12723"/>
                    <a:pt x="2421" y="12702"/>
                  </a:cubicBezTo>
                  <a:lnTo>
                    <a:pt x="2455" y="718"/>
                  </a:lnTo>
                  <a:lnTo>
                    <a:pt x="2455" y="706"/>
                  </a:lnTo>
                  <a:cubicBezTo>
                    <a:pt x="2455" y="718"/>
                    <a:pt x="2452" y="731"/>
                    <a:pt x="2449" y="745"/>
                  </a:cubicBezTo>
                  <a:lnTo>
                    <a:pt x="2449" y="745"/>
                  </a:lnTo>
                  <a:cubicBezTo>
                    <a:pt x="2468" y="552"/>
                    <a:pt x="2353" y="356"/>
                    <a:pt x="2098" y="207"/>
                  </a:cubicBezTo>
                  <a:cubicBezTo>
                    <a:pt x="1862" y="69"/>
                    <a:pt x="1551" y="1"/>
                    <a:pt x="1240"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75"/>
            <p:cNvSpPr/>
            <p:nvPr/>
          </p:nvSpPr>
          <p:spPr>
            <a:xfrm>
              <a:off x="6806860" y="2113199"/>
              <a:ext cx="130773" cy="209095"/>
            </a:xfrm>
            <a:custGeom>
              <a:avLst/>
              <a:gdLst/>
              <a:ahLst/>
              <a:cxnLst/>
              <a:rect l="l" t="t" r="r" b="b"/>
              <a:pathLst>
                <a:path w="10671" h="17062" extrusionOk="0">
                  <a:moveTo>
                    <a:pt x="10671" y="34"/>
                  </a:moveTo>
                  <a:lnTo>
                    <a:pt x="10671" y="36"/>
                  </a:lnTo>
                  <a:lnTo>
                    <a:pt x="10671" y="36"/>
                  </a:lnTo>
                  <a:cubicBezTo>
                    <a:pt x="10671" y="36"/>
                    <a:pt x="10671" y="35"/>
                    <a:pt x="10671" y="34"/>
                  </a:cubicBezTo>
                  <a:close/>
                  <a:moveTo>
                    <a:pt x="42" y="1"/>
                  </a:moveTo>
                  <a:lnTo>
                    <a:pt x="5" y="13975"/>
                  </a:lnTo>
                  <a:cubicBezTo>
                    <a:pt x="1" y="14765"/>
                    <a:pt x="526" y="15562"/>
                    <a:pt x="1572" y="16164"/>
                  </a:cubicBezTo>
                  <a:cubicBezTo>
                    <a:pt x="1811" y="16300"/>
                    <a:pt x="2069" y="16427"/>
                    <a:pt x="2340" y="16532"/>
                  </a:cubicBezTo>
                  <a:cubicBezTo>
                    <a:pt x="2354" y="16538"/>
                    <a:pt x="2364" y="16538"/>
                    <a:pt x="2378" y="16546"/>
                  </a:cubicBezTo>
                  <a:cubicBezTo>
                    <a:pt x="2426" y="16562"/>
                    <a:pt x="2477" y="16580"/>
                    <a:pt x="2525" y="16596"/>
                  </a:cubicBezTo>
                  <a:cubicBezTo>
                    <a:pt x="2679" y="16647"/>
                    <a:pt x="2824" y="16707"/>
                    <a:pt x="2984" y="16748"/>
                  </a:cubicBezTo>
                  <a:cubicBezTo>
                    <a:pt x="3073" y="16774"/>
                    <a:pt x="3157" y="16790"/>
                    <a:pt x="3246" y="16812"/>
                  </a:cubicBezTo>
                  <a:cubicBezTo>
                    <a:pt x="3297" y="16825"/>
                    <a:pt x="3349" y="16841"/>
                    <a:pt x="3406" y="16853"/>
                  </a:cubicBezTo>
                  <a:cubicBezTo>
                    <a:pt x="3448" y="16863"/>
                    <a:pt x="3495" y="16875"/>
                    <a:pt x="3541" y="16889"/>
                  </a:cubicBezTo>
                  <a:cubicBezTo>
                    <a:pt x="3715" y="16923"/>
                    <a:pt x="3890" y="16952"/>
                    <a:pt x="4068" y="16978"/>
                  </a:cubicBezTo>
                  <a:cubicBezTo>
                    <a:pt x="4127" y="16986"/>
                    <a:pt x="4189" y="16990"/>
                    <a:pt x="4250" y="16998"/>
                  </a:cubicBezTo>
                  <a:cubicBezTo>
                    <a:pt x="4298" y="17002"/>
                    <a:pt x="4343" y="17012"/>
                    <a:pt x="4395" y="17016"/>
                  </a:cubicBezTo>
                  <a:cubicBezTo>
                    <a:pt x="4456" y="17020"/>
                    <a:pt x="4522" y="17028"/>
                    <a:pt x="4583" y="17035"/>
                  </a:cubicBezTo>
                  <a:cubicBezTo>
                    <a:pt x="4761" y="17049"/>
                    <a:pt x="4930" y="17061"/>
                    <a:pt x="5108" y="17061"/>
                  </a:cubicBezTo>
                  <a:lnTo>
                    <a:pt x="5653" y="17061"/>
                  </a:lnTo>
                  <a:cubicBezTo>
                    <a:pt x="5849" y="17053"/>
                    <a:pt x="6047" y="17041"/>
                    <a:pt x="6243" y="17020"/>
                  </a:cubicBezTo>
                  <a:cubicBezTo>
                    <a:pt x="6263" y="17020"/>
                    <a:pt x="6285" y="17016"/>
                    <a:pt x="6304" y="17012"/>
                  </a:cubicBezTo>
                  <a:cubicBezTo>
                    <a:pt x="6360" y="17006"/>
                    <a:pt x="6411" y="16998"/>
                    <a:pt x="6473" y="16990"/>
                  </a:cubicBezTo>
                  <a:cubicBezTo>
                    <a:pt x="6617" y="16972"/>
                    <a:pt x="6774" y="16956"/>
                    <a:pt x="6919" y="16926"/>
                  </a:cubicBezTo>
                  <a:cubicBezTo>
                    <a:pt x="6984" y="16915"/>
                    <a:pt x="7045" y="16893"/>
                    <a:pt x="7111" y="16881"/>
                  </a:cubicBezTo>
                  <a:cubicBezTo>
                    <a:pt x="7293" y="16841"/>
                    <a:pt x="7467" y="16796"/>
                    <a:pt x="7642" y="16748"/>
                  </a:cubicBezTo>
                  <a:cubicBezTo>
                    <a:pt x="7735" y="16722"/>
                    <a:pt x="7834" y="16707"/>
                    <a:pt x="7927" y="16677"/>
                  </a:cubicBezTo>
                  <a:cubicBezTo>
                    <a:pt x="8002" y="16651"/>
                    <a:pt x="8068" y="16621"/>
                    <a:pt x="8143" y="16596"/>
                  </a:cubicBezTo>
                  <a:cubicBezTo>
                    <a:pt x="8208" y="16572"/>
                    <a:pt x="8280" y="16546"/>
                    <a:pt x="8349" y="16516"/>
                  </a:cubicBezTo>
                  <a:cubicBezTo>
                    <a:pt x="8606" y="16415"/>
                    <a:pt x="8856" y="16300"/>
                    <a:pt x="9090" y="16164"/>
                  </a:cubicBezTo>
                  <a:cubicBezTo>
                    <a:pt x="9110" y="16152"/>
                    <a:pt x="9131" y="16140"/>
                    <a:pt x="9151" y="16128"/>
                  </a:cubicBezTo>
                  <a:cubicBezTo>
                    <a:pt x="9197" y="16100"/>
                    <a:pt x="9234" y="16067"/>
                    <a:pt x="9282" y="16043"/>
                  </a:cubicBezTo>
                  <a:cubicBezTo>
                    <a:pt x="9353" y="15995"/>
                    <a:pt x="9419" y="15954"/>
                    <a:pt x="9484" y="15906"/>
                  </a:cubicBezTo>
                  <a:cubicBezTo>
                    <a:pt x="9532" y="15869"/>
                    <a:pt x="9577" y="15831"/>
                    <a:pt x="9625" y="15797"/>
                  </a:cubicBezTo>
                  <a:cubicBezTo>
                    <a:pt x="9680" y="15752"/>
                    <a:pt x="9742" y="15704"/>
                    <a:pt x="9793" y="15659"/>
                  </a:cubicBezTo>
                  <a:cubicBezTo>
                    <a:pt x="9803" y="15645"/>
                    <a:pt x="9817" y="15641"/>
                    <a:pt x="9827" y="15629"/>
                  </a:cubicBezTo>
                  <a:cubicBezTo>
                    <a:pt x="9845" y="15611"/>
                    <a:pt x="9858" y="15591"/>
                    <a:pt x="9878" y="15573"/>
                  </a:cubicBezTo>
                  <a:cubicBezTo>
                    <a:pt x="9957" y="15488"/>
                    <a:pt x="10037" y="15413"/>
                    <a:pt x="10104" y="15328"/>
                  </a:cubicBezTo>
                  <a:cubicBezTo>
                    <a:pt x="10122" y="15312"/>
                    <a:pt x="10140" y="15294"/>
                    <a:pt x="10156" y="15272"/>
                  </a:cubicBezTo>
                  <a:cubicBezTo>
                    <a:pt x="10169" y="15256"/>
                    <a:pt x="10177" y="15241"/>
                    <a:pt x="10191" y="15223"/>
                  </a:cubicBezTo>
                  <a:cubicBezTo>
                    <a:pt x="10239" y="15159"/>
                    <a:pt x="10276" y="15100"/>
                    <a:pt x="10314" y="15037"/>
                  </a:cubicBezTo>
                  <a:cubicBezTo>
                    <a:pt x="10334" y="15011"/>
                    <a:pt x="10352" y="14985"/>
                    <a:pt x="10370" y="14955"/>
                  </a:cubicBezTo>
                  <a:cubicBezTo>
                    <a:pt x="10375" y="14943"/>
                    <a:pt x="10385" y="14930"/>
                    <a:pt x="10389" y="14920"/>
                  </a:cubicBezTo>
                  <a:cubicBezTo>
                    <a:pt x="10417" y="14864"/>
                    <a:pt x="10441" y="14809"/>
                    <a:pt x="10465" y="14753"/>
                  </a:cubicBezTo>
                  <a:cubicBezTo>
                    <a:pt x="10478" y="14720"/>
                    <a:pt x="10496" y="14686"/>
                    <a:pt x="10512" y="14656"/>
                  </a:cubicBezTo>
                  <a:cubicBezTo>
                    <a:pt x="10516" y="14642"/>
                    <a:pt x="10516" y="14634"/>
                    <a:pt x="10516" y="14623"/>
                  </a:cubicBezTo>
                  <a:cubicBezTo>
                    <a:pt x="10540" y="14571"/>
                    <a:pt x="10554" y="14512"/>
                    <a:pt x="10568" y="14462"/>
                  </a:cubicBezTo>
                  <a:cubicBezTo>
                    <a:pt x="10578" y="14424"/>
                    <a:pt x="10591" y="14389"/>
                    <a:pt x="10595" y="14355"/>
                  </a:cubicBezTo>
                  <a:cubicBezTo>
                    <a:pt x="10599" y="14347"/>
                    <a:pt x="10599" y="14337"/>
                    <a:pt x="10599" y="14329"/>
                  </a:cubicBezTo>
                  <a:cubicBezTo>
                    <a:pt x="10609" y="14272"/>
                    <a:pt x="10615" y="14216"/>
                    <a:pt x="10619" y="14161"/>
                  </a:cubicBezTo>
                  <a:cubicBezTo>
                    <a:pt x="10623" y="14123"/>
                    <a:pt x="10629" y="14090"/>
                    <a:pt x="10633" y="14050"/>
                  </a:cubicBezTo>
                  <a:lnTo>
                    <a:pt x="10633" y="14004"/>
                  </a:lnTo>
                  <a:lnTo>
                    <a:pt x="10671" y="36"/>
                  </a:lnTo>
                  <a:lnTo>
                    <a:pt x="10671" y="36"/>
                  </a:lnTo>
                  <a:cubicBezTo>
                    <a:pt x="10670" y="85"/>
                    <a:pt x="10661" y="140"/>
                    <a:pt x="10657" y="191"/>
                  </a:cubicBezTo>
                  <a:cubicBezTo>
                    <a:pt x="10653" y="244"/>
                    <a:pt x="10647" y="300"/>
                    <a:pt x="10637" y="355"/>
                  </a:cubicBezTo>
                  <a:cubicBezTo>
                    <a:pt x="10633" y="403"/>
                    <a:pt x="10619" y="444"/>
                    <a:pt x="10605" y="486"/>
                  </a:cubicBezTo>
                  <a:cubicBezTo>
                    <a:pt x="10591" y="541"/>
                    <a:pt x="10582" y="597"/>
                    <a:pt x="10564" y="652"/>
                  </a:cubicBezTo>
                  <a:cubicBezTo>
                    <a:pt x="10544" y="694"/>
                    <a:pt x="10520" y="735"/>
                    <a:pt x="10506" y="783"/>
                  </a:cubicBezTo>
                  <a:cubicBezTo>
                    <a:pt x="10482" y="837"/>
                    <a:pt x="10459" y="888"/>
                    <a:pt x="10431" y="943"/>
                  </a:cubicBezTo>
                  <a:cubicBezTo>
                    <a:pt x="10407" y="985"/>
                    <a:pt x="10379" y="1029"/>
                    <a:pt x="10352" y="1066"/>
                  </a:cubicBezTo>
                  <a:cubicBezTo>
                    <a:pt x="10314" y="1130"/>
                    <a:pt x="10276" y="1189"/>
                    <a:pt x="10229" y="1247"/>
                  </a:cubicBezTo>
                  <a:cubicBezTo>
                    <a:pt x="10207" y="1286"/>
                    <a:pt x="10173" y="1320"/>
                    <a:pt x="10146" y="1358"/>
                  </a:cubicBezTo>
                  <a:cubicBezTo>
                    <a:pt x="10080" y="1437"/>
                    <a:pt x="9999" y="1518"/>
                    <a:pt x="9920" y="1597"/>
                  </a:cubicBezTo>
                  <a:cubicBezTo>
                    <a:pt x="9892" y="1629"/>
                    <a:pt x="9864" y="1659"/>
                    <a:pt x="9831" y="1686"/>
                  </a:cubicBezTo>
                  <a:cubicBezTo>
                    <a:pt x="9783" y="1730"/>
                    <a:pt x="9724" y="1776"/>
                    <a:pt x="9672" y="1819"/>
                  </a:cubicBezTo>
                  <a:cubicBezTo>
                    <a:pt x="9621" y="1857"/>
                    <a:pt x="9573" y="1898"/>
                    <a:pt x="9522" y="1936"/>
                  </a:cubicBezTo>
                  <a:cubicBezTo>
                    <a:pt x="9464" y="1980"/>
                    <a:pt x="9399" y="2021"/>
                    <a:pt x="9337" y="2059"/>
                  </a:cubicBezTo>
                  <a:cubicBezTo>
                    <a:pt x="9268" y="2106"/>
                    <a:pt x="9203" y="2152"/>
                    <a:pt x="9127" y="2196"/>
                  </a:cubicBezTo>
                  <a:cubicBezTo>
                    <a:pt x="8898" y="2330"/>
                    <a:pt x="8644" y="2439"/>
                    <a:pt x="8383" y="2546"/>
                  </a:cubicBezTo>
                  <a:cubicBezTo>
                    <a:pt x="8321" y="2572"/>
                    <a:pt x="8250" y="2596"/>
                    <a:pt x="8180" y="2621"/>
                  </a:cubicBezTo>
                  <a:cubicBezTo>
                    <a:pt x="7931" y="2715"/>
                    <a:pt x="7673" y="2796"/>
                    <a:pt x="7402" y="2863"/>
                  </a:cubicBezTo>
                  <a:cubicBezTo>
                    <a:pt x="7374" y="2867"/>
                    <a:pt x="7341" y="2875"/>
                    <a:pt x="7313" y="2879"/>
                  </a:cubicBezTo>
                  <a:cubicBezTo>
                    <a:pt x="7045" y="2942"/>
                    <a:pt x="6772" y="2986"/>
                    <a:pt x="6501" y="3020"/>
                  </a:cubicBezTo>
                  <a:cubicBezTo>
                    <a:pt x="6449" y="3028"/>
                    <a:pt x="6398" y="3037"/>
                    <a:pt x="6350" y="3039"/>
                  </a:cubicBezTo>
                  <a:cubicBezTo>
                    <a:pt x="6051" y="3073"/>
                    <a:pt x="5750" y="3087"/>
                    <a:pt x="5451" y="3091"/>
                  </a:cubicBezTo>
                  <a:lnTo>
                    <a:pt x="5314" y="3091"/>
                  </a:lnTo>
                  <a:cubicBezTo>
                    <a:pt x="5019" y="3091"/>
                    <a:pt x="4718" y="3073"/>
                    <a:pt x="4428" y="3039"/>
                  </a:cubicBezTo>
                  <a:cubicBezTo>
                    <a:pt x="4385" y="3037"/>
                    <a:pt x="4339" y="3032"/>
                    <a:pt x="4296" y="3028"/>
                  </a:cubicBezTo>
                  <a:cubicBezTo>
                    <a:pt x="4006" y="2994"/>
                    <a:pt x="3725" y="2942"/>
                    <a:pt x="3444" y="2879"/>
                  </a:cubicBezTo>
                  <a:cubicBezTo>
                    <a:pt x="3392" y="2871"/>
                    <a:pt x="3341" y="2853"/>
                    <a:pt x="3289" y="2841"/>
                  </a:cubicBezTo>
                  <a:cubicBezTo>
                    <a:pt x="3036" y="2782"/>
                    <a:pt x="2786" y="2707"/>
                    <a:pt x="2548" y="2617"/>
                  </a:cubicBezTo>
                  <a:cubicBezTo>
                    <a:pt x="2505" y="2606"/>
                    <a:pt x="2463" y="2592"/>
                    <a:pt x="2426" y="2574"/>
                  </a:cubicBezTo>
                  <a:cubicBezTo>
                    <a:pt x="2140" y="2465"/>
                    <a:pt x="1863" y="2338"/>
                    <a:pt x="1613" y="2196"/>
                  </a:cubicBezTo>
                  <a:cubicBezTo>
                    <a:pt x="567" y="1585"/>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75"/>
            <p:cNvSpPr/>
            <p:nvPr/>
          </p:nvSpPr>
          <p:spPr>
            <a:xfrm>
              <a:off x="6801015" y="2075688"/>
              <a:ext cx="143053" cy="75454"/>
            </a:xfrm>
            <a:custGeom>
              <a:avLst/>
              <a:gdLst/>
              <a:ahLst/>
              <a:cxnLst/>
              <a:rect l="l" t="t" r="r" b="b"/>
              <a:pathLst>
                <a:path w="11673" h="6157" extrusionOk="0">
                  <a:moveTo>
                    <a:pt x="5820" y="0"/>
                  </a:moveTo>
                  <a:cubicBezTo>
                    <a:pt x="4459" y="0"/>
                    <a:pt x="3100" y="301"/>
                    <a:pt x="2065" y="904"/>
                  </a:cubicBezTo>
                  <a:cubicBezTo>
                    <a:pt x="0" y="2101"/>
                    <a:pt x="10" y="4054"/>
                    <a:pt x="2092" y="5257"/>
                  </a:cubicBezTo>
                  <a:cubicBezTo>
                    <a:pt x="3131" y="5857"/>
                    <a:pt x="4492" y="6157"/>
                    <a:pt x="5852" y="6157"/>
                  </a:cubicBezTo>
                  <a:cubicBezTo>
                    <a:pt x="7212" y="6157"/>
                    <a:pt x="8570" y="5857"/>
                    <a:pt x="9604" y="5257"/>
                  </a:cubicBezTo>
                  <a:cubicBezTo>
                    <a:pt x="11673" y="4054"/>
                    <a:pt x="11665" y="2103"/>
                    <a:pt x="9577" y="900"/>
                  </a:cubicBezTo>
                  <a:cubicBezTo>
                    <a:pt x="8539" y="300"/>
                    <a:pt x="7179" y="0"/>
                    <a:pt x="582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75"/>
            <p:cNvSpPr/>
            <p:nvPr/>
          </p:nvSpPr>
          <p:spPr>
            <a:xfrm>
              <a:off x="6854737" y="1960475"/>
              <a:ext cx="30772" cy="158764"/>
            </a:xfrm>
            <a:custGeom>
              <a:avLst/>
              <a:gdLst/>
              <a:ahLst/>
              <a:cxnLst/>
              <a:rect l="l" t="t" r="r" b="b"/>
              <a:pathLst>
                <a:path w="2511" h="12955" extrusionOk="0">
                  <a:moveTo>
                    <a:pt x="38" y="1"/>
                  </a:moveTo>
                  <a:lnTo>
                    <a:pt x="0" y="12234"/>
                  </a:lnTo>
                  <a:cubicBezTo>
                    <a:pt x="0" y="12420"/>
                    <a:pt x="123" y="12606"/>
                    <a:pt x="367" y="12747"/>
                  </a:cubicBezTo>
                  <a:cubicBezTo>
                    <a:pt x="424" y="12780"/>
                    <a:pt x="484" y="12804"/>
                    <a:pt x="545" y="12830"/>
                  </a:cubicBezTo>
                  <a:cubicBezTo>
                    <a:pt x="597" y="12852"/>
                    <a:pt x="644" y="12868"/>
                    <a:pt x="696" y="12882"/>
                  </a:cubicBezTo>
                  <a:cubicBezTo>
                    <a:pt x="720" y="12889"/>
                    <a:pt x="741" y="12893"/>
                    <a:pt x="765" y="12899"/>
                  </a:cubicBezTo>
                  <a:cubicBezTo>
                    <a:pt x="775" y="12903"/>
                    <a:pt x="779" y="12903"/>
                    <a:pt x="785" y="12907"/>
                  </a:cubicBezTo>
                  <a:cubicBezTo>
                    <a:pt x="799" y="12907"/>
                    <a:pt x="809" y="12911"/>
                    <a:pt x="823" y="12911"/>
                  </a:cubicBezTo>
                  <a:cubicBezTo>
                    <a:pt x="864" y="12919"/>
                    <a:pt x="902" y="12929"/>
                    <a:pt x="943" y="12931"/>
                  </a:cubicBezTo>
                  <a:cubicBezTo>
                    <a:pt x="981" y="12941"/>
                    <a:pt x="1025" y="12945"/>
                    <a:pt x="1066" y="12949"/>
                  </a:cubicBezTo>
                  <a:cubicBezTo>
                    <a:pt x="1108" y="12955"/>
                    <a:pt x="1145" y="12955"/>
                    <a:pt x="1189" y="12955"/>
                  </a:cubicBezTo>
                  <a:lnTo>
                    <a:pt x="1316" y="12955"/>
                  </a:lnTo>
                  <a:cubicBezTo>
                    <a:pt x="1361" y="12955"/>
                    <a:pt x="1409" y="12949"/>
                    <a:pt x="1451" y="12945"/>
                  </a:cubicBezTo>
                  <a:cubicBezTo>
                    <a:pt x="1502" y="12941"/>
                    <a:pt x="1559" y="12931"/>
                    <a:pt x="1611" y="12923"/>
                  </a:cubicBezTo>
                  <a:cubicBezTo>
                    <a:pt x="1629" y="12919"/>
                    <a:pt x="1653" y="12911"/>
                    <a:pt x="1676" y="12907"/>
                  </a:cubicBezTo>
                  <a:cubicBezTo>
                    <a:pt x="1700" y="12903"/>
                    <a:pt x="1718" y="12893"/>
                    <a:pt x="1738" y="12889"/>
                  </a:cubicBezTo>
                  <a:cubicBezTo>
                    <a:pt x="1773" y="12882"/>
                    <a:pt x="1811" y="12874"/>
                    <a:pt x="1841" y="12864"/>
                  </a:cubicBezTo>
                  <a:cubicBezTo>
                    <a:pt x="1944" y="12830"/>
                    <a:pt x="2033" y="12792"/>
                    <a:pt x="2116" y="12747"/>
                  </a:cubicBezTo>
                  <a:cubicBezTo>
                    <a:pt x="2122" y="12741"/>
                    <a:pt x="2126" y="12739"/>
                    <a:pt x="2130" y="12739"/>
                  </a:cubicBezTo>
                  <a:cubicBezTo>
                    <a:pt x="2154" y="12721"/>
                    <a:pt x="2174" y="12703"/>
                    <a:pt x="2197" y="12687"/>
                  </a:cubicBezTo>
                  <a:cubicBezTo>
                    <a:pt x="2229" y="12666"/>
                    <a:pt x="2257" y="12650"/>
                    <a:pt x="2277" y="12628"/>
                  </a:cubicBezTo>
                  <a:cubicBezTo>
                    <a:pt x="2281" y="12624"/>
                    <a:pt x="2287" y="12624"/>
                    <a:pt x="2287" y="12620"/>
                  </a:cubicBezTo>
                  <a:cubicBezTo>
                    <a:pt x="2314" y="12594"/>
                    <a:pt x="2342" y="12565"/>
                    <a:pt x="2362" y="12539"/>
                  </a:cubicBezTo>
                  <a:cubicBezTo>
                    <a:pt x="2366" y="12535"/>
                    <a:pt x="2370" y="12525"/>
                    <a:pt x="2376" y="12517"/>
                  </a:cubicBezTo>
                  <a:cubicBezTo>
                    <a:pt x="2380" y="12513"/>
                    <a:pt x="2384" y="12505"/>
                    <a:pt x="2390" y="12497"/>
                  </a:cubicBezTo>
                  <a:cubicBezTo>
                    <a:pt x="2399" y="12489"/>
                    <a:pt x="2407" y="12475"/>
                    <a:pt x="2413" y="12467"/>
                  </a:cubicBezTo>
                  <a:cubicBezTo>
                    <a:pt x="2427" y="12442"/>
                    <a:pt x="2435" y="12420"/>
                    <a:pt x="2445" y="12394"/>
                  </a:cubicBezTo>
                  <a:lnTo>
                    <a:pt x="2445" y="12382"/>
                  </a:lnTo>
                  <a:cubicBezTo>
                    <a:pt x="2449" y="12378"/>
                    <a:pt x="2449" y="12374"/>
                    <a:pt x="2455" y="12370"/>
                  </a:cubicBezTo>
                  <a:cubicBezTo>
                    <a:pt x="2459" y="12353"/>
                    <a:pt x="2465" y="12341"/>
                    <a:pt x="2465" y="12323"/>
                  </a:cubicBezTo>
                  <a:cubicBezTo>
                    <a:pt x="2469" y="12299"/>
                    <a:pt x="2473" y="12277"/>
                    <a:pt x="2473" y="12256"/>
                  </a:cubicBezTo>
                  <a:lnTo>
                    <a:pt x="2510" y="19"/>
                  </a:lnTo>
                  <a:lnTo>
                    <a:pt x="2510" y="11"/>
                  </a:lnTo>
                  <a:cubicBezTo>
                    <a:pt x="2506" y="52"/>
                    <a:pt x="2502" y="96"/>
                    <a:pt x="2489" y="138"/>
                  </a:cubicBezTo>
                  <a:lnTo>
                    <a:pt x="2487" y="138"/>
                  </a:lnTo>
                  <a:lnTo>
                    <a:pt x="2487" y="149"/>
                  </a:lnTo>
                  <a:cubicBezTo>
                    <a:pt x="2469" y="189"/>
                    <a:pt x="2449" y="227"/>
                    <a:pt x="2425" y="264"/>
                  </a:cubicBezTo>
                  <a:cubicBezTo>
                    <a:pt x="2421" y="272"/>
                    <a:pt x="2417" y="278"/>
                    <a:pt x="2411" y="286"/>
                  </a:cubicBezTo>
                  <a:cubicBezTo>
                    <a:pt x="2384" y="320"/>
                    <a:pt x="2352" y="357"/>
                    <a:pt x="2314" y="391"/>
                  </a:cubicBezTo>
                  <a:cubicBezTo>
                    <a:pt x="2290" y="413"/>
                    <a:pt x="2257" y="433"/>
                    <a:pt x="2229" y="454"/>
                  </a:cubicBezTo>
                  <a:cubicBezTo>
                    <a:pt x="2205" y="470"/>
                    <a:pt x="2182" y="492"/>
                    <a:pt x="2150" y="510"/>
                  </a:cubicBezTo>
                  <a:cubicBezTo>
                    <a:pt x="2041" y="577"/>
                    <a:pt x="1910" y="623"/>
                    <a:pt x="1769" y="657"/>
                  </a:cubicBezTo>
                  <a:cubicBezTo>
                    <a:pt x="1756" y="662"/>
                    <a:pt x="1732" y="670"/>
                    <a:pt x="1714" y="670"/>
                  </a:cubicBezTo>
                  <a:cubicBezTo>
                    <a:pt x="1577" y="704"/>
                    <a:pt x="1433" y="720"/>
                    <a:pt x="1282" y="720"/>
                  </a:cubicBezTo>
                  <a:lnTo>
                    <a:pt x="1268" y="720"/>
                  </a:lnTo>
                  <a:cubicBezTo>
                    <a:pt x="1118" y="720"/>
                    <a:pt x="963" y="704"/>
                    <a:pt x="823" y="670"/>
                  </a:cubicBezTo>
                  <a:cubicBezTo>
                    <a:pt x="813" y="670"/>
                    <a:pt x="809" y="670"/>
                    <a:pt x="803" y="664"/>
                  </a:cubicBezTo>
                  <a:cubicBezTo>
                    <a:pt x="658" y="633"/>
                    <a:pt x="521" y="581"/>
                    <a:pt x="401" y="514"/>
                  </a:cubicBezTo>
                  <a:cubicBezTo>
                    <a:pt x="161" y="369"/>
                    <a:pt x="38" y="189"/>
                    <a:pt x="38"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75"/>
            <p:cNvSpPr/>
            <p:nvPr/>
          </p:nvSpPr>
          <p:spPr>
            <a:xfrm>
              <a:off x="6853647" y="1951774"/>
              <a:ext cx="33297" cy="17561"/>
            </a:xfrm>
            <a:custGeom>
              <a:avLst/>
              <a:gdLst/>
              <a:ahLst/>
              <a:cxnLst/>
              <a:rect l="l" t="t" r="r" b="b"/>
              <a:pathLst>
                <a:path w="2717" h="1433" extrusionOk="0">
                  <a:moveTo>
                    <a:pt x="1358" y="0"/>
                  </a:moveTo>
                  <a:cubicBezTo>
                    <a:pt x="1041" y="0"/>
                    <a:pt x="726" y="70"/>
                    <a:pt x="490" y="210"/>
                  </a:cubicBezTo>
                  <a:cubicBezTo>
                    <a:pt x="0" y="489"/>
                    <a:pt x="6" y="945"/>
                    <a:pt x="490" y="1224"/>
                  </a:cubicBezTo>
                  <a:cubicBezTo>
                    <a:pt x="732" y="1363"/>
                    <a:pt x="1048" y="1433"/>
                    <a:pt x="1364" y="1433"/>
                  </a:cubicBezTo>
                  <a:cubicBezTo>
                    <a:pt x="1681" y="1433"/>
                    <a:pt x="1998" y="1362"/>
                    <a:pt x="2239" y="1220"/>
                  </a:cubicBezTo>
                  <a:cubicBezTo>
                    <a:pt x="2716" y="945"/>
                    <a:pt x="2716" y="489"/>
                    <a:pt x="2233" y="210"/>
                  </a:cubicBezTo>
                  <a:cubicBezTo>
                    <a:pt x="1991" y="70"/>
                    <a:pt x="1674" y="0"/>
                    <a:pt x="1358"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75"/>
            <p:cNvSpPr/>
            <p:nvPr/>
          </p:nvSpPr>
          <p:spPr>
            <a:xfrm>
              <a:off x="5738283" y="2944461"/>
              <a:ext cx="36557" cy="188457"/>
            </a:xfrm>
            <a:custGeom>
              <a:avLst/>
              <a:gdLst/>
              <a:ahLst/>
              <a:cxnLst/>
              <a:rect l="l" t="t" r="r" b="b"/>
              <a:pathLst>
                <a:path w="2983" h="15378" extrusionOk="0">
                  <a:moveTo>
                    <a:pt x="2982" y="6"/>
                  </a:moveTo>
                  <a:lnTo>
                    <a:pt x="2982" y="9"/>
                  </a:lnTo>
                  <a:lnTo>
                    <a:pt x="2982" y="9"/>
                  </a:lnTo>
                  <a:cubicBezTo>
                    <a:pt x="2982" y="8"/>
                    <a:pt x="2982" y="7"/>
                    <a:pt x="2982" y="6"/>
                  </a:cubicBezTo>
                  <a:close/>
                  <a:moveTo>
                    <a:pt x="42" y="0"/>
                  </a:moveTo>
                  <a:lnTo>
                    <a:pt x="1" y="14525"/>
                  </a:lnTo>
                  <a:cubicBezTo>
                    <a:pt x="1" y="14745"/>
                    <a:pt x="145" y="14961"/>
                    <a:pt x="437" y="15129"/>
                  </a:cubicBezTo>
                  <a:cubicBezTo>
                    <a:pt x="723" y="15295"/>
                    <a:pt x="1098" y="15377"/>
                    <a:pt x="1474" y="15377"/>
                  </a:cubicBezTo>
                  <a:cubicBezTo>
                    <a:pt x="1850" y="15377"/>
                    <a:pt x="2226" y="15295"/>
                    <a:pt x="2515" y="15129"/>
                  </a:cubicBezTo>
                  <a:cubicBezTo>
                    <a:pt x="2796" y="14961"/>
                    <a:pt x="2941" y="14745"/>
                    <a:pt x="2941" y="14529"/>
                  </a:cubicBezTo>
                  <a:lnTo>
                    <a:pt x="2982" y="9"/>
                  </a:lnTo>
                  <a:lnTo>
                    <a:pt x="2982" y="9"/>
                  </a:lnTo>
                  <a:cubicBezTo>
                    <a:pt x="2981" y="226"/>
                    <a:pt x="2836" y="441"/>
                    <a:pt x="2556" y="606"/>
                  </a:cubicBezTo>
                  <a:cubicBezTo>
                    <a:pt x="2267" y="773"/>
                    <a:pt x="1889" y="856"/>
                    <a:pt x="1512" y="856"/>
                  </a:cubicBezTo>
                  <a:cubicBezTo>
                    <a:pt x="1138" y="856"/>
                    <a:pt x="764" y="774"/>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75"/>
            <p:cNvSpPr/>
            <p:nvPr/>
          </p:nvSpPr>
          <p:spPr>
            <a:xfrm>
              <a:off x="5774311" y="2944534"/>
              <a:ext cx="527" cy="178151"/>
            </a:xfrm>
            <a:custGeom>
              <a:avLst/>
              <a:gdLst/>
              <a:ahLst/>
              <a:cxnLst/>
              <a:rect l="l" t="t" r="r" b="b"/>
              <a:pathLst>
                <a:path w="43" h="14537" extrusionOk="0">
                  <a:moveTo>
                    <a:pt x="42" y="0"/>
                  </a:moveTo>
                  <a:lnTo>
                    <a:pt x="1" y="14523"/>
                  </a:lnTo>
                  <a:lnTo>
                    <a:pt x="1"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75"/>
            <p:cNvSpPr/>
            <p:nvPr/>
          </p:nvSpPr>
          <p:spPr>
            <a:xfrm>
              <a:off x="5774188" y="2944718"/>
              <a:ext cx="649" cy="178997"/>
            </a:xfrm>
            <a:custGeom>
              <a:avLst/>
              <a:gdLst/>
              <a:ahLst/>
              <a:cxnLst/>
              <a:rect l="l" t="t" r="r" b="b"/>
              <a:pathLst>
                <a:path w="53" h="14606" extrusionOk="0">
                  <a:moveTo>
                    <a:pt x="52" y="1"/>
                  </a:moveTo>
                  <a:lnTo>
                    <a:pt x="52" y="2"/>
                  </a:lnTo>
                  <a:lnTo>
                    <a:pt x="52" y="2"/>
                  </a:lnTo>
                  <a:cubicBezTo>
                    <a:pt x="52" y="2"/>
                    <a:pt x="52" y="1"/>
                    <a:pt x="52" y="1"/>
                  </a:cubicBezTo>
                  <a:close/>
                  <a:moveTo>
                    <a:pt x="52" y="2"/>
                  </a:moveTo>
                  <a:cubicBezTo>
                    <a:pt x="52" y="28"/>
                    <a:pt x="48" y="57"/>
                    <a:pt x="38" y="82"/>
                  </a:cubicBezTo>
                  <a:lnTo>
                    <a:pt x="1" y="14605"/>
                  </a:lnTo>
                  <a:cubicBezTo>
                    <a:pt x="7" y="14577"/>
                    <a:pt x="11" y="14552"/>
                    <a:pt x="11"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75"/>
            <p:cNvSpPr/>
            <p:nvPr/>
          </p:nvSpPr>
          <p:spPr>
            <a:xfrm>
              <a:off x="5773845" y="2945723"/>
              <a:ext cx="846" cy="179033"/>
            </a:xfrm>
            <a:custGeom>
              <a:avLst/>
              <a:gdLst/>
              <a:ahLst/>
              <a:cxnLst/>
              <a:rect l="l" t="t" r="r" b="b"/>
              <a:pathLst>
                <a:path w="69" h="14609" extrusionOk="0">
                  <a:moveTo>
                    <a:pt x="66" y="0"/>
                  </a:moveTo>
                  <a:lnTo>
                    <a:pt x="66" y="9"/>
                  </a:lnTo>
                  <a:lnTo>
                    <a:pt x="66" y="9"/>
                  </a:lnTo>
                  <a:cubicBezTo>
                    <a:pt x="67" y="6"/>
                    <a:pt x="68" y="3"/>
                    <a:pt x="68" y="0"/>
                  </a:cubicBezTo>
                  <a:close/>
                  <a:moveTo>
                    <a:pt x="66" y="9"/>
                  </a:moveTo>
                  <a:lnTo>
                    <a:pt x="66" y="9"/>
                  </a:lnTo>
                  <a:cubicBezTo>
                    <a:pt x="60" y="36"/>
                    <a:pt x="52" y="60"/>
                    <a:pt x="44" y="83"/>
                  </a:cubicBezTo>
                  <a:lnTo>
                    <a:pt x="1" y="14608"/>
                  </a:lnTo>
                  <a:cubicBezTo>
                    <a:pt x="15" y="14579"/>
                    <a:pt x="21" y="14553"/>
                    <a:pt x="31" y="14525"/>
                  </a:cubicBezTo>
                  <a:lnTo>
                    <a:pt x="66" y="9"/>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75"/>
            <p:cNvSpPr/>
            <p:nvPr/>
          </p:nvSpPr>
          <p:spPr>
            <a:xfrm>
              <a:off x="5773391" y="2946740"/>
              <a:ext cx="1005" cy="178984"/>
            </a:xfrm>
            <a:custGeom>
              <a:avLst/>
              <a:gdLst/>
              <a:ahLst/>
              <a:cxnLst/>
              <a:rect l="l" t="t" r="r" b="b"/>
              <a:pathLst>
                <a:path w="82" h="14605" extrusionOk="0">
                  <a:moveTo>
                    <a:pt x="81" y="0"/>
                  </a:moveTo>
                  <a:lnTo>
                    <a:pt x="81" y="0"/>
                  </a:lnTo>
                  <a:cubicBezTo>
                    <a:pt x="72" y="30"/>
                    <a:pt x="58" y="56"/>
                    <a:pt x="44" y="86"/>
                  </a:cubicBezTo>
                  <a:lnTo>
                    <a:pt x="0" y="14605"/>
                  </a:lnTo>
                  <a:cubicBezTo>
                    <a:pt x="20" y="14581"/>
                    <a:pt x="34" y="14551"/>
                    <a:pt x="38" y="14525"/>
                  </a:cubicBezTo>
                  <a:lnTo>
                    <a:pt x="8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75"/>
            <p:cNvSpPr/>
            <p:nvPr/>
          </p:nvSpPr>
          <p:spPr>
            <a:xfrm>
              <a:off x="5772705" y="2947782"/>
              <a:ext cx="1225" cy="179033"/>
            </a:xfrm>
            <a:custGeom>
              <a:avLst/>
              <a:gdLst/>
              <a:ahLst/>
              <a:cxnLst/>
              <a:rect l="l" t="t" r="r" b="b"/>
              <a:pathLst>
                <a:path w="100" h="14609" extrusionOk="0">
                  <a:moveTo>
                    <a:pt x="100" y="1"/>
                  </a:moveTo>
                  <a:lnTo>
                    <a:pt x="100" y="1"/>
                  </a:lnTo>
                  <a:cubicBezTo>
                    <a:pt x="80" y="30"/>
                    <a:pt x="62" y="60"/>
                    <a:pt x="42" y="90"/>
                  </a:cubicBezTo>
                  <a:lnTo>
                    <a:pt x="1" y="14609"/>
                  </a:lnTo>
                  <a:cubicBezTo>
                    <a:pt x="19" y="14585"/>
                    <a:pt x="42" y="14551"/>
                    <a:pt x="56" y="14520"/>
                  </a:cubicBezTo>
                  <a:lnTo>
                    <a:pt x="10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75"/>
            <p:cNvSpPr/>
            <p:nvPr/>
          </p:nvSpPr>
          <p:spPr>
            <a:xfrm>
              <a:off x="5771566" y="2948872"/>
              <a:ext cx="1667" cy="179131"/>
            </a:xfrm>
            <a:custGeom>
              <a:avLst/>
              <a:gdLst/>
              <a:ahLst/>
              <a:cxnLst/>
              <a:rect l="l" t="t" r="r" b="b"/>
              <a:pathLst>
                <a:path w="136" h="14617" extrusionOk="0">
                  <a:moveTo>
                    <a:pt x="135" y="1"/>
                  </a:moveTo>
                  <a:lnTo>
                    <a:pt x="135" y="1"/>
                  </a:lnTo>
                  <a:cubicBezTo>
                    <a:pt x="108" y="30"/>
                    <a:pt x="76" y="64"/>
                    <a:pt x="42" y="98"/>
                  </a:cubicBezTo>
                  <a:lnTo>
                    <a:pt x="1" y="14617"/>
                  </a:lnTo>
                  <a:cubicBezTo>
                    <a:pt x="36" y="14589"/>
                    <a:pt x="66" y="14555"/>
                    <a:pt x="94" y="14520"/>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75"/>
            <p:cNvSpPr/>
            <p:nvPr/>
          </p:nvSpPr>
          <p:spPr>
            <a:xfrm>
              <a:off x="5769262" y="2950061"/>
              <a:ext cx="2831" cy="179671"/>
            </a:xfrm>
            <a:custGeom>
              <a:avLst/>
              <a:gdLst/>
              <a:ahLst/>
              <a:cxnLst/>
              <a:rect l="l" t="t" r="r" b="b"/>
              <a:pathLst>
                <a:path w="231" h="14661" extrusionOk="0">
                  <a:moveTo>
                    <a:pt x="230" y="1"/>
                  </a:moveTo>
                  <a:lnTo>
                    <a:pt x="230" y="1"/>
                  </a:lnTo>
                  <a:cubicBezTo>
                    <a:pt x="179" y="52"/>
                    <a:pt x="117" y="94"/>
                    <a:pt x="42" y="141"/>
                  </a:cubicBezTo>
                  <a:lnTo>
                    <a:pt x="0" y="14660"/>
                  </a:lnTo>
                  <a:cubicBezTo>
                    <a:pt x="70" y="14619"/>
                    <a:pt x="135" y="14571"/>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75"/>
            <p:cNvSpPr/>
            <p:nvPr/>
          </p:nvSpPr>
          <p:spPr>
            <a:xfrm>
              <a:off x="5765108" y="2951789"/>
              <a:ext cx="4681" cy="179805"/>
            </a:xfrm>
            <a:custGeom>
              <a:avLst/>
              <a:gdLst/>
              <a:ahLst/>
              <a:cxnLst/>
              <a:rect l="l" t="t" r="r" b="b"/>
              <a:pathLst>
                <a:path w="382" h="14672" extrusionOk="0">
                  <a:moveTo>
                    <a:pt x="381" y="0"/>
                  </a:moveTo>
                  <a:cubicBezTo>
                    <a:pt x="377" y="0"/>
                    <a:pt x="367" y="2"/>
                    <a:pt x="367" y="8"/>
                  </a:cubicBezTo>
                  <a:cubicBezTo>
                    <a:pt x="264" y="66"/>
                    <a:pt x="155" y="113"/>
                    <a:pt x="38" y="147"/>
                  </a:cubicBezTo>
                  <a:lnTo>
                    <a:pt x="1" y="14672"/>
                  </a:lnTo>
                  <a:cubicBezTo>
                    <a:pt x="114" y="14634"/>
                    <a:pt x="227" y="14587"/>
                    <a:pt x="326" y="14531"/>
                  </a:cubicBezTo>
                  <a:cubicBezTo>
                    <a:pt x="326" y="14527"/>
                    <a:pt x="334" y="14523"/>
                    <a:pt x="339"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75"/>
            <p:cNvSpPr/>
            <p:nvPr/>
          </p:nvSpPr>
          <p:spPr>
            <a:xfrm>
              <a:off x="5761738" y="2953590"/>
              <a:ext cx="3848" cy="178886"/>
            </a:xfrm>
            <a:custGeom>
              <a:avLst/>
              <a:gdLst/>
              <a:ahLst/>
              <a:cxnLst/>
              <a:rect l="l" t="t" r="r" b="b"/>
              <a:pathLst>
                <a:path w="314" h="14597" extrusionOk="0">
                  <a:moveTo>
                    <a:pt x="313" y="0"/>
                  </a:moveTo>
                  <a:lnTo>
                    <a:pt x="313" y="0"/>
                  </a:lnTo>
                  <a:cubicBezTo>
                    <a:pt x="224" y="30"/>
                    <a:pt x="131" y="55"/>
                    <a:pt x="38" y="71"/>
                  </a:cubicBezTo>
                  <a:lnTo>
                    <a:pt x="0" y="14596"/>
                  </a:lnTo>
                  <a:cubicBezTo>
                    <a:pt x="90" y="14575"/>
                    <a:pt x="187" y="14555"/>
                    <a:pt x="276" y="14525"/>
                  </a:cubicBezTo>
                  <a:lnTo>
                    <a:pt x="313"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75"/>
            <p:cNvSpPr/>
            <p:nvPr/>
          </p:nvSpPr>
          <p:spPr>
            <a:xfrm>
              <a:off x="5759385" y="2954460"/>
              <a:ext cx="2818" cy="178335"/>
            </a:xfrm>
            <a:custGeom>
              <a:avLst/>
              <a:gdLst/>
              <a:ahLst/>
              <a:cxnLst/>
              <a:rect l="l" t="t" r="r" b="b"/>
              <a:pathLst>
                <a:path w="230" h="14552" extrusionOk="0">
                  <a:moveTo>
                    <a:pt x="230" y="0"/>
                  </a:moveTo>
                  <a:cubicBezTo>
                    <a:pt x="169" y="14"/>
                    <a:pt x="107" y="18"/>
                    <a:pt x="42" y="26"/>
                  </a:cubicBezTo>
                  <a:lnTo>
                    <a:pt x="0" y="14551"/>
                  </a:lnTo>
                  <a:cubicBezTo>
                    <a:pt x="60" y="14543"/>
                    <a:pt x="127" y="14533"/>
                    <a:pt x="192"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75"/>
            <p:cNvSpPr/>
            <p:nvPr/>
          </p:nvSpPr>
          <p:spPr>
            <a:xfrm>
              <a:off x="5757412" y="2954779"/>
              <a:ext cx="2488" cy="178102"/>
            </a:xfrm>
            <a:custGeom>
              <a:avLst/>
              <a:gdLst/>
              <a:ahLst/>
              <a:cxnLst/>
              <a:rect l="l" t="t" r="r" b="b"/>
              <a:pathLst>
                <a:path w="203" h="14533" extrusionOk="0">
                  <a:moveTo>
                    <a:pt x="203" y="0"/>
                  </a:moveTo>
                  <a:lnTo>
                    <a:pt x="203" y="0"/>
                  </a:lnTo>
                  <a:cubicBezTo>
                    <a:pt x="145" y="6"/>
                    <a:pt x="94" y="8"/>
                    <a:pt x="38" y="14"/>
                  </a:cubicBezTo>
                  <a:lnTo>
                    <a:pt x="1" y="14533"/>
                  </a:lnTo>
                  <a:cubicBezTo>
                    <a:pt x="52" y="14533"/>
                    <a:pt x="108" y="14529"/>
                    <a:pt x="161" y="14525"/>
                  </a:cubicBezTo>
                  <a:lnTo>
                    <a:pt x="203"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75"/>
            <p:cNvSpPr/>
            <p:nvPr/>
          </p:nvSpPr>
          <p:spPr>
            <a:xfrm>
              <a:off x="5755525" y="2954938"/>
              <a:ext cx="2365" cy="177992"/>
            </a:xfrm>
            <a:custGeom>
              <a:avLst/>
              <a:gdLst/>
              <a:ahLst/>
              <a:cxnLst/>
              <a:rect l="l" t="t" r="r" b="b"/>
              <a:pathLst>
                <a:path w="193" h="14524" extrusionOk="0">
                  <a:moveTo>
                    <a:pt x="44" y="1"/>
                  </a:moveTo>
                  <a:lnTo>
                    <a:pt x="0" y="14524"/>
                  </a:lnTo>
                  <a:cubicBezTo>
                    <a:pt x="52" y="14524"/>
                    <a:pt x="103" y="14524"/>
                    <a:pt x="155" y="14520"/>
                  </a:cubicBezTo>
                  <a:lnTo>
                    <a:pt x="19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75"/>
            <p:cNvSpPr/>
            <p:nvPr/>
          </p:nvSpPr>
          <p:spPr>
            <a:xfrm>
              <a:off x="5753797" y="2954852"/>
              <a:ext cx="2243" cy="178077"/>
            </a:xfrm>
            <a:custGeom>
              <a:avLst/>
              <a:gdLst/>
              <a:ahLst/>
              <a:cxnLst/>
              <a:rect l="l" t="t" r="r" b="b"/>
              <a:pathLst>
                <a:path w="183" h="14531" extrusionOk="0">
                  <a:moveTo>
                    <a:pt x="42" y="0"/>
                  </a:moveTo>
                  <a:lnTo>
                    <a:pt x="1" y="14523"/>
                  </a:lnTo>
                  <a:cubicBezTo>
                    <a:pt x="48" y="14523"/>
                    <a:pt x="94" y="14527"/>
                    <a:pt x="141" y="14531"/>
                  </a:cubicBezTo>
                  <a:lnTo>
                    <a:pt x="183" y="8"/>
                  </a:lnTo>
                  <a:cubicBezTo>
                    <a:pt x="137" y="8"/>
                    <a:pt x="90" y="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75"/>
            <p:cNvSpPr/>
            <p:nvPr/>
          </p:nvSpPr>
          <p:spPr>
            <a:xfrm>
              <a:off x="5751996" y="2954632"/>
              <a:ext cx="2328" cy="178200"/>
            </a:xfrm>
            <a:custGeom>
              <a:avLst/>
              <a:gdLst/>
              <a:ahLst/>
              <a:cxnLst/>
              <a:rect l="l" t="t" r="r" b="b"/>
              <a:pathLst>
                <a:path w="190" h="14541" extrusionOk="0">
                  <a:moveTo>
                    <a:pt x="45" y="0"/>
                  </a:moveTo>
                  <a:lnTo>
                    <a:pt x="1" y="14525"/>
                  </a:lnTo>
                  <a:cubicBezTo>
                    <a:pt x="49" y="14529"/>
                    <a:pt x="96" y="14537"/>
                    <a:pt x="148" y="14541"/>
                  </a:cubicBezTo>
                  <a:lnTo>
                    <a:pt x="189" y="18"/>
                  </a:lnTo>
                  <a:cubicBezTo>
                    <a:pt x="138" y="12"/>
                    <a:pt x="92" y="8"/>
                    <a:pt x="45"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75"/>
            <p:cNvSpPr/>
            <p:nvPr/>
          </p:nvSpPr>
          <p:spPr>
            <a:xfrm>
              <a:off x="5750231" y="2954313"/>
              <a:ext cx="2316" cy="178310"/>
            </a:xfrm>
            <a:custGeom>
              <a:avLst/>
              <a:gdLst/>
              <a:ahLst/>
              <a:cxnLst/>
              <a:rect l="l" t="t" r="r" b="b"/>
              <a:pathLst>
                <a:path w="189" h="14550" extrusionOk="0">
                  <a:moveTo>
                    <a:pt x="42" y="0"/>
                  </a:moveTo>
                  <a:lnTo>
                    <a:pt x="0" y="14523"/>
                  </a:lnTo>
                  <a:cubicBezTo>
                    <a:pt x="48" y="14533"/>
                    <a:pt x="99" y="14541"/>
                    <a:pt x="145" y="14549"/>
                  </a:cubicBezTo>
                  <a:lnTo>
                    <a:pt x="189" y="26"/>
                  </a:lnTo>
                  <a:cubicBezTo>
                    <a:pt x="137"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75"/>
            <p:cNvSpPr/>
            <p:nvPr/>
          </p:nvSpPr>
          <p:spPr>
            <a:xfrm>
              <a:off x="5748381" y="2953897"/>
              <a:ext cx="2365" cy="178408"/>
            </a:xfrm>
            <a:custGeom>
              <a:avLst/>
              <a:gdLst/>
              <a:ahLst/>
              <a:cxnLst/>
              <a:rect l="l" t="t" r="r" b="b"/>
              <a:pathLst>
                <a:path w="193" h="14558" extrusionOk="0">
                  <a:moveTo>
                    <a:pt x="44" y="1"/>
                  </a:moveTo>
                  <a:lnTo>
                    <a:pt x="1" y="14520"/>
                  </a:lnTo>
                  <a:cubicBezTo>
                    <a:pt x="48" y="14534"/>
                    <a:pt x="100" y="14546"/>
                    <a:pt x="151" y="14557"/>
                  </a:cubicBezTo>
                  <a:lnTo>
                    <a:pt x="193" y="34"/>
                  </a:lnTo>
                  <a:cubicBezTo>
                    <a:pt x="143" y="25"/>
                    <a:pt x="90" y="1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75"/>
            <p:cNvSpPr/>
            <p:nvPr/>
          </p:nvSpPr>
          <p:spPr>
            <a:xfrm>
              <a:off x="5746199" y="2953125"/>
              <a:ext cx="2733" cy="178739"/>
            </a:xfrm>
            <a:custGeom>
              <a:avLst/>
              <a:gdLst/>
              <a:ahLst/>
              <a:cxnLst/>
              <a:rect l="l" t="t" r="r" b="b"/>
              <a:pathLst>
                <a:path w="223" h="14585" extrusionOk="0">
                  <a:moveTo>
                    <a:pt x="44" y="0"/>
                  </a:moveTo>
                  <a:lnTo>
                    <a:pt x="1" y="14525"/>
                  </a:lnTo>
                  <a:cubicBezTo>
                    <a:pt x="58" y="14547"/>
                    <a:pt x="113" y="14567"/>
                    <a:pt x="179" y="14585"/>
                  </a:cubicBezTo>
                  <a:lnTo>
                    <a:pt x="222" y="64"/>
                  </a:lnTo>
                  <a:cubicBezTo>
                    <a:pt x="157" y="44"/>
                    <a:pt x="100" y="22"/>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75"/>
            <p:cNvSpPr/>
            <p:nvPr/>
          </p:nvSpPr>
          <p:spPr>
            <a:xfrm>
              <a:off x="5738283" y="2944461"/>
              <a:ext cx="8468" cy="186680"/>
            </a:xfrm>
            <a:custGeom>
              <a:avLst/>
              <a:gdLst/>
              <a:ahLst/>
              <a:cxnLst/>
              <a:rect l="l" t="t" r="r" b="b"/>
              <a:pathLst>
                <a:path w="691" h="15233" extrusionOk="0">
                  <a:moveTo>
                    <a:pt x="42" y="0"/>
                  </a:moveTo>
                  <a:lnTo>
                    <a:pt x="1" y="14525"/>
                  </a:lnTo>
                  <a:cubicBezTo>
                    <a:pt x="1" y="14745"/>
                    <a:pt x="145" y="14961"/>
                    <a:pt x="437" y="15129"/>
                  </a:cubicBezTo>
                  <a:cubicBezTo>
                    <a:pt x="502" y="15167"/>
                    <a:pt x="571" y="15203"/>
                    <a:pt x="647" y="15232"/>
                  </a:cubicBezTo>
                  <a:lnTo>
                    <a:pt x="690" y="707"/>
                  </a:lnTo>
                  <a:cubicBezTo>
                    <a:pt x="615" y="678"/>
                    <a:pt x="543" y="648"/>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75"/>
            <p:cNvSpPr/>
            <p:nvPr/>
          </p:nvSpPr>
          <p:spPr>
            <a:xfrm>
              <a:off x="5737021" y="2934094"/>
              <a:ext cx="39535" cy="20870"/>
            </a:xfrm>
            <a:custGeom>
              <a:avLst/>
              <a:gdLst/>
              <a:ahLst/>
              <a:cxnLst/>
              <a:rect l="l" t="t" r="r" b="b"/>
              <a:pathLst>
                <a:path w="3226" h="1703" extrusionOk="0">
                  <a:moveTo>
                    <a:pt x="1614" y="1"/>
                  </a:moveTo>
                  <a:cubicBezTo>
                    <a:pt x="1238" y="1"/>
                    <a:pt x="863" y="84"/>
                    <a:pt x="577" y="252"/>
                  </a:cubicBezTo>
                  <a:cubicBezTo>
                    <a:pt x="1" y="581"/>
                    <a:pt x="5" y="1122"/>
                    <a:pt x="581" y="1456"/>
                  </a:cubicBezTo>
                  <a:cubicBezTo>
                    <a:pt x="867" y="1620"/>
                    <a:pt x="1241" y="1702"/>
                    <a:pt x="1615" y="1702"/>
                  </a:cubicBezTo>
                  <a:cubicBezTo>
                    <a:pt x="1992" y="1702"/>
                    <a:pt x="2370" y="1619"/>
                    <a:pt x="2659" y="1452"/>
                  </a:cubicBezTo>
                  <a:cubicBezTo>
                    <a:pt x="3226" y="1118"/>
                    <a:pt x="3222" y="581"/>
                    <a:pt x="2655" y="252"/>
                  </a:cubicBezTo>
                  <a:cubicBezTo>
                    <a:pt x="2366"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75"/>
            <p:cNvSpPr/>
            <p:nvPr/>
          </p:nvSpPr>
          <p:spPr>
            <a:xfrm>
              <a:off x="5685031" y="2641341"/>
              <a:ext cx="136276" cy="336020"/>
            </a:xfrm>
            <a:custGeom>
              <a:avLst/>
              <a:gdLst/>
              <a:ahLst/>
              <a:cxnLst/>
              <a:rect l="l" t="t" r="r" b="b"/>
              <a:pathLst>
                <a:path w="11120" h="27419" extrusionOk="0">
                  <a:moveTo>
                    <a:pt x="72" y="1"/>
                  </a:moveTo>
                  <a:cubicBezTo>
                    <a:pt x="72" y="6"/>
                    <a:pt x="72" y="11"/>
                    <a:pt x="72" y="16"/>
                  </a:cubicBezTo>
                  <a:lnTo>
                    <a:pt x="72" y="16"/>
                  </a:lnTo>
                  <a:lnTo>
                    <a:pt x="72" y="1"/>
                  </a:lnTo>
                  <a:close/>
                  <a:moveTo>
                    <a:pt x="11120" y="34"/>
                  </a:moveTo>
                  <a:lnTo>
                    <a:pt x="11120" y="37"/>
                  </a:lnTo>
                  <a:lnTo>
                    <a:pt x="11120" y="37"/>
                  </a:lnTo>
                  <a:cubicBezTo>
                    <a:pt x="11120" y="36"/>
                    <a:pt x="11120" y="35"/>
                    <a:pt x="11120" y="34"/>
                  </a:cubicBezTo>
                  <a:close/>
                  <a:moveTo>
                    <a:pt x="72" y="16"/>
                  </a:moveTo>
                  <a:lnTo>
                    <a:pt x="0" y="24205"/>
                  </a:lnTo>
                  <a:cubicBezTo>
                    <a:pt x="0" y="25029"/>
                    <a:pt x="545" y="25859"/>
                    <a:pt x="1633" y="26489"/>
                  </a:cubicBezTo>
                  <a:cubicBezTo>
                    <a:pt x="1882" y="26632"/>
                    <a:pt x="2150" y="26754"/>
                    <a:pt x="2431" y="26867"/>
                  </a:cubicBezTo>
                  <a:cubicBezTo>
                    <a:pt x="2445" y="26873"/>
                    <a:pt x="2459" y="26877"/>
                    <a:pt x="2473" y="26881"/>
                  </a:cubicBezTo>
                  <a:cubicBezTo>
                    <a:pt x="2520" y="26899"/>
                    <a:pt x="2566" y="26911"/>
                    <a:pt x="2613" y="26927"/>
                  </a:cubicBezTo>
                  <a:cubicBezTo>
                    <a:pt x="2772" y="26986"/>
                    <a:pt x="2932" y="27046"/>
                    <a:pt x="3097" y="27093"/>
                  </a:cubicBezTo>
                  <a:cubicBezTo>
                    <a:pt x="3190" y="27117"/>
                    <a:pt x="3283" y="27139"/>
                    <a:pt x="3378" y="27161"/>
                  </a:cubicBezTo>
                  <a:cubicBezTo>
                    <a:pt x="3430" y="27172"/>
                    <a:pt x="3481" y="27186"/>
                    <a:pt x="3533" y="27198"/>
                  </a:cubicBezTo>
                  <a:cubicBezTo>
                    <a:pt x="3580" y="27212"/>
                    <a:pt x="3626" y="27224"/>
                    <a:pt x="3673" y="27232"/>
                  </a:cubicBezTo>
                  <a:cubicBezTo>
                    <a:pt x="3856" y="27269"/>
                    <a:pt x="4040" y="27303"/>
                    <a:pt x="4222" y="27331"/>
                  </a:cubicBezTo>
                  <a:cubicBezTo>
                    <a:pt x="4287" y="27339"/>
                    <a:pt x="4359" y="27341"/>
                    <a:pt x="4424" y="27351"/>
                  </a:cubicBezTo>
                  <a:cubicBezTo>
                    <a:pt x="4470" y="27355"/>
                    <a:pt x="4513" y="27363"/>
                    <a:pt x="4559" y="27367"/>
                  </a:cubicBezTo>
                  <a:cubicBezTo>
                    <a:pt x="4626" y="27376"/>
                    <a:pt x="4692" y="27384"/>
                    <a:pt x="4761" y="27388"/>
                  </a:cubicBezTo>
                  <a:cubicBezTo>
                    <a:pt x="4939" y="27404"/>
                    <a:pt x="5117" y="27414"/>
                    <a:pt x="5302" y="27418"/>
                  </a:cubicBezTo>
                  <a:lnTo>
                    <a:pt x="5625" y="27418"/>
                  </a:lnTo>
                  <a:cubicBezTo>
                    <a:pt x="5708" y="27418"/>
                    <a:pt x="5789" y="27418"/>
                    <a:pt x="5868" y="27414"/>
                  </a:cubicBezTo>
                  <a:cubicBezTo>
                    <a:pt x="6074" y="27410"/>
                    <a:pt x="6280" y="27396"/>
                    <a:pt x="6482" y="27374"/>
                  </a:cubicBezTo>
                  <a:cubicBezTo>
                    <a:pt x="6506" y="27372"/>
                    <a:pt x="6530" y="27367"/>
                    <a:pt x="6548" y="27367"/>
                  </a:cubicBezTo>
                  <a:cubicBezTo>
                    <a:pt x="6609" y="27359"/>
                    <a:pt x="6661" y="27347"/>
                    <a:pt x="6722" y="27341"/>
                  </a:cubicBezTo>
                  <a:cubicBezTo>
                    <a:pt x="6877" y="27321"/>
                    <a:pt x="7035" y="27303"/>
                    <a:pt x="7186" y="27277"/>
                  </a:cubicBezTo>
                  <a:cubicBezTo>
                    <a:pt x="7257" y="27262"/>
                    <a:pt x="7322" y="27240"/>
                    <a:pt x="7392" y="27228"/>
                  </a:cubicBezTo>
                  <a:cubicBezTo>
                    <a:pt x="7576" y="27184"/>
                    <a:pt x="7758" y="27139"/>
                    <a:pt x="7936" y="27087"/>
                  </a:cubicBezTo>
                  <a:cubicBezTo>
                    <a:pt x="8036" y="27061"/>
                    <a:pt x="8139" y="27046"/>
                    <a:pt x="8236" y="27016"/>
                  </a:cubicBezTo>
                  <a:cubicBezTo>
                    <a:pt x="8317" y="26990"/>
                    <a:pt x="8386" y="26956"/>
                    <a:pt x="8465" y="26927"/>
                  </a:cubicBezTo>
                  <a:cubicBezTo>
                    <a:pt x="8533" y="26901"/>
                    <a:pt x="8602" y="26877"/>
                    <a:pt x="8673" y="26851"/>
                  </a:cubicBezTo>
                  <a:cubicBezTo>
                    <a:pt x="8939" y="26741"/>
                    <a:pt x="9202" y="26622"/>
                    <a:pt x="9446" y="26483"/>
                  </a:cubicBezTo>
                  <a:cubicBezTo>
                    <a:pt x="9470" y="26469"/>
                    <a:pt x="9494" y="26459"/>
                    <a:pt x="9511" y="26445"/>
                  </a:cubicBezTo>
                  <a:cubicBezTo>
                    <a:pt x="9569" y="26412"/>
                    <a:pt x="9614" y="26374"/>
                    <a:pt x="9666" y="26344"/>
                  </a:cubicBezTo>
                  <a:cubicBezTo>
                    <a:pt x="9727" y="26301"/>
                    <a:pt x="9799" y="26259"/>
                    <a:pt x="9854" y="26218"/>
                  </a:cubicBezTo>
                  <a:cubicBezTo>
                    <a:pt x="9910" y="26174"/>
                    <a:pt x="9961" y="26132"/>
                    <a:pt x="10015" y="26091"/>
                  </a:cubicBezTo>
                  <a:cubicBezTo>
                    <a:pt x="10070" y="26043"/>
                    <a:pt x="10126" y="26002"/>
                    <a:pt x="10177" y="25956"/>
                  </a:cubicBezTo>
                  <a:cubicBezTo>
                    <a:pt x="10187" y="25946"/>
                    <a:pt x="10201" y="25938"/>
                    <a:pt x="10211" y="25924"/>
                  </a:cubicBezTo>
                  <a:cubicBezTo>
                    <a:pt x="10234" y="25905"/>
                    <a:pt x="10248" y="25883"/>
                    <a:pt x="10272" y="25861"/>
                  </a:cubicBezTo>
                  <a:cubicBezTo>
                    <a:pt x="10355" y="25778"/>
                    <a:pt x="10431" y="25699"/>
                    <a:pt x="10502" y="25611"/>
                  </a:cubicBezTo>
                  <a:cubicBezTo>
                    <a:pt x="10520" y="25595"/>
                    <a:pt x="10540" y="25580"/>
                    <a:pt x="10553" y="25558"/>
                  </a:cubicBezTo>
                  <a:cubicBezTo>
                    <a:pt x="10571" y="25540"/>
                    <a:pt x="10575" y="25520"/>
                    <a:pt x="10595" y="25502"/>
                  </a:cubicBezTo>
                  <a:cubicBezTo>
                    <a:pt x="10643" y="25435"/>
                    <a:pt x="10684" y="25372"/>
                    <a:pt x="10726" y="25304"/>
                  </a:cubicBezTo>
                  <a:cubicBezTo>
                    <a:pt x="10740" y="25279"/>
                    <a:pt x="10763" y="25253"/>
                    <a:pt x="10777" y="25227"/>
                  </a:cubicBezTo>
                  <a:cubicBezTo>
                    <a:pt x="10787" y="25215"/>
                    <a:pt x="10787" y="25203"/>
                    <a:pt x="10791" y="25185"/>
                  </a:cubicBezTo>
                  <a:cubicBezTo>
                    <a:pt x="10829" y="25130"/>
                    <a:pt x="10853" y="25071"/>
                    <a:pt x="10876" y="25011"/>
                  </a:cubicBezTo>
                  <a:cubicBezTo>
                    <a:pt x="10890" y="24977"/>
                    <a:pt x="10914" y="24948"/>
                    <a:pt x="10924" y="24914"/>
                  </a:cubicBezTo>
                  <a:cubicBezTo>
                    <a:pt x="10928" y="24902"/>
                    <a:pt x="10928" y="24890"/>
                    <a:pt x="10932" y="24880"/>
                  </a:cubicBezTo>
                  <a:cubicBezTo>
                    <a:pt x="10956" y="24821"/>
                    <a:pt x="10965" y="24767"/>
                    <a:pt x="10985" y="24712"/>
                  </a:cubicBezTo>
                  <a:cubicBezTo>
                    <a:pt x="10993" y="24674"/>
                    <a:pt x="11003" y="24641"/>
                    <a:pt x="11013" y="24601"/>
                  </a:cubicBezTo>
                  <a:cubicBezTo>
                    <a:pt x="11017" y="24593"/>
                    <a:pt x="11013" y="24585"/>
                    <a:pt x="11017" y="24571"/>
                  </a:cubicBezTo>
                  <a:cubicBezTo>
                    <a:pt x="11027" y="24518"/>
                    <a:pt x="11031" y="24454"/>
                    <a:pt x="11035" y="24395"/>
                  </a:cubicBezTo>
                  <a:cubicBezTo>
                    <a:pt x="11041" y="24361"/>
                    <a:pt x="11045" y="24322"/>
                    <a:pt x="11051" y="24284"/>
                  </a:cubicBezTo>
                  <a:lnTo>
                    <a:pt x="11051" y="24238"/>
                  </a:lnTo>
                  <a:lnTo>
                    <a:pt x="11120" y="37"/>
                  </a:lnTo>
                  <a:lnTo>
                    <a:pt x="11120" y="37"/>
                  </a:lnTo>
                  <a:cubicBezTo>
                    <a:pt x="11120" y="91"/>
                    <a:pt x="11110" y="146"/>
                    <a:pt x="11106" y="201"/>
                  </a:cubicBezTo>
                  <a:cubicBezTo>
                    <a:pt x="11096" y="260"/>
                    <a:pt x="11096" y="315"/>
                    <a:pt x="11088" y="367"/>
                  </a:cubicBezTo>
                  <a:cubicBezTo>
                    <a:pt x="11078" y="417"/>
                    <a:pt x="11065" y="468"/>
                    <a:pt x="11051" y="514"/>
                  </a:cubicBezTo>
                  <a:cubicBezTo>
                    <a:pt x="11037" y="569"/>
                    <a:pt x="11023" y="625"/>
                    <a:pt x="11003" y="674"/>
                  </a:cubicBezTo>
                  <a:cubicBezTo>
                    <a:pt x="10985" y="722"/>
                    <a:pt x="10965" y="763"/>
                    <a:pt x="10948" y="809"/>
                  </a:cubicBezTo>
                  <a:cubicBezTo>
                    <a:pt x="10918" y="868"/>
                    <a:pt x="10896" y="924"/>
                    <a:pt x="10866" y="983"/>
                  </a:cubicBezTo>
                  <a:cubicBezTo>
                    <a:pt x="10845" y="1025"/>
                    <a:pt x="10815" y="1064"/>
                    <a:pt x="10791" y="1102"/>
                  </a:cubicBezTo>
                  <a:cubicBezTo>
                    <a:pt x="10750" y="1169"/>
                    <a:pt x="10708" y="1233"/>
                    <a:pt x="10660" y="1300"/>
                  </a:cubicBezTo>
                  <a:cubicBezTo>
                    <a:pt x="10633" y="1334"/>
                    <a:pt x="10605" y="1373"/>
                    <a:pt x="10571" y="1409"/>
                  </a:cubicBezTo>
                  <a:cubicBezTo>
                    <a:pt x="10502" y="1496"/>
                    <a:pt x="10421" y="1579"/>
                    <a:pt x="10337" y="1665"/>
                  </a:cubicBezTo>
                  <a:cubicBezTo>
                    <a:pt x="10310" y="1694"/>
                    <a:pt x="10280" y="1720"/>
                    <a:pt x="10248" y="1748"/>
                  </a:cubicBezTo>
                  <a:cubicBezTo>
                    <a:pt x="10191" y="1799"/>
                    <a:pt x="10135" y="1847"/>
                    <a:pt x="10074" y="1892"/>
                  </a:cubicBezTo>
                  <a:cubicBezTo>
                    <a:pt x="10022" y="1936"/>
                    <a:pt x="9977" y="1972"/>
                    <a:pt x="9925" y="2009"/>
                  </a:cubicBezTo>
                  <a:cubicBezTo>
                    <a:pt x="9858" y="2061"/>
                    <a:pt x="9789" y="2104"/>
                    <a:pt x="9713" y="2150"/>
                  </a:cubicBezTo>
                  <a:cubicBezTo>
                    <a:pt x="9648" y="2194"/>
                    <a:pt x="9583" y="2239"/>
                    <a:pt x="9517" y="2281"/>
                  </a:cubicBezTo>
                  <a:cubicBezTo>
                    <a:pt x="9278" y="2417"/>
                    <a:pt x="9014" y="2536"/>
                    <a:pt x="8747" y="2645"/>
                  </a:cubicBezTo>
                  <a:cubicBezTo>
                    <a:pt x="8671" y="2675"/>
                    <a:pt x="8598" y="2699"/>
                    <a:pt x="8527" y="2730"/>
                  </a:cubicBezTo>
                  <a:cubicBezTo>
                    <a:pt x="8358" y="2788"/>
                    <a:pt x="8184" y="2835"/>
                    <a:pt x="8016" y="2885"/>
                  </a:cubicBezTo>
                  <a:cubicBezTo>
                    <a:pt x="7828" y="2936"/>
                    <a:pt x="7645" y="2984"/>
                    <a:pt x="7457" y="3020"/>
                  </a:cubicBezTo>
                  <a:cubicBezTo>
                    <a:pt x="7237" y="3067"/>
                    <a:pt x="7017" y="3109"/>
                    <a:pt x="6791" y="3138"/>
                  </a:cubicBezTo>
                  <a:cubicBezTo>
                    <a:pt x="6736" y="3144"/>
                    <a:pt x="6675" y="3156"/>
                    <a:pt x="6619" y="3160"/>
                  </a:cubicBezTo>
                  <a:cubicBezTo>
                    <a:pt x="6314" y="3194"/>
                    <a:pt x="6003" y="3212"/>
                    <a:pt x="5694" y="3216"/>
                  </a:cubicBezTo>
                  <a:lnTo>
                    <a:pt x="5543" y="3216"/>
                  </a:lnTo>
                  <a:cubicBezTo>
                    <a:pt x="5240" y="3212"/>
                    <a:pt x="4935" y="3194"/>
                    <a:pt x="4630" y="3164"/>
                  </a:cubicBezTo>
                  <a:cubicBezTo>
                    <a:pt x="4583" y="3156"/>
                    <a:pt x="4535" y="3152"/>
                    <a:pt x="4484" y="3148"/>
                  </a:cubicBezTo>
                  <a:cubicBezTo>
                    <a:pt x="4184" y="3109"/>
                    <a:pt x="3893" y="3059"/>
                    <a:pt x="3608" y="2996"/>
                  </a:cubicBezTo>
                  <a:cubicBezTo>
                    <a:pt x="3550" y="2982"/>
                    <a:pt x="3495" y="2970"/>
                    <a:pt x="3443" y="2956"/>
                  </a:cubicBezTo>
                  <a:cubicBezTo>
                    <a:pt x="3180" y="2891"/>
                    <a:pt x="2926" y="2814"/>
                    <a:pt x="2683" y="2724"/>
                  </a:cubicBezTo>
                  <a:cubicBezTo>
                    <a:pt x="2637" y="2709"/>
                    <a:pt x="2586" y="2695"/>
                    <a:pt x="2542" y="2679"/>
                  </a:cubicBezTo>
                  <a:cubicBezTo>
                    <a:pt x="2247" y="2564"/>
                    <a:pt x="1966" y="2433"/>
                    <a:pt x="1704" y="2281"/>
                  </a:cubicBezTo>
                  <a:cubicBezTo>
                    <a:pt x="618" y="1659"/>
                    <a:pt x="73" y="837"/>
                    <a:pt x="72" y="16"/>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75"/>
            <p:cNvSpPr/>
            <p:nvPr/>
          </p:nvSpPr>
          <p:spPr>
            <a:xfrm>
              <a:off x="5679246" y="2607799"/>
              <a:ext cx="148763" cy="78432"/>
            </a:xfrm>
            <a:custGeom>
              <a:avLst/>
              <a:gdLst/>
              <a:ahLst/>
              <a:cxnLst/>
              <a:rect l="l" t="t" r="r" b="b"/>
              <a:pathLst>
                <a:path w="12139" h="6400" extrusionOk="0">
                  <a:moveTo>
                    <a:pt x="6049" y="1"/>
                  </a:moveTo>
                  <a:cubicBezTo>
                    <a:pt x="4637" y="1"/>
                    <a:pt x="3227" y="312"/>
                    <a:pt x="2154" y="935"/>
                  </a:cubicBezTo>
                  <a:cubicBezTo>
                    <a:pt x="1" y="2187"/>
                    <a:pt x="11" y="4218"/>
                    <a:pt x="2176" y="5464"/>
                  </a:cubicBezTo>
                  <a:cubicBezTo>
                    <a:pt x="3258" y="6088"/>
                    <a:pt x="4673" y="6400"/>
                    <a:pt x="6087" y="6400"/>
                  </a:cubicBezTo>
                  <a:cubicBezTo>
                    <a:pt x="7501" y="6400"/>
                    <a:pt x="8914" y="6088"/>
                    <a:pt x="9989" y="5464"/>
                  </a:cubicBezTo>
                  <a:cubicBezTo>
                    <a:pt x="12139" y="4214"/>
                    <a:pt x="12125" y="2187"/>
                    <a:pt x="9962" y="939"/>
                  </a:cubicBezTo>
                  <a:cubicBezTo>
                    <a:pt x="8880" y="313"/>
                    <a:pt x="7464" y="1"/>
                    <a:pt x="6049"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75"/>
            <p:cNvSpPr/>
            <p:nvPr/>
          </p:nvSpPr>
          <p:spPr>
            <a:xfrm>
              <a:off x="5735109" y="2476633"/>
              <a:ext cx="36520" cy="188433"/>
            </a:xfrm>
            <a:custGeom>
              <a:avLst/>
              <a:gdLst/>
              <a:ahLst/>
              <a:cxnLst/>
              <a:rect l="l" t="t" r="r" b="b"/>
              <a:pathLst>
                <a:path w="2980" h="15376" extrusionOk="0">
                  <a:moveTo>
                    <a:pt x="2980" y="5"/>
                  </a:moveTo>
                  <a:lnTo>
                    <a:pt x="2980" y="8"/>
                  </a:lnTo>
                  <a:lnTo>
                    <a:pt x="2980" y="8"/>
                  </a:lnTo>
                  <a:cubicBezTo>
                    <a:pt x="2980" y="7"/>
                    <a:pt x="2980" y="6"/>
                    <a:pt x="2980" y="5"/>
                  </a:cubicBezTo>
                  <a:close/>
                  <a:moveTo>
                    <a:pt x="44" y="1"/>
                  </a:moveTo>
                  <a:lnTo>
                    <a:pt x="6" y="14522"/>
                  </a:lnTo>
                  <a:cubicBezTo>
                    <a:pt x="0" y="14741"/>
                    <a:pt x="151" y="14961"/>
                    <a:pt x="438" y="15126"/>
                  </a:cubicBezTo>
                  <a:cubicBezTo>
                    <a:pt x="726" y="15292"/>
                    <a:pt x="1103" y="15375"/>
                    <a:pt x="1478" y="15375"/>
                  </a:cubicBezTo>
                  <a:cubicBezTo>
                    <a:pt x="1853" y="15375"/>
                    <a:pt x="2227" y="15292"/>
                    <a:pt x="2510" y="15126"/>
                  </a:cubicBezTo>
                  <a:cubicBezTo>
                    <a:pt x="2797" y="14961"/>
                    <a:pt x="2936" y="14745"/>
                    <a:pt x="2936" y="14530"/>
                  </a:cubicBezTo>
                  <a:lnTo>
                    <a:pt x="2980" y="8"/>
                  </a:lnTo>
                  <a:lnTo>
                    <a:pt x="2980" y="8"/>
                  </a:lnTo>
                  <a:cubicBezTo>
                    <a:pt x="2978" y="226"/>
                    <a:pt x="2838" y="441"/>
                    <a:pt x="2552" y="605"/>
                  </a:cubicBezTo>
                  <a:cubicBezTo>
                    <a:pt x="2266" y="770"/>
                    <a:pt x="1893" y="853"/>
                    <a:pt x="1518" y="853"/>
                  </a:cubicBezTo>
                  <a:cubicBezTo>
                    <a:pt x="1143" y="853"/>
                    <a:pt x="768" y="770"/>
                    <a:pt x="480" y="605"/>
                  </a:cubicBezTo>
                  <a:cubicBezTo>
                    <a:pt x="188" y="436"/>
                    <a:pt x="44" y="217"/>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75"/>
            <p:cNvSpPr/>
            <p:nvPr/>
          </p:nvSpPr>
          <p:spPr>
            <a:xfrm>
              <a:off x="5771088" y="2476682"/>
              <a:ext cx="539" cy="178163"/>
            </a:xfrm>
            <a:custGeom>
              <a:avLst/>
              <a:gdLst/>
              <a:ahLst/>
              <a:cxnLst/>
              <a:rect l="l" t="t" r="r" b="b"/>
              <a:pathLst>
                <a:path w="44" h="14538" extrusionOk="0">
                  <a:moveTo>
                    <a:pt x="44" y="1"/>
                  </a:moveTo>
                  <a:lnTo>
                    <a:pt x="0" y="14526"/>
                  </a:lnTo>
                  <a:lnTo>
                    <a:pt x="0" y="14537"/>
                  </a:lnTo>
                  <a:lnTo>
                    <a:pt x="44" y="14"/>
                  </a:lnTo>
                  <a:lnTo>
                    <a:pt x="44"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5"/>
            <p:cNvSpPr/>
            <p:nvPr/>
          </p:nvSpPr>
          <p:spPr>
            <a:xfrm>
              <a:off x="5770990" y="2476854"/>
              <a:ext cx="637" cy="179033"/>
            </a:xfrm>
            <a:custGeom>
              <a:avLst/>
              <a:gdLst/>
              <a:ahLst/>
              <a:cxnLst/>
              <a:rect l="l" t="t" r="r" b="b"/>
              <a:pathLst>
                <a:path w="52" h="14609" extrusionOk="0">
                  <a:moveTo>
                    <a:pt x="52" y="0"/>
                  </a:moveTo>
                  <a:lnTo>
                    <a:pt x="52" y="2"/>
                  </a:lnTo>
                  <a:lnTo>
                    <a:pt x="52" y="2"/>
                  </a:lnTo>
                  <a:cubicBezTo>
                    <a:pt x="52" y="2"/>
                    <a:pt x="52" y="1"/>
                    <a:pt x="52" y="0"/>
                  </a:cubicBezTo>
                  <a:close/>
                  <a:moveTo>
                    <a:pt x="52" y="2"/>
                  </a:moveTo>
                  <a:lnTo>
                    <a:pt x="52" y="2"/>
                  </a:lnTo>
                  <a:cubicBezTo>
                    <a:pt x="51" y="31"/>
                    <a:pt x="48" y="58"/>
                    <a:pt x="42" y="84"/>
                  </a:cubicBezTo>
                  <a:lnTo>
                    <a:pt x="0" y="14609"/>
                  </a:lnTo>
                  <a:cubicBezTo>
                    <a:pt x="4" y="14579"/>
                    <a:pt x="8" y="14553"/>
                    <a:pt x="8"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5"/>
            <p:cNvSpPr/>
            <p:nvPr/>
          </p:nvSpPr>
          <p:spPr>
            <a:xfrm>
              <a:off x="5770696" y="2477871"/>
              <a:ext cx="809" cy="178984"/>
            </a:xfrm>
            <a:custGeom>
              <a:avLst/>
              <a:gdLst/>
              <a:ahLst/>
              <a:cxnLst/>
              <a:rect l="l" t="t" r="r" b="b"/>
              <a:pathLst>
                <a:path w="66" h="14605" extrusionOk="0">
                  <a:moveTo>
                    <a:pt x="66" y="1"/>
                  </a:moveTo>
                  <a:cubicBezTo>
                    <a:pt x="62" y="30"/>
                    <a:pt x="52" y="56"/>
                    <a:pt x="42" y="86"/>
                  </a:cubicBezTo>
                  <a:lnTo>
                    <a:pt x="0" y="14605"/>
                  </a:lnTo>
                  <a:cubicBezTo>
                    <a:pt x="10" y="14581"/>
                    <a:pt x="18" y="14549"/>
                    <a:pt x="24" y="14526"/>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5"/>
            <p:cNvSpPr/>
            <p:nvPr/>
          </p:nvSpPr>
          <p:spPr>
            <a:xfrm>
              <a:off x="5770230" y="2478912"/>
              <a:ext cx="980" cy="178997"/>
            </a:xfrm>
            <a:custGeom>
              <a:avLst/>
              <a:gdLst/>
              <a:ahLst/>
              <a:cxnLst/>
              <a:rect l="l" t="t" r="r" b="b"/>
              <a:pathLst>
                <a:path w="80" h="14606" extrusionOk="0">
                  <a:moveTo>
                    <a:pt x="80" y="1"/>
                  </a:moveTo>
                  <a:lnTo>
                    <a:pt x="80" y="1"/>
                  </a:lnTo>
                  <a:cubicBezTo>
                    <a:pt x="72" y="31"/>
                    <a:pt x="56" y="56"/>
                    <a:pt x="38" y="86"/>
                  </a:cubicBezTo>
                  <a:lnTo>
                    <a:pt x="1" y="14605"/>
                  </a:lnTo>
                  <a:cubicBezTo>
                    <a:pt x="15" y="14579"/>
                    <a:pt x="28" y="14550"/>
                    <a:pt x="38" y="14520"/>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5"/>
            <p:cNvSpPr/>
            <p:nvPr/>
          </p:nvSpPr>
          <p:spPr>
            <a:xfrm>
              <a:off x="5769364" y="2479978"/>
              <a:ext cx="1225" cy="179033"/>
            </a:xfrm>
            <a:custGeom>
              <a:avLst/>
              <a:gdLst/>
              <a:ahLst/>
              <a:cxnLst/>
              <a:rect l="l" t="t" r="r" b="b"/>
              <a:pathLst>
                <a:path w="100" h="14609" extrusionOk="0">
                  <a:moveTo>
                    <a:pt x="99" y="0"/>
                  </a:moveTo>
                  <a:lnTo>
                    <a:pt x="99" y="0"/>
                  </a:lnTo>
                  <a:cubicBezTo>
                    <a:pt x="85" y="28"/>
                    <a:pt x="68" y="57"/>
                    <a:pt x="44" y="83"/>
                  </a:cubicBezTo>
                  <a:lnTo>
                    <a:pt x="0" y="14608"/>
                  </a:lnTo>
                  <a:cubicBezTo>
                    <a:pt x="24" y="14578"/>
                    <a:pt x="44" y="14549"/>
                    <a:pt x="62" y="14519"/>
                  </a:cubicBezTo>
                  <a:lnTo>
                    <a:pt x="99"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5"/>
            <p:cNvSpPr/>
            <p:nvPr/>
          </p:nvSpPr>
          <p:spPr>
            <a:xfrm>
              <a:off x="5768392" y="2480983"/>
              <a:ext cx="1630" cy="179254"/>
            </a:xfrm>
            <a:custGeom>
              <a:avLst/>
              <a:gdLst/>
              <a:ahLst/>
              <a:cxnLst/>
              <a:rect l="l" t="t" r="r" b="b"/>
              <a:pathLst>
                <a:path w="133" h="14627" extrusionOk="0">
                  <a:moveTo>
                    <a:pt x="131" y="0"/>
                  </a:moveTo>
                  <a:cubicBezTo>
                    <a:pt x="103" y="40"/>
                    <a:pt x="75" y="68"/>
                    <a:pt x="38" y="103"/>
                  </a:cubicBezTo>
                  <a:lnTo>
                    <a:pt x="0" y="14626"/>
                  </a:lnTo>
                  <a:cubicBezTo>
                    <a:pt x="34" y="14593"/>
                    <a:pt x="62" y="14559"/>
                    <a:pt x="89" y="14525"/>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5"/>
            <p:cNvSpPr/>
            <p:nvPr/>
          </p:nvSpPr>
          <p:spPr>
            <a:xfrm>
              <a:off x="5766100" y="2482245"/>
              <a:ext cx="2757" cy="179634"/>
            </a:xfrm>
            <a:custGeom>
              <a:avLst/>
              <a:gdLst/>
              <a:ahLst/>
              <a:cxnLst/>
              <a:rect l="l" t="t" r="r" b="b"/>
              <a:pathLst>
                <a:path w="225" h="14658" extrusionOk="0">
                  <a:moveTo>
                    <a:pt x="225" y="0"/>
                  </a:moveTo>
                  <a:cubicBezTo>
                    <a:pt x="173" y="46"/>
                    <a:pt x="114" y="91"/>
                    <a:pt x="39" y="135"/>
                  </a:cubicBezTo>
                  <a:lnTo>
                    <a:pt x="1" y="14658"/>
                  </a:lnTo>
                  <a:cubicBezTo>
                    <a:pt x="70" y="14616"/>
                    <a:pt x="132" y="14569"/>
                    <a:pt x="187" y="14523"/>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5"/>
            <p:cNvSpPr/>
            <p:nvPr/>
          </p:nvSpPr>
          <p:spPr>
            <a:xfrm>
              <a:off x="5761958" y="2483888"/>
              <a:ext cx="4620" cy="179867"/>
            </a:xfrm>
            <a:custGeom>
              <a:avLst/>
              <a:gdLst/>
              <a:ahLst/>
              <a:cxnLst/>
              <a:rect l="l" t="t" r="r" b="b"/>
              <a:pathLst>
                <a:path w="377" h="14677" extrusionOk="0">
                  <a:moveTo>
                    <a:pt x="377" y="1"/>
                  </a:moveTo>
                  <a:lnTo>
                    <a:pt x="377" y="1"/>
                  </a:lnTo>
                  <a:cubicBezTo>
                    <a:pt x="371" y="5"/>
                    <a:pt x="367" y="9"/>
                    <a:pt x="361" y="13"/>
                  </a:cubicBezTo>
                  <a:cubicBezTo>
                    <a:pt x="264" y="68"/>
                    <a:pt x="155" y="118"/>
                    <a:pt x="42" y="153"/>
                  </a:cubicBezTo>
                  <a:lnTo>
                    <a:pt x="0" y="14676"/>
                  </a:lnTo>
                  <a:cubicBezTo>
                    <a:pt x="113" y="14639"/>
                    <a:pt x="220" y="14593"/>
                    <a:pt x="319" y="14534"/>
                  </a:cubicBezTo>
                  <a:cubicBezTo>
                    <a:pt x="325" y="14534"/>
                    <a:pt x="329" y="14530"/>
                    <a:pt x="339"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5"/>
            <p:cNvSpPr/>
            <p:nvPr/>
          </p:nvSpPr>
          <p:spPr>
            <a:xfrm>
              <a:off x="5758552" y="2485738"/>
              <a:ext cx="3921" cy="178837"/>
            </a:xfrm>
            <a:custGeom>
              <a:avLst/>
              <a:gdLst/>
              <a:ahLst/>
              <a:cxnLst/>
              <a:rect l="l" t="t" r="r" b="b"/>
              <a:pathLst>
                <a:path w="320" h="14593" extrusionOk="0">
                  <a:moveTo>
                    <a:pt x="320" y="0"/>
                  </a:moveTo>
                  <a:cubicBezTo>
                    <a:pt x="231" y="30"/>
                    <a:pt x="138" y="56"/>
                    <a:pt x="44" y="74"/>
                  </a:cubicBezTo>
                  <a:lnTo>
                    <a:pt x="1" y="14593"/>
                  </a:lnTo>
                  <a:cubicBezTo>
                    <a:pt x="96" y="14577"/>
                    <a:pt x="189" y="14551"/>
                    <a:pt x="278" y="14525"/>
                  </a:cubicBezTo>
                  <a:lnTo>
                    <a:pt x="320" y="2"/>
                  </a:lnTo>
                  <a:lnTo>
                    <a:pt x="32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5"/>
            <p:cNvSpPr/>
            <p:nvPr/>
          </p:nvSpPr>
          <p:spPr>
            <a:xfrm>
              <a:off x="5756272" y="2486632"/>
              <a:ext cx="2831" cy="178261"/>
            </a:xfrm>
            <a:custGeom>
              <a:avLst/>
              <a:gdLst/>
              <a:ahLst/>
              <a:cxnLst/>
              <a:rect l="l" t="t" r="r" b="b"/>
              <a:pathLst>
                <a:path w="231" h="14546" extrusionOk="0">
                  <a:moveTo>
                    <a:pt x="230" y="1"/>
                  </a:moveTo>
                  <a:lnTo>
                    <a:pt x="230" y="1"/>
                  </a:lnTo>
                  <a:cubicBezTo>
                    <a:pt x="165" y="9"/>
                    <a:pt x="104" y="19"/>
                    <a:pt x="42" y="27"/>
                  </a:cubicBezTo>
                  <a:lnTo>
                    <a:pt x="1" y="14546"/>
                  </a:lnTo>
                  <a:cubicBezTo>
                    <a:pt x="62" y="14542"/>
                    <a:pt x="127" y="14534"/>
                    <a:pt x="187"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5"/>
            <p:cNvSpPr/>
            <p:nvPr/>
          </p:nvSpPr>
          <p:spPr>
            <a:xfrm>
              <a:off x="5754263" y="2486951"/>
              <a:ext cx="2537" cy="178114"/>
            </a:xfrm>
            <a:custGeom>
              <a:avLst/>
              <a:gdLst/>
              <a:ahLst/>
              <a:cxnLst/>
              <a:rect l="l" t="t" r="r" b="b"/>
              <a:pathLst>
                <a:path w="207" h="14534" extrusionOk="0">
                  <a:moveTo>
                    <a:pt x="206" y="1"/>
                  </a:moveTo>
                  <a:lnTo>
                    <a:pt x="206" y="1"/>
                  </a:lnTo>
                  <a:cubicBezTo>
                    <a:pt x="151" y="5"/>
                    <a:pt x="93" y="8"/>
                    <a:pt x="42" y="8"/>
                  </a:cubicBezTo>
                  <a:lnTo>
                    <a:pt x="0" y="14533"/>
                  </a:lnTo>
                  <a:cubicBezTo>
                    <a:pt x="56" y="14533"/>
                    <a:pt x="107" y="14527"/>
                    <a:pt x="165" y="14520"/>
                  </a:cubicBezTo>
                  <a:lnTo>
                    <a:pt x="206"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5"/>
            <p:cNvSpPr/>
            <p:nvPr/>
          </p:nvSpPr>
          <p:spPr>
            <a:xfrm>
              <a:off x="5752412" y="2487049"/>
              <a:ext cx="2365" cy="178016"/>
            </a:xfrm>
            <a:custGeom>
              <a:avLst/>
              <a:gdLst/>
              <a:ahLst/>
              <a:cxnLst/>
              <a:rect l="l" t="t" r="r" b="b"/>
              <a:pathLst>
                <a:path w="193" h="14526" extrusionOk="0">
                  <a:moveTo>
                    <a:pt x="193" y="0"/>
                  </a:moveTo>
                  <a:lnTo>
                    <a:pt x="193" y="0"/>
                  </a:lnTo>
                  <a:cubicBezTo>
                    <a:pt x="141" y="4"/>
                    <a:pt x="90" y="4"/>
                    <a:pt x="44" y="4"/>
                  </a:cubicBezTo>
                  <a:lnTo>
                    <a:pt x="1"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5"/>
            <p:cNvSpPr/>
            <p:nvPr/>
          </p:nvSpPr>
          <p:spPr>
            <a:xfrm>
              <a:off x="5750648" y="2486951"/>
              <a:ext cx="2316" cy="178114"/>
            </a:xfrm>
            <a:custGeom>
              <a:avLst/>
              <a:gdLst/>
              <a:ahLst/>
              <a:cxnLst/>
              <a:rect l="l" t="t" r="r" b="b"/>
              <a:pathLst>
                <a:path w="189" h="14534" extrusionOk="0">
                  <a:moveTo>
                    <a:pt x="42" y="1"/>
                  </a:moveTo>
                  <a:lnTo>
                    <a:pt x="0" y="14524"/>
                  </a:lnTo>
                  <a:cubicBezTo>
                    <a:pt x="46" y="14527"/>
                    <a:pt x="93" y="14533"/>
                    <a:pt x="145" y="14533"/>
                  </a:cubicBezTo>
                  <a:lnTo>
                    <a:pt x="188" y="12"/>
                  </a:lnTo>
                  <a:cubicBezTo>
                    <a:pt x="135" y="8"/>
                    <a:pt x="89" y="8"/>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5"/>
            <p:cNvSpPr/>
            <p:nvPr/>
          </p:nvSpPr>
          <p:spPr>
            <a:xfrm>
              <a:off x="5748920" y="2486780"/>
              <a:ext cx="2243" cy="178163"/>
            </a:xfrm>
            <a:custGeom>
              <a:avLst/>
              <a:gdLst/>
              <a:ahLst/>
              <a:cxnLst/>
              <a:rect l="l" t="t" r="r" b="b"/>
              <a:pathLst>
                <a:path w="183" h="14538" extrusionOk="0">
                  <a:moveTo>
                    <a:pt x="38" y="1"/>
                  </a:moveTo>
                  <a:lnTo>
                    <a:pt x="0" y="14522"/>
                  </a:lnTo>
                  <a:cubicBezTo>
                    <a:pt x="46" y="14530"/>
                    <a:pt x="93" y="14534"/>
                    <a:pt x="141" y="14538"/>
                  </a:cubicBezTo>
                  <a:lnTo>
                    <a:pt x="183" y="15"/>
                  </a:lnTo>
                  <a:cubicBezTo>
                    <a:pt x="135" y="15"/>
                    <a:pt x="84" y="7"/>
                    <a:pt x="38"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5"/>
            <p:cNvSpPr/>
            <p:nvPr/>
          </p:nvSpPr>
          <p:spPr>
            <a:xfrm>
              <a:off x="5747069" y="2486461"/>
              <a:ext cx="2328" cy="178286"/>
            </a:xfrm>
            <a:custGeom>
              <a:avLst/>
              <a:gdLst/>
              <a:ahLst/>
              <a:cxnLst/>
              <a:rect l="l" t="t" r="r" b="b"/>
              <a:pathLst>
                <a:path w="190" h="14548" extrusionOk="0">
                  <a:moveTo>
                    <a:pt x="42" y="1"/>
                  </a:moveTo>
                  <a:lnTo>
                    <a:pt x="1" y="14522"/>
                  </a:lnTo>
                  <a:cubicBezTo>
                    <a:pt x="52" y="14536"/>
                    <a:pt x="100" y="14544"/>
                    <a:pt x="151" y="14548"/>
                  </a:cubicBezTo>
                  <a:lnTo>
                    <a:pt x="189" y="27"/>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5"/>
            <p:cNvSpPr/>
            <p:nvPr/>
          </p:nvSpPr>
          <p:spPr>
            <a:xfrm>
              <a:off x="5745231" y="2486007"/>
              <a:ext cx="2365" cy="178421"/>
            </a:xfrm>
            <a:custGeom>
              <a:avLst/>
              <a:gdLst/>
              <a:ahLst/>
              <a:cxnLst/>
              <a:rect l="l" t="t" r="r" b="b"/>
              <a:pathLst>
                <a:path w="193" h="14559" extrusionOk="0">
                  <a:moveTo>
                    <a:pt x="44" y="0"/>
                  </a:moveTo>
                  <a:lnTo>
                    <a:pt x="0" y="14525"/>
                  </a:lnTo>
                  <a:cubicBezTo>
                    <a:pt x="52" y="14539"/>
                    <a:pt x="99" y="14551"/>
                    <a:pt x="151" y="14559"/>
                  </a:cubicBezTo>
                  <a:lnTo>
                    <a:pt x="192" y="38"/>
                  </a:lnTo>
                  <a:cubicBezTo>
                    <a:pt x="141" y="26"/>
                    <a:pt x="95" y="14"/>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5"/>
            <p:cNvSpPr/>
            <p:nvPr/>
          </p:nvSpPr>
          <p:spPr>
            <a:xfrm>
              <a:off x="5743038" y="2485272"/>
              <a:ext cx="2733" cy="178751"/>
            </a:xfrm>
            <a:custGeom>
              <a:avLst/>
              <a:gdLst/>
              <a:ahLst/>
              <a:cxnLst/>
              <a:rect l="l" t="t" r="r" b="b"/>
              <a:pathLst>
                <a:path w="223" h="14586" extrusionOk="0">
                  <a:moveTo>
                    <a:pt x="45" y="1"/>
                  </a:moveTo>
                  <a:lnTo>
                    <a:pt x="1" y="14526"/>
                  </a:lnTo>
                  <a:cubicBezTo>
                    <a:pt x="62" y="14548"/>
                    <a:pt x="120" y="14563"/>
                    <a:pt x="179" y="14585"/>
                  </a:cubicBezTo>
                  <a:lnTo>
                    <a:pt x="223" y="60"/>
                  </a:lnTo>
                  <a:cubicBezTo>
                    <a:pt x="161" y="44"/>
                    <a:pt x="100" y="23"/>
                    <a:pt x="45"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5"/>
            <p:cNvSpPr/>
            <p:nvPr/>
          </p:nvSpPr>
          <p:spPr>
            <a:xfrm>
              <a:off x="5735134" y="2476633"/>
              <a:ext cx="8454" cy="186656"/>
            </a:xfrm>
            <a:custGeom>
              <a:avLst/>
              <a:gdLst/>
              <a:ahLst/>
              <a:cxnLst/>
              <a:rect l="l" t="t" r="r" b="b"/>
              <a:pathLst>
                <a:path w="690" h="15231" extrusionOk="0">
                  <a:moveTo>
                    <a:pt x="42" y="1"/>
                  </a:moveTo>
                  <a:lnTo>
                    <a:pt x="4" y="14522"/>
                  </a:lnTo>
                  <a:cubicBezTo>
                    <a:pt x="0" y="14740"/>
                    <a:pt x="149" y="14961"/>
                    <a:pt x="436" y="15126"/>
                  </a:cubicBezTo>
                  <a:cubicBezTo>
                    <a:pt x="501" y="15163"/>
                    <a:pt x="571" y="15201"/>
                    <a:pt x="646" y="15231"/>
                  </a:cubicBezTo>
                  <a:lnTo>
                    <a:pt x="690" y="706"/>
                  </a:lnTo>
                  <a:cubicBezTo>
                    <a:pt x="614" y="676"/>
                    <a:pt x="543" y="642"/>
                    <a:pt x="478" y="605"/>
                  </a:cubicBezTo>
                  <a:cubicBezTo>
                    <a:pt x="186"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5"/>
            <p:cNvSpPr/>
            <p:nvPr/>
          </p:nvSpPr>
          <p:spPr>
            <a:xfrm>
              <a:off x="5733847" y="2466254"/>
              <a:ext cx="39559" cy="20821"/>
            </a:xfrm>
            <a:custGeom>
              <a:avLst/>
              <a:gdLst/>
              <a:ahLst/>
              <a:cxnLst/>
              <a:rect l="l" t="t" r="r" b="b"/>
              <a:pathLst>
                <a:path w="3228" h="1699" extrusionOk="0">
                  <a:moveTo>
                    <a:pt x="1610" y="0"/>
                  </a:moveTo>
                  <a:cubicBezTo>
                    <a:pt x="1234" y="0"/>
                    <a:pt x="859" y="84"/>
                    <a:pt x="573" y="251"/>
                  </a:cubicBezTo>
                  <a:cubicBezTo>
                    <a:pt x="0" y="580"/>
                    <a:pt x="6" y="1117"/>
                    <a:pt x="583" y="1452"/>
                  </a:cubicBezTo>
                  <a:cubicBezTo>
                    <a:pt x="871" y="1616"/>
                    <a:pt x="1246" y="1698"/>
                    <a:pt x="1621" y="1698"/>
                  </a:cubicBezTo>
                  <a:cubicBezTo>
                    <a:pt x="1996" y="1698"/>
                    <a:pt x="2369" y="1616"/>
                    <a:pt x="2655" y="1452"/>
                  </a:cubicBezTo>
                  <a:cubicBezTo>
                    <a:pt x="3227" y="1119"/>
                    <a:pt x="3223" y="580"/>
                    <a:pt x="2651" y="251"/>
                  </a:cubicBezTo>
                  <a:cubicBezTo>
                    <a:pt x="2363" y="84"/>
                    <a:pt x="1986" y="0"/>
                    <a:pt x="1610"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5"/>
            <p:cNvSpPr/>
            <p:nvPr/>
          </p:nvSpPr>
          <p:spPr>
            <a:xfrm>
              <a:off x="6083226" y="2553050"/>
              <a:ext cx="36495" cy="188470"/>
            </a:xfrm>
            <a:custGeom>
              <a:avLst/>
              <a:gdLst/>
              <a:ahLst/>
              <a:cxnLst/>
              <a:rect l="l" t="t" r="r" b="b"/>
              <a:pathLst>
                <a:path w="2978" h="15379" extrusionOk="0">
                  <a:moveTo>
                    <a:pt x="2978" y="5"/>
                  </a:moveTo>
                  <a:lnTo>
                    <a:pt x="2978" y="8"/>
                  </a:lnTo>
                  <a:lnTo>
                    <a:pt x="2978" y="8"/>
                  </a:lnTo>
                  <a:cubicBezTo>
                    <a:pt x="2978" y="7"/>
                    <a:pt x="2978" y="6"/>
                    <a:pt x="2978" y="5"/>
                  </a:cubicBezTo>
                  <a:close/>
                  <a:moveTo>
                    <a:pt x="36" y="1"/>
                  </a:moveTo>
                  <a:lnTo>
                    <a:pt x="0" y="14526"/>
                  </a:lnTo>
                  <a:cubicBezTo>
                    <a:pt x="0" y="14746"/>
                    <a:pt x="141" y="14962"/>
                    <a:pt x="430" y="15130"/>
                  </a:cubicBezTo>
                  <a:cubicBezTo>
                    <a:pt x="719" y="15295"/>
                    <a:pt x="1095" y="15378"/>
                    <a:pt x="1470" y="15378"/>
                  </a:cubicBezTo>
                  <a:cubicBezTo>
                    <a:pt x="1845" y="15378"/>
                    <a:pt x="2220" y="15295"/>
                    <a:pt x="2508" y="15130"/>
                  </a:cubicBezTo>
                  <a:cubicBezTo>
                    <a:pt x="2789" y="14962"/>
                    <a:pt x="2936" y="14746"/>
                    <a:pt x="2936" y="14530"/>
                  </a:cubicBezTo>
                  <a:lnTo>
                    <a:pt x="2978" y="8"/>
                  </a:lnTo>
                  <a:lnTo>
                    <a:pt x="2978" y="8"/>
                  </a:lnTo>
                  <a:cubicBezTo>
                    <a:pt x="2976" y="227"/>
                    <a:pt x="2830" y="441"/>
                    <a:pt x="2550" y="605"/>
                  </a:cubicBezTo>
                  <a:cubicBezTo>
                    <a:pt x="2261" y="773"/>
                    <a:pt x="1883" y="857"/>
                    <a:pt x="1507" y="857"/>
                  </a:cubicBezTo>
                  <a:cubicBezTo>
                    <a:pt x="1133" y="857"/>
                    <a:pt x="759" y="774"/>
                    <a:pt x="474" y="609"/>
                  </a:cubicBezTo>
                  <a:cubicBezTo>
                    <a:pt x="182" y="441"/>
                    <a:pt x="36" y="221"/>
                    <a:pt x="36"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5"/>
            <p:cNvSpPr/>
            <p:nvPr/>
          </p:nvSpPr>
          <p:spPr>
            <a:xfrm>
              <a:off x="6119204" y="2553099"/>
              <a:ext cx="515" cy="178163"/>
            </a:xfrm>
            <a:custGeom>
              <a:avLst/>
              <a:gdLst/>
              <a:ahLst/>
              <a:cxnLst/>
              <a:rect l="l" t="t" r="r" b="b"/>
              <a:pathLst>
                <a:path w="42" h="14538" extrusionOk="0">
                  <a:moveTo>
                    <a:pt x="42" y="1"/>
                  </a:moveTo>
                  <a:lnTo>
                    <a:pt x="0" y="14526"/>
                  </a:lnTo>
                  <a:lnTo>
                    <a:pt x="0" y="14538"/>
                  </a:lnTo>
                  <a:lnTo>
                    <a:pt x="42" y="19"/>
                  </a:lnTo>
                  <a:lnTo>
                    <a:pt x="4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5"/>
            <p:cNvSpPr/>
            <p:nvPr/>
          </p:nvSpPr>
          <p:spPr>
            <a:xfrm>
              <a:off x="6119082" y="2553320"/>
              <a:ext cx="637" cy="178984"/>
            </a:xfrm>
            <a:custGeom>
              <a:avLst/>
              <a:gdLst/>
              <a:ahLst/>
              <a:cxnLst/>
              <a:rect l="l" t="t" r="r" b="b"/>
              <a:pathLst>
                <a:path w="52" h="14605" extrusionOk="0">
                  <a:moveTo>
                    <a:pt x="52" y="1"/>
                  </a:moveTo>
                  <a:lnTo>
                    <a:pt x="52" y="2"/>
                  </a:lnTo>
                  <a:lnTo>
                    <a:pt x="52" y="2"/>
                  </a:lnTo>
                  <a:cubicBezTo>
                    <a:pt x="52" y="2"/>
                    <a:pt x="52" y="1"/>
                    <a:pt x="52" y="1"/>
                  </a:cubicBezTo>
                  <a:close/>
                  <a:moveTo>
                    <a:pt x="52" y="2"/>
                  </a:moveTo>
                  <a:cubicBezTo>
                    <a:pt x="52" y="28"/>
                    <a:pt x="48" y="57"/>
                    <a:pt x="38" y="80"/>
                  </a:cubicBezTo>
                  <a:lnTo>
                    <a:pt x="0" y="14605"/>
                  </a:lnTo>
                  <a:cubicBezTo>
                    <a:pt x="4" y="14575"/>
                    <a:pt x="10" y="14549"/>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5"/>
            <p:cNvSpPr/>
            <p:nvPr/>
          </p:nvSpPr>
          <p:spPr>
            <a:xfrm>
              <a:off x="6118739" y="2554288"/>
              <a:ext cx="809" cy="179070"/>
            </a:xfrm>
            <a:custGeom>
              <a:avLst/>
              <a:gdLst/>
              <a:ahLst/>
              <a:cxnLst/>
              <a:rect l="l" t="t" r="r" b="b"/>
              <a:pathLst>
                <a:path w="66" h="14612" extrusionOk="0">
                  <a:moveTo>
                    <a:pt x="66" y="1"/>
                  </a:moveTo>
                  <a:lnTo>
                    <a:pt x="66" y="1"/>
                  </a:lnTo>
                  <a:cubicBezTo>
                    <a:pt x="62" y="31"/>
                    <a:pt x="52" y="62"/>
                    <a:pt x="42" y="86"/>
                  </a:cubicBezTo>
                  <a:lnTo>
                    <a:pt x="0" y="14611"/>
                  </a:lnTo>
                  <a:cubicBezTo>
                    <a:pt x="14" y="14581"/>
                    <a:pt x="24" y="14556"/>
                    <a:pt x="28" y="14526"/>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5"/>
            <p:cNvSpPr/>
            <p:nvPr/>
          </p:nvSpPr>
          <p:spPr>
            <a:xfrm>
              <a:off x="6118273" y="2555342"/>
              <a:ext cx="993" cy="179009"/>
            </a:xfrm>
            <a:custGeom>
              <a:avLst/>
              <a:gdLst/>
              <a:ahLst/>
              <a:cxnLst/>
              <a:rect l="l" t="t" r="r" b="b"/>
              <a:pathLst>
                <a:path w="81" h="14607" extrusionOk="0">
                  <a:moveTo>
                    <a:pt x="80" y="0"/>
                  </a:moveTo>
                  <a:lnTo>
                    <a:pt x="80" y="0"/>
                  </a:lnTo>
                  <a:cubicBezTo>
                    <a:pt x="70" y="30"/>
                    <a:pt x="56" y="56"/>
                    <a:pt x="42" y="85"/>
                  </a:cubicBezTo>
                  <a:lnTo>
                    <a:pt x="1" y="14606"/>
                  </a:lnTo>
                  <a:cubicBezTo>
                    <a:pt x="19" y="14579"/>
                    <a:pt x="32" y="14551"/>
                    <a:pt x="38" y="14525"/>
                  </a:cubicBezTo>
                  <a:lnTo>
                    <a:pt x="8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5"/>
            <p:cNvSpPr/>
            <p:nvPr/>
          </p:nvSpPr>
          <p:spPr>
            <a:xfrm>
              <a:off x="6117575" y="2556383"/>
              <a:ext cx="1225" cy="179058"/>
            </a:xfrm>
            <a:custGeom>
              <a:avLst/>
              <a:gdLst/>
              <a:ahLst/>
              <a:cxnLst/>
              <a:rect l="l" t="t" r="r" b="b"/>
              <a:pathLst>
                <a:path w="100" h="14611" extrusionOk="0">
                  <a:moveTo>
                    <a:pt x="99" y="0"/>
                  </a:moveTo>
                  <a:lnTo>
                    <a:pt x="99" y="0"/>
                  </a:lnTo>
                  <a:cubicBezTo>
                    <a:pt x="82" y="30"/>
                    <a:pt x="62" y="60"/>
                    <a:pt x="44" y="89"/>
                  </a:cubicBezTo>
                  <a:lnTo>
                    <a:pt x="0" y="14610"/>
                  </a:lnTo>
                  <a:cubicBezTo>
                    <a:pt x="20" y="14583"/>
                    <a:pt x="44" y="14549"/>
                    <a:pt x="58" y="14519"/>
                  </a:cubicBezTo>
                  <a:lnTo>
                    <a:pt x="99"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5"/>
            <p:cNvSpPr/>
            <p:nvPr/>
          </p:nvSpPr>
          <p:spPr>
            <a:xfrm>
              <a:off x="6116435" y="2557449"/>
              <a:ext cx="1679" cy="179156"/>
            </a:xfrm>
            <a:custGeom>
              <a:avLst/>
              <a:gdLst/>
              <a:ahLst/>
              <a:cxnLst/>
              <a:rect l="l" t="t" r="r" b="b"/>
              <a:pathLst>
                <a:path w="137" h="14619" extrusionOk="0">
                  <a:moveTo>
                    <a:pt x="137" y="0"/>
                  </a:moveTo>
                  <a:cubicBezTo>
                    <a:pt x="109" y="30"/>
                    <a:pt x="76" y="66"/>
                    <a:pt x="42" y="100"/>
                  </a:cubicBezTo>
                  <a:lnTo>
                    <a:pt x="0" y="14619"/>
                  </a:lnTo>
                  <a:cubicBezTo>
                    <a:pt x="38" y="14589"/>
                    <a:pt x="66" y="14555"/>
                    <a:pt x="93" y="14523"/>
                  </a:cubicBezTo>
                  <a:lnTo>
                    <a:pt x="137" y="2"/>
                  </a:lnTo>
                  <a:lnTo>
                    <a:pt x="137"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5"/>
            <p:cNvSpPr/>
            <p:nvPr/>
          </p:nvSpPr>
          <p:spPr>
            <a:xfrm>
              <a:off x="6114131" y="2558663"/>
              <a:ext cx="2818" cy="179646"/>
            </a:xfrm>
            <a:custGeom>
              <a:avLst/>
              <a:gdLst/>
              <a:ahLst/>
              <a:cxnLst/>
              <a:rect l="l" t="t" r="r" b="b"/>
              <a:pathLst>
                <a:path w="230" h="14659" extrusionOk="0">
                  <a:moveTo>
                    <a:pt x="230" y="1"/>
                  </a:moveTo>
                  <a:lnTo>
                    <a:pt x="230" y="1"/>
                  </a:lnTo>
                  <a:cubicBezTo>
                    <a:pt x="178" y="50"/>
                    <a:pt x="119" y="92"/>
                    <a:pt x="44" y="139"/>
                  </a:cubicBezTo>
                  <a:lnTo>
                    <a:pt x="0" y="14658"/>
                  </a:lnTo>
                  <a:cubicBezTo>
                    <a:pt x="75" y="14617"/>
                    <a:pt x="137" y="14571"/>
                    <a:pt x="188"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5"/>
            <p:cNvSpPr/>
            <p:nvPr/>
          </p:nvSpPr>
          <p:spPr>
            <a:xfrm>
              <a:off x="6110002" y="2560366"/>
              <a:ext cx="4669" cy="179805"/>
            </a:xfrm>
            <a:custGeom>
              <a:avLst/>
              <a:gdLst/>
              <a:ahLst/>
              <a:cxnLst/>
              <a:rect l="l" t="t" r="r" b="b"/>
              <a:pathLst>
                <a:path w="381" h="14672" extrusionOk="0">
                  <a:moveTo>
                    <a:pt x="381" y="0"/>
                  </a:moveTo>
                  <a:cubicBezTo>
                    <a:pt x="375" y="0"/>
                    <a:pt x="371" y="4"/>
                    <a:pt x="367" y="8"/>
                  </a:cubicBezTo>
                  <a:cubicBezTo>
                    <a:pt x="262" y="68"/>
                    <a:pt x="155" y="113"/>
                    <a:pt x="38" y="149"/>
                  </a:cubicBezTo>
                  <a:lnTo>
                    <a:pt x="0" y="14672"/>
                  </a:lnTo>
                  <a:cubicBezTo>
                    <a:pt x="113" y="14634"/>
                    <a:pt x="224" y="14589"/>
                    <a:pt x="323" y="14533"/>
                  </a:cubicBezTo>
                  <a:cubicBezTo>
                    <a:pt x="323" y="14529"/>
                    <a:pt x="333" y="14525"/>
                    <a:pt x="337"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5"/>
            <p:cNvSpPr/>
            <p:nvPr/>
          </p:nvSpPr>
          <p:spPr>
            <a:xfrm>
              <a:off x="6106595" y="2562179"/>
              <a:ext cx="3872" cy="178898"/>
            </a:xfrm>
            <a:custGeom>
              <a:avLst/>
              <a:gdLst/>
              <a:ahLst/>
              <a:cxnLst/>
              <a:rect l="l" t="t" r="r" b="b"/>
              <a:pathLst>
                <a:path w="316" h="14598" extrusionOk="0">
                  <a:moveTo>
                    <a:pt x="316" y="1"/>
                  </a:moveTo>
                  <a:lnTo>
                    <a:pt x="316" y="1"/>
                  </a:lnTo>
                  <a:cubicBezTo>
                    <a:pt x="227" y="30"/>
                    <a:pt x="132" y="54"/>
                    <a:pt x="39" y="72"/>
                  </a:cubicBezTo>
                  <a:lnTo>
                    <a:pt x="1" y="14597"/>
                  </a:lnTo>
                  <a:cubicBezTo>
                    <a:pt x="90" y="14575"/>
                    <a:pt x="189" y="14555"/>
                    <a:pt x="278" y="14524"/>
                  </a:cubicBezTo>
                  <a:lnTo>
                    <a:pt x="31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5"/>
            <p:cNvSpPr/>
            <p:nvPr/>
          </p:nvSpPr>
          <p:spPr>
            <a:xfrm>
              <a:off x="6104242" y="2563062"/>
              <a:ext cx="2831" cy="178298"/>
            </a:xfrm>
            <a:custGeom>
              <a:avLst/>
              <a:gdLst/>
              <a:ahLst/>
              <a:cxnLst/>
              <a:rect l="l" t="t" r="r" b="b"/>
              <a:pathLst>
                <a:path w="231" h="14549" extrusionOk="0">
                  <a:moveTo>
                    <a:pt x="231" y="0"/>
                  </a:moveTo>
                  <a:lnTo>
                    <a:pt x="231" y="0"/>
                  </a:lnTo>
                  <a:cubicBezTo>
                    <a:pt x="169" y="12"/>
                    <a:pt x="110" y="18"/>
                    <a:pt x="42" y="26"/>
                  </a:cubicBezTo>
                  <a:lnTo>
                    <a:pt x="1" y="14549"/>
                  </a:lnTo>
                  <a:cubicBezTo>
                    <a:pt x="66" y="14541"/>
                    <a:pt x="128" y="14533"/>
                    <a:pt x="193" y="14525"/>
                  </a:cubicBezTo>
                  <a:lnTo>
                    <a:pt x="23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75"/>
            <p:cNvSpPr/>
            <p:nvPr/>
          </p:nvSpPr>
          <p:spPr>
            <a:xfrm>
              <a:off x="6102306" y="2563368"/>
              <a:ext cx="2463" cy="178114"/>
            </a:xfrm>
            <a:custGeom>
              <a:avLst/>
              <a:gdLst/>
              <a:ahLst/>
              <a:cxnLst/>
              <a:rect l="l" t="t" r="r" b="b"/>
              <a:pathLst>
                <a:path w="201" h="14534" extrusionOk="0">
                  <a:moveTo>
                    <a:pt x="200" y="1"/>
                  </a:moveTo>
                  <a:lnTo>
                    <a:pt x="200" y="1"/>
                  </a:lnTo>
                  <a:cubicBezTo>
                    <a:pt x="145" y="5"/>
                    <a:pt x="93" y="9"/>
                    <a:pt x="38" y="13"/>
                  </a:cubicBezTo>
                  <a:lnTo>
                    <a:pt x="0" y="14534"/>
                  </a:lnTo>
                  <a:cubicBezTo>
                    <a:pt x="52" y="14534"/>
                    <a:pt x="107" y="14530"/>
                    <a:pt x="159" y="14524"/>
                  </a:cubicBezTo>
                  <a:lnTo>
                    <a:pt x="20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75"/>
            <p:cNvSpPr/>
            <p:nvPr/>
          </p:nvSpPr>
          <p:spPr>
            <a:xfrm>
              <a:off x="6100407" y="2563515"/>
              <a:ext cx="2365" cy="178016"/>
            </a:xfrm>
            <a:custGeom>
              <a:avLst/>
              <a:gdLst/>
              <a:ahLst/>
              <a:cxnLst/>
              <a:rect l="l" t="t" r="r" b="b"/>
              <a:pathLst>
                <a:path w="193" h="14526" extrusionOk="0">
                  <a:moveTo>
                    <a:pt x="42" y="1"/>
                  </a:moveTo>
                  <a:lnTo>
                    <a:pt x="1" y="14526"/>
                  </a:lnTo>
                  <a:cubicBezTo>
                    <a:pt x="52" y="14526"/>
                    <a:pt x="104" y="14526"/>
                    <a:pt x="155" y="14522"/>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5"/>
            <p:cNvSpPr/>
            <p:nvPr/>
          </p:nvSpPr>
          <p:spPr>
            <a:xfrm>
              <a:off x="6098691" y="2563417"/>
              <a:ext cx="2243" cy="178114"/>
            </a:xfrm>
            <a:custGeom>
              <a:avLst/>
              <a:gdLst/>
              <a:ahLst/>
              <a:cxnLst/>
              <a:rect l="l" t="t" r="r" b="b"/>
              <a:pathLst>
                <a:path w="183" h="14534" extrusionOk="0">
                  <a:moveTo>
                    <a:pt x="42" y="1"/>
                  </a:moveTo>
                  <a:lnTo>
                    <a:pt x="0" y="14526"/>
                  </a:lnTo>
                  <a:cubicBezTo>
                    <a:pt x="46" y="14526"/>
                    <a:pt x="93" y="14530"/>
                    <a:pt x="141" y="14534"/>
                  </a:cubicBezTo>
                  <a:lnTo>
                    <a:pt x="182" y="9"/>
                  </a:lnTo>
                  <a:cubicBezTo>
                    <a:pt x="135" y="9"/>
                    <a:pt x="89"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5"/>
            <p:cNvSpPr/>
            <p:nvPr/>
          </p:nvSpPr>
          <p:spPr>
            <a:xfrm>
              <a:off x="6096890" y="2563197"/>
              <a:ext cx="2316" cy="178237"/>
            </a:xfrm>
            <a:custGeom>
              <a:avLst/>
              <a:gdLst/>
              <a:ahLst/>
              <a:cxnLst/>
              <a:rect l="l" t="t" r="r" b="b"/>
              <a:pathLst>
                <a:path w="189" h="14544" extrusionOk="0">
                  <a:moveTo>
                    <a:pt x="42" y="1"/>
                  </a:moveTo>
                  <a:lnTo>
                    <a:pt x="1" y="14526"/>
                  </a:lnTo>
                  <a:cubicBezTo>
                    <a:pt x="48" y="14530"/>
                    <a:pt x="94" y="14540"/>
                    <a:pt x="145" y="14544"/>
                  </a:cubicBezTo>
                  <a:lnTo>
                    <a:pt x="189" y="19"/>
                  </a:lnTo>
                  <a:cubicBezTo>
                    <a:pt x="137" y="15"/>
                    <a:pt x="90" y="11"/>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5"/>
            <p:cNvSpPr/>
            <p:nvPr/>
          </p:nvSpPr>
          <p:spPr>
            <a:xfrm>
              <a:off x="6095113" y="2562915"/>
              <a:ext cx="2304" cy="178298"/>
            </a:xfrm>
            <a:custGeom>
              <a:avLst/>
              <a:gdLst/>
              <a:ahLst/>
              <a:cxnLst/>
              <a:rect l="l" t="t" r="r" b="b"/>
              <a:pathLst>
                <a:path w="188" h="14549" extrusionOk="0">
                  <a:moveTo>
                    <a:pt x="42" y="0"/>
                  </a:moveTo>
                  <a:lnTo>
                    <a:pt x="1" y="14525"/>
                  </a:lnTo>
                  <a:cubicBezTo>
                    <a:pt x="46" y="14533"/>
                    <a:pt x="98" y="14541"/>
                    <a:pt x="146" y="14549"/>
                  </a:cubicBezTo>
                  <a:lnTo>
                    <a:pt x="187" y="24"/>
                  </a:lnTo>
                  <a:cubicBezTo>
                    <a:pt x="136" y="16"/>
                    <a:pt x="90"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5"/>
            <p:cNvSpPr/>
            <p:nvPr/>
          </p:nvSpPr>
          <p:spPr>
            <a:xfrm>
              <a:off x="6093275" y="2562498"/>
              <a:ext cx="2365" cy="178433"/>
            </a:xfrm>
            <a:custGeom>
              <a:avLst/>
              <a:gdLst/>
              <a:ahLst/>
              <a:cxnLst/>
              <a:rect l="l" t="t" r="r" b="b"/>
              <a:pathLst>
                <a:path w="193" h="14560" extrusionOk="0">
                  <a:moveTo>
                    <a:pt x="42" y="1"/>
                  </a:moveTo>
                  <a:lnTo>
                    <a:pt x="0" y="14520"/>
                  </a:lnTo>
                  <a:cubicBezTo>
                    <a:pt x="46" y="14531"/>
                    <a:pt x="99" y="14545"/>
                    <a:pt x="151" y="14559"/>
                  </a:cubicBezTo>
                  <a:lnTo>
                    <a:pt x="192" y="34"/>
                  </a:lnTo>
                  <a:cubicBezTo>
                    <a:pt x="141" y="26"/>
                    <a:pt x="89" y="12"/>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5"/>
            <p:cNvSpPr/>
            <p:nvPr/>
          </p:nvSpPr>
          <p:spPr>
            <a:xfrm>
              <a:off x="6091093" y="2561726"/>
              <a:ext cx="2696" cy="178715"/>
            </a:xfrm>
            <a:custGeom>
              <a:avLst/>
              <a:gdLst/>
              <a:ahLst/>
              <a:cxnLst/>
              <a:rect l="l" t="t" r="r" b="b"/>
              <a:pathLst>
                <a:path w="220" h="14583" extrusionOk="0">
                  <a:moveTo>
                    <a:pt x="42" y="0"/>
                  </a:moveTo>
                  <a:lnTo>
                    <a:pt x="0" y="14523"/>
                  </a:lnTo>
                  <a:cubicBezTo>
                    <a:pt x="56" y="14545"/>
                    <a:pt x="113" y="14567"/>
                    <a:pt x="178" y="14583"/>
                  </a:cubicBezTo>
                  <a:lnTo>
                    <a:pt x="220" y="64"/>
                  </a:lnTo>
                  <a:cubicBezTo>
                    <a:pt x="155" y="42"/>
                    <a:pt x="99" y="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5"/>
            <p:cNvSpPr/>
            <p:nvPr/>
          </p:nvSpPr>
          <p:spPr>
            <a:xfrm>
              <a:off x="6083226" y="2553050"/>
              <a:ext cx="8382" cy="186668"/>
            </a:xfrm>
            <a:custGeom>
              <a:avLst/>
              <a:gdLst/>
              <a:ahLst/>
              <a:cxnLst/>
              <a:rect l="l" t="t" r="r" b="b"/>
              <a:pathLst>
                <a:path w="684" h="15232" extrusionOk="0">
                  <a:moveTo>
                    <a:pt x="38" y="1"/>
                  </a:moveTo>
                  <a:lnTo>
                    <a:pt x="0" y="14526"/>
                  </a:lnTo>
                  <a:cubicBezTo>
                    <a:pt x="0" y="14746"/>
                    <a:pt x="141" y="14962"/>
                    <a:pt x="432" y="15130"/>
                  </a:cubicBezTo>
                  <a:cubicBezTo>
                    <a:pt x="495" y="15168"/>
                    <a:pt x="567" y="15203"/>
                    <a:pt x="642" y="15231"/>
                  </a:cubicBezTo>
                  <a:lnTo>
                    <a:pt x="684" y="708"/>
                  </a:lnTo>
                  <a:cubicBezTo>
                    <a:pt x="608" y="678"/>
                    <a:pt x="539" y="647"/>
                    <a:pt x="474" y="611"/>
                  </a:cubicBezTo>
                  <a:cubicBezTo>
                    <a:pt x="182"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5"/>
            <p:cNvSpPr/>
            <p:nvPr/>
          </p:nvSpPr>
          <p:spPr>
            <a:xfrm>
              <a:off x="6081890" y="2542671"/>
              <a:ext cx="39559" cy="20883"/>
            </a:xfrm>
            <a:custGeom>
              <a:avLst/>
              <a:gdLst/>
              <a:ahLst/>
              <a:cxnLst/>
              <a:rect l="l" t="t" r="r" b="b"/>
              <a:pathLst>
                <a:path w="3228" h="1704" extrusionOk="0">
                  <a:moveTo>
                    <a:pt x="1614" y="1"/>
                  </a:moveTo>
                  <a:cubicBezTo>
                    <a:pt x="1238" y="1"/>
                    <a:pt x="863" y="84"/>
                    <a:pt x="577" y="252"/>
                  </a:cubicBezTo>
                  <a:cubicBezTo>
                    <a:pt x="0" y="582"/>
                    <a:pt x="4" y="1123"/>
                    <a:pt x="583" y="1458"/>
                  </a:cubicBezTo>
                  <a:cubicBezTo>
                    <a:pt x="868" y="1622"/>
                    <a:pt x="1240" y="1704"/>
                    <a:pt x="1614" y="1704"/>
                  </a:cubicBezTo>
                  <a:cubicBezTo>
                    <a:pt x="1991" y="1704"/>
                    <a:pt x="2369" y="1620"/>
                    <a:pt x="2659" y="1452"/>
                  </a:cubicBezTo>
                  <a:cubicBezTo>
                    <a:pt x="3227" y="1119"/>
                    <a:pt x="3223" y="582"/>
                    <a:pt x="2655" y="252"/>
                  </a:cubicBezTo>
                  <a:cubicBezTo>
                    <a:pt x="2367"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5"/>
            <p:cNvSpPr/>
            <p:nvPr/>
          </p:nvSpPr>
          <p:spPr>
            <a:xfrm>
              <a:off x="6029712" y="2259464"/>
              <a:ext cx="136263" cy="336008"/>
            </a:xfrm>
            <a:custGeom>
              <a:avLst/>
              <a:gdLst/>
              <a:ahLst/>
              <a:cxnLst/>
              <a:rect l="l" t="t" r="r" b="b"/>
              <a:pathLst>
                <a:path w="11119" h="27418" extrusionOk="0">
                  <a:moveTo>
                    <a:pt x="70" y="0"/>
                  </a:moveTo>
                  <a:cubicBezTo>
                    <a:pt x="70" y="3"/>
                    <a:pt x="70" y="5"/>
                    <a:pt x="70" y="8"/>
                  </a:cubicBezTo>
                  <a:lnTo>
                    <a:pt x="70" y="8"/>
                  </a:lnTo>
                  <a:lnTo>
                    <a:pt x="70" y="0"/>
                  </a:lnTo>
                  <a:close/>
                  <a:moveTo>
                    <a:pt x="11119" y="36"/>
                  </a:moveTo>
                  <a:lnTo>
                    <a:pt x="11119" y="39"/>
                  </a:lnTo>
                  <a:lnTo>
                    <a:pt x="11119" y="39"/>
                  </a:lnTo>
                  <a:cubicBezTo>
                    <a:pt x="11119" y="38"/>
                    <a:pt x="11119" y="37"/>
                    <a:pt x="11119" y="36"/>
                  </a:cubicBezTo>
                  <a:close/>
                  <a:moveTo>
                    <a:pt x="70" y="8"/>
                  </a:moveTo>
                  <a:lnTo>
                    <a:pt x="5" y="24205"/>
                  </a:lnTo>
                  <a:cubicBezTo>
                    <a:pt x="1" y="25029"/>
                    <a:pt x="544" y="25857"/>
                    <a:pt x="1637" y="26487"/>
                  </a:cubicBezTo>
                  <a:cubicBezTo>
                    <a:pt x="1881" y="26631"/>
                    <a:pt x="2148" y="26754"/>
                    <a:pt x="2430" y="26869"/>
                  </a:cubicBezTo>
                  <a:cubicBezTo>
                    <a:pt x="2444" y="26871"/>
                    <a:pt x="2457" y="26877"/>
                    <a:pt x="2471" y="26881"/>
                  </a:cubicBezTo>
                  <a:cubicBezTo>
                    <a:pt x="2519" y="26897"/>
                    <a:pt x="2566" y="26911"/>
                    <a:pt x="2612" y="26927"/>
                  </a:cubicBezTo>
                  <a:cubicBezTo>
                    <a:pt x="2772" y="26986"/>
                    <a:pt x="2931" y="27045"/>
                    <a:pt x="3095" y="27093"/>
                  </a:cubicBezTo>
                  <a:cubicBezTo>
                    <a:pt x="3188" y="27119"/>
                    <a:pt x="3284" y="27138"/>
                    <a:pt x="3377" y="27160"/>
                  </a:cubicBezTo>
                  <a:cubicBezTo>
                    <a:pt x="3428" y="27172"/>
                    <a:pt x="3484" y="27184"/>
                    <a:pt x="3531" y="27198"/>
                  </a:cubicBezTo>
                  <a:cubicBezTo>
                    <a:pt x="3579" y="27210"/>
                    <a:pt x="3624" y="27224"/>
                    <a:pt x="3672" y="27232"/>
                  </a:cubicBezTo>
                  <a:cubicBezTo>
                    <a:pt x="3854" y="27269"/>
                    <a:pt x="4038" y="27303"/>
                    <a:pt x="4221" y="27329"/>
                  </a:cubicBezTo>
                  <a:cubicBezTo>
                    <a:pt x="4286" y="27337"/>
                    <a:pt x="4357" y="27343"/>
                    <a:pt x="4423" y="27350"/>
                  </a:cubicBezTo>
                  <a:cubicBezTo>
                    <a:pt x="4470" y="27354"/>
                    <a:pt x="4516" y="27362"/>
                    <a:pt x="4559" y="27366"/>
                  </a:cubicBezTo>
                  <a:cubicBezTo>
                    <a:pt x="4625" y="27376"/>
                    <a:pt x="4690" y="27384"/>
                    <a:pt x="4761" y="27388"/>
                  </a:cubicBezTo>
                  <a:cubicBezTo>
                    <a:pt x="4938" y="27406"/>
                    <a:pt x="5116" y="27414"/>
                    <a:pt x="5300" y="27418"/>
                  </a:cubicBezTo>
                  <a:lnTo>
                    <a:pt x="5623" y="27418"/>
                  </a:lnTo>
                  <a:cubicBezTo>
                    <a:pt x="5708" y="27418"/>
                    <a:pt x="5788" y="27418"/>
                    <a:pt x="5867" y="27414"/>
                  </a:cubicBezTo>
                  <a:cubicBezTo>
                    <a:pt x="6073" y="27408"/>
                    <a:pt x="6281" y="27396"/>
                    <a:pt x="6481" y="27376"/>
                  </a:cubicBezTo>
                  <a:cubicBezTo>
                    <a:pt x="6505" y="27372"/>
                    <a:pt x="6528" y="27366"/>
                    <a:pt x="6546" y="27366"/>
                  </a:cubicBezTo>
                  <a:cubicBezTo>
                    <a:pt x="6608" y="27358"/>
                    <a:pt x="6665" y="27344"/>
                    <a:pt x="6721" y="27343"/>
                  </a:cubicBezTo>
                  <a:cubicBezTo>
                    <a:pt x="6875" y="27321"/>
                    <a:pt x="7036" y="27303"/>
                    <a:pt x="7184" y="27279"/>
                  </a:cubicBezTo>
                  <a:cubicBezTo>
                    <a:pt x="7256" y="27261"/>
                    <a:pt x="7321" y="27240"/>
                    <a:pt x="7392" y="27228"/>
                  </a:cubicBezTo>
                  <a:cubicBezTo>
                    <a:pt x="7574" y="27184"/>
                    <a:pt x="7757" y="27138"/>
                    <a:pt x="7935" y="27087"/>
                  </a:cubicBezTo>
                  <a:cubicBezTo>
                    <a:pt x="8034" y="27063"/>
                    <a:pt x="8137" y="27045"/>
                    <a:pt x="8236" y="27016"/>
                  </a:cubicBezTo>
                  <a:cubicBezTo>
                    <a:pt x="8315" y="26990"/>
                    <a:pt x="8385" y="26958"/>
                    <a:pt x="8466" y="26927"/>
                  </a:cubicBezTo>
                  <a:cubicBezTo>
                    <a:pt x="8531" y="26903"/>
                    <a:pt x="8601" y="26877"/>
                    <a:pt x="8672" y="26851"/>
                  </a:cubicBezTo>
                  <a:cubicBezTo>
                    <a:pt x="8939" y="26742"/>
                    <a:pt x="9201" y="26623"/>
                    <a:pt x="9445" y="26485"/>
                  </a:cubicBezTo>
                  <a:cubicBezTo>
                    <a:pt x="9468" y="26471"/>
                    <a:pt x="9492" y="26457"/>
                    <a:pt x="9512" y="26445"/>
                  </a:cubicBezTo>
                  <a:cubicBezTo>
                    <a:pt x="9567" y="26411"/>
                    <a:pt x="9615" y="26374"/>
                    <a:pt x="9666" y="26344"/>
                  </a:cubicBezTo>
                  <a:cubicBezTo>
                    <a:pt x="9726" y="26302"/>
                    <a:pt x="9797" y="26259"/>
                    <a:pt x="9853" y="26217"/>
                  </a:cubicBezTo>
                  <a:cubicBezTo>
                    <a:pt x="9910" y="26174"/>
                    <a:pt x="9962" y="26132"/>
                    <a:pt x="10013" y="26091"/>
                  </a:cubicBezTo>
                  <a:cubicBezTo>
                    <a:pt x="10069" y="26045"/>
                    <a:pt x="10126" y="26001"/>
                    <a:pt x="10178" y="25956"/>
                  </a:cubicBezTo>
                  <a:cubicBezTo>
                    <a:pt x="10185" y="25946"/>
                    <a:pt x="10199" y="25938"/>
                    <a:pt x="10209" y="25926"/>
                  </a:cubicBezTo>
                  <a:cubicBezTo>
                    <a:pt x="10233" y="25904"/>
                    <a:pt x="10253" y="25884"/>
                    <a:pt x="10271" y="25861"/>
                  </a:cubicBezTo>
                  <a:cubicBezTo>
                    <a:pt x="10354" y="25778"/>
                    <a:pt x="10429" y="25696"/>
                    <a:pt x="10500" y="25613"/>
                  </a:cubicBezTo>
                  <a:cubicBezTo>
                    <a:pt x="10518" y="25595"/>
                    <a:pt x="10538" y="25579"/>
                    <a:pt x="10552" y="25558"/>
                  </a:cubicBezTo>
                  <a:cubicBezTo>
                    <a:pt x="10572" y="25540"/>
                    <a:pt x="10576" y="25518"/>
                    <a:pt x="10594" y="25502"/>
                  </a:cubicBezTo>
                  <a:cubicBezTo>
                    <a:pt x="10641" y="25435"/>
                    <a:pt x="10683" y="25371"/>
                    <a:pt x="10726" y="25304"/>
                  </a:cubicBezTo>
                  <a:cubicBezTo>
                    <a:pt x="10740" y="25278"/>
                    <a:pt x="10764" y="25253"/>
                    <a:pt x="10778" y="25229"/>
                  </a:cubicBezTo>
                  <a:cubicBezTo>
                    <a:pt x="10786" y="25215"/>
                    <a:pt x="10786" y="25203"/>
                    <a:pt x="10792" y="25185"/>
                  </a:cubicBezTo>
                  <a:cubicBezTo>
                    <a:pt x="10829" y="25130"/>
                    <a:pt x="10851" y="25070"/>
                    <a:pt x="10875" y="25013"/>
                  </a:cubicBezTo>
                  <a:cubicBezTo>
                    <a:pt x="10889" y="24977"/>
                    <a:pt x="10913" y="24947"/>
                    <a:pt x="10922" y="24914"/>
                  </a:cubicBezTo>
                  <a:cubicBezTo>
                    <a:pt x="10926" y="24902"/>
                    <a:pt x="10926" y="24888"/>
                    <a:pt x="10932" y="24880"/>
                  </a:cubicBezTo>
                  <a:cubicBezTo>
                    <a:pt x="10954" y="24821"/>
                    <a:pt x="10964" y="24765"/>
                    <a:pt x="10984" y="24712"/>
                  </a:cubicBezTo>
                  <a:cubicBezTo>
                    <a:pt x="10992" y="24672"/>
                    <a:pt x="11002" y="24638"/>
                    <a:pt x="11012" y="24601"/>
                  </a:cubicBezTo>
                  <a:cubicBezTo>
                    <a:pt x="11016" y="24593"/>
                    <a:pt x="11012" y="24583"/>
                    <a:pt x="11016" y="24573"/>
                  </a:cubicBezTo>
                  <a:cubicBezTo>
                    <a:pt x="11025" y="24518"/>
                    <a:pt x="11029" y="24454"/>
                    <a:pt x="11035" y="24395"/>
                  </a:cubicBezTo>
                  <a:cubicBezTo>
                    <a:pt x="11039" y="24361"/>
                    <a:pt x="11043" y="24323"/>
                    <a:pt x="11049" y="24284"/>
                  </a:cubicBezTo>
                  <a:lnTo>
                    <a:pt x="11049" y="24238"/>
                  </a:lnTo>
                  <a:lnTo>
                    <a:pt x="11119" y="39"/>
                  </a:lnTo>
                  <a:lnTo>
                    <a:pt x="11119" y="39"/>
                  </a:lnTo>
                  <a:cubicBezTo>
                    <a:pt x="11118" y="93"/>
                    <a:pt x="11109" y="146"/>
                    <a:pt x="11105" y="200"/>
                  </a:cubicBezTo>
                  <a:lnTo>
                    <a:pt x="11107" y="200"/>
                  </a:lnTo>
                  <a:cubicBezTo>
                    <a:pt x="11097" y="260"/>
                    <a:pt x="11097" y="315"/>
                    <a:pt x="11087" y="365"/>
                  </a:cubicBezTo>
                  <a:cubicBezTo>
                    <a:pt x="11077" y="416"/>
                    <a:pt x="11063" y="468"/>
                    <a:pt x="11049" y="513"/>
                  </a:cubicBezTo>
                  <a:cubicBezTo>
                    <a:pt x="11035" y="569"/>
                    <a:pt x="11021" y="622"/>
                    <a:pt x="11004" y="674"/>
                  </a:cubicBezTo>
                  <a:cubicBezTo>
                    <a:pt x="10984" y="721"/>
                    <a:pt x="10966" y="763"/>
                    <a:pt x="10946" y="811"/>
                  </a:cubicBezTo>
                  <a:cubicBezTo>
                    <a:pt x="10918" y="868"/>
                    <a:pt x="10895" y="923"/>
                    <a:pt x="10867" y="981"/>
                  </a:cubicBezTo>
                  <a:cubicBezTo>
                    <a:pt x="10843" y="1026"/>
                    <a:pt x="10815" y="1062"/>
                    <a:pt x="10792" y="1100"/>
                  </a:cubicBezTo>
                  <a:cubicBezTo>
                    <a:pt x="10750" y="1169"/>
                    <a:pt x="10706" y="1232"/>
                    <a:pt x="10661" y="1300"/>
                  </a:cubicBezTo>
                  <a:cubicBezTo>
                    <a:pt x="10631" y="1334"/>
                    <a:pt x="10603" y="1371"/>
                    <a:pt x="10572" y="1411"/>
                  </a:cubicBezTo>
                  <a:cubicBezTo>
                    <a:pt x="10500" y="1494"/>
                    <a:pt x="10421" y="1579"/>
                    <a:pt x="10336" y="1662"/>
                  </a:cubicBezTo>
                  <a:cubicBezTo>
                    <a:pt x="10308" y="1692"/>
                    <a:pt x="10281" y="1718"/>
                    <a:pt x="10247" y="1748"/>
                  </a:cubicBezTo>
                  <a:cubicBezTo>
                    <a:pt x="10191" y="1799"/>
                    <a:pt x="10134" y="1845"/>
                    <a:pt x="10075" y="1892"/>
                  </a:cubicBezTo>
                  <a:cubicBezTo>
                    <a:pt x="10023" y="1934"/>
                    <a:pt x="9975" y="1971"/>
                    <a:pt x="9924" y="2011"/>
                  </a:cubicBezTo>
                  <a:cubicBezTo>
                    <a:pt x="9859" y="2061"/>
                    <a:pt x="9787" y="2102"/>
                    <a:pt x="9714" y="2150"/>
                  </a:cubicBezTo>
                  <a:cubicBezTo>
                    <a:pt x="9647" y="2191"/>
                    <a:pt x="9587" y="2239"/>
                    <a:pt x="9516" y="2280"/>
                  </a:cubicBezTo>
                  <a:cubicBezTo>
                    <a:pt x="9276" y="2415"/>
                    <a:pt x="9015" y="2534"/>
                    <a:pt x="8747" y="2645"/>
                  </a:cubicBezTo>
                  <a:cubicBezTo>
                    <a:pt x="8672" y="2673"/>
                    <a:pt x="8597" y="2700"/>
                    <a:pt x="8527" y="2728"/>
                  </a:cubicBezTo>
                  <a:cubicBezTo>
                    <a:pt x="8357" y="2788"/>
                    <a:pt x="8185" y="2835"/>
                    <a:pt x="8016" y="2885"/>
                  </a:cubicBezTo>
                  <a:cubicBezTo>
                    <a:pt x="7828" y="2936"/>
                    <a:pt x="7646" y="2982"/>
                    <a:pt x="7458" y="3021"/>
                  </a:cubicBezTo>
                  <a:cubicBezTo>
                    <a:pt x="7238" y="3067"/>
                    <a:pt x="7016" y="3110"/>
                    <a:pt x="6792" y="3138"/>
                  </a:cubicBezTo>
                  <a:cubicBezTo>
                    <a:pt x="6735" y="3142"/>
                    <a:pt x="6673" y="3156"/>
                    <a:pt x="6618" y="3160"/>
                  </a:cubicBezTo>
                  <a:cubicBezTo>
                    <a:pt x="6313" y="3194"/>
                    <a:pt x="6004" y="3210"/>
                    <a:pt x="5694" y="3215"/>
                  </a:cubicBezTo>
                  <a:lnTo>
                    <a:pt x="5544" y="3215"/>
                  </a:lnTo>
                  <a:cubicBezTo>
                    <a:pt x="5239" y="3210"/>
                    <a:pt x="4934" y="3194"/>
                    <a:pt x="4629" y="3164"/>
                  </a:cubicBezTo>
                  <a:cubicBezTo>
                    <a:pt x="4583" y="3156"/>
                    <a:pt x="4536" y="3152"/>
                    <a:pt x="4484" y="3148"/>
                  </a:cubicBezTo>
                  <a:cubicBezTo>
                    <a:pt x="4183" y="3110"/>
                    <a:pt x="3894" y="3059"/>
                    <a:pt x="3606" y="2996"/>
                  </a:cubicBezTo>
                  <a:cubicBezTo>
                    <a:pt x="3551" y="2982"/>
                    <a:pt x="3494" y="2970"/>
                    <a:pt x="3442" y="2958"/>
                  </a:cubicBezTo>
                  <a:cubicBezTo>
                    <a:pt x="3185" y="2889"/>
                    <a:pt x="2927" y="2813"/>
                    <a:pt x="2683" y="2724"/>
                  </a:cubicBezTo>
                  <a:cubicBezTo>
                    <a:pt x="2636" y="2708"/>
                    <a:pt x="2584" y="2694"/>
                    <a:pt x="2543" y="2679"/>
                  </a:cubicBezTo>
                  <a:cubicBezTo>
                    <a:pt x="2247" y="2564"/>
                    <a:pt x="1966" y="2431"/>
                    <a:pt x="1703" y="2280"/>
                  </a:cubicBezTo>
                  <a:cubicBezTo>
                    <a:pt x="613" y="1656"/>
                    <a:pt x="70" y="832"/>
                    <a:pt x="70" y="8"/>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5"/>
            <p:cNvSpPr/>
            <p:nvPr/>
          </p:nvSpPr>
          <p:spPr>
            <a:xfrm>
              <a:off x="6023916" y="2220447"/>
              <a:ext cx="148739" cy="78444"/>
            </a:xfrm>
            <a:custGeom>
              <a:avLst/>
              <a:gdLst/>
              <a:ahLst/>
              <a:cxnLst/>
              <a:rect l="l" t="t" r="r" b="b"/>
              <a:pathLst>
                <a:path w="12137" h="6401" extrusionOk="0">
                  <a:moveTo>
                    <a:pt x="6047" y="0"/>
                  </a:moveTo>
                  <a:cubicBezTo>
                    <a:pt x="4635" y="0"/>
                    <a:pt x="3225" y="312"/>
                    <a:pt x="2152" y="936"/>
                  </a:cubicBezTo>
                  <a:cubicBezTo>
                    <a:pt x="1" y="2188"/>
                    <a:pt x="8" y="4218"/>
                    <a:pt x="2176" y="5464"/>
                  </a:cubicBezTo>
                  <a:cubicBezTo>
                    <a:pt x="3256" y="6088"/>
                    <a:pt x="4671" y="6400"/>
                    <a:pt x="6085" y="6400"/>
                  </a:cubicBezTo>
                  <a:cubicBezTo>
                    <a:pt x="7499" y="6400"/>
                    <a:pt x="8912" y="6088"/>
                    <a:pt x="9989" y="5464"/>
                  </a:cubicBezTo>
                  <a:cubicBezTo>
                    <a:pt x="12136" y="4212"/>
                    <a:pt x="12122" y="2188"/>
                    <a:pt x="9961" y="940"/>
                  </a:cubicBezTo>
                  <a:cubicBezTo>
                    <a:pt x="8879" y="313"/>
                    <a:pt x="7462" y="0"/>
                    <a:pt x="6047"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5"/>
            <p:cNvSpPr/>
            <p:nvPr/>
          </p:nvSpPr>
          <p:spPr>
            <a:xfrm>
              <a:off x="6080040" y="2085210"/>
              <a:ext cx="36459" cy="188457"/>
            </a:xfrm>
            <a:custGeom>
              <a:avLst/>
              <a:gdLst/>
              <a:ahLst/>
              <a:cxnLst/>
              <a:rect l="l" t="t" r="r" b="b"/>
              <a:pathLst>
                <a:path w="2975" h="15378" extrusionOk="0">
                  <a:moveTo>
                    <a:pt x="2974" y="6"/>
                  </a:moveTo>
                  <a:lnTo>
                    <a:pt x="2974" y="9"/>
                  </a:lnTo>
                  <a:lnTo>
                    <a:pt x="2974" y="9"/>
                  </a:lnTo>
                  <a:cubicBezTo>
                    <a:pt x="2974" y="8"/>
                    <a:pt x="2974" y="7"/>
                    <a:pt x="2974" y="6"/>
                  </a:cubicBezTo>
                  <a:close/>
                  <a:moveTo>
                    <a:pt x="44" y="0"/>
                  </a:moveTo>
                  <a:lnTo>
                    <a:pt x="44" y="0"/>
                  </a:lnTo>
                  <a:cubicBezTo>
                    <a:pt x="44" y="8"/>
                    <a:pt x="44" y="15"/>
                    <a:pt x="44" y="23"/>
                  </a:cubicBezTo>
                  <a:lnTo>
                    <a:pt x="44" y="23"/>
                  </a:lnTo>
                  <a:lnTo>
                    <a:pt x="44" y="0"/>
                  </a:lnTo>
                  <a:close/>
                  <a:moveTo>
                    <a:pt x="2974" y="9"/>
                  </a:moveTo>
                  <a:cubicBezTo>
                    <a:pt x="2973" y="228"/>
                    <a:pt x="2832" y="443"/>
                    <a:pt x="2548" y="607"/>
                  </a:cubicBezTo>
                  <a:cubicBezTo>
                    <a:pt x="2262" y="772"/>
                    <a:pt x="1888" y="855"/>
                    <a:pt x="1514" y="855"/>
                  </a:cubicBezTo>
                  <a:cubicBezTo>
                    <a:pt x="1139" y="855"/>
                    <a:pt x="764" y="772"/>
                    <a:pt x="476" y="607"/>
                  </a:cubicBezTo>
                  <a:cubicBezTo>
                    <a:pt x="195" y="442"/>
                    <a:pt x="49" y="232"/>
                    <a:pt x="44" y="23"/>
                  </a:cubicBezTo>
                  <a:lnTo>
                    <a:pt x="44" y="23"/>
                  </a:lnTo>
                  <a:lnTo>
                    <a:pt x="1" y="14521"/>
                  </a:lnTo>
                  <a:cubicBezTo>
                    <a:pt x="1" y="14741"/>
                    <a:pt x="147" y="14961"/>
                    <a:pt x="433" y="15128"/>
                  </a:cubicBezTo>
                  <a:cubicBezTo>
                    <a:pt x="721" y="15294"/>
                    <a:pt x="1097" y="15377"/>
                    <a:pt x="1473" y="15377"/>
                  </a:cubicBezTo>
                  <a:cubicBezTo>
                    <a:pt x="1848" y="15377"/>
                    <a:pt x="2222" y="15294"/>
                    <a:pt x="2507" y="15128"/>
                  </a:cubicBezTo>
                  <a:cubicBezTo>
                    <a:pt x="2792" y="14961"/>
                    <a:pt x="2933" y="14745"/>
                    <a:pt x="2933" y="14529"/>
                  </a:cubicBezTo>
                  <a:lnTo>
                    <a:pt x="2974" y="9"/>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75"/>
            <p:cNvSpPr/>
            <p:nvPr/>
          </p:nvSpPr>
          <p:spPr>
            <a:xfrm>
              <a:off x="6115969" y="2085283"/>
              <a:ext cx="527" cy="178163"/>
            </a:xfrm>
            <a:custGeom>
              <a:avLst/>
              <a:gdLst/>
              <a:ahLst/>
              <a:cxnLst/>
              <a:rect l="l" t="t" r="r" b="b"/>
              <a:pathLst>
                <a:path w="43" h="14538" extrusionOk="0">
                  <a:moveTo>
                    <a:pt x="42" y="0"/>
                  </a:moveTo>
                  <a:lnTo>
                    <a:pt x="1" y="14523"/>
                  </a:lnTo>
                  <a:lnTo>
                    <a:pt x="1"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75"/>
            <p:cNvSpPr/>
            <p:nvPr/>
          </p:nvSpPr>
          <p:spPr>
            <a:xfrm>
              <a:off x="6115847" y="2085431"/>
              <a:ext cx="649" cy="179058"/>
            </a:xfrm>
            <a:custGeom>
              <a:avLst/>
              <a:gdLst/>
              <a:ahLst/>
              <a:cxnLst/>
              <a:rect l="l" t="t" r="r" b="b"/>
              <a:pathLst>
                <a:path w="53" h="14611" extrusionOk="0">
                  <a:moveTo>
                    <a:pt x="52" y="0"/>
                  </a:moveTo>
                  <a:lnTo>
                    <a:pt x="52" y="2"/>
                  </a:lnTo>
                  <a:lnTo>
                    <a:pt x="52" y="2"/>
                  </a:lnTo>
                  <a:cubicBezTo>
                    <a:pt x="52" y="2"/>
                    <a:pt x="52" y="1"/>
                    <a:pt x="52" y="0"/>
                  </a:cubicBezTo>
                  <a:close/>
                  <a:moveTo>
                    <a:pt x="52" y="2"/>
                  </a:moveTo>
                  <a:lnTo>
                    <a:pt x="52" y="2"/>
                  </a:lnTo>
                  <a:cubicBezTo>
                    <a:pt x="52" y="31"/>
                    <a:pt x="48" y="60"/>
                    <a:pt x="44" y="85"/>
                  </a:cubicBezTo>
                  <a:lnTo>
                    <a:pt x="1" y="14610"/>
                  </a:lnTo>
                  <a:cubicBezTo>
                    <a:pt x="7" y="14581"/>
                    <a:pt x="11" y="14555"/>
                    <a:pt x="11"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5"/>
            <p:cNvSpPr/>
            <p:nvPr/>
          </p:nvSpPr>
          <p:spPr>
            <a:xfrm>
              <a:off x="6115553" y="2086472"/>
              <a:ext cx="846" cy="178984"/>
            </a:xfrm>
            <a:custGeom>
              <a:avLst/>
              <a:gdLst/>
              <a:ahLst/>
              <a:cxnLst/>
              <a:rect l="l" t="t" r="r" b="b"/>
              <a:pathLst>
                <a:path w="69" h="14605" extrusionOk="0">
                  <a:moveTo>
                    <a:pt x="68" y="0"/>
                  </a:moveTo>
                  <a:lnTo>
                    <a:pt x="68" y="0"/>
                  </a:lnTo>
                  <a:cubicBezTo>
                    <a:pt x="62" y="30"/>
                    <a:pt x="54" y="56"/>
                    <a:pt x="45" y="84"/>
                  </a:cubicBezTo>
                  <a:lnTo>
                    <a:pt x="1" y="14605"/>
                  </a:lnTo>
                  <a:cubicBezTo>
                    <a:pt x="11" y="14579"/>
                    <a:pt x="21" y="14551"/>
                    <a:pt x="25" y="14525"/>
                  </a:cubicBezTo>
                  <a:lnTo>
                    <a:pt x="68"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5"/>
            <p:cNvSpPr/>
            <p:nvPr/>
          </p:nvSpPr>
          <p:spPr>
            <a:xfrm>
              <a:off x="6115124" y="2087489"/>
              <a:ext cx="980" cy="179009"/>
            </a:xfrm>
            <a:custGeom>
              <a:avLst/>
              <a:gdLst/>
              <a:ahLst/>
              <a:cxnLst/>
              <a:rect l="l" t="t" r="r" b="b"/>
              <a:pathLst>
                <a:path w="80" h="14607" extrusionOk="0">
                  <a:moveTo>
                    <a:pt x="80" y="1"/>
                  </a:moveTo>
                  <a:lnTo>
                    <a:pt x="80" y="1"/>
                  </a:lnTo>
                  <a:cubicBezTo>
                    <a:pt x="70" y="30"/>
                    <a:pt x="56" y="56"/>
                    <a:pt x="36" y="86"/>
                  </a:cubicBezTo>
                  <a:lnTo>
                    <a:pt x="0" y="14607"/>
                  </a:lnTo>
                  <a:cubicBezTo>
                    <a:pt x="14" y="14581"/>
                    <a:pt x="28" y="14551"/>
                    <a:pt x="36" y="14522"/>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5"/>
            <p:cNvSpPr/>
            <p:nvPr/>
          </p:nvSpPr>
          <p:spPr>
            <a:xfrm>
              <a:off x="6114364" y="2088531"/>
              <a:ext cx="1225" cy="179033"/>
            </a:xfrm>
            <a:custGeom>
              <a:avLst/>
              <a:gdLst/>
              <a:ahLst/>
              <a:cxnLst/>
              <a:rect l="l" t="t" r="r" b="b"/>
              <a:pathLst>
                <a:path w="100" h="14609" extrusionOk="0">
                  <a:moveTo>
                    <a:pt x="100" y="1"/>
                  </a:moveTo>
                  <a:cubicBezTo>
                    <a:pt x="86" y="32"/>
                    <a:pt x="66" y="60"/>
                    <a:pt x="42" y="86"/>
                  </a:cubicBezTo>
                  <a:lnTo>
                    <a:pt x="1" y="14609"/>
                  </a:lnTo>
                  <a:cubicBezTo>
                    <a:pt x="25" y="14581"/>
                    <a:pt x="42" y="14551"/>
                    <a:pt x="62" y="14522"/>
                  </a:cubicBezTo>
                  <a:lnTo>
                    <a:pt x="10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5"/>
            <p:cNvSpPr/>
            <p:nvPr/>
          </p:nvSpPr>
          <p:spPr>
            <a:xfrm>
              <a:off x="6113273" y="2089572"/>
              <a:ext cx="1618" cy="179254"/>
            </a:xfrm>
            <a:custGeom>
              <a:avLst/>
              <a:gdLst/>
              <a:ahLst/>
              <a:cxnLst/>
              <a:rect l="l" t="t" r="r" b="b"/>
              <a:pathLst>
                <a:path w="132" h="14627" extrusionOk="0">
                  <a:moveTo>
                    <a:pt x="131" y="1"/>
                  </a:moveTo>
                  <a:lnTo>
                    <a:pt x="131" y="1"/>
                  </a:lnTo>
                  <a:cubicBezTo>
                    <a:pt x="104" y="39"/>
                    <a:pt x="76" y="68"/>
                    <a:pt x="38" y="102"/>
                  </a:cubicBezTo>
                  <a:lnTo>
                    <a:pt x="1" y="14627"/>
                  </a:lnTo>
                  <a:cubicBezTo>
                    <a:pt x="32" y="14593"/>
                    <a:pt x="62" y="14560"/>
                    <a:pt x="90" y="14524"/>
                  </a:cubicBezTo>
                  <a:lnTo>
                    <a:pt x="131"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5"/>
            <p:cNvSpPr/>
            <p:nvPr/>
          </p:nvSpPr>
          <p:spPr>
            <a:xfrm>
              <a:off x="6110970" y="2090822"/>
              <a:ext cx="2782" cy="179658"/>
            </a:xfrm>
            <a:custGeom>
              <a:avLst/>
              <a:gdLst/>
              <a:ahLst/>
              <a:cxnLst/>
              <a:rect l="l" t="t" r="r" b="b"/>
              <a:pathLst>
                <a:path w="227" h="14660" extrusionOk="0">
                  <a:moveTo>
                    <a:pt x="226" y="0"/>
                  </a:moveTo>
                  <a:lnTo>
                    <a:pt x="226" y="0"/>
                  </a:lnTo>
                  <a:cubicBezTo>
                    <a:pt x="175" y="48"/>
                    <a:pt x="113" y="93"/>
                    <a:pt x="38" y="135"/>
                  </a:cubicBezTo>
                  <a:lnTo>
                    <a:pt x="1" y="14660"/>
                  </a:lnTo>
                  <a:cubicBezTo>
                    <a:pt x="72" y="14618"/>
                    <a:pt x="133" y="14573"/>
                    <a:pt x="189" y="14525"/>
                  </a:cubicBezTo>
                  <a:lnTo>
                    <a:pt x="22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5"/>
            <p:cNvSpPr/>
            <p:nvPr/>
          </p:nvSpPr>
          <p:spPr>
            <a:xfrm>
              <a:off x="6106840" y="2092464"/>
              <a:ext cx="4608" cy="179891"/>
            </a:xfrm>
            <a:custGeom>
              <a:avLst/>
              <a:gdLst/>
              <a:ahLst/>
              <a:cxnLst/>
              <a:rect l="l" t="t" r="r" b="b"/>
              <a:pathLst>
                <a:path w="376" h="14679" extrusionOk="0">
                  <a:moveTo>
                    <a:pt x="375" y="1"/>
                  </a:moveTo>
                  <a:lnTo>
                    <a:pt x="375" y="1"/>
                  </a:lnTo>
                  <a:cubicBezTo>
                    <a:pt x="371" y="7"/>
                    <a:pt x="365" y="11"/>
                    <a:pt x="361" y="15"/>
                  </a:cubicBezTo>
                  <a:cubicBezTo>
                    <a:pt x="262" y="70"/>
                    <a:pt x="155" y="120"/>
                    <a:pt x="42" y="153"/>
                  </a:cubicBezTo>
                  <a:lnTo>
                    <a:pt x="1" y="14678"/>
                  </a:lnTo>
                  <a:cubicBezTo>
                    <a:pt x="112" y="14641"/>
                    <a:pt x="221" y="14593"/>
                    <a:pt x="320" y="14536"/>
                  </a:cubicBezTo>
                  <a:cubicBezTo>
                    <a:pt x="328" y="14536"/>
                    <a:pt x="328" y="14530"/>
                    <a:pt x="338" y="14526"/>
                  </a:cubicBezTo>
                  <a:lnTo>
                    <a:pt x="375"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5"/>
            <p:cNvSpPr/>
            <p:nvPr/>
          </p:nvSpPr>
          <p:spPr>
            <a:xfrm>
              <a:off x="6103446" y="2094339"/>
              <a:ext cx="3921" cy="178837"/>
            </a:xfrm>
            <a:custGeom>
              <a:avLst/>
              <a:gdLst/>
              <a:ahLst/>
              <a:cxnLst/>
              <a:rect l="l" t="t" r="r" b="b"/>
              <a:pathLst>
                <a:path w="320" h="14593" extrusionOk="0">
                  <a:moveTo>
                    <a:pt x="319" y="0"/>
                  </a:moveTo>
                  <a:lnTo>
                    <a:pt x="319" y="0"/>
                  </a:lnTo>
                  <a:cubicBezTo>
                    <a:pt x="230" y="30"/>
                    <a:pt x="137" y="56"/>
                    <a:pt x="42" y="74"/>
                  </a:cubicBezTo>
                  <a:lnTo>
                    <a:pt x="0" y="14593"/>
                  </a:lnTo>
                  <a:cubicBezTo>
                    <a:pt x="93" y="14575"/>
                    <a:pt x="189" y="14551"/>
                    <a:pt x="278" y="14525"/>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5"/>
            <p:cNvSpPr/>
            <p:nvPr/>
          </p:nvSpPr>
          <p:spPr>
            <a:xfrm>
              <a:off x="6101142" y="2095234"/>
              <a:ext cx="2818" cy="178261"/>
            </a:xfrm>
            <a:custGeom>
              <a:avLst/>
              <a:gdLst/>
              <a:ahLst/>
              <a:cxnLst/>
              <a:rect l="l" t="t" r="r" b="b"/>
              <a:pathLst>
                <a:path w="230" h="14546" extrusionOk="0">
                  <a:moveTo>
                    <a:pt x="230" y="1"/>
                  </a:moveTo>
                  <a:lnTo>
                    <a:pt x="230" y="1"/>
                  </a:lnTo>
                  <a:cubicBezTo>
                    <a:pt x="171" y="8"/>
                    <a:pt x="103" y="16"/>
                    <a:pt x="44" y="24"/>
                  </a:cubicBezTo>
                  <a:lnTo>
                    <a:pt x="0" y="14545"/>
                  </a:lnTo>
                  <a:cubicBezTo>
                    <a:pt x="62" y="14541"/>
                    <a:pt x="127" y="14533"/>
                    <a:pt x="188"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5"/>
            <p:cNvSpPr/>
            <p:nvPr/>
          </p:nvSpPr>
          <p:spPr>
            <a:xfrm>
              <a:off x="6099120" y="2095528"/>
              <a:ext cx="2561" cy="178114"/>
            </a:xfrm>
            <a:custGeom>
              <a:avLst/>
              <a:gdLst/>
              <a:ahLst/>
              <a:cxnLst/>
              <a:rect l="l" t="t" r="r" b="b"/>
              <a:pathLst>
                <a:path w="209" h="14534" extrusionOk="0">
                  <a:moveTo>
                    <a:pt x="209" y="0"/>
                  </a:moveTo>
                  <a:lnTo>
                    <a:pt x="209" y="2"/>
                  </a:lnTo>
                  <a:lnTo>
                    <a:pt x="209" y="2"/>
                  </a:lnTo>
                  <a:cubicBezTo>
                    <a:pt x="209" y="2"/>
                    <a:pt x="209" y="2"/>
                    <a:pt x="209" y="2"/>
                  </a:cubicBezTo>
                  <a:lnTo>
                    <a:pt x="209" y="0"/>
                  </a:lnTo>
                  <a:close/>
                  <a:moveTo>
                    <a:pt x="209" y="2"/>
                  </a:moveTo>
                  <a:cubicBezTo>
                    <a:pt x="151" y="6"/>
                    <a:pt x="96" y="10"/>
                    <a:pt x="44" y="10"/>
                  </a:cubicBezTo>
                  <a:lnTo>
                    <a:pt x="1" y="14533"/>
                  </a:lnTo>
                  <a:cubicBezTo>
                    <a:pt x="58" y="14533"/>
                    <a:pt x="110" y="14531"/>
                    <a:pt x="165" y="14521"/>
                  </a:cubicBezTo>
                  <a:lnTo>
                    <a:pt x="209"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5"/>
            <p:cNvSpPr/>
            <p:nvPr/>
          </p:nvSpPr>
          <p:spPr>
            <a:xfrm>
              <a:off x="6097306" y="2095651"/>
              <a:ext cx="2365" cy="177992"/>
            </a:xfrm>
            <a:custGeom>
              <a:avLst/>
              <a:gdLst/>
              <a:ahLst/>
              <a:cxnLst/>
              <a:rect l="l" t="t" r="r" b="b"/>
              <a:pathLst>
                <a:path w="193" h="14524" extrusionOk="0">
                  <a:moveTo>
                    <a:pt x="192" y="0"/>
                  </a:moveTo>
                  <a:lnTo>
                    <a:pt x="192" y="0"/>
                  </a:lnTo>
                  <a:cubicBezTo>
                    <a:pt x="141" y="4"/>
                    <a:pt x="89" y="4"/>
                    <a:pt x="42" y="4"/>
                  </a:cubicBezTo>
                  <a:lnTo>
                    <a:pt x="0" y="14523"/>
                  </a:lnTo>
                  <a:lnTo>
                    <a:pt x="149" y="14523"/>
                  </a:lnTo>
                  <a:lnTo>
                    <a:pt x="19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5"/>
            <p:cNvSpPr/>
            <p:nvPr/>
          </p:nvSpPr>
          <p:spPr>
            <a:xfrm>
              <a:off x="6095505" y="2095528"/>
              <a:ext cx="2316" cy="178114"/>
            </a:xfrm>
            <a:custGeom>
              <a:avLst/>
              <a:gdLst/>
              <a:ahLst/>
              <a:cxnLst/>
              <a:rect l="l" t="t" r="r" b="b"/>
              <a:pathLst>
                <a:path w="189" h="14534" extrusionOk="0">
                  <a:moveTo>
                    <a:pt x="44" y="0"/>
                  </a:moveTo>
                  <a:lnTo>
                    <a:pt x="1" y="14525"/>
                  </a:lnTo>
                  <a:cubicBezTo>
                    <a:pt x="48" y="14529"/>
                    <a:pt x="96" y="14533"/>
                    <a:pt x="147" y="14533"/>
                  </a:cubicBezTo>
                  <a:lnTo>
                    <a:pt x="189" y="14"/>
                  </a:lnTo>
                  <a:cubicBezTo>
                    <a:pt x="137" y="10"/>
                    <a:pt x="90" y="10"/>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5"/>
            <p:cNvSpPr/>
            <p:nvPr/>
          </p:nvSpPr>
          <p:spPr>
            <a:xfrm>
              <a:off x="6093777" y="2095381"/>
              <a:ext cx="2279" cy="178163"/>
            </a:xfrm>
            <a:custGeom>
              <a:avLst/>
              <a:gdLst/>
              <a:ahLst/>
              <a:cxnLst/>
              <a:rect l="l" t="t" r="r" b="b"/>
              <a:pathLst>
                <a:path w="186" h="14538" extrusionOk="0">
                  <a:moveTo>
                    <a:pt x="39" y="0"/>
                  </a:moveTo>
                  <a:lnTo>
                    <a:pt x="1" y="14521"/>
                  </a:lnTo>
                  <a:cubicBezTo>
                    <a:pt x="48" y="14529"/>
                    <a:pt x="96" y="14533"/>
                    <a:pt x="142" y="14537"/>
                  </a:cubicBezTo>
                  <a:lnTo>
                    <a:pt x="185" y="12"/>
                  </a:lnTo>
                  <a:cubicBezTo>
                    <a:pt x="138" y="12"/>
                    <a:pt x="86" y="4"/>
                    <a:pt x="39"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75"/>
            <p:cNvSpPr/>
            <p:nvPr/>
          </p:nvSpPr>
          <p:spPr>
            <a:xfrm>
              <a:off x="6091963" y="2095062"/>
              <a:ext cx="2292" cy="178286"/>
            </a:xfrm>
            <a:custGeom>
              <a:avLst/>
              <a:gdLst/>
              <a:ahLst/>
              <a:cxnLst/>
              <a:rect l="l" t="t" r="r" b="b"/>
              <a:pathLst>
                <a:path w="187" h="14548" extrusionOk="0">
                  <a:moveTo>
                    <a:pt x="42" y="1"/>
                  </a:moveTo>
                  <a:lnTo>
                    <a:pt x="0" y="14522"/>
                  </a:lnTo>
                  <a:cubicBezTo>
                    <a:pt x="52" y="14534"/>
                    <a:pt x="97" y="14541"/>
                    <a:pt x="149" y="14547"/>
                  </a:cubicBezTo>
                  <a:lnTo>
                    <a:pt x="187" y="26"/>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75"/>
            <p:cNvSpPr/>
            <p:nvPr/>
          </p:nvSpPr>
          <p:spPr>
            <a:xfrm>
              <a:off x="6090113" y="2094609"/>
              <a:ext cx="2365" cy="178421"/>
            </a:xfrm>
            <a:custGeom>
              <a:avLst/>
              <a:gdLst/>
              <a:ahLst/>
              <a:cxnLst/>
              <a:rect l="l" t="t" r="r" b="b"/>
              <a:pathLst>
                <a:path w="193" h="14559" extrusionOk="0">
                  <a:moveTo>
                    <a:pt x="42" y="0"/>
                  </a:moveTo>
                  <a:lnTo>
                    <a:pt x="1" y="14525"/>
                  </a:lnTo>
                  <a:cubicBezTo>
                    <a:pt x="52" y="14537"/>
                    <a:pt x="104" y="14551"/>
                    <a:pt x="151" y="14559"/>
                  </a:cubicBezTo>
                  <a:lnTo>
                    <a:pt x="193" y="38"/>
                  </a:lnTo>
                  <a:cubicBezTo>
                    <a:pt x="145" y="26"/>
                    <a:pt x="94" y="12"/>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5"/>
            <p:cNvSpPr/>
            <p:nvPr/>
          </p:nvSpPr>
          <p:spPr>
            <a:xfrm>
              <a:off x="6087932" y="2093874"/>
              <a:ext cx="2708" cy="178739"/>
            </a:xfrm>
            <a:custGeom>
              <a:avLst/>
              <a:gdLst/>
              <a:ahLst/>
              <a:cxnLst/>
              <a:rect l="l" t="t" r="r" b="b"/>
              <a:pathLst>
                <a:path w="221" h="14585" extrusionOk="0">
                  <a:moveTo>
                    <a:pt x="42" y="1"/>
                  </a:moveTo>
                  <a:lnTo>
                    <a:pt x="1" y="14526"/>
                  </a:lnTo>
                  <a:cubicBezTo>
                    <a:pt x="62" y="14547"/>
                    <a:pt x="117" y="14563"/>
                    <a:pt x="179" y="14585"/>
                  </a:cubicBezTo>
                  <a:lnTo>
                    <a:pt x="220" y="60"/>
                  </a:lnTo>
                  <a:cubicBezTo>
                    <a:pt x="159" y="44"/>
                    <a:pt x="100" y="22"/>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5"/>
            <p:cNvSpPr/>
            <p:nvPr/>
          </p:nvSpPr>
          <p:spPr>
            <a:xfrm>
              <a:off x="6080065" y="2085210"/>
              <a:ext cx="8395" cy="186680"/>
            </a:xfrm>
            <a:custGeom>
              <a:avLst/>
              <a:gdLst/>
              <a:ahLst/>
              <a:cxnLst/>
              <a:rect l="l" t="t" r="r" b="b"/>
              <a:pathLst>
                <a:path w="685" h="15233" extrusionOk="0">
                  <a:moveTo>
                    <a:pt x="42" y="0"/>
                  </a:moveTo>
                  <a:cubicBezTo>
                    <a:pt x="42" y="5"/>
                    <a:pt x="42" y="10"/>
                    <a:pt x="42" y="15"/>
                  </a:cubicBezTo>
                  <a:lnTo>
                    <a:pt x="42" y="15"/>
                  </a:lnTo>
                  <a:lnTo>
                    <a:pt x="42" y="0"/>
                  </a:lnTo>
                  <a:close/>
                  <a:moveTo>
                    <a:pt x="42" y="15"/>
                  </a:moveTo>
                  <a:lnTo>
                    <a:pt x="1" y="14521"/>
                  </a:lnTo>
                  <a:cubicBezTo>
                    <a:pt x="1" y="14741"/>
                    <a:pt x="145" y="14961"/>
                    <a:pt x="431" y="15128"/>
                  </a:cubicBezTo>
                  <a:cubicBezTo>
                    <a:pt x="496" y="15165"/>
                    <a:pt x="567" y="15203"/>
                    <a:pt x="643" y="15233"/>
                  </a:cubicBezTo>
                  <a:lnTo>
                    <a:pt x="684" y="708"/>
                  </a:lnTo>
                  <a:cubicBezTo>
                    <a:pt x="609" y="678"/>
                    <a:pt x="539" y="644"/>
                    <a:pt x="474" y="607"/>
                  </a:cubicBezTo>
                  <a:cubicBezTo>
                    <a:pt x="189" y="440"/>
                    <a:pt x="45" y="226"/>
                    <a:pt x="42" y="15"/>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5"/>
            <p:cNvSpPr/>
            <p:nvPr/>
          </p:nvSpPr>
          <p:spPr>
            <a:xfrm>
              <a:off x="6078729" y="2074843"/>
              <a:ext cx="39559" cy="20846"/>
            </a:xfrm>
            <a:custGeom>
              <a:avLst/>
              <a:gdLst/>
              <a:ahLst/>
              <a:cxnLst/>
              <a:rect l="l" t="t" r="r" b="b"/>
              <a:pathLst>
                <a:path w="3228" h="1701" extrusionOk="0">
                  <a:moveTo>
                    <a:pt x="1610" y="1"/>
                  </a:moveTo>
                  <a:cubicBezTo>
                    <a:pt x="1234" y="1"/>
                    <a:pt x="859" y="85"/>
                    <a:pt x="573" y="252"/>
                  </a:cubicBezTo>
                  <a:cubicBezTo>
                    <a:pt x="1" y="581"/>
                    <a:pt x="5" y="1118"/>
                    <a:pt x="583" y="1453"/>
                  </a:cubicBezTo>
                  <a:cubicBezTo>
                    <a:pt x="871" y="1618"/>
                    <a:pt x="1246" y="1701"/>
                    <a:pt x="1621" y="1701"/>
                  </a:cubicBezTo>
                  <a:cubicBezTo>
                    <a:pt x="1995" y="1701"/>
                    <a:pt x="2369" y="1618"/>
                    <a:pt x="2655" y="1453"/>
                  </a:cubicBezTo>
                  <a:cubicBezTo>
                    <a:pt x="3228" y="1118"/>
                    <a:pt x="3224" y="581"/>
                    <a:pt x="2651" y="252"/>
                  </a:cubicBezTo>
                  <a:cubicBezTo>
                    <a:pt x="2362" y="85"/>
                    <a:pt x="1986" y="1"/>
                    <a:pt x="1610"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5"/>
            <p:cNvSpPr/>
            <p:nvPr/>
          </p:nvSpPr>
          <p:spPr>
            <a:xfrm>
              <a:off x="6547451" y="1983660"/>
              <a:ext cx="36520" cy="188470"/>
            </a:xfrm>
            <a:custGeom>
              <a:avLst/>
              <a:gdLst/>
              <a:ahLst/>
              <a:cxnLst/>
              <a:rect l="l" t="t" r="r" b="b"/>
              <a:pathLst>
                <a:path w="2980" h="15379" extrusionOk="0">
                  <a:moveTo>
                    <a:pt x="2980" y="7"/>
                  </a:moveTo>
                  <a:lnTo>
                    <a:pt x="2980" y="10"/>
                  </a:lnTo>
                  <a:lnTo>
                    <a:pt x="2980" y="10"/>
                  </a:lnTo>
                  <a:cubicBezTo>
                    <a:pt x="2980" y="9"/>
                    <a:pt x="2980" y="8"/>
                    <a:pt x="2980" y="7"/>
                  </a:cubicBezTo>
                  <a:close/>
                  <a:moveTo>
                    <a:pt x="38" y="1"/>
                  </a:moveTo>
                  <a:lnTo>
                    <a:pt x="0" y="14526"/>
                  </a:lnTo>
                  <a:cubicBezTo>
                    <a:pt x="0" y="14746"/>
                    <a:pt x="141" y="14960"/>
                    <a:pt x="432" y="15130"/>
                  </a:cubicBezTo>
                  <a:cubicBezTo>
                    <a:pt x="721" y="15295"/>
                    <a:pt x="1097" y="15378"/>
                    <a:pt x="1473" y="15378"/>
                  </a:cubicBezTo>
                  <a:cubicBezTo>
                    <a:pt x="1849" y="15378"/>
                    <a:pt x="2224" y="15295"/>
                    <a:pt x="2510" y="15130"/>
                  </a:cubicBezTo>
                  <a:cubicBezTo>
                    <a:pt x="2792" y="14961"/>
                    <a:pt x="2936" y="14746"/>
                    <a:pt x="2936" y="14530"/>
                  </a:cubicBezTo>
                  <a:lnTo>
                    <a:pt x="2980" y="10"/>
                  </a:lnTo>
                  <a:lnTo>
                    <a:pt x="2980" y="10"/>
                  </a:lnTo>
                  <a:cubicBezTo>
                    <a:pt x="2979" y="227"/>
                    <a:pt x="2832" y="441"/>
                    <a:pt x="2552" y="605"/>
                  </a:cubicBezTo>
                  <a:cubicBezTo>
                    <a:pt x="2263" y="773"/>
                    <a:pt x="1885" y="857"/>
                    <a:pt x="1508" y="857"/>
                  </a:cubicBezTo>
                  <a:cubicBezTo>
                    <a:pt x="1133" y="857"/>
                    <a:pt x="759" y="774"/>
                    <a:pt x="474" y="609"/>
                  </a:cubicBezTo>
                  <a:cubicBezTo>
                    <a:pt x="185" y="441"/>
                    <a:pt x="38" y="221"/>
                    <a:pt x="38"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5"/>
            <p:cNvSpPr/>
            <p:nvPr/>
          </p:nvSpPr>
          <p:spPr>
            <a:xfrm>
              <a:off x="6583430" y="1983733"/>
              <a:ext cx="539" cy="178139"/>
            </a:xfrm>
            <a:custGeom>
              <a:avLst/>
              <a:gdLst/>
              <a:ahLst/>
              <a:cxnLst/>
              <a:rect l="l" t="t" r="r" b="b"/>
              <a:pathLst>
                <a:path w="44" h="14536" extrusionOk="0">
                  <a:moveTo>
                    <a:pt x="44" y="1"/>
                  </a:moveTo>
                  <a:lnTo>
                    <a:pt x="0" y="14524"/>
                  </a:lnTo>
                  <a:lnTo>
                    <a:pt x="0" y="14536"/>
                  </a:lnTo>
                  <a:lnTo>
                    <a:pt x="44" y="17"/>
                  </a:lnTo>
                  <a:lnTo>
                    <a:pt x="44"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5"/>
            <p:cNvSpPr/>
            <p:nvPr/>
          </p:nvSpPr>
          <p:spPr>
            <a:xfrm>
              <a:off x="6583307" y="1983929"/>
              <a:ext cx="662" cy="178984"/>
            </a:xfrm>
            <a:custGeom>
              <a:avLst/>
              <a:gdLst/>
              <a:ahLst/>
              <a:cxnLst/>
              <a:rect l="l" t="t" r="r" b="b"/>
              <a:pathLst>
                <a:path w="54" h="14605" extrusionOk="0">
                  <a:moveTo>
                    <a:pt x="54" y="1"/>
                  </a:moveTo>
                  <a:lnTo>
                    <a:pt x="54" y="2"/>
                  </a:lnTo>
                  <a:lnTo>
                    <a:pt x="54" y="2"/>
                  </a:lnTo>
                  <a:cubicBezTo>
                    <a:pt x="54" y="1"/>
                    <a:pt x="54" y="1"/>
                    <a:pt x="54" y="1"/>
                  </a:cubicBezTo>
                  <a:close/>
                  <a:moveTo>
                    <a:pt x="54" y="2"/>
                  </a:moveTo>
                  <a:cubicBezTo>
                    <a:pt x="54" y="27"/>
                    <a:pt x="48" y="56"/>
                    <a:pt x="44" y="82"/>
                  </a:cubicBezTo>
                  <a:lnTo>
                    <a:pt x="0" y="14605"/>
                  </a:lnTo>
                  <a:cubicBezTo>
                    <a:pt x="6" y="14575"/>
                    <a:pt x="10" y="14551"/>
                    <a:pt x="10" y="14520"/>
                  </a:cubicBezTo>
                  <a:lnTo>
                    <a:pt x="54"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5"/>
            <p:cNvSpPr/>
            <p:nvPr/>
          </p:nvSpPr>
          <p:spPr>
            <a:xfrm>
              <a:off x="6583037" y="1984922"/>
              <a:ext cx="821" cy="179033"/>
            </a:xfrm>
            <a:custGeom>
              <a:avLst/>
              <a:gdLst/>
              <a:ahLst/>
              <a:cxnLst/>
              <a:rect l="l" t="t" r="r" b="b"/>
              <a:pathLst>
                <a:path w="67" h="14609" extrusionOk="0">
                  <a:moveTo>
                    <a:pt x="66" y="1"/>
                  </a:moveTo>
                  <a:lnTo>
                    <a:pt x="66" y="1"/>
                  </a:lnTo>
                  <a:cubicBezTo>
                    <a:pt x="56" y="30"/>
                    <a:pt x="52" y="58"/>
                    <a:pt x="42" y="84"/>
                  </a:cubicBezTo>
                  <a:lnTo>
                    <a:pt x="1" y="14609"/>
                  </a:lnTo>
                  <a:cubicBezTo>
                    <a:pt x="9" y="14579"/>
                    <a:pt x="19" y="14553"/>
                    <a:pt x="22"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5"/>
            <p:cNvSpPr/>
            <p:nvPr/>
          </p:nvSpPr>
          <p:spPr>
            <a:xfrm>
              <a:off x="6582584" y="1985939"/>
              <a:ext cx="980" cy="178997"/>
            </a:xfrm>
            <a:custGeom>
              <a:avLst/>
              <a:gdLst/>
              <a:ahLst/>
              <a:cxnLst/>
              <a:rect l="l" t="t" r="r" b="b"/>
              <a:pathLst>
                <a:path w="80" h="14606" extrusionOk="0">
                  <a:moveTo>
                    <a:pt x="79" y="1"/>
                  </a:moveTo>
                  <a:cubicBezTo>
                    <a:pt x="69" y="31"/>
                    <a:pt x="52" y="56"/>
                    <a:pt x="42" y="86"/>
                  </a:cubicBezTo>
                  <a:lnTo>
                    <a:pt x="0" y="14605"/>
                  </a:lnTo>
                  <a:cubicBezTo>
                    <a:pt x="14" y="14581"/>
                    <a:pt x="28" y="14550"/>
                    <a:pt x="38" y="14526"/>
                  </a:cubicBezTo>
                  <a:lnTo>
                    <a:pt x="79"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5"/>
            <p:cNvSpPr/>
            <p:nvPr/>
          </p:nvSpPr>
          <p:spPr>
            <a:xfrm>
              <a:off x="6581824" y="1986993"/>
              <a:ext cx="1274" cy="179033"/>
            </a:xfrm>
            <a:custGeom>
              <a:avLst/>
              <a:gdLst/>
              <a:ahLst/>
              <a:cxnLst/>
              <a:rect l="l" t="t" r="r" b="b"/>
              <a:pathLst>
                <a:path w="104" h="14609" extrusionOk="0">
                  <a:moveTo>
                    <a:pt x="104" y="0"/>
                  </a:moveTo>
                  <a:lnTo>
                    <a:pt x="104" y="0"/>
                  </a:lnTo>
                  <a:cubicBezTo>
                    <a:pt x="86" y="30"/>
                    <a:pt x="66" y="60"/>
                    <a:pt x="42" y="89"/>
                  </a:cubicBezTo>
                  <a:lnTo>
                    <a:pt x="1" y="14608"/>
                  </a:lnTo>
                  <a:cubicBezTo>
                    <a:pt x="24" y="14583"/>
                    <a:pt x="42" y="14549"/>
                    <a:pt x="62" y="14519"/>
                  </a:cubicBezTo>
                  <a:lnTo>
                    <a:pt x="10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5"/>
            <p:cNvSpPr/>
            <p:nvPr/>
          </p:nvSpPr>
          <p:spPr>
            <a:xfrm>
              <a:off x="6580685" y="1988083"/>
              <a:ext cx="1667" cy="179131"/>
            </a:xfrm>
            <a:custGeom>
              <a:avLst/>
              <a:gdLst/>
              <a:ahLst/>
              <a:cxnLst/>
              <a:rect l="l" t="t" r="r" b="b"/>
              <a:pathLst>
                <a:path w="136" h="14617" extrusionOk="0">
                  <a:moveTo>
                    <a:pt x="135" y="0"/>
                  </a:moveTo>
                  <a:lnTo>
                    <a:pt x="135" y="0"/>
                  </a:lnTo>
                  <a:cubicBezTo>
                    <a:pt x="107" y="30"/>
                    <a:pt x="74" y="64"/>
                    <a:pt x="42" y="95"/>
                  </a:cubicBezTo>
                  <a:lnTo>
                    <a:pt x="1" y="14616"/>
                  </a:lnTo>
                  <a:cubicBezTo>
                    <a:pt x="36" y="14587"/>
                    <a:pt x="70" y="14553"/>
                    <a:pt x="94" y="14519"/>
                  </a:cubicBezTo>
                  <a:lnTo>
                    <a:pt x="13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5"/>
            <p:cNvSpPr/>
            <p:nvPr/>
          </p:nvSpPr>
          <p:spPr>
            <a:xfrm>
              <a:off x="6578430" y="1989272"/>
              <a:ext cx="2782" cy="179658"/>
            </a:xfrm>
            <a:custGeom>
              <a:avLst/>
              <a:gdLst/>
              <a:ahLst/>
              <a:cxnLst/>
              <a:rect l="l" t="t" r="r" b="b"/>
              <a:pathLst>
                <a:path w="227" h="14660" extrusionOk="0">
                  <a:moveTo>
                    <a:pt x="226" y="0"/>
                  </a:moveTo>
                  <a:cubicBezTo>
                    <a:pt x="175" y="50"/>
                    <a:pt x="113" y="93"/>
                    <a:pt x="44" y="139"/>
                  </a:cubicBezTo>
                  <a:lnTo>
                    <a:pt x="0" y="14660"/>
                  </a:lnTo>
                  <a:cubicBezTo>
                    <a:pt x="72" y="14618"/>
                    <a:pt x="133" y="14571"/>
                    <a:pt x="185" y="14519"/>
                  </a:cubicBezTo>
                  <a:lnTo>
                    <a:pt x="22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5"/>
            <p:cNvSpPr/>
            <p:nvPr/>
          </p:nvSpPr>
          <p:spPr>
            <a:xfrm>
              <a:off x="6574227" y="1990975"/>
              <a:ext cx="4742" cy="179830"/>
            </a:xfrm>
            <a:custGeom>
              <a:avLst/>
              <a:gdLst/>
              <a:ahLst/>
              <a:cxnLst/>
              <a:rect l="l" t="t" r="r" b="b"/>
              <a:pathLst>
                <a:path w="387" h="14674" extrusionOk="0">
                  <a:moveTo>
                    <a:pt x="385" y="0"/>
                  </a:moveTo>
                  <a:cubicBezTo>
                    <a:pt x="377" y="0"/>
                    <a:pt x="371" y="4"/>
                    <a:pt x="367" y="10"/>
                  </a:cubicBezTo>
                  <a:cubicBezTo>
                    <a:pt x="268" y="67"/>
                    <a:pt x="161" y="115"/>
                    <a:pt x="44" y="149"/>
                  </a:cubicBezTo>
                  <a:lnTo>
                    <a:pt x="1" y="14674"/>
                  </a:lnTo>
                  <a:cubicBezTo>
                    <a:pt x="117" y="14634"/>
                    <a:pt x="226" y="14588"/>
                    <a:pt x="325" y="14533"/>
                  </a:cubicBezTo>
                  <a:cubicBezTo>
                    <a:pt x="329" y="14529"/>
                    <a:pt x="339" y="14525"/>
                    <a:pt x="343" y="14521"/>
                  </a:cubicBezTo>
                  <a:lnTo>
                    <a:pt x="387"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5"/>
            <p:cNvSpPr/>
            <p:nvPr/>
          </p:nvSpPr>
          <p:spPr>
            <a:xfrm>
              <a:off x="6570857" y="1992789"/>
              <a:ext cx="3921" cy="178886"/>
            </a:xfrm>
            <a:custGeom>
              <a:avLst/>
              <a:gdLst/>
              <a:ahLst/>
              <a:cxnLst/>
              <a:rect l="l" t="t" r="r" b="b"/>
              <a:pathLst>
                <a:path w="320" h="14597" extrusionOk="0">
                  <a:moveTo>
                    <a:pt x="319" y="1"/>
                  </a:moveTo>
                  <a:lnTo>
                    <a:pt x="319" y="1"/>
                  </a:lnTo>
                  <a:cubicBezTo>
                    <a:pt x="230" y="30"/>
                    <a:pt x="135" y="56"/>
                    <a:pt x="38" y="72"/>
                  </a:cubicBezTo>
                  <a:lnTo>
                    <a:pt x="0" y="14597"/>
                  </a:lnTo>
                  <a:cubicBezTo>
                    <a:pt x="93" y="14575"/>
                    <a:pt x="186" y="14555"/>
                    <a:pt x="276" y="14526"/>
                  </a:cubicBezTo>
                  <a:lnTo>
                    <a:pt x="319"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75"/>
            <p:cNvSpPr/>
            <p:nvPr/>
          </p:nvSpPr>
          <p:spPr>
            <a:xfrm>
              <a:off x="6568504" y="1993659"/>
              <a:ext cx="2818" cy="178335"/>
            </a:xfrm>
            <a:custGeom>
              <a:avLst/>
              <a:gdLst/>
              <a:ahLst/>
              <a:cxnLst/>
              <a:rect l="l" t="t" r="r" b="b"/>
              <a:pathLst>
                <a:path w="230" h="14552" extrusionOk="0">
                  <a:moveTo>
                    <a:pt x="230" y="1"/>
                  </a:moveTo>
                  <a:lnTo>
                    <a:pt x="230" y="1"/>
                  </a:lnTo>
                  <a:cubicBezTo>
                    <a:pt x="168" y="15"/>
                    <a:pt x="107" y="19"/>
                    <a:pt x="42" y="27"/>
                  </a:cubicBezTo>
                  <a:lnTo>
                    <a:pt x="0" y="14552"/>
                  </a:lnTo>
                  <a:cubicBezTo>
                    <a:pt x="65" y="14542"/>
                    <a:pt x="127" y="14534"/>
                    <a:pt x="192"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75"/>
            <p:cNvSpPr/>
            <p:nvPr/>
          </p:nvSpPr>
          <p:spPr>
            <a:xfrm>
              <a:off x="6566531" y="1993978"/>
              <a:ext cx="2488" cy="178114"/>
            </a:xfrm>
            <a:custGeom>
              <a:avLst/>
              <a:gdLst/>
              <a:ahLst/>
              <a:cxnLst/>
              <a:rect l="l" t="t" r="r" b="b"/>
              <a:pathLst>
                <a:path w="203" h="14534" extrusionOk="0">
                  <a:moveTo>
                    <a:pt x="203" y="1"/>
                  </a:moveTo>
                  <a:lnTo>
                    <a:pt x="203" y="1"/>
                  </a:lnTo>
                  <a:cubicBezTo>
                    <a:pt x="151" y="5"/>
                    <a:pt x="96" y="9"/>
                    <a:pt x="44" y="13"/>
                  </a:cubicBezTo>
                  <a:lnTo>
                    <a:pt x="1" y="14534"/>
                  </a:lnTo>
                  <a:cubicBezTo>
                    <a:pt x="58" y="14534"/>
                    <a:pt x="110" y="14530"/>
                    <a:pt x="161" y="14526"/>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75"/>
            <p:cNvSpPr/>
            <p:nvPr/>
          </p:nvSpPr>
          <p:spPr>
            <a:xfrm>
              <a:off x="6564693" y="1994125"/>
              <a:ext cx="2390" cy="178016"/>
            </a:xfrm>
            <a:custGeom>
              <a:avLst/>
              <a:gdLst/>
              <a:ahLst/>
              <a:cxnLst/>
              <a:rect l="l" t="t" r="r" b="b"/>
              <a:pathLst>
                <a:path w="195" h="14526" extrusionOk="0">
                  <a:moveTo>
                    <a:pt x="44" y="1"/>
                  </a:moveTo>
                  <a:lnTo>
                    <a:pt x="0" y="14525"/>
                  </a:lnTo>
                  <a:cubicBezTo>
                    <a:pt x="48" y="14525"/>
                    <a:pt x="99" y="14525"/>
                    <a:pt x="151" y="14522"/>
                  </a:cubicBezTo>
                  <a:lnTo>
                    <a:pt x="194"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75"/>
            <p:cNvSpPr/>
            <p:nvPr/>
          </p:nvSpPr>
          <p:spPr>
            <a:xfrm>
              <a:off x="6562916" y="1994027"/>
              <a:ext cx="2316" cy="178114"/>
            </a:xfrm>
            <a:custGeom>
              <a:avLst/>
              <a:gdLst/>
              <a:ahLst/>
              <a:cxnLst/>
              <a:rect l="l" t="t" r="r" b="b"/>
              <a:pathLst>
                <a:path w="189" h="14534" extrusionOk="0">
                  <a:moveTo>
                    <a:pt x="42" y="1"/>
                  </a:moveTo>
                  <a:lnTo>
                    <a:pt x="0" y="14526"/>
                  </a:lnTo>
                  <a:cubicBezTo>
                    <a:pt x="48" y="14526"/>
                    <a:pt x="94" y="14530"/>
                    <a:pt x="145" y="14533"/>
                  </a:cubicBezTo>
                  <a:lnTo>
                    <a:pt x="189" y="9"/>
                  </a:lnTo>
                  <a:cubicBezTo>
                    <a:pt x="137" y="9"/>
                    <a:pt x="90"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75"/>
            <p:cNvSpPr/>
            <p:nvPr/>
          </p:nvSpPr>
          <p:spPr>
            <a:xfrm>
              <a:off x="6561139" y="1993831"/>
              <a:ext cx="2292" cy="178212"/>
            </a:xfrm>
            <a:custGeom>
              <a:avLst/>
              <a:gdLst/>
              <a:ahLst/>
              <a:cxnLst/>
              <a:rect l="l" t="t" r="r" b="b"/>
              <a:pathLst>
                <a:path w="187" h="14542" extrusionOk="0">
                  <a:moveTo>
                    <a:pt x="42" y="1"/>
                  </a:moveTo>
                  <a:lnTo>
                    <a:pt x="1" y="14524"/>
                  </a:lnTo>
                  <a:cubicBezTo>
                    <a:pt x="52" y="14528"/>
                    <a:pt x="98" y="14538"/>
                    <a:pt x="145" y="14542"/>
                  </a:cubicBezTo>
                  <a:lnTo>
                    <a:pt x="187" y="17"/>
                  </a:lnTo>
                  <a:cubicBezTo>
                    <a:pt x="136" y="13"/>
                    <a:pt x="90" y="9"/>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75"/>
            <p:cNvSpPr/>
            <p:nvPr/>
          </p:nvSpPr>
          <p:spPr>
            <a:xfrm>
              <a:off x="6559424" y="1993524"/>
              <a:ext cx="2243" cy="178298"/>
            </a:xfrm>
            <a:custGeom>
              <a:avLst/>
              <a:gdLst/>
              <a:ahLst/>
              <a:cxnLst/>
              <a:rect l="l" t="t" r="r" b="b"/>
              <a:pathLst>
                <a:path w="183" h="14549" extrusionOk="0">
                  <a:moveTo>
                    <a:pt x="42" y="0"/>
                  </a:moveTo>
                  <a:lnTo>
                    <a:pt x="0" y="14523"/>
                  </a:lnTo>
                  <a:cubicBezTo>
                    <a:pt x="46" y="14531"/>
                    <a:pt x="93" y="14541"/>
                    <a:pt x="141" y="14549"/>
                  </a:cubicBezTo>
                  <a:lnTo>
                    <a:pt x="182" y="26"/>
                  </a:lnTo>
                  <a:cubicBezTo>
                    <a:pt x="131"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75"/>
            <p:cNvSpPr/>
            <p:nvPr/>
          </p:nvSpPr>
          <p:spPr>
            <a:xfrm>
              <a:off x="6557500" y="1993083"/>
              <a:ext cx="2439" cy="178421"/>
            </a:xfrm>
            <a:custGeom>
              <a:avLst/>
              <a:gdLst/>
              <a:ahLst/>
              <a:cxnLst/>
              <a:rect l="l" t="t" r="r" b="b"/>
              <a:pathLst>
                <a:path w="199" h="14559" extrusionOk="0">
                  <a:moveTo>
                    <a:pt x="44" y="0"/>
                  </a:moveTo>
                  <a:lnTo>
                    <a:pt x="1" y="14521"/>
                  </a:lnTo>
                  <a:cubicBezTo>
                    <a:pt x="52" y="14535"/>
                    <a:pt x="106" y="14547"/>
                    <a:pt x="157" y="14559"/>
                  </a:cubicBezTo>
                  <a:lnTo>
                    <a:pt x="199" y="36"/>
                  </a:lnTo>
                  <a:cubicBezTo>
                    <a:pt x="143" y="26"/>
                    <a:pt x="92" y="14"/>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75"/>
            <p:cNvSpPr/>
            <p:nvPr/>
          </p:nvSpPr>
          <p:spPr>
            <a:xfrm>
              <a:off x="6555343" y="1992323"/>
              <a:ext cx="2708" cy="178751"/>
            </a:xfrm>
            <a:custGeom>
              <a:avLst/>
              <a:gdLst/>
              <a:ahLst/>
              <a:cxnLst/>
              <a:rect l="l" t="t" r="r" b="b"/>
              <a:pathLst>
                <a:path w="221" h="14586" extrusionOk="0">
                  <a:moveTo>
                    <a:pt x="42" y="1"/>
                  </a:moveTo>
                  <a:lnTo>
                    <a:pt x="0" y="14524"/>
                  </a:lnTo>
                  <a:cubicBezTo>
                    <a:pt x="56" y="14546"/>
                    <a:pt x="117" y="14568"/>
                    <a:pt x="177" y="14585"/>
                  </a:cubicBezTo>
                  <a:lnTo>
                    <a:pt x="220" y="64"/>
                  </a:lnTo>
                  <a:cubicBezTo>
                    <a:pt x="159" y="43"/>
                    <a:pt x="97" y="21"/>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75"/>
            <p:cNvSpPr/>
            <p:nvPr/>
          </p:nvSpPr>
          <p:spPr>
            <a:xfrm>
              <a:off x="6547451" y="1983660"/>
              <a:ext cx="8405" cy="186656"/>
            </a:xfrm>
            <a:custGeom>
              <a:avLst/>
              <a:gdLst/>
              <a:ahLst/>
              <a:cxnLst/>
              <a:rect l="l" t="t" r="r" b="b"/>
              <a:pathLst>
                <a:path w="686" h="15231" extrusionOk="0">
                  <a:moveTo>
                    <a:pt x="38" y="1"/>
                  </a:moveTo>
                  <a:lnTo>
                    <a:pt x="0" y="14526"/>
                  </a:lnTo>
                  <a:cubicBezTo>
                    <a:pt x="0" y="14746"/>
                    <a:pt x="141" y="14960"/>
                    <a:pt x="432" y="15130"/>
                  </a:cubicBezTo>
                  <a:cubicBezTo>
                    <a:pt x="502" y="15168"/>
                    <a:pt x="573" y="15203"/>
                    <a:pt x="642" y="15231"/>
                  </a:cubicBezTo>
                  <a:lnTo>
                    <a:pt x="686" y="708"/>
                  </a:lnTo>
                  <a:cubicBezTo>
                    <a:pt x="611" y="678"/>
                    <a:pt x="541" y="649"/>
                    <a:pt x="474" y="609"/>
                  </a:cubicBezTo>
                  <a:cubicBezTo>
                    <a:pt x="185"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75"/>
            <p:cNvSpPr/>
            <p:nvPr/>
          </p:nvSpPr>
          <p:spPr>
            <a:xfrm>
              <a:off x="6546189" y="1973305"/>
              <a:ext cx="39559" cy="20858"/>
            </a:xfrm>
            <a:custGeom>
              <a:avLst/>
              <a:gdLst/>
              <a:ahLst/>
              <a:cxnLst/>
              <a:rect l="l" t="t" r="r" b="b"/>
              <a:pathLst>
                <a:path w="3228" h="1702" extrusionOk="0">
                  <a:moveTo>
                    <a:pt x="1610" y="0"/>
                  </a:moveTo>
                  <a:cubicBezTo>
                    <a:pt x="1234" y="0"/>
                    <a:pt x="859" y="84"/>
                    <a:pt x="573" y="251"/>
                  </a:cubicBezTo>
                  <a:cubicBezTo>
                    <a:pt x="0" y="580"/>
                    <a:pt x="0" y="1121"/>
                    <a:pt x="577" y="1454"/>
                  </a:cubicBezTo>
                  <a:cubicBezTo>
                    <a:pt x="863" y="1619"/>
                    <a:pt x="1237" y="1702"/>
                    <a:pt x="1613" y="1702"/>
                  </a:cubicBezTo>
                  <a:cubicBezTo>
                    <a:pt x="1989" y="1702"/>
                    <a:pt x="2366" y="1619"/>
                    <a:pt x="2655" y="1452"/>
                  </a:cubicBezTo>
                  <a:cubicBezTo>
                    <a:pt x="3228" y="1117"/>
                    <a:pt x="3224" y="580"/>
                    <a:pt x="2651" y="251"/>
                  </a:cubicBezTo>
                  <a:cubicBezTo>
                    <a:pt x="2362" y="84"/>
                    <a:pt x="1985" y="0"/>
                    <a:pt x="1610"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75"/>
            <p:cNvSpPr/>
            <p:nvPr/>
          </p:nvSpPr>
          <p:spPr>
            <a:xfrm>
              <a:off x="6493950" y="1690074"/>
              <a:ext cx="136276" cy="336008"/>
            </a:xfrm>
            <a:custGeom>
              <a:avLst/>
              <a:gdLst/>
              <a:ahLst/>
              <a:cxnLst/>
              <a:rect l="l" t="t" r="r" b="b"/>
              <a:pathLst>
                <a:path w="11120" h="27418" extrusionOk="0">
                  <a:moveTo>
                    <a:pt x="11120" y="34"/>
                  </a:moveTo>
                  <a:lnTo>
                    <a:pt x="11120" y="36"/>
                  </a:lnTo>
                  <a:lnTo>
                    <a:pt x="11120" y="36"/>
                  </a:lnTo>
                  <a:cubicBezTo>
                    <a:pt x="11120" y="35"/>
                    <a:pt x="11120" y="35"/>
                    <a:pt x="11120" y="34"/>
                  </a:cubicBezTo>
                  <a:close/>
                  <a:moveTo>
                    <a:pt x="72" y="0"/>
                  </a:moveTo>
                  <a:lnTo>
                    <a:pt x="4" y="24204"/>
                  </a:lnTo>
                  <a:cubicBezTo>
                    <a:pt x="0" y="25028"/>
                    <a:pt x="545" y="25857"/>
                    <a:pt x="1637" y="26488"/>
                  </a:cubicBezTo>
                  <a:cubicBezTo>
                    <a:pt x="1886" y="26631"/>
                    <a:pt x="2148" y="26754"/>
                    <a:pt x="2429" y="26867"/>
                  </a:cubicBezTo>
                  <a:cubicBezTo>
                    <a:pt x="2443" y="26873"/>
                    <a:pt x="2463" y="26877"/>
                    <a:pt x="2477" y="26881"/>
                  </a:cubicBezTo>
                  <a:cubicBezTo>
                    <a:pt x="2518" y="26897"/>
                    <a:pt x="2566" y="26910"/>
                    <a:pt x="2613" y="26926"/>
                  </a:cubicBezTo>
                  <a:cubicBezTo>
                    <a:pt x="2772" y="26986"/>
                    <a:pt x="2932" y="27045"/>
                    <a:pt x="3101" y="27091"/>
                  </a:cubicBezTo>
                  <a:cubicBezTo>
                    <a:pt x="3190" y="27116"/>
                    <a:pt x="3283" y="27138"/>
                    <a:pt x="3376" y="27160"/>
                  </a:cubicBezTo>
                  <a:cubicBezTo>
                    <a:pt x="3427" y="27172"/>
                    <a:pt x="3485" y="27186"/>
                    <a:pt x="3536" y="27196"/>
                  </a:cubicBezTo>
                  <a:cubicBezTo>
                    <a:pt x="3584" y="27210"/>
                    <a:pt x="3626" y="27223"/>
                    <a:pt x="3673" y="27231"/>
                  </a:cubicBezTo>
                  <a:cubicBezTo>
                    <a:pt x="3855" y="27269"/>
                    <a:pt x="4038" y="27303"/>
                    <a:pt x="4226" y="27328"/>
                  </a:cubicBezTo>
                  <a:cubicBezTo>
                    <a:pt x="4291" y="27338"/>
                    <a:pt x="4357" y="27340"/>
                    <a:pt x="4422" y="27348"/>
                  </a:cubicBezTo>
                  <a:cubicBezTo>
                    <a:pt x="4470" y="27354"/>
                    <a:pt x="4517" y="27362"/>
                    <a:pt x="4559" y="27366"/>
                  </a:cubicBezTo>
                  <a:cubicBezTo>
                    <a:pt x="4624" y="27376"/>
                    <a:pt x="4695" y="27384"/>
                    <a:pt x="4761" y="27388"/>
                  </a:cubicBezTo>
                  <a:cubicBezTo>
                    <a:pt x="4939" y="27404"/>
                    <a:pt x="5121" y="27412"/>
                    <a:pt x="5304" y="27418"/>
                  </a:cubicBezTo>
                  <a:lnTo>
                    <a:pt x="5622" y="27418"/>
                  </a:lnTo>
                  <a:cubicBezTo>
                    <a:pt x="5708" y="27418"/>
                    <a:pt x="5787" y="27418"/>
                    <a:pt x="5866" y="27412"/>
                  </a:cubicBezTo>
                  <a:cubicBezTo>
                    <a:pt x="6078" y="27410"/>
                    <a:pt x="6280" y="27396"/>
                    <a:pt x="6486" y="27374"/>
                  </a:cubicBezTo>
                  <a:cubicBezTo>
                    <a:pt x="6506" y="27370"/>
                    <a:pt x="6528" y="27366"/>
                    <a:pt x="6548" y="27366"/>
                  </a:cubicBezTo>
                  <a:cubicBezTo>
                    <a:pt x="6609" y="27358"/>
                    <a:pt x="6664" y="27346"/>
                    <a:pt x="6720" y="27340"/>
                  </a:cubicBezTo>
                  <a:cubicBezTo>
                    <a:pt x="6880" y="27321"/>
                    <a:pt x="7035" y="27303"/>
                    <a:pt x="7189" y="27277"/>
                  </a:cubicBezTo>
                  <a:cubicBezTo>
                    <a:pt x="7261" y="27261"/>
                    <a:pt x="7320" y="27239"/>
                    <a:pt x="7392" y="27227"/>
                  </a:cubicBezTo>
                  <a:cubicBezTo>
                    <a:pt x="7580" y="27186"/>
                    <a:pt x="7758" y="27138"/>
                    <a:pt x="7940" y="27087"/>
                  </a:cubicBezTo>
                  <a:cubicBezTo>
                    <a:pt x="8033" y="27061"/>
                    <a:pt x="8138" y="27045"/>
                    <a:pt x="8235" y="27015"/>
                  </a:cubicBezTo>
                  <a:cubicBezTo>
                    <a:pt x="8317" y="26990"/>
                    <a:pt x="8390" y="26956"/>
                    <a:pt x="8465" y="26926"/>
                  </a:cubicBezTo>
                  <a:cubicBezTo>
                    <a:pt x="8537" y="26901"/>
                    <a:pt x="8606" y="26875"/>
                    <a:pt x="8671" y="26851"/>
                  </a:cubicBezTo>
                  <a:cubicBezTo>
                    <a:pt x="8945" y="26740"/>
                    <a:pt x="9206" y="26621"/>
                    <a:pt x="9446" y="26483"/>
                  </a:cubicBezTo>
                  <a:cubicBezTo>
                    <a:pt x="9470" y="26469"/>
                    <a:pt x="9493" y="26457"/>
                    <a:pt x="9517" y="26445"/>
                  </a:cubicBezTo>
                  <a:cubicBezTo>
                    <a:pt x="9569" y="26411"/>
                    <a:pt x="9614" y="26372"/>
                    <a:pt x="9666" y="26344"/>
                  </a:cubicBezTo>
                  <a:cubicBezTo>
                    <a:pt x="9727" y="26300"/>
                    <a:pt x="9798" y="26259"/>
                    <a:pt x="9858" y="26217"/>
                  </a:cubicBezTo>
                  <a:cubicBezTo>
                    <a:pt x="9909" y="26174"/>
                    <a:pt x="9961" y="26132"/>
                    <a:pt x="10012" y="26090"/>
                  </a:cubicBezTo>
                  <a:cubicBezTo>
                    <a:pt x="10074" y="26043"/>
                    <a:pt x="10125" y="26001"/>
                    <a:pt x="10177" y="25954"/>
                  </a:cubicBezTo>
                  <a:cubicBezTo>
                    <a:pt x="10191" y="25946"/>
                    <a:pt x="10201" y="25938"/>
                    <a:pt x="10214" y="25924"/>
                  </a:cubicBezTo>
                  <a:cubicBezTo>
                    <a:pt x="10238" y="25904"/>
                    <a:pt x="10252" y="25882"/>
                    <a:pt x="10276" y="25861"/>
                  </a:cubicBezTo>
                  <a:cubicBezTo>
                    <a:pt x="10355" y="25777"/>
                    <a:pt x="10434" y="25696"/>
                    <a:pt x="10502" y="25611"/>
                  </a:cubicBezTo>
                  <a:cubicBezTo>
                    <a:pt x="10520" y="25595"/>
                    <a:pt x="10543" y="25577"/>
                    <a:pt x="10557" y="25557"/>
                  </a:cubicBezTo>
                  <a:cubicBezTo>
                    <a:pt x="10571" y="25540"/>
                    <a:pt x="10581" y="25520"/>
                    <a:pt x="10595" y="25502"/>
                  </a:cubicBezTo>
                  <a:cubicBezTo>
                    <a:pt x="10642" y="25435"/>
                    <a:pt x="10684" y="25371"/>
                    <a:pt x="10726" y="25304"/>
                  </a:cubicBezTo>
                  <a:cubicBezTo>
                    <a:pt x="10739" y="25278"/>
                    <a:pt x="10763" y="25252"/>
                    <a:pt x="10777" y="25227"/>
                  </a:cubicBezTo>
                  <a:cubicBezTo>
                    <a:pt x="10787" y="25215"/>
                    <a:pt x="10791" y="25201"/>
                    <a:pt x="10797" y="25185"/>
                  </a:cubicBezTo>
                  <a:cubicBezTo>
                    <a:pt x="10829" y="25130"/>
                    <a:pt x="10852" y="25070"/>
                    <a:pt x="10880" y="25011"/>
                  </a:cubicBezTo>
                  <a:cubicBezTo>
                    <a:pt x="10890" y="24977"/>
                    <a:pt x="10914" y="24947"/>
                    <a:pt x="10928" y="24914"/>
                  </a:cubicBezTo>
                  <a:cubicBezTo>
                    <a:pt x="10932" y="24902"/>
                    <a:pt x="10932" y="24888"/>
                    <a:pt x="10932" y="24880"/>
                  </a:cubicBezTo>
                  <a:cubicBezTo>
                    <a:pt x="10955" y="24820"/>
                    <a:pt x="10969" y="24767"/>
                    <a:pt x="10983" y="24712"/>
                  </a:cubicBezTo>
                  <a:cubicBezTo>
                    <a:pt x="10993" y="24672"/>
                    <a:pt x="11007" y="24640"/>
                    <a:pt x="11017" y="24601"/>
                  </a:cubicBezTo>
                  <a:lnTo>
                    <a:pt x="11017" y="24571"/>
                  </a:lnTo>
                  <a:cubicBezTo>
                    <a:pt x="11027" y="24517"/>
                    <a:pt x="11031" y="24454"/>
                    <a:pt x="11041" y="24395"/>
                  </a:cubicBezTo>
                  <a:cubicBezTo>
                    <a:pt x="11041" y="24361"/>
                    <a:pt x="11050" y="24321"/>
                    <a:pt x="11050" y="24286"/>
                  </a:cubicBezTo>
                  <a:cubicBezTo>
                    <a:pt x="11054" y="24268"/>
                    <a:pt x="11054" y="24254"/>
                    <a:pt x="11054" y="24238"/>
                  </a:cubicBezTo>
                  <a:lnTo>
                    <a:pt x="11120" y="36"/>
                  </a:lnTo>
                  <a:lnTo>
                    <a:pt x="11120" y="36"/>
                  </a:lnTo>
                  <a:cubicBezTo>
                    <a:pt x="11120" y="91"/>
                    <a:pt x="11110" y="146"/>
                    <a:pt x="11106" y="200"/>
                  </a:cubicBezTo>
                  <a:cubicBezTo>
                    <a:pt x="11102" y="260"/>
                    <a:pt x="11096" y="315"/>
                    <a:pt x="11088" y="365"/>
                  </a:cubicBezTo>
                  <a:cubicBezTo>
                    <a:pt x="11078" y="416"/>
                    <a:pt x="11064" y="468"/>
                    <a:pt x="11050" y="513"/>
                  </a:cubicBezTo>
                  <a:cubicBezTo>
                    <a:pt x="11035" y="567"/>
                    <a:pt x="11021" y="622"/>
                    <a:pt x="11003" y="674"/>
                  </a:cubicBezTo>
                  <a:cubicBezTo>
                    <a:pt x="10989" y="719"/>
                    <a:pt x="10965" y="763"/>
                    <a:pt x="10945" y="808"/>
                  </a:cubicBezTo>
                  <a:cubicBezTo>
                    <a:pt x="10924" y="870"/>
                    <a:pt x="10894" y="923"/>
                    <a:pt x="10866" y="983"/>
                  </a:cubicBezTo>
                  <a:cubicBezTo>
                    <a:pt x="10848" y="1024"/>
                    <a:pt x="10819" y="1062"/>
                    <a:pt x="10791" y="1102"/>
                  </a:cubicBezTo>
                  <a:cubicBezTo>
                    <a:pt x="10753" y="1169"/>
                    <a:pt x="10712" y="1232"/>
                    <a:pt x="10664" y="1300"/>
                  </a:cubicBezTo>
                  <a:cubicBezTo>
                    <a:pt x="10632" y="1333"/>
                    <a:pt x="10605" y="1373"/>
                    <a:pt x="10571" y="1409"/>
                  </a:cubicBezTo>
                  <a:cubicBezTo>
                    <a:pt x="10500" y="1494"/>
                    <a:pt x="10421" y="1579"/>
                    <a:pt x="10337" y="1664"/>
                  </a:cubicBezTo>
                  <a:cubicBezTo>
                    <a:pt x="10310" y="1694"/>
                    <a:pt x="10280" y="1718"/>
                    <a:pt x="10248" y="1747"/>
                  </a:cubicBezTo>
                  <a:cubicBezTo>
                    <a:pt x="10197" y="1799"/>
                    <a:pt x="10135" y="1846"/>
                    <a:pt x="10074" y="1892"/>
                  </a:cubicBezTo>
                  <a:cubicBezTo>
                    <a:pt x="10026" y="1934"/>
                    <a:pt x="9981" y="1973"/>
                    <a:pt x="9923" y="2009"/>
                  </a:cubicBezTo>
                  <a:cubicBezTo>
                    <a:pt x="9858" y="2060"/>
                    <a:pt x="9789" y="2104"/>
                    <a:pt x="9717" y="2149"/>
                  </a:cubicBezTo>
                  <a:cubicBezTo>
                    <a:pt x="9652" y="2191"/>
                    <a:pt x="9587" y="2239"/>
                    <a:pt x="9515" y="2280"/>
                  </a:cubicBezTo>
                  <a:cubicBezTo>
                    <a:pt x="9277" y="2415"/>
                    <a:pt x="9014" y="2534"/>
                    <a:pt x="8747" y="2645"/>
                  </a:cubicBezTo>
                  <a:cubicBezTo>
                    <a:pt x="8677" y="2672"/>
                    <a:pt x="8602" y="2698"/>
                    <a:pt x="8527" y="2728"/>
                  </a:cubicBezTo>
                  <a:cubicBezTo>
                    <a:pt x="8358" y="2787"/>
                    <a:pt x="8184" y="2833"/>
                    <a:pt x="8016" y="2884"/>
                  </a:cubicBezTo>
                  <a:cubicBezTo>
                    <a:pt x="7833" y="2936"/>
                    <a:pt x="7645" y="2984"/>
                    <a:pt x="7457" y="3019"/>
                  </a:cubicBezTo>
                  <a:cubicBezTo>
                    <a:pt x="7237" y="3067"/>
                    <a:pt x="7021" y="3108"/>
                    <a:pt x="6791" y="3138"/>
                  </a:cubicBezTo>
                  <a:cubicBezTo>
                    <a:pt x="6734" y="3144"/>
                    <a:pt x="6678" y="3156"/>
                    <a:pt x="6617" y="3160"/>
                  </a:cubicBezTo>
                  <a:cubicBezTo>
                    <a:pt x="6312" y="3193"/>
                    <a:pt x="6003" y="3209"/>
                    <a:pt x="5694" y="3215"/>
                  </a:cubicBezTo>
                  <a:lnTo>
                    <a:pt x="5543" y="3215"/>
                  </a:lnTo>
                  <a:cubicBezTo>
                    <a:pt x="5238" y="3209"/>
                    <a:pt x="4933" y="3193"/>
                    <a:pt x="4634" y="3164"/>
                  </a:cubicBezTo>
                  <a:cubicBezTo>
                    <a:pt x="4582" y="3156"/>
                    <a:pt x="4535" y="3152"/>
                    <a:pt x="4487" y="3146"/>
                  </a:cubicBezTo>
                  <a:cubicBezTo>
                    <a:pt x="4184" y="3108"/>
                    <a:pt x="3893" y="3059"/>
                    <a:pt x="3606" y="2995"/>
                  </a:cubicBezTo>
                  <a:cubicBezTo>
                    <a:pt x="3550" y="2982"/>
                    <a:pt x="3499" y="2970"/>
                    <a:pt x="3443" y="2956"/>
                  </a:cubicBezTo>
                  <a:cubicBezTo>
                    <a:pt x="3184" y="2888"/>
                    <a:pt x="2932" y="2813"/>
                    <a:pt x="2683" y="2724"/>
                  </a:cubicBezTo>
                  <a:cubicBezTo>
                    <a:pt x="2641" y="2706"/>
                    <a:pt x="2590" y="2694"/>
                    <a:pt x="2542" y="2676"/>
                  </a:cubicBezTo>
                  <a:cubicBezTo>
                    <a:pt x="2247" y="2564"/>
                    <a:pt x="1965" y="2433"/>
                    <a:pt x="1702" y="2280"/>
                  </a:cubicBezTo>
                  <a:cubicBezTo>
                    <a:pt x="614" y="1654"/>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75"/>
            <p:cNvSpPr/>
            <p:nvPr/>
          </p:nvSpPr>
          <p:spPr>
            <a:xfrm>
              <a:off x="6488141" y="1651069"/>
              <a:ext cx="148763" cy="78432"/>
            </a:xfrm>
            <a:custGeom>
              <a:avLst/>
              <a:gdLst/>
              <a:ahLst/>
              <a:cxnLst/>
              <a:rect l="l" t="t" r="r" b="b"/>
              <a:pathLst>
                <a:path w="12139" h="6400" extrusionOk="0">
                  <a:moveTo>
                    <a:pt x="6051" y="1"/>
                  </a:moveTo>
                  <a:cubicBezTo>
                    <a:pt x="4639" y="1"/>
                    <a:pt x="3229" y="312"/>
                    <a:pt x="2154" y="935"/>
                  </a:cubicBezTo>
                  <a:cubicBezTo>
                    <a:pt x="1" y="2187"/>
                    <a:pt x="15" y="4217"/>
                    <a:pt x="2178" y="5463"/>
                  </a:cubicBezTo>
                  <a:cubicBezTo>
                    <a:pt x="3259" y="6087"/>
                    <a:pt x="4674" y="6399"/>
                    <a:pt x="6088" y="6399"/>
                  </a:cubicBezTo>
                  <a:cubicBezTo>
                    <a:pt x="7502" y="6399"/>
                    <a:pt x="8914" y="6087"/>
                    <a:pt x="9991" y="5463"/>
                  </a:cubicBezTo>
                  <a:cubicBezTo>
                    <a:pt x="12139" y="4213"/>
                    <a:pt x="12125" y="2187"/>
                    <a:pt x="9967" y="939"/>
                  </a:cubicBezTo>
                  <a:cubicBezTo>
                    <a:pt x="8883" y="313"/>
                    <a:pt x="7466" y="1"/>
                    <a:pt x="6051"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75"/>
            <p:cNvSpPr/>
            <p:nvPr/>
          </p:nvSpPr>
          <p:spPr>
            <a:xfrm>
              <a:off x="6544290" y="1515844"/>
              <a:ext cx="36459" cy="188421"/>
            </a:xfrm>
            <a:custGeom>
              <a:avLst/>
              <a:gdLst/>
              <a:ahLst/>
              <a:cxnLst/>
              <a:rect l="l" t="t" r="r" b="b"/>
              <a:pathLst>
                <a:path w="2975" h="15375" extrusionOk="0">
                  <a:moveTo>
                    <a:pt x="2974" y="4"/>
                  </a:moveTo>
                  <a:lnTo>
                    <a:pt x="2974" y="7"/>
                  </a:lnTo>
                  <a:lnTo>
                    <a:pt x="2974" y="7"/>
                  </a:lnTo>
                  <a:cubicBezTo>
                    <a:pt x="2974" y="6"/>
                    <a:pt x="2974" y="5"/>
                    <a:pt x="2974" y="4"/>
                  </a:cubicBezTo>
                  <a:close/>
                  <a:moveTo>
                    <a:pt x="43" y="0"/>
                  </a:moveTo>
                  <a:cubicBezTo>
                    <a:pt x="42" y="5"/>
                    <a:pt x="42" y="10"/>
                    <a:pt x="43" y="15"/>
                  </a:cubicBezTo>
                  <a:lnTo>
                    <a:pt x="43" y="15"/>
                  </a:lnTo>
                  <a:lnTo>
                    <a:pt x="43" y="0"/>
                  </a:lnTo>
                  <a:close/>
                  <a:moveTo>
                    <a:pt x="2974" y="7"/>
                  </a:moveTo>
                  <a:cubicBezTo>
                    <a:pt x="2973" y="226"/>
                    <a:pt x="2833" y="441"/>
                    <a:pt x="2549" y="604"/>
                  </a:cubicBezTo>
                  <a:cubicBezTo>
                    <a:pt x="2264" y="770"/>
                    <a:pt x="1890" y="853"/>
                    <a:pt x="1514" y="853"/>
                  </a:cubicBezTo>
                  <a:cubicBezTo>
                    <a:pt x="1139" y="853"/>
                    <a:pt x="763" y="770"/>
                    <a:pt x="474" y="604"/>
                  </a:cubicBezTo>
                  <a:cubicBezTo>
                    <a:pt x="190" y="438"/>
                    <a:pt x="45" y="226"/>
                    <a:pt x="43" y="15"/>
                  </a:cubicBezTo>
                  <a:lnTo>
                    <a:pt x="43" y="15"/>
                  </a:lnTo>
                  <a:lnTo>
                    <a:pt x="1" y="14519"/>
                  </a:lnTo>
                  <a:cubicBezTo>
                    <a:pt x="1" y="14741"/>
                    <a:pt x="148" y="14959"/>
                    <a:pt x="437" y="15125"/>
                  </a:cubicBezTo>
                  <a:cubicBezTo>
                    <a:pt x="723" y="15292"/>
                    <a:pt x="1098" y="15375"/>
                    <a:pt x="1473" y="15375"/>
                  </a:cubicBezTo>
                  <a:cubicBezTo>
                    <a:pt x="1848" y="15375"/>
                    <a:pt x="2222" y="15292"/>
                    <a:pt x="2505" y="15125"/>
                  </a:cubicBezTo>
                  <a:cubicBezTo>
                    <a:pt x="2790" y="14959"/>
                    <a:pt x="2937" y="14743"/>
                    <a:pt x="2937" y="14527"/>
                  </a:cubicBezTo>
                  <a:lnTo>
                    <a:pt x="2974" y="7"/>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75"/>
            <p:cNvSpPr/>
            <p:nvPr/>
          </p:nvSpPr>
          <p:spPr>
            <a:xfrm>
              <a:off x="6580268" y="1515893"/>
              <a:ext cx="478" cy="178151"/>
            </a:xfrm>
            <a:custGeom>
              <a:avLst/>
              <a:gdLst/>
              <a:ahLst/>
              <a:cxnLst/>
              <a:rect l="l" t="t" r="r" b="b"/>
              <a:pathLst>
                <a:path w="39" h="14537" extrusionOk="0">
                  <a:moveTo>
                    <a:pt x="38" y="0"/>
                  </a:moveTo>
                  <a:lnTo>
                    <a:pt x="1" y="14523"/>
                  </a:lnTo>
                  <a:lnTo>
                    <a:pt x="1" y="14537"/>
                  </a:lnTo>
                  <a:lnTo>
                    <a:pt x="38" y="12"/>
                  </a:lnTo>
                  <a:lnTo>
                    <a:pt x="38"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75"/>
            <p:cNvSpPr/>
            <p:nvPr/>
          </p:nvSpPr>
          <p:spPr>
            <a:xfrm>
              <a:off x="6580096" y="1516040"/>
              <a:ext cx="649" cy="179033"/>
            </a:xfrm>
            <a:custGeom>
              <a:avLst/>
              <a:gdLst/>
              <a:ahLst/>
              <a:cxnLst/>
              <a:rect l="l" t="t" r="r" b="b"/>
              <a:pathLst>
                <a:path w="53" h="14609" extrusionOk="0">
                  <a:moveTo>
                    <a:pt x="52" y="0"/>
                  </a:moveTo>
                  <a:lnTo>
                    <a:pt x="52" y="2"/>
                  </a:lnTo>
                  <a:lnTo>
                    <a:pt x="52" y="2"/>
                  </a:lnTo>
                  <a:cubicBezTo>
                    <a:pt x="52" y="1"/>
                    <a:pt x="52" y="1"/>
                    <a:pt x="52" y="0"/>
                  </a:cubicBezTo>
                  <a:close/>
                  <a:moveTo>
                    <a:pt x="52" y="2"/>
                  </a:moveTo>
                  <a:cubicBezTo>
                    <a:pt x="52" y="31"/>
                    <a:pt x="48" y="60"/>
                    <a:pt x="43" y="85"/>
                  </a:cubicBezTo>
                  <a:lnTo>
                    <a:pt x="1" y="14608"/>
                  </a:lnTo>
                  <a:cubicBezTo>
                    <a:pt x="11" y="14580"/>
                    <a:pt x="11" y="14555"/>
                    <a:pt x="15"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75"/>
            <p:cNvSpPr/>
            <p:nvPr/>
          </p:nvSpPr>
          <p:spPr>
            <a:xfrm>
              <a:off x="6579815" y="1517082"/>
              <a:ext cx="809" cy="178984"/>
            </a:xfrm>
            <a:custGeom>
              <a:avLst/>
              <a:gdLst/>
              <a:ahLst/>
              <a:cxnLst/>
              <a:rect l="l" t="t" r="r" b="b"/>
              <a:pathLst>
                <a:path w="66" h="14605" extrusionOk="0">
                  <a:moveTo>
                    <a:pt x="66" y="0"/>
                  </a:moveTo>
                  <a:cubicBezTo>
                    <a:pt x="62" y="30"/>
                    <a:pt x="56" y="54"/>
                    <a:pt x="42" y="85"/>
                  </a:cubicBezTo>
                  <a:lnTo>
                    <a:pt x="0" y="14604"/>
                  </a:lnTo>
                  <a:cubicBezTo>
                    <a:pt x="14" y="14579"/>
                    <a:pt x="20" y="14549"/>
                    <a:pt x="24" y="14523"/>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75"/>
            <p:cNvSpPr/>
            <p:nvPr/>
          </p:nvSpPr>
          <p:spPr>
            <a:xfrm>
              <a:off x="6579349" y="1518123"/>
              <a:ext cx="980" cy="178984"/>
            </a:xfrm>
            <a:custGeom>
              <a:avLst/>
              <a:gdLst/>
              <a:ahLst/>
              <a:cxnLst/>
              <a:rect l="l" t="t" r="r" b="b"/>
              <a:pathLst>
                <a:path w="80" h="14605" extrusionOk="0">
                  <a:moveTo>
                    <a:pt x="80" y="0"/>
                  </a:moveTo>
                  <a:lnTo>
                    <a:pt x="80" y="0"/>
                  </a:lnTo>
                  <a:cubicBezTo>
                    <a:pt x="72" y="30"/>
                    <a:pt x="58" y="54"/>
                    <a:pt x="42" y="86"/>
                  </a:cubicBezTo>
                  <a:lnTo>
                    <a:pt x="1" y="14605"/>
                  </a:lnTo>
                  <a:cubicBezTo>
                    <a:pt x="14" y="14579"/>
                    <a:pt x="28" y="14549"/>
                    <a:pt x="38" y="14519"/>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75"/>
            <p:cNvSpPr/>
            <p:nvPr/>
          </p:nvSpPr>
          <p:spPr>
            <a:xfrm>
              <a:off x="6578675" y="1519165"/>
              <a:ext cx="1201" cy="179033"/>
            </a:xfrm>
            <a:custGeom>
              <a:avLst/>
              <a:gdLst/>
              <a:ahLst/>
              <a:cxnLst/>
              <a:rect l="l" t="t" r="r" b="b"/>
              <a:pathLst>
                <a:path w="98" h="14609" extrusionOk="0">
                  <a:moveTo>
                    <a:pt x="97" y="1"/>
                  </a:moveTo>
                  <a:cubicBezTo>
                    <a:pt x="79" y="28"/>
                    <a:pt x="60" y="58"/>
                    <a:pt x="38" y="84"/>
                  </a:cubicBezTo>
                  <a:lnTo>
                    <a:pt x="0" y="14609"/>
                  </a:lnTo>
                  <a:cubicBezTo>
                    <a:pt x="18" y="14579"/>
                    <a:pt x="38" y="14549"/>
                    <a:pt x="56" y="14520"/>
                  </a:cubicBezTo>
                  <a:lnTo>
                    <a:pt x="9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75"/>
            <p:cNvSpPr/>
            <p:nvPr/>
          </p:nvSpPr>
          <p:spPr>
            <a:xfrm>
              <a:off x="6577511" y="1520182"/>
              <a:ext cx="1630" cy="179254"/>
            </a:xfrm>
            <a:custGeom>
              <a:avLst/>
              <a:gdLst/>
              <a:ahLst/>
              <a:cxnLst/>
              <a:rect l="l" t="t" r="r" b="b"/>
              <a:pathLst>
                <a:path w="133" h="14627" extrusionOk="0">
                  <a:moveTo>
                    <a:pt x="133" y="1"/>
                  </a:moveTo>
                  <a:cubicBezTo>
                    <a:pt x="109" y="38"/>
                    <a:pt x="75" y="68"/>
                    <a:pt x="38" y="102"/>
                  </a:cubicBezTo>
                  <a:lnTo>
                    <a:pt x="0" y="14627"/>
                  </a:lnTo>
                  <a:cubicBezTo>
                    <a:pt x="34" y="14593"/>
                    <a:pt x="65" y="14559"/>
                    <a:pt x="95" y="14526"/>
                  </a:cubicBezTo>
                  <a:lnTo>
                    <a:pt x="133"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75"/>
            <p:cNvSpPr/>
            <p:nvPr/>
          </p:nvSpPr>
          <p:spPr>
            <a:xfrm>
              <a:off x="6575219" y="1521420"/>
              <a:ext cx="2757" cy="179671"/>
            </a:xfrm>
            <a:custGeom>
              <a:avLst/>
              <a:gdLst/>
              <a:ahLst/>
              <a:cxnLst/>
              <a:rect l="l" t="t" r="r" b="b"/>
              <a:pathLst>
                <a:path w="225" h="14661" extrusionOk="0">
                  <a:moveTo>
                    <a:pt x="225" y="1"/>
                  </a:moveTo>
                  <a:cubicBezTo>
                    <a:pt x="173" y="48"/>
                    <a:pt x="114" y="94"/>
                    <a:pt x="42" y="138"/>
                  </a:cubicBezTo>
                  <a:lnTo>
                    <a:pt x="1" y="14660"/>
                  </a:lnTo>
                  <a:cubicBezTo>
                    <a:pt x="70" y="14619"/>
                    <a:pt x="132" y="14571"/>
                    <a:pt x="187" y="14526"/>
                  </a:cubicBezTo>
                  <a:lnTo>
                    <a:pt x="225"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75"/>
            <p:cNvSpPr/>
            <p:nvPr/>
          </p:nvSpPr>
          <p:spPr>
            <a:xfrm>
              <a:off x="6571077" y="1523098"/>
              <a:ext cx="4669" cy="179867"/>
            </a:xfrm>
            <a:custGeom>
              <a:avLst/>
              <a:gdLst/>
              <a:ahLst/>
              <a:cxnLst/>
              <a:rect l="l" t="t" r="r" b="b"/>
              <a:pathLst>
                <a:path w="381" h="14677" extrusionOk="0">
                  <a:moveTo>
                    <a:pt x="380" y="1"/>
                  </a:moveTo>
                  <a:lnTo>
                    <a:pt x="380" y="1"/>
                  </a:lnTo>
                  <a:cubicBezTo>
                    <a:pt x="374" y="2"/>
                    <a:pt x="367" y="8"/>
                    <a:pt x="361" y="12"/>
                  </a:cubicBezTo>
                  <a:cubicBezTo>
                    <a:pt x="264" y="66"/>
                    <a:pt x="155" y="117"/>
                    <a:pt x="42" y="153"/>
                  </a:cubicBezTo>
                  <a:lnTo>
                    <a:pt x="0" y="14676"/>
                  </a:lnTo>
                  <a:cubicBezTo>
                    <a:pt x="117" y="14638"/>
                    <a:pt x="226" y="14591"/>
                    <a:pt x="319" y="14531"/>
                  </a:cubicBezTo>
                  <a:cubicBezTo>
                    <a:pt x="329" y="14531"/>
                    <a:pt x="333" y="14527"/>
                    <a:pt x="339" y="14523"/>
                  </a:cubicBezTo>
                  <a:lnTo>
                    <a:pt x="3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75"/>
            <p:cNvSpPr/>
            <p:nvPr/>
          </p:nvSpPr>
          <p:spPr>
            <a:xfrm>
              <a:off x="6567671" y="1524973"/>
              <a:ext cx="3946" cy="178813"/>
            </a:xfrm>
            <a:custGeom>
              <a:avLst/>
              <a:gdLst/>
              <a:ahLst/>
              <a:cxnLst/>
              <a:rect l="l" t="t" r="r" b="b"/>
              <a:pathLst>
                <a:path w="322" h="14591" extrusionOk="0">
                  <a:moveTo>
                    <a:pt x="322" y="0"/>
                  </a:moveTo>
                  <a:lnTo>
                    <a:pt x="322" y="0"/>
                  </a:lnTo>
                  <a:cubicBezTo>
                    <a:pt x="232" y="28"/>
                    <a:pt x="137" y="54"/>
                    <a:pt x="44" y="71"/>
                  </a:cubicBezTo>
                  <a:lnTo>
                    <a:pt x="1" y="14590"/>
                  </a:lnTo>
                  <a:cubicBezTo>
                    <a:pt x="100" y="14575"/>
                    <a:pt x="189" y="14549"/>
                    <a:pt x="278" y="14523"/>
                  </a:cubicBezTo>
                  <a:lnTo>
                    <a:pt x="32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75"/>
            <p:cNvSpPr/>
            <p:nvPr/>
          </p:nvSpPr>
          <p:spPr>
            <a:xfrm>
              <a:off x="6565391" y="1525843"/>
              <a:ext cx="2831" cy="178261"/>
            </a:xfrm>
            <a:custGeom>
              <a:avLst/>
              <a:gdLst/>
              <a:ahLst/>
              <a:cxnLst/>
              <a:rect l="l" t="t" r="r" b="b"/>
              <a:pathLst>
                <a:path w="231" h="14546" extrusionOk="0">
                  <a:moveTo>
                    <a:pt x="230" y="0"/>
                  </a:moveTo>
                  <a:lnTo>
                    <a:pt x="230" y="0"/>
                  </a:lnTo>
                  <a:cubicBezTo>
                    <a:pt x="169" y="8"/>
                    <a:pt x="103" y="16"/>
                    <a:pt x="42" y="26"/>
                  </a:cubicBezTo>
                  <a:lnTo>
                    <a:pt x="0" y="14545"/>
                  </a:lnTo>
                  <a:cubicBezTo>
                    <a:pt x="66" y="14541"/>
                    <a:pt x="127" y="14533"/>
                    <a:pt x="187" y="14519"/>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75"/>
            <p:cNvSpPr/>
            <p:nvPr/>
          </p:nvSpPr>
          <p:spPr>
            <a:xfrm>
              <a:off x="6563382" y="1526162"/>
              <a:ext cx="2537" cy="178102"/>
            </a:xfrm>
            <a:custGeom>
              <a:avLst/>
              <a:gdLst/>
              <a:ahLst/>
              <a:cxnLst/>
              <a:rect l="l" t="t" r="r" b="b"/>
              <a:pathLst>
                <a:path w="207" h="14533" extrusionOk="0">
                  <a:moveTo>
                    <a:pt x="206" y="0"/>
                  </a:moveTo>
                  <a:cubicBezTo>
                    <a:pt x="155" y="4"/>
                    <a:pt x="99" y="8"/>
                    <a:pt x="42" y="8"/>
                  </a:cubicBezTo>
                  <a:lnTo>
                    <a:pt x="0" y="14533"/>
                  </a:lnTo>
                  <a:cubicBezTo>
                    <a:pt x="56" y="14533"/>
                    <a:pt x="107" y="14527"/>
                    <a:pt x="164" y="14519"/>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75"/>
            <p:cNvSpPr/>
            <p:nvPr/>
          </p:nvSpPr>
          <p:spPr>
            <a:xfrm>
              <a:off x="6561531" y="1526260"/>
              <a:ext cx="2365" cy="178004"/>
            </a:xfrm>
            <a:custGeom>
              <a:avLst/>
              <a:gdLst/>
              <a:ahLst/>
              <a:cxnLst/>
              <a:rect l="l" t="t" r="r" b="b"/>
              <a:pathLst>
                <a:path w="193" h="14525" extrusionOk="0">
                  <a:moveTo>
                    <a:pt x="193" y="0"/>
                  </a:moveTo>
                  <a:cubicBezTo>
                    <a:pt x="141" y="4"/>
                    <a:pt x="90" y="4"/>
                    <a:pt x="42" y="4"/>
                  </a:cubicBezTo>
                  <a:lnTo>
                    <a:pt x="0"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75"/>
            <p:cNvSpPr/>
            <p:nvPr/>
          </p:nvSpPr>
          <p:spPr>
            <a:xfrm>
              <a:off x="6559755" y="1526162"/>
              <a:ext cx="2304" cy="178102"/>
            </a:xfrm>
            <a:custGeom>
              <a:avLst/>
              <a:gdLst/>
              <a:ahLst/>
              <a:cxnLst/>
              <a:rect l="l" t="t" r="r" b="b"/>
              <a:pathLst>
                <a:path w="188" h="14533" extrusionOk="0">
                  <a:moveTo>
                    <a:pt x="42" y="0"/>
                  </a:moveTo>
                  <a:lnTo>
                    <a:pt x="1" y="14523"/>
                  </a:lnTo>
                  <a:cubicBezTo>
                    <a:pt x="52" y="14527"/>
                    <a:pt x="98" y="14533"/>
                    <a:pt x="145" y="14533"/>
                  </a:cubicBezTo>
                  <a:lnTo>
                    <a:pt x="187" y="12"/>
                  </a:lnTo>
                  <a:cubicBezTo>
                    <a:pt x="142" y="8"/>
                    <a:pt x="90" y="8"/>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75"/>
            <p:cNvSpPr/>
            <p:nvPr/>
          </p:nvSpPr>
          <p:spPr>
            <a:xfrm>
              <a:off x="6558039" y="1525990"/>
              <a:ext cx="2243" cy="178163"/>
            </a:xfrm>
            <a:custGeom>
              <a:avLst/>
              <a:gdLst/>
              <a:ahLst/>
              <a:cxnLst/>
              <a:rect l="l" t="t" r="r" b="b"/>
              <a:pathLst>
                <a:path w="183" h="14538" extrusionOk="0">
                  <a:moveTo>
                    <a:pt x="38" y="0"/>
                  </a:moveTo>
                  <a:lnTo>
                    <a:pt x="0" y="14521"/>
                  </a:lnTo>
                  <a:cubicBezTo>
                    <a:pt x="48" y="14529"/>
                    <a:pt x="93" y="14533"/>
                    <a:pt x="141" y="14537"/>
                  </a:cubicBezTo>
                  <a:lnTo>
                    <a:pt x="182" y="14"/>
                  </a:lnTo>
                  <a:cubicBezTo>
                    <a:pt x="137" y="14"/>
                    <a:pt x="89" y="4"/>
                    <a:pt x="38"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75"/>
            <p:cNvSpPr/>
            <p:nvPr/>
          </p:nvSpPr>
          <p:spPr>
            <a:xfrm>
              <a:off x="6556238" y="1525672"/>
              <a:ext cx="2267" cy="178286"/>
            </a:xfrm>
            <a:custGeom>
              <a:avLst/>
              <a:gdLst/>
              <a:ahLst/>
              <a:cxnLst/>
              <a:rect l="l" t="t" r="r" b="b"/>
              <a:pathLst>
                <a:path w="185" h="14548" extrusionOk="0">
                  <a:moveTo>
                    <a:pt x="44" y="0"/>
                  </a:moveTo>
                  <a:lnTo>
                    <a:pt x="1" y="14520"/>
                  </a:lnTo>
                  <a:cubicBezTo>
                    <a:pt x="48" y="14533"/>
                    <a:pt x="96" y="14541"/>
                    <a:pt x="147" y="14547"/>
                  </a:cubicBezTo>
                  <a:lnTo>
                    <a:pt x="185" y="26"/>
                  </a:lnTo>
                  <a:cubicBezTo>
                    <a:pt x="137" y="18"/>
                    <a:pt x="90" y="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75"/>
            <p:cNvSpPr/>
            <p:nvPr/>
          </p:nvSpPr>
          <p:spPr>
            <a:xfrm>
              <a:off x="6554350" y="1525206"/>
              <a:ext cx="2439" cy="178433"/>
            </a:xfrm>
            <a:custGeom>
              <a:avLst/>
              <a:gdLst/>
              <a:ahLst/>
              <a:cxnLst/>
              <a:rect l="l" t="t" r="r" b="b"/>
              <a:pathLst>
                <a:path w="199" h="14560" extrusionOk="0">
                  <a:moveTo>
                    <a:pt x="44" y="1"/>
                  </a:moveTo>
                  <a:lnTo>
                    <a:pt x="0" y="14526"/>
                  </a:lnTo>
                  <a:cubicBezTo>
                    <a:pt x="52" y="14538"/>
                    <a:pt x="103" y="14550"/>
                    <a:pt x="155" y="14559"/>
                  </a:cubicBezTo>
                  <a:lnTo>
                    <a:pt x="198" y="38"/>
                  </a:lnTo>
                  <a:cubicBezTo>
                    <a:pt x="147" y="27"/>
                    <a:pt x="95" y="13"/>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75"/>
            <p:cNvSpPr/>
            <p:nvPr/>
          </p:nvSpPr>
          <p:spPr>
            <a:xfrm>
              <a:off x="6552157" y="1524483"/>
              <a:ext cx="2733" cy="178739"/>
            </a:xfrm>
            <a:custGeom>
              <a:avLst/>
              <a:gdLst/>
              <a:ahLst/>
              <a:cxnLst/>
              <a:rect l="l" t="t" r="r" b="b"/>
              <a:pathLst>
                <a:path w="223" h="14585" extrusionOk="0">
                  <a:moveTo>
                    <a:pt x="44" y="0"/>
                  </a:moveTo>
                  <a:lnTo>
                    <a:pt x="1" y="14525"/>
                  </a:lnTo>
                  <a:cubicBezTo>
                    <a:pt x="62" y="14545"/>
                    <a:pt x="124" y="14563"/>
                    <a:pt x="179" y="14585"/>
                  </a:cubicBezTo>
                  <a:lnTo>
                    <a:pt x="223" y="60"/>
                  </a:lnTo>
                  <a:cubicBezTo>
                    <a:pt x="161" y="42"/>
                    <a:pt x="100" y="22"/>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75"/>
            <p:cNvSpPr/>
            <p:nvPr/>
          </p:nvSpPr>
          <p:spPr>
            <a:xfrm>
              <a:off x="6544290" y="1515844"/>
              <a:ext cx="8419" cy="186656"/>
            </a:xfrm>
            <a:custGeom>
              <a:avLst/>
              <a:gdLst/>
              <a:ahLst/>
              <a:cxnLst/>
              <a:rect l="l" t="t" r="r" b="b"/>
              <a:pathLst>
                <a:path w="687" h="15231" extrusionOk="0">
                  <a:moveTo>
                    <a:pt x="43" y="0"/>
                  </a:moveTo>
                  <a:cubicBezTo>
                    <a:pt x="42" y="5"/>
                    <a:pt x="42" y="10"/>
                    <a:pt x="43" y="15"/>
                  </a:cubicBezTo>
                  <a:lnTo>
                    <a:pt x="43" y="15"/>
                  </a:lnTo>
                  <a:lnTo>
                    <a:pt x="43" y="0"/>
                  </a:lnTo>
                  <a:close/>
                  <a:moveTo>
                    <a:pt x="43" y="15"/>
                  </a:moveTo>
                  <a:lnTo>
                    <a:pt x="1" y="14519"/>
                  </a:lnTo>
                  <a:cubicBezTo>
                    <a:pt x="1" y="14739"/>
                    <a:pt x="146" y="14959"/>
                    <a:pt x="437" y="15123"/>
                  </a:cubicBezTo>
                  <a:cubicBezTo>
                    <a:pt x="502" y="15161"/>
                    <a:pt x="573" y="15201"/>
                    <a:pt x="643" y="15230"/>
                  </a:cubicBezTo>
                  <a:lnTo>
                    <a:pt x="686" y="705"/>
                  </a:lnTo>
                  <a:cubicBezTo>
                    <a:pt x="615" y="676"/>
                    <a:pt x="546" y="642"/>
                    <a:pt x="474" y="604"/>
                  </a:cubicBezTo>
                  <a:cubicBezTo>
                    <a:pt x="190" y="438"/>
                    <a:pt x="45" y="224"/>
                    <a:pt x="43" y="15"/>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75"/>
            <p:cNvSpPr/>
            <p:nvPr/>
          </p:nvSpPr>
          <p:spPr>
            <a:xfrm>
              <a:off x="6543028" y="1505452"/>
              <a:ext cx="39498" cy="20833"/>
            </a:xfrm>
            <a:custGeom>
              <a:avLst/>
              <a:gdLst/>
              <a:ahLst/>
              <a:cxnLst/>
              <a:rect l="l" t="t" r="r" b="b"/>
              <a:pathLst>
                <a:path w="3223" h="1700" extrusionOk="0">
                  <a:moveTo>
                    <a:pt x="1607" y="1"/>
                  </a:moveTo>
                  <a:cubicBezTo>
                    <a:pt x="1230" y="1"/>
                    <a:pt x="854" y="84"/>
                    <a:pt x="568" y="252"/>
                  </a:cubicBezTo>
                  <a:cubicBezTo>
                    <a:pt x="1" y="581"/>
                    <a:pt x="5" y="1118"/>
                    <a:pt x="577" y="1452"/>
                  </a:cubicBezTo>
                  <a:cubicBezTo>
                    <a:pt x="866" y="1617"/>
                    <a:pt x="1242" y="1699"/>
                    <a:pt x="1617" y="1699"/>
                  </a:cubicBezTo>
                  <a:cubicBezTo>
                    <a:pt x="1993" y="1699"/>
                    <a:pt x="2367" y="1617"/>
                    <a:pt x="2652" y="1452"/>
                  </a:cubicBezTo>
                  <a:cubicBezTo>
                    <a:pt x="3222" y="1118"/>
                    <a:pt x="3222" y="581"/>
                    <a:pt x="2652" y="252"/>
                  </a:cubicBezTo>
                  <a:cubicBezTo>
                    <a:pt x="2362" y="84"/>
                    <a:pt x="1984" y="1"/>
                    <a:pt x="1607"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75"/>
            <p:cNvSpPr/>
            <p:nvPr/>
          </p:nvSpPr>
          <p:spPr>
            <a:xfrm>
              <a:off x="7051515" y="2314817"/>
              <a:ext cx="36532" cy="188433"/>
            </a:xfrm>
            <a:custGeom>
              <a:avLst/>
              <a:gdLst/>
              <a:ahLst/>
              <a:cxnLst/>
              <a:rect l="l" t="t" r="r" b="b"/>
              <a:pathLst>
                <a:path w="2981" h="15376" extrusionOk="0">
                  <a:moveTo>
                    <a:pt x="2980" y="4"/>
                  </a:moveTo>
                  <a:lnTo>
                    <a:pt x="2980" y="7"/>
                  </a:lnTo>
                  <a:lnTo>
                    <a:pt x="2980" y="7"/>
                  </a:lnTo>
                  <a:cubicBezTo>
                    <a:pt x="2980" y="6"/>
                    <a:pt x="2980" y="5"/>
                    <a:pt x="2980" y="4"/>
                  </a:cubicBezTo>
                  <a:close/>
                  <a:moveTo>
                    <a:pt x="38" y="0"/>
                  </a:moveTo>
                  <a:lnTo>
                    <a:pt x="1" y="14521"/>
                  </a:lnTo>
                  <a:cubicBezTo>
                    <a:pt x="1" y="14741"/>
                    <a:pt x="141" y="14961"/>
                    <a:pt x="433" y="15129"/>
                  </a:cubicBezTo>
                  <a:cubicBezTo>
                    <a:pt x="720" y="15293"/>
                    <a:pt x="1094" y="15375"/>
                    <a:pt x="1468" y="15375"/>
                  </a:cubicBezTo>
                  <a:cubicBezTo>
                    <a:pt x="1845" y="15375"/>
                    <a:pt x="2222" y="15292"/>
                    <a:pt x="2511" y="15125"/>
                  </a:cubicBezTo>
                  <a:cubicBezTo>
                    <a:pt x="2792" y="14961"/>
                    <a:pt x="2937" y="14745"/>
                    <a:pt x="2937" y="14525"/>
                  </a:cubicBezTo>
                  <a:lnTo>
                    <a:pt x="2980" y="7"/>
                  </a:lnTo>
                  <a:lnTo>
                    <a:pt x="2980" y="7"/>
                  </a:lnTo>
                  <a:cubicBezTo>
                    <a:pt x="2979" y="222"/>
                    <a:pt x="2832" y="441"/>
                    <a:pt x="2552" y="600"/>
                  </a:cubicBezTo>
                  <a:cubicBezTo>
                    <a:pt x="2263" y="768"/>
                    <a:pt x="1885" y="852"/>
                    <a:pt x="1508" y="852"/>
                  </a:cubicBezTo>
                  <a:cubicBezTo>
                    <a:pt x="1134" y="852"/>
                    <a:pt x="760" y="769"/>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75"/>
            <p:cNvSpPr/>
            <p:nvPr/>
          </p:nvSpPr>
          <p:spPr>
            <a:xfrm>
              <a:off x="7087493" y="2314853"/>
              <a:ext cx="551" cy="178114"/>
            </a:xfrm>
            <a:custGeom>
              <a:avLst/>
              <a:gdLst/>
              <a:ahLst/>
              <a:cxnLst/>
              <a:rect l="l" t="t" r="r" b="b"/>
              <a:pathLst>
                <a:path w="45" h="14534" extrusionOk="0">
                  <a:moveTo>
                    <a:pt x="44" y="1"/>
                  </a:moveTo>
                  <a:lnTo>
                    <a:pt x="1" y="14522"/>
                  </a:lnTo>
                  <a:lnTo>
                    <a:pt x="1" y="14534"/>
                  </a:lnTo>
                  <a:lnTo>
                    <a:pt x="44" y="15"/>
                  </a:lnTo>
                  <a:lnTo>
                    <a:pt x="44"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75"/>
            <p:cNvSpPr/>
            <p:nvPr/>
          </p:nvSpPr>
          <p:spPr>
            <a:xfrm>
              <a:off x="7087395" y="2315025"/>
              <a:ext cx="649" cy="179046"/>
            </a:xfrm>
            <a:custGeom>
              <a:avLst/>
              <a:gdLst/>
              <a:ahLst/>
              <a:cxnLst/>
              <a:rect l="l" t="t" r="r" b="b"/>
              <a:pathLst>
                <a:path w="53" h="14610" extrusionOk="0">
                  <a:moveTo>
                    <a:pt x="50" y="1"/>
                  </a:moveTo>
                  <a:cubicBezTo>
                    <a:pt x="50" y="25"/>
                    <a:pt x="46" y="56"/>
                    <a:pt x="36" y="86"/>
                  </a:cubicBezTo>
                  <a:lnTo>
                    <a:pt x="1" y="14609"/>
                  </a:lnTo>
                  <a:cubicBezTo>
                    <a:pt x="5" y="14579"/>
                    <a:pt x="9" y="14550"/>
                    <a:pt x="9" y="14520"/>
                  </a:cubicBezTo>
                  <a:lnTo>
                    <a:pt x="5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75"/>
            <p:cNvSpPr/>
            <p:nvPr/>
          </p:nvSpPr>
          <p:spPr>
            <a:xfrm>
              <a:off x="7087027" y="2316054"/>
              <a:ext cx="821" cy="178984"/>
            </a:xfrm>
            <a:custGeom>
              <a:avLst/>
              <a:gdLst/>
              <a:ahLst/>
              <a:cxnLst/>
              <a:rect l="l" t="t" r="r" b="b"/>
              <a:pathLst>
                <a:path w="67" h="14605" extrusionOk="0">
                  <a:moveTo>
                    <a:pt x="66" y="0"/>
                  </a:moveTo>
                  <a:lnTo>
                    <a:pt x="66" y="0"/>
                  </a:lnTo>
                  <a:cubicBezTo>
                    <a:pt x="62" y="26"/>
                    <a:pt x="52" y="56"/>
                    <a:pt x="48" y="85"/>
                  </a:cubicBezTo>
                  <a:lnTo>
                    <a:pt x="1" y="14604"/>
                  </a:lnTo>
                  <a:cubicBezTo>
                    <a:pt x="15" y="14580"/>
                    <a:pt x="25" y="14551"/>
                    <a:pt x="29" y="14525"/>
                  </a:cubicBezTo>
                  <a:lnTo>
                    <a:pt x="6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75"/>
            <p:cNvSpPr/>
            <p:nvPr/>
          </p:nvSpPr>
          <p:spPr>
            <a:xfrm>
              <a:off x="7086574" y="2317096"/>
              <a:ext cx="1054" cy="179009"/>
            </a:xfrm>
            <a:custGeom>
              <a:avLst/>
              <a:gdLst/>
              <a:ahLst/>
              <a:cxnLst/>
              <a:rect l="l" t="t" r="r" b="b"/>
              <a:pathLst>
                <a:path w="86" h="14607" extrusionOk="0">
                  <a:moveTo>
                    <a:pt x="85" y="0"/>
                  </a:moveTo>
                  <a:lnTo>
                    <a:pt x="85" y="0"/>
                  </a:lnTo>
                  <a:cubicBezTo>
                    <a:pt x="72" y="26"/>
                    <a:pt x="58" y="56"/>
                    <a:pt x="44" y="81"/>
                  </a:cubicBezTo>
                  <a:lnTo>
                    <a:pt x="0" y="14606"/>
                  </a:lnTo>
                  <a:cubicBezTo>
                    <a:pt x="20" y="14575"/>
                    <a:pt x="34" y="14551"/>
                    <a:pt x="38" y="14519"/>
                  </a:cubicBezTo>
                  <a:lnTo>
                    <a:pt x="8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75"/>
            <p:cNvSpPr/>
            <p:nvPr/>
          </p:nvSpPr>
          <p:spPr>
            <a:xfrm>
              <a:off x="7085888" y="2318088"/>
              <a:ext cx="1225" cy="179082"/>
            </a:xfrm>
            <a:custGeom>
              <a:avLst/>
              <a:gdLst/>
              <a:ahLst/>
              <a:cxnLst/>
              <a:rect l="l" t="t" r="r" b="b"/>
              <a:pathLst>
                <a:path w="100" h="14613" extrusionOk="0">
                  <a:moveTo>
                    <a:pt x="100" y="0"/>
                  </a:moveTo>
                  <a:cubicBezTo>
                    <a:pt x="80" y="30"/>
                    <a:pt x="62" y="60"/>
                    <a:pt x="42" y="88"/>
                  </a:cubicBezTo>
                  <a:lnTo>
                    <a:pt x="1" y="14613"/>
                  </a:lnTo>
                  <a:cubicBezTo>
                    <a:pt x="19" y="14583"/>
                    <a:pt x="42" y="14553"/>
                    <a:pt x="56" y="14525"/>
                  </a:cubicBezTo>
                  <a:lnTo>
                    <a:pt x="10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75"/>
            <p:cNvSpPr/>
            <p:nvPr/>
          </p:nvSpPr>
          <p:spPr>
            <a:xfrm>
              <a:off x="7084748" y="2319155"/>
              <a:ext cx="1667" cy="179205"/>
            </a:xfrm>
            <a:custGeom>
              <a:avLst/>
              <a:gdLst/>
              <a:ahLst/>
              <a:cxnLst/>
              <a:rect l="l" t="t" r="r" b="b"/>
              <a:pathLst>
                <a:path w="136" h="14623" extrusionOk="0">
                  <a:moveTo>
                    <a:pt x="135" y="1"/>
                  </a:moveTo>
                  <a:cubicBezTo>
                    <a:pt x="108" y="34"/>
                    <a:pt x="76" y="70"/>
                    <a:pt x="42" y="98"/>
                  </a:cubicBezTo>
                  <a:lnTo>
                    <a:pt x="1" y="14623"/>
                  </a:lnTo>
                  <a:cubicBezTo>
                    <a:pt x="36" y="14589"/>
                    <a:pt x="66" y="14559"/>
                    <a:pt x="94" y="14526"/>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75"/>
            <p:cNvSpPr/>
            <p:nvPr/>
          </p:nvSpPr>
          <p:spPr>
            <a:xfrm>
              <a:off x="7082444" y="2320343"/>
              <a:ext cx="2831" cy="179720"/>
            </a:xfrm>
            <a:custGeom>
              <a:avLst/>
              <a:gdLst/>
              <a:ahLst/>
              <a:cxnLst/>
              <a:rect l="l" t="t" r="r" b="b"/>
              <a:pathLst>
                <a:path w="231" h="14665" extrusionOk="0">
                  <a:moveTo>
                    <a:pt x="230" y="1"/>
                  </a:moveTo>
                  <a:cubicBezTo>
                    <a:pt x="179" y="52"/>
                    <a:pt x="117" y="98"/>
                    <a:pt x="42" y="141"/>
                  </a:cubicBezTo>
                  <a:lnTo>
                    <a:pt x="1" y="14664"/>
                  </a:lnTo>
                  <a:cubicBezTo>
                    <a:pt x="76" y="14619"/>
                    <a:pt x="137" y="14573"/>
                    <a:pt x="189"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75"/>
            <p:cNvSpPr/>
            <p:nvPr/>
          </p:nvSpPr>
          <p:spPr>
            <a:xfrm>
              <a:off x="7078315" y="2322071"/>
              <a:ext cx="4657" cy="179854"/>
            </a:xfrm>
            <a:custGeom>
              <a:avLst/>
              <a:gdLst/>
              <a:ahLst/>
              <a:cxnLst/>
              <a:rect l="l" t="t" r="r" b="b"/>
              <a:pathLst>
                <a:path w="380" h="14676" extrusionOk="0">
                  <a:moveTo>
                    <a:pt x="379" y="0"/>
                  </a:moveTo>
                  <a:lnTo>
                    <a:pt x="379" y="0"/>
                  </a:lnTo>
                  <a:cubicBezTo>
                    <a:pt x="375" y="4"/>
                    <a:pt x="371" y="4"/>
                    <a:pt x="365" y="10"/>
                  </a:cubicBezTo>
                  <a:cubicBezTo>
                    <a:pt x="262" y="68"/>
                    <a:pt x="155" y="115"/>
                    <a:pt x="36" y="153"/>
                  </a:cubicBezTo>
                  <a:lnTo>
                    <a:pt x="1" y="14676"/>
                  </a:lnTo>
                  <a:cubicBezTo>
                    <a:pt x="112" y="14640"/>
                    <a:pt x="225" y="14587"/>
                    <a:pt x="324" y="14533"/>
                  </a:cubicBezTo>
                  <a:cubicBezTo>
                    <a:pt x="328" y="14529"/>
                    <a:pt x="334" y="14523"/>
                    <a:pt x="338" y="14523"/>
                  </a:cubicBezTo>
                  <a:lnTo>
                    <a:pt x="379"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75"/>
            <p:cNvSpPr/>
            <p:nvPr/>
          </p:nvSpPr>
          <p:spPr>
            <a:xfrm>
              <a:off x="7074920" y="2323934"/>
              <a:ext cx="3848" cy="178849"/>
            </a:xfrm>
            <a:custGeom>
              <a:avLst/>
              <a:gdLst/>
              <a:ahLst/>
              <a:cxnLst/>
              <a:rect l="l" t="t" r="r" b="b"/>
              <a:pathLst>
                <a:path w="314" h="14594" extrusionOk="0">
                  <a:moveTo>
                    <a:pt x="313" y="1"/>
                  </a:moveTo>
                  <a:lnTo>
                    <a:pt x="313" y="1"/>
                  </a:lnTo>
                  <a:cubicBezTo>
                    <a:pt x="224" y="29"/>
                    <a:pt x="131" y="50"/>
                    <a:pt x="38" y="72"/>
                  </a:cubicBezTo>
                  <a:lnTo>
                    <a:pt x="0" y="14593"/>
                  </a:lnTo>
                  <a:cubicBezTo>
                    <a:pt x="90" y="14575"/>
                    <a:pt x="187" y="14554"/>
                    <a:pt x="276" y="14524"/>
                  </a:cubicBezTo>
                  <a:lnTo>
                    <a:pt x="31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75"/>
            <p:cNvSpPr/>
            <p:nvPr/>
          </p:nvSpPr>
          <p:spPr>
            <a:xfrm>
              <a:off x="7072568" y="2324816"/>
              <a:ext cx="2831" cy="178249"/>
            </a:xfrm>
            <a:custGeom>
              <a:avLst/>
              <a:gdLst/>
              <a:ahLst/>
              <a:cxnLst/>
              <a:rect l="l" t="t" r="r" b="b"/>
              <a:pathLst>
                <a:path w="231" h="14545" extrusionOk="0">
                  <a:moveTo>
                    <a:pt x="230" y="0"/>
                  </a:moveTo>
                  <a:cubicBezTo>
                    <a:pt x="169" y="10"/>
                    <a:pt x="107" y="18"/>
                    <a:pt x="42" y="26"/>
                  </a:cubicBezTo>
                  <a:lnTo>
                    <a:pt x="0" y="14545"/>
                  </a:lnTo>
                  <a:cubicBezTo>
                    <a:pt x="66" y="14541"/>
                    <a:pt x="127" y="14533"/>
                    <a:pt x="192" y="14521"/>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75"/>
            <p:cNvSpPr/>
            <p:nvPr/>
          </p:nvSpPr>
          <p:spPr>
            <a:xfrm>
              <a:off x="7070595" y="2325122"/>
              <a:ext cx="2488" cy="178114"/>
            </a:xfrm>
            <a:custGeom>
              <a:avLst/>
              <a:gdLst/>
              <a:ahLst/>
              <a:cxnLst/>
              <a:rect l="l" t="t" r="r" b="b"/>
              <a:pathLst>
                <a:path w="203" h="14534" extrusionOk="0">
                  <a:moveTo>
                    <a:pt x="203" y="1"/>
                  </a:moveTo>
                  <a:lnTo>
                    <a:pt x="203" y="1"/>
                  </a:lnTo>
                  <a:cubicBezTo>
                    <a:pt x="147" y="5"/>
                    <a:pt x="96" y="9"/>
                    <a:pt x="38" y="9"/>
                  </a:cubicBezTo>
                  <a:lnTo>
                    <a:pt x="1" y="14534"/>
                  </a:lnTo>
                  <a:cubicBezTo>
                    <a:pt x="58" y="14530"/>
                    <a:pt x="110" y="14526"/>
                    <a:pt x="161" y="14520"/>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75"/>
            <p:cNvSpPr/>
            <p:nvPr/>
          </p:nvSpPr>
          <p:spPr>
            <a:xfrm>
              <a:off x="7068707" y="2325220"/>
              <a:ext cx="2365" cy="178016"/>
            </a:xfrm>
            <a:custGeom>
              <a:avLst/>
              <a:gdLst/>
              <a:ahLst/>
              <a:cxnLst/>
              <a:rect l="l" t="t" r="r" b="b"/>
              <a:pathLst>
                <a:path w="193" h="14526" extrusionOk="0">
                  <a:moveTo>
                    <a:pt x="44" y="1"/>
                  </a:moveTo>
                  <a:lnTo>
                    <a:pt x="0" y="14526"/>
                  </a:lnTo>
                  <a:lnTo>
                    <a:pt x="155" y="14526"/>
                  </a:lnTo>
                  <a:lnTo>
                    <a:pt x="192" y="1"/>
                  </a:lnTo>
                  <a:lnTo>
                    <a:pt x="192" y="1"/>
                  </a:lnTo>
                  <a:cubicBezTo>
                    <a:pt x="170" y="3"/>
                    <a:pt x="145" y="4"/>
                    <a:pt x="120" y="4"/>
                  </a:cubicBezTo>
                  <a:cubicBezTo>
                    <a:pt x="95" y="4"/>
                    <a:pt x="70" y="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75"/>
            <p:cNvSpPr/>
            <p:nvPr/>
          </p:nvSpPr>
          <p:spPr>
            <a:xfrm>
              <a:off x="7066980" y="2325171"/>
              <a:ext cx="2243" cy="178065"/>
            </a:xfrm>
            <a:custGeom>
              <a:avLst/>
              <a:gdLst/>
              <a:ahLst/>
              <a:cxnLst/>
              <a:rect l="l" t="t" r="r" b="b"/>
              <a:pathLst>
                <a:path w="183" h="14530" extrusionOk="0">
                  <a:moveTo>
                    <a:pt x="42" y="1"/>
                  </a:moveTo>
                  <a:lnTo>
                    <a:pt x="1" y="14522"/>
                  </a:lnTo>
                  <a:cubicBezTo>
                    <a:pt x="48" y="14526"/>
                    <a:pt x="94" y="14530"/>
                    <a:pt x="141" y="14530"/>
                  </a:cubicBezTo>
                  <a:lnTo>
                    <a:pt x="183" y="5"/>
                  </a:lnTo>
                  <a:cubicBezTo>
                    <a:pt x="137" y="5"/>
                    <a:pt x="90" y="1"/>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75"/>
            <p:cNvSpPr/>
            <p:nvPr/>
          </p:nvSpPr>
          <p:spPr>
            <a:xfrm>
              <a:off x="7065203" y="2324963"/>
              <a:ext cx="2304" cy="178175"/>
            </a:xfrm>
            <a:custGeom>
              <a:avLst/>
              <a:gdLst/>
              <a:ahLst/>
              <a:cxnLst/>
              <a:rect l="l" t="t" r="r" b="b"/>
              <a:pathLst>
                <a:path w="188" h="14539" extrusionOk="0">
                  <a:moveTo>
                    <a:pt x="43" y="0"/>
                  </a:moveTo>
                  <a:lnTo>
                    <a:pt x="1" y="14525"/>
                  </a:lnTo>
                  <a:cubicBezTo>
                    <a:pt x="47" y="14529"/>
                    <a:pt x="94" y="14533"/>
                    <a:pt x="146" y="14539"/>
                  </a:cubicBezTo>
                  <a:lnTo>
                    <a:pt x="187" y="18"/>
                  </a:lnTo>
                  <a:cubicBezTo>
                    <a:pt x="136" y="14"/>
                    <a:pt x="90" y="6"/>
                    <a:pt x="43"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75"/>
            <p:cNvSpPr/>
            <p:nvPr/>
          </p:nvSpPr>
          <p:spPr>
            <a:xfrm>
              <a:off x="7063414" y="2324669"/>
              <a:ext cx="2316" cy="178310"/>
            </a:xfrm>
            <a:custGeom>
              <a:avLst/>
              <a:gdLst/>
              <a:ahLst/>
              <a:cxnLst/>
              <a:rect l="l" t="t" r="r" b="b"/>
              <a:pathLst>
                <a:path w="189" h="14550" extrusionOk="0">
                  <a:moveTo>
                    <a:pt x="44" y="0"/>
                  </a:moveTo>
                  <a:lnTo>
                    <a:pt x="0" y="14519"/>
                  </a:lnTo>
                  <a:cubicBezTo>
                    <a:pt x="48" y="14533"/>
                    <a:pt x="99" y="14541"/>
                    <a:pt x="147" y="14549"/>
                  </a:cubicBezTo>
                  <a:lnTo>
                    <a:pt x="189" y="24"/>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75"/>
            <p:cNvSpPr/>
            <p:nvPr/>
          </p:nvSpPr>
          <p:spPr>
            <a:xfrm>
              <a:off x="7061563" y="2324203"/>
              <a:ext cx="2390" cy="178408"/>
            </a:xfrm>
            <a:custGeom>
              <a:avLst/>
              <a:gdLst/>
              <a:ahLst/>
              <a:cxnLst/>
              <a:rect l="l" t="t" r="r" b="b"/>
              <a:pathLst>
                <a:path w="195" h="14558" extrusionOk="0">
                  <a:moveTo>
                    <a:pt x="44" y="1"/>
                  </a:moveTo>
                  <a:lnTo>
                    <a:pt x="1" y="14520"/>
                  </a:lnTo>
                  <a:cubicBezTo>
                    <a:pt x="48" y="14538"/>
                    <a:pt x="106" y="14549"/>
                    <a:pt x="151" y="14557"/>
                  </a:cubicBezTo>
                  <a:lnTo>
                    <a:pt x="195" y="38"/>
                  </a:lnTo>
                  <a:cubicBezTo>
                    <a:pt x="143" y="26"/>
                    <a:pt x="92" y="1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75"/>
            <p:cNvSpPr/>
            <p:nvPr/>
          </p:nvSpPr>
          <p:spPr>
            <a:xfrm>
              <a:off x="7059407" y="2323480"/>
              <a:ext cx="2708" cy="178666"/>
            </a:xfrm>
            <a:custGeom>
              <a:avLst/>
              <a:gdLst/>
              <a:ahLst/>
              <a:cxnLst/>
              <a:rect l="l" t="t" r="r" b="b"/>
              <a:pathLst>
                <a:path w="221" h="14579" extrusionOk="0">
                  <a:moveTo>
                    <a:pt x="42" y="0"/>
                  </a:moveTo>
                  <a:lnTo>
                    <a:pt x="1" y="14519"/>
                  </a:lnTo>
                  <a:cubicBezTo>
                    <a:pt x="56" y="14545"/>
                    <a:pt x="111" y="14567"/>
                    <a:pt x="179" y="14579"/>
                  </a:cubicBezTo>
                  <a:lnTo>
                    <a:pt x="220" y="60"/>
                  </a:lnTo>
                  <a:cubicBezTo>
                    <a:pt x="155" y="42"/>
                    <a:pt x="98" y="2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75"/>
            <p:cNvSpPr/>
            <p:nvPr/>
          </p:nvSpPr>
          <p:spPr>
            <a:xfrm>
              <a:off x="7051515" y="2314817"/>
              <a:ext cx="8419" cy="186607"/>
            </a:xfrm>
            <a:custGeom>
              <a:avLst/>
              <a:gdLst/>
              <a:ahLst/>
              <a:cxnLst/>
              <a:rect l="l" t="t" r="r" b="b"/>
              <a:pathLst>
                <a:path w="687" h="15227" extrusionOk="0">
                  <a:moveTo>
                    <a:pt x="38" y="0"/>
                  </a:moveTo>
                  <a:lnTo>
                    <a:pt x="1" y="14521"/>
                  </a:lnTo>
                  <a:cubicBezTo>
                    <a:pt x="1" y="14741"/>
                    <a:pt x="141" y="14961"/>
                    <a:pt x="433" y="15129"/>
                  </a:cubicBezTo>
                  <a:cubicBezTo>
                    <a:pt x="498" y="15169"/>
                    <a:pt x="569" y="15201"/>
                    <a:pt x="643" y="15226"/>
                  </a:cubicBezTo>
                  <a:lnTo>
                    <a:pt x="686" y="707"/>
                  </a:lnTo>
                  <a:cubicBezTo>
                    <a:pt x="611" y="678"/>
                    <a:pt x="540" y="644"/>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75"/>
            <p:cNvSpPr/>
            <p:nvPr/>
          </p:nvSpPr>
          <p:spPr>
            <a:xfrm>
              <a:off x="7050204" y="2304437"/>
              <a:ext cx="39559" cy="20833"/>
            </a:xfrm>
            <a:custGeom>
              <a:avLst/>
              <a:gdLst/>
              <a:ahLst/>
              <a:cxnLst/>
              <a:rect l="l" t="t" r="r" b="b"/>
              <a:pathLst>
                <a:path w="3228" h="1700" extrusionOk="0">
                  <a:moveTo>
                    <a:pt x="1614" y="0"/>
                  </a:moveTo>
                  <a:cubicBezTo>
                    <a:pt x="1238" y="0"/>
                    <a:pt x="863" y="82"/>
                    <a:pt x="577" y="247"/>
                  </a:cubicBezTo>
                  <a:cubicBezTo>
                    <a:pt x="1" y="582"/>
                    <a:pt x="5" y="1118"/>
                    <a:pt x="581" y="1451"/>
                  </a:cubicBezTo>
                  <a:cubicBezTo>
                    <a:pt x="867" y="1616"/>
                    <a:pt x="1242" y="1699"/>
                    <a:pt x="1617" y="1699"/>
                  </a:cubicBezTo>
                  <a:cubicBezTo>
                    <a:pt x="1993" y="1699"/>
                    <a:pt x="2371" y="1616"/>
                    <a:pt x="2659" y="1449"/>
                  </a:cubicBezTo>
                  <a:cubicBezTo>
                    <a:pt x="3228" y="1118"/>
                    <a:pt x="3222" y="578"/>
                    <a:pt x="2655" y="247"/>
                  </a:cubicBezTo>
                  <a:cubicBezTo>
                    <a:pt x="2366" y="82"/>
                    <a:pt x="1990" y="0"/>
                    <a:pt x="161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75"/>
            <p:cNvSpPr/>
            <p:nvPr/>
          </p:nvSpPr>
          <p:spPr>
            <a:xfrm>
              <a:off x="6998013" y="2021243"/>
              <a:ext cx="136276" cy="335959"/>
            </a:xfrm>
            <a:custGeom>
              <a:avLst/>
              <a:gdLst/>
              <a:ahLst/>
              <a:cxnLst/>
              <a:rect l="l" t="t" r="r" b="b"/>
              <a:pathLst>
                <a:path w="11120" h="27414" extrusionOk="0">
                  <a:moveTo>
                    <a:pt x="11120" y="28"/>
                  </a:moveTo>
                  <a:lnTo>
                    <a:pt x="11120" y="31"/>
                  </a:lnTo>
                  <a:lnTo>
                    <a:pt x="11120" y="31"/>
                  </a:lnTo>
                  <a:cubicBezTo>
                    <a:pt x="11120" y="30"/>
                    <a:pt x="11120" y="29"/>
                    <a:pt x="11120" y="28"/>
                  </a:cubicBezTo>
                  <a:close/>
                  <a:moveTo>
                    <a:pt x="72" y="0"/>
                  </a:moveTo>
                  <a:lnTo>
                    <a:pt x="4" y="24203"/>
                  </a:lnTo>
                  <a:cubicBezTo>
                    <a:pt x="0" y="25027"/>
                    <a:pt x="545" y="25851"/>
                    <a:pt x="1637" y="26481"/>
                  </a:cubicBezTo>
                  <a:cubicBezTo>
                    <a:pt x="1880" y="26625"/>
                    <a:pt x="2148" y="26752"/>
                    <a:pt x="2429" y="26861"/>
                  </a:cubicBezTo>
                  <a:cubicBezTo>
                    <a:pt x="2443" y="26867"/>
                    <a:pt x="2459" y="26869"/>
                    <a:pt x="2477" y="26879"/>
                  </a:cubicBezTo>
                  <a:cubicBezTo>
                    <a:pt x="2518" y="26895"/>
                    <a:pt x="2566" y="26909"/>
                    <a:pt x="2613" y="26925"/>
                  </a:cubicBezTo>
                  <a:cubicBezTo>
                    <a:pt x="2772" y="26984"/>
                    <a:pt x="2932" y="27040"/>
                    <a:pt x="3101" y="27091"/>
                  </a:cubicBezTo>
                  <a:cubicBezTo>
                    <a:pt x="3190" y="27115"/>
                    <a:pt x="3283" y="27133"/>
                    <a:pt x="3378" y="27154"/>
                  </a:cubicBezTo>
                  <a:cubicBezTo>
                    <a:pt x="3430" y="27170"/>
                    <a:pt x="3485" y="27182"/>
                    <a:pt x="3533" y="27196"/>
                  </a:cubicBezTo>
                  <a:cubicBezTo>
                    <a:pt x="3578" y="27204"/>
                    <a:pt x="3626" y="27222"/>
                    <a:pt x="3673" y="27230"/>
                  </a:cubicBezTo>
                  <a:cubicBezTo>
                    <a:pt x="3856" y="27267"/>
                    <a:pt x="4038" y="27297"/>
                    <a:pt x="4222" y="27327"/>
                  </a:cubicBezTo>
                  <a:cubicBezTo>
                    <a:pt x="4287" y="27335"/>
                    <a:pt x="4357" y="27341"/>
                    <a:pt x="4422" y="27349"/>
                  </a:cubicBezTo>
                  <a:cubicBezTo>
                    <a:pt x="4470" y="27353"/>
                    <a:pt x="4517" y="27356"/>
                    <a:pt x="4559" y="27364"/>
                  </a:cubicBezTo>
                  <a:cubicBezTo>
                    <a:pt x="4624" y="27368"/>
                    <a:pt x="4690" y="27378"/>
                    <a:pt x="4761" y="27386"/>
                  </a:cubicBezTo>
                  <a:cubicBezTo>
                    <a:pt x="4939" y="27398"/>
                    <a:pt x="5117" y="27406"/>
                    <a:pt x="5300" y="27414"/>
                  </a:cubicBezTo>
                  <a:cubicBezTo>
                    <a:pt x="5361" y="27414"/>
                    <a:pt x="5417" y="27412"/>
                    <a:pt x="5474" y="27412"/>
                  </a:cubicBezTo>
                  <a:lnTo>
                    <a:pt x="5625" y="27412"/>
                  </a:lnTo>
                  <a:cubicBezTo>
                    <a:pt x="5680" y="27412"/>
                    <a:pt x="5734" y="27413"/>
                    <a:pt x="5788" y="27413"/>
                  </a:cubicBezTo>
                  <a:cubicBezTo>
                    <a:pt x="5814" y="27413"/>
                    <a:pt x="5841" y="27413"/>
                    <a:pt x="5868" y="27412"/>
                  </a:cubicBezTo>
                  <a:cubicBezTo>
                    <a:pt x="6074" y="27404"/>
                    <a:pt x="6280" y="27390"/>
                    <a:pt x="6482" y="27368"/>
                  </a:cubicBezTo>
                  <a:cubicBezTo>
                    <a:pt x="6506" y="27368"/>
                    <a:pt x="6528" y="27364"/>
                    <a:pt x="6548" y="27360"/>
                  </a:cubicBezTo>
                  <a:cubicBezTo>
                    <a:pt x="6609" y="27351"/>
                    <a:pt x="6665" y="27343"/>
                    <a:pt x="6722" y="27341"/>
                  </a:cubicBezTo>
                  <a:cubicBezTo>
                    <a:pt x="6881" y="27319"/>
                    <a:pt x="7035" y="27297"/>
                    <a:pt x="7186" y="27271"/>
                  </a:cubicBezTo>
                  <a:cubicBezTo>
                    <a:pt x="7255" y="27259"/>
                    <a:pt x="7322" y="27234"/>
                    <a:pt x="7392" y="27222"/>
                  </a:cubicBezTo>
                  <a:cubicBezTo>
                    <a:pt x="7574" y="27182"/>
                    <a:pt x="7758" y="27137"/>
                    <a:pt x="7936" y="27085"/>
                  </a:cubicBezTo>
                  <a:cubicBezTo>
                    <a:pt x="8034" y="27055"/>
                    <a:pt x="8137" y="27043"/>
                    <a:pt x="8236" y="27010"/>
                  </a:cubicBezTo>
                  <a:cubicBezTo>
                    <a:pt x="8315" y="26984"/>
                    <a:pt x="8386" y="26954"/>
                    <a:pt x="8465" y="26925"/>
                  </a:cubicBezTo>
                  <a:cubicBezTo>
                    <a:pt x="8537" y="26899"/>
                    <a:pt x="8602" y="26875"/>
                    <a:pt x="8671" y="26845"/>
                  </a:cubicBezTo>
                  <a:cubicBezTo>
                    <a:pt x="8945" y="26734"/>
                    <a:pt x="9202" y="26618"/>
                    <a:pt x="9446" y="26477"/>
                  </a:cubicBezTo>
                  <a:cubicBezTo>
                    <a:pt x="9470" y="26465"/>
                    <a:pt x="9494" y="26451"/>
                    <a:pt x="9511" y="26439"/>
                  </a:cubicBezTo>
                  <a:cubicBezTo>
                    <a:pt x="9567" y="26406"/>
                    <a:pt x="9614" y="26372"/>
                    <a:pt x="9666" y="26338"/>
                  </a:cubicBezTo>
                  <a:cubicBezTo>
                    <a:pt x="9727" y="26295"/>
                    <a:pt x="9797" y="26257"/>
                    <a:pt x="9854" y="26211"/>
                  </a:cubicBezTo>
                  <a:cubicBezTo>
                    <a:pt x="9910" y="26168"/>
                    <a:pt x="9961" y="26130"/>
                    <a:pt x="10013" y="26083"/>
                  </a:cubicBezTo>
                  <a:cubicBezTo>
                    <a:pt x="10070" y="26041"/>
                    <a:pt x="10126" y="25999"/>
                    <a:pt x="10177" y="25954"/>
                  </a:cubicBezTo>
                  <a:cubicBezTo>
                    <a:pt x="10191" y="25940"/>
                    <a:pt x="10201" y="25932"/>
                    <a:pt x="10211" y="25918"/>
                  </a:cubicBezTo>
                  <a:cubicBezTo>
                    <a:pt x="10234" y="25900"/>
                    <a:pt x="10252" y="25881"/>
                    <a:pt x="10276" y="25855"/>
                  </a:cubicBezTo>
                  <a:cubicBezTo>
                    <a:pt x="10355" y="25774"/>
                    <a:pt x="10431" y="25694"/>
                    <a:pt x="10502" y="25611"/>
                  </a:cubicBezTo>
                  <a:cubicBezTo>
                    <a:pt x="10520" y="25587"/>
                    <a:pt x="10540" y="25572"/>
                    <a:pt x="10553" y="25552"/>
                  </a:cubicBezTo>
                  <a:cubicBezTo>
                    <a:pt x="10571" y="25534"/>
                    <a:pt x="10575" y="25514"/>
                    <a:pt x="10595" y="25496"/>
                  </a:cubicBezTo>
                  <a:cubicBezTo>
                    <a:pt x="10643" y="25433"/>
                    <a:pt x="10684" y="25370"/>
                    <a:pt x="10726" y="25302"/>
                  </a:cubicBezTo>
                  <a:cubicBezTo>
                    <a:pt x="10740" y="25276"/>
                    <a:pt x="10763" y="25251"/>
                    <a:pt x="10777" y="25221"/>
                  </a:cubicBezTo>
                  <a:cubicBezTo>
                    <a:pt x="10787" y="25209"/>
                    <a:pt x="10791" y="25195"/>
                    <a:pt x="10791" y="25183"/>
                  </a:cubicBezTo>
                  <a:cubicBezTo>
                    <a:pt x="10829" y="25124"/>
                    <a:pt x="10853" y="25064"/>
                    <a:pt x="10876" y="25005"/>
                  </a:cubicBezTo>
                  <a:cubicBezTo>
                    <a:pt x="10890" y="24971"/>
                    <a:pt x="10914" y="24942"/>
                    <a:pt x="10924" y="24908"/>
                  </a:cubicBezTo>
                  <a:cubicBezTo>
                    <a:pt x="10928" y="24900"/>
                    <a:pt x="10928" y="24888"/>
                    <a:pt x="10932" y="24874"/>
                  </a:cubicBezTo>
                  <a:cubicBezTo>
                    <a:pt x="10956" y="24819"/>
                    <a:pt x="10965" y="24763"/>
                    <a:pt x="10983" y="24706"/>
                  </a:cubicBezTo>
                  <a:cubicBezTo>
                    <a:pt x="10993" y="24672"/>
                    <a:pt x="11007" y="24633"/>
                    <a:pt x="11011" y="24599"/>
                  </a:cubicBezTo>
                  <a:cubicBezTo>
                    <a:pt x="11017" y="24591"/>
                    <a:pt x="11011" y="24579"/>
                    <a:pt x="11017" y="24569"/>
                  </a:cubicBezTo>
                  <a:cubicBezTo>
                    <a:pt x="11025" y="24510"/>
                    <a:pt x="11031" y="24446"/>
                    <a:pt x="11035" y="24393"/>
                  </a:cubicBezTo>
                  <a:cubicBezTo>
                    <a:pt x="11041" y="24353"/>
                    <a:pt x="11049" y="24316"/>
                    <a:pt x="11049" y="24282"/>
                  </a:cubicBezTo>
                  <a:lnTo>
                    <a:pt x="11049" y="24234"/>
                  </a:lnTo>
                  <a:lnTo>
                    <a:pt x="11120" y="31"/>
                  </a:lnTo>
                  <a:lnTo>
                    <a:pt x="11120" y="31"/>
                  </a:lnTo>
                  <a:cubicBezTo>
                    <a:pt x="11120" y="89"/>
                    <a:pt x="11110" y="140"/>
                    <a:pt x="11106" y="198"/>
                  </a:cubicBezTo>
                  <a:cubicBezTo>
                    <a:pt x="11096" y="254"/>
                    <a:pt x="11096" y="309"/>
                    <a:pt x="11088" y="363"/>
                  </a:cubicBezTo>
                  <a:cubicBezTo>
                    <a:pt x="11078" y="414"/>
                    <a:pt x="11065" y="462"/>
                    <a:pt x="11051" y="508"/>
                  </a:cubicBezTo>
                  <a:cubicBezTo>
                    <a:pt x="11037" y="561"/>
                    <a:pt x="11023" y="616"/>
                    <a:pt x="11003" y="672"/>
                  </a:cubicBezTo>
                  <a:cubicBezTo>
                    <a:pt x="10985" y="719"/>
                    <a:pt x="10965" y="761"/>
                    <a:pt x="10948" y="807"/>
                  </a:cubicBezTo>
                  <a:cubicBezTo>
                    <a:pt x="10918" y="862"/>
                    <a:pt x="10896" y="922"/>
                    <a:pt x="10866" y="981"/>
                  </a:cubicBezTo>
                  <a:cubicBezTo>
                    <a:pt x="10845" y="1019"/>
                    <a:pt x="10815" y="1062"/>
                    <a:pt x="10791" y="1098"/>
                  </a:cubicBezTo>
                  <a:cubicBezTo>
                    <a:pt x="10750" y="1161"/>
                    <a:pt x="10708" y="1231"/>
                    <a:pt x="10660" y="1294"/>
                  </a:cubicBezTo>
                  <a:cubicBezTo>
                    <a:pt x="10633" y="1332"/>
                    <a:pt x="10605" y="1365"/>
                    <a:pt x="10571" y="1403"/>
                  </a:cubicBezTo>
                  <a:cubicBezTo>
                    <a:pt x="10502" y="1492"/>
                    <a:pt x="10421" y="1573"/>
                    <a:pt x="10338" y="1657"/>
                  </a:cubicBezTo>
                  <a:cubicBezTo>
                    <a:pt x="10310" y="1686"/>
                    <a:pt x="10280" y="1716"/>
                    <a:pt x="10248" y="1742"/>
                  </a:cubicBezTo>
                  <a:cubicBezTo>
                    <a:pt x="10191" y="1795"/>
                    <a:pt x="10135" y="1843"/>
                    <a:pt x="10074" y="1890"/>
                  </a:cubicBezTo>
                  <a:cubicBezTo>
                    <a:pt x="10023" y="1928"/>
                    <a:pt x="9975" y="1970"/>
                    <a:pt x="9925" y="2009"/>
                  </a:cubicBezTo>
                  <a:cubicBezTo>
                    <a:pt x="9858" y="2055"/>
                    <a:pt x="9789" y="2100"/>
                    <a:pt x="9717" y="2148"/>
                  </a:cubicBezTo>
                  <a:cubicBezTo>
                    <a:pt x="9652" y="2189"/>
                    <a:pt x="9587" y="2233"/>
                    <a:pt x="9515" y="2275"/>
                  </a:cubicBezTo>
                  <a:cubicBezTo>
                    <a:pt x="9278" y="2413"/>
                    <a:pt x="9014" y="2532"/>
                    <a:pt x="8747" y="2637"/>
                  </a:cubicBezTo>
                  <a:cubicBezTo>
                    <a:pt x="8671" y="2667"/>
                    <a:pt x="8602" y="2697"/>
                    <a:pt x="8527" y="2722"/>
                  </a:cubicBezTo>
                  <a:cubicBezTo>
                    <a:pt x="8358" y="2782"/>
                    <a:pt x="8184" y="2833"/>
                    <a:pt x="8016" y="2879"/>
                  </a:cubicBezTo>
                  <a:cubicBezTo>
                    <a:pt x="7828" y="2930"/>
                    <a:pt x="7645" y="2980"/>
                    <a:pt x="7457" y="3019"/>
                  </a:cubicBezTo>
                  <a:cubicBezTo>
                    <a:pt x="7237" y="3065"/>
                    <a:pt x="7017" y="3107"/>
                    <a:pt x="6791" y="3132"/>
                  </a:cubicBezTo>
                  <a:cubicBezTo>
                    <a:pt x="6736" y="3140"/>
                    <a:pt x="6675" y="3148"/>
                    <a:pt x="6617" y="3158"/>
                  </a:cubicBezTo>
                  <a:cubicBezTo>
                    <a:pt x="6314" y="3188"/>
                    <a:pt x="6003" y="3204"/>
                    <a:pt x="5694" y="3210"/>
                  </a:cubicBezTo>
                  <a:lnTo>
                    <a:pt x="5543" y="3210"/>
                  </a:lnTo>
                  <a:cubicBezTo>
                    <a:pt x="5238" y="3210"/>
                    <a:pt x="4935" y="3188"/>
                    <a:pt x="4630" y="3158"/>
                  </a:cubicBezTo>
                  <a:cubicBezTo>
                    <a:pt x="4583" y="3154"/>
                    <a:pt x="4535" y="3148"/>
                    <a:pt x="4484" y="3140"/>
                  </a:cubicBezTo>
                  <a:cubicBezTo>
                    <a:pt x="4184" y="3107"/>
                    <a:pt x="3893" y="3057"/>
                    <a:pt x="3608" y="2988"/>
                  </a:cubicBezTo>
                  <a:cubicBezTo>
                    <a:pt x="3550" y="2980"/>
                    <a:pt x="3495" y="2964"/>
                    <a:pt x="3444" y="2950"/>
                  </a:cubicBezTo>
                  <a:cubicBezTo>
                    <a:pt x="3186" y="2887"/>
                    <a:pt x="2926" y="2806"/>
                    <a:pt x="2683" y="2722"/>
                  </a:cubicBezTo>
                  <a:cubicBezTo>
                    <a:pt x="2637" y="2701"/>
                    <a:pt x="2584" y="2689"/>
                    <a:pt x="2542" y="2675"/>
                  </a:cubicBezTo>
                  <a:cubicBezTo>
                    <a:pt x="2247" y="2556"/>
                    <a:pt x="1966" y="2427"/>
                    <a:pt x="1702" y="2279"/>
                  </a:cubicBezTo>
                  <a:cubicBezTo>
                    <a:pt x="611" y="1649"/>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75"/>
            <p:cNvSpPr/>
            <p:nvPr/>
          </p:nvSpPr>
          <p:spPr>
            <a:xfrm>
              <a:off x="6992217" y="1982201"/>
              <a:ext cx="148751" cy="78444"/>
            </a:xfrm>
            <a:custGeom>
              <a:avLst/>
              <a:gdLst/>
              <a:ahLst/>
              <a:cxnLst/>
              <a:rect l="l" t="t" r="r" b="b"/>
              <a:pathLst>
                <a:path w="12138" h="6401" extrusionOk="0">
                  <a:moveTo>
                    <a:pt x="6043" y="1"/>
                  </a:moveTo>
                  <a:cubicBezTo>
                    <a:pt x="4633" y="1"/>
                    <a:pt x="3225" y="312"/>
                    <a:pt x="2153" y="936"/>
                  </a:cubicBezTo>
                  <a:cubicBezTo>
                    <a:pt x="0" y="2188"/>
                    <a:pt x="10" y="4213"/>
                    <a:pt x="2177" y="5465"/>
                  </a:cubicBezTo>
                  <a:cubicBezTo>
                    <a:pt x="3257" y="6088"/>
                    <a:pt x="4671" y="6400"/>
                    <a:pt x="6083" y="6400"/>
                  </a:cubicBezTo>
                  <a:cubicBezTo>
                    <a:pt x="7498" y="6400"/>
                    <a:pt x="8912" y="6087"/>
                    <a:pt x="9988" y="5461"/>
                  </a:cubicBezTo>
                  <a:cubicBezTo>
                    <a:pt x="12138" y="4213"/>
                    <a:pt x="12124" y="2188"/>
                    <a:pt x="9961" y="942"/>
                  </a:cubicBezTo>
                  <a:cubicBezTo>
                    <a:pt x="8878" y="315"/>
                    <a:pt x="7459" y="1"/>
                    <a:pt x="6043"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75"/>
            <p:cNvSpPr/>
            <p:nvPr/>
          </p:nvSpPr>
          <p:spPr>
            <a:xfrm>
              <a:off x="7048366" y="1846940"/>
              <a:ext cx="36446" cy="188433"/>
            </a:xfrm>
            <a:custGeom>
              <a:avLst/>
              <a:gdLst/>
              <a:ahLst/>
              <a:cxnLst/>
              <a:rect l="l" t="t" r="r" b="b"/>
              <a:pathLst>
                <a:path w="2974" h="15376" extrusionOk="0">
                  <a:moveTo>
                    <a:pt x="2974" y="8"/>
                  </a:moveTo>
                  <a:lnTo>
                    <a:pt x="2974" y="11"/>
                  </a:lnTo>
                  <a:lnTo>
                    <a:pt x="2974" y="11"/>
                  </a:lnTo>
                  <a:cubicBezTo>
                    <a:pt x="2974" y="10"/>
                    <a:pt x="2974" y="9"/>
                    <a:pt x="2974" y="8"/>
                  </a:cubicBezTo>
                  <a:close/>
                  <a:moveTo>
                    <a:pt x="44" y="1"/>
                  </a:moveTo>
                  <a:cubicBezTo>
                    <a:pt x="44" y="8"/>
                    <a:pt x="43" y="16"/>
                    <a:pt x="44" y="23"/>
                  </a:cubicBezTo>
                  <a:lnTo>
                    <a:pt x="44" y="23"/>
                  </a:lnTo>
                  <a:lnTo>
                    <a:pt x="44" y="1"/>
                  </a:lnTo>
                  <a:close/>
                  <a:moveTo>
                    <a:pt x="2974" y="11"/>
                  </a:moveTo>
                  <a:lnTo>
                    <a:pt x="2974" y="11"/>
                  </a:lnTo>
                  <a:cubicBezTo>
                    <a:pt x="2972" y="226"/>
                    <a:pt x="2832" y="441"/>
                    <a:pt x="2548" y="609"/>
                  </a:cubicBezTo>
                  <a:cubicBezTo>
                    <a:pt x="2263" y="771"/>
                    <a:pt x="1889" y="852"/>
                    <a:pt x="1514" y="852"/>
                  </a:cubicBezTo>
                  <a:cubicBezTo>
                    <a:pt x="1138" y="852"/>
                    <a:pt x="762" y="771"/>
                    <a:pt x="474" y="609"/>
                  </a:cubicBezTo>
                  <a:cubicBezTo>
                    <a:pt x="194" y="446"/>
                    <a:pt x="48" y="234"/>
                    <a:pt x="44" y="23"/>
                  </a:cubicBezTo>
                  <a:lnTo>
                    <a:pt x="44" y="23"/>
                  </a:lnTo>
                  <a:lnTo>
                    <a:pt x="0" y="14520"/>
                  </a:lnTo>
                  <a:cubicBezTo>
                    <a:pt x="0" y="14743"/>
                    <a:pt x="145" y="14959"/>
                    <a:pt x="432" y="15128"/>
                  </a:cubicBezTo>
                  <a:cubicBezTo>
                    <a:pt x="720" y="15293"/>
                    <a:pt x="1097" y="15376"/>
                    <a:pt x="1472" y="15376"/>
                  </a:cubicBezTo>
                  <a:cubicBezTo>
                    <a:pt x="1847" y="15376"/>
                    <a:pt x="2221" y="15293"/>
                    <a:pt x="2504" y="15128"/>
                  </a:cubicBezTo>
                  <a:cubicBezTo>
                    <a:pt x="2791" y="14963"/>
                    <a:pt x="2932" y="14747"/>
                    <a:pt x="2932" y="14533"/>
                  </a:cubicBezTo>
                  <a:lnTo>
                    <a:pt x="2974" y="1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75"/>
            <p:cNvSpPr/>
            <p:nvPr/>
          </p:nvSpPr>
          <p:spPr>
            <a:xfrm>
              <a:off x="7084295" y="1847038"/>
              <a:ext cx="515" cy="178163"/>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75"/>
            <p:cNvSpPr/>
            <p:nvPr/>
          </p:nvSpPr>
          <p:spPr>
            <a:xfrm>
              <a:off x="7084172" y="1847185"/>
              <a:ext cx="637" cy="178984"/>
            </a:xfrm>
            <a:custGeom>
              <a:avLst/>
              <a:gdLst/>
              <a:ahLst/>
              <a:cxnLst/>
              <a:rect l="l" t="t" r="r" b="b"/>
              <a:pathLst>
                <a:path w="52" h="14605" extrusionOk="0">
                  <a:moveTo>
                    <a:pt x="52" y="0"/>
                  </a:moveTo>
                  <a:lnTo>
                    <a:pt x="52" y="2"/>
                  </a:lnTo>
                  <a:lnTo>
                    <a:pt x="52" y="2"/>
                  </a:lnTo>
                  <a:cubicBezTo>
                    <a:pt x="52" y="2"/>
                    <a:pt x="52" y="1"/>
                    <a:pt x="52" y="0"/>
                  </a:cubicBezTo>
                  <a:close/>
                  <a:moveTo>
                    <a:pt x="52" y="2"/>
                  </a:moveTo>
                  <a:cubicBezTo>
                    <a:pt x="51" y="31"/>
                    <a:pt x="48" y="56"/>
                    <a:pt x="42" y="86"/>
                  </a:cubicBezTo>
                  <a:lnTo>
                    <a:pt x="0" y="14605"/>
                  </a:lnTo>
                  <a:cubicBezTo>
                    <a:pt x="4" y="14581"/>
                    <a:pt x="10" y="14549"/>
                    <a:pt x="10"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75"/>
            <p:cNvSpPr/>
            <p:nvPr/>
          </p:nvSpPr>
          <p:spPr>
            <a:xfrm>
              <a:off x="7083878" y="1848226"/>
              <a:ext cx="809" cy="178984"/>
            </a:xfrm>
            <a:custGeom>
              <a:avLst/>
              <a:gdLst/>
              <a:ahLst/>
              <a:cxnLst/>
              <a:rect l="l" t="t" r="r" b="b"/>
              <a:pathLst>
                <a:path w="66" h="14605" extrusionOk="0">
                  <a:moveTo>
                    <a:pt x="66" y="1"/>
                  </a:moveTo>
                  <a:cubicBezTo>
                    <a:pt x="62" y="30"/>
                    <a:pt x="52" y="56"/>
                    <a:pt x="42" y="80"/>
                  </a:cubicBezTo>
                  <a:lnTo>
                    <a:pt x="0" y="14605"/>
                  </a:lnTo>
                  <a:cubicBezTo>
                    <a:pt x="10" y="14575"/>
                    <a:pt x="20" y="14549"/>
                    <a:pt x="24" y="14520"/>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75"/>
            <p:cNvSpPr/>
            <p:nvPr/>
          </p:nvSpPr>
          <p:spPr>
            <a:xfrm>
              <a:off x="7083412" y="1849194"/>
              <a:ext cx="980" cy="179033"/>
            </a:xfrm>
            <a:custGeom>
              <a:avLst/>
              <a:gdLst/>
              <a:ahLst/>
              <a:cxnLst/>
              <a:rect l="l" t="t" r="r" b="b"/>
              <a:pathLst>
                <a:path w="80" h="14609" extrusionOk="0">
                  <a:moveTo>
                    <a:pt x="80" y="1"/>
                  </a:moveTo>
                  <a:cubicBezTo>
                    <a:pt x="72" y="32"/>
                    <a:pt x="58" y="60"/>
                    <a:pt x="44" y="86"/>
                  </a:cubicBezTo>
                  <a:lnTo>
                    <a:pt x="1" y="14609"/>
                  </a:lnTo>
                  <a:cubicBezTo>
                    <a:pt x="15" y="14581"/>
                    <a:pt x="28" y="14555"/>
                    <a:pt x="38" y="14526"/>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75"/>
            <p:cNvSpPr/>
            <p:nvPr/>
          </p:nvSpPr>
          <p:spPr>
            <a:xfrm>
              <a:off x="7082665" y="1850236"/>
              <a:ext cx="1299" cy="179119"/>
            </a:xfrm>
            <a:custGeom>
              <a:avLst/>
              <a:gdLst/>
              <a:ahLst/>
              <a:cxnLst/>
              <a:rect l="l" t="t" r="r" b="b"/>
              <a:pathLst>
                <a:path w="106" h="14616" extrusionOk="0">
                  <a:moveTo>
                    <a:pt x="105" y="1"/>
                  </a:moveTo>
                  <a:cubicBezTo>
                    <a:pt x="86" y="31"/>
                    <a:pt x="66" y="60"/>
                    <a:pt x="44" y="90"/>
                  </a:cubicBezTo>
                  <a:lnTo>
                    <a:pt x="0" y="14615"/>
                  </a:lnTo>
                  <a:cubicBezTo>
                    <a:pt x="24" y="14585"/>
                    <a:pt x="44" y="14556"/>
                    <a:pt x="62" y="14526"/>
                  </a:cubicBezTo>
                  <a:lnTo>
                    <a:pt x="105"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75"/>
            <p:cNvSpPr/>
            <p:nvPr/>
          </p:nvSpPr>
          <p:spPr>
            <a:xfrm>
              <a:off x="7081574" y="1851339"/>
              <a:ext cx="1630" cy="179205"/>
            </a:xfrm>
            <a:custGeom>
              <a:avLst/>
              <a:gdLst/>
              <a:ahLst/>
              <a:cxnLst/>
              <a:rect l="l" t="t" r="r" b="b"/>
              <a:pathLst>
                <a:path w="133" h="14623" extrusionOk="0">
                  <a:moveTo>
                    <a:pt x="133" y="0"/>
                  </a:moveTo>
                  <a:cubicBezTo>
                    <a:pt x="103" y="34"/>
                    <a:pt x="75" y="67"/>
                    <a:pt x="38" y="97"/>
                  </a:cubicBezTo>
                  <a:lnTo>
                    <a:pt x="0" y="14622"/>
                  </a:lnTo>
                  <a:cubicBezTo>
                    <a:pt x="34" y="14586"/>
                    <a:pt x="62" y="14559"/>
                    <a:pt x="89" y="14523"/>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75"/>
            <p:cNvSpPr/>
            <p:nvPr/>
          </p:nvSpPr>
          <p:spPr>
            <a:xfrm>
              <a:off x="7079283" y="1852528"/>
              <a:ext cx="2757" cy="179707"/>
            </a:xfrm>
            <a:custGeom>
              <a:avLst/>
              <a:gdLst/>
              <a:ahLst/>
              <a:cxnLst/>
              <a:rect l="l" t="t" r="r" b="b"/>
              <a:pathLst>
                <a:path w="225" h="14664" extrusionOk="0">
                  <a:moveTo>
                    <a:pt x="225" y="0"/>
                  </a:moveTo>
                  <a:lnTo>
                    <a:pt x="225" y="0"/>
                  </a:lnTo>
                  <a:cubicBezTo>
                    <a:pt x="173" y="52"/>
                    <a:pt x="112" y="97"/>
                    <a:pt x="39" y="139"/>
                  </a:cubicBezTo>
                  <a:lnTo>
                    <a:pt x="1" y="14664"/>
                  </a:lnTo>
                  <a:cubicBezTo>
                    <a:pt x="70" y="14618"/>
                    <a:pt x="132" y="14575"/>
                    <a:pt x="187" y="14525"/>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75"/>
            <p:cNvSpPr/>
            <p:nvPr/>
          </p:nvSpPr>
          <p:spPr>
            <a:xfrm>
              <a:off x="7075141" y="1854219"/>
              <a:ext cx="4620" cy="179842"/>
            </a:xfrm>
            <a:custGeom>
              <a:avLst/>
              <a:gdLst/>
              <a:ahLst/>
              <a:cxnLst/>
              <a:rect l="l" t="t" r="r" b="b"/>
              <a:pathLst>
                <a:path w="377" h="14675" extrusionOk="0">
                  <a:moveTo>
                    <a:pt x="377" y="1"/>
                  </a:moveTo>
                  <a:lnTo>
                    <a:pt x="377" y="1"/>
                  </a:lnTo>
                  <a:cubicBezTo>
                    <a:pt x="371" y="7"/>
                    <a:pt x="367" y="11"/>
                    <a:pt x="361" y="15"/>
                  </a:cubicBezTo>
                  <a:cubicBezTo>
                    <a:pt x="264" y="70"/>
                    <a:pt x="155" y="116"/>
                    <a:pt x="42" y="153"/>
                  </a:cubicBezTo>
                  <a:lnTo>
                    <a:pt x="0" y="14674"/>
                  </a:lnTo>
                  <a:cubicBezTo>
                    <a:pt x="113" y="14637"/>
                    <a:pt x="220" y="14589"/>
                    <a:pt x="319" y="14534"/>
                  </a:cubicBezTo>
                  <a:cubicBezTo>
                    <a:pt x="325" y="14532"/>
                    <a:pt x="333" y="14530"/>
                    <a:pt x="339" y="14526"/>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75"/>
            <p:cNvSpPr/>
            <p:nvPr/>
          </p:nvSpPr>
          <p:spPr>
            <a:xfrm>
              <a:off x="7071759" y="1856094"/>
              <a:ext cx="3921" cy="178788"/>
            </a:xfrm>
            <a:custGeom>
              <a:avLst/>
              <a:gdLst/>
              <a:ahLst/>
              <a:cxnLst/>
              <a:rect l="l" t="t" r="r" b="b"/>
              <a:pathLst>
                <a:path w="320" h="14589" extrusionOk="0">
                  <a:moveTo>
                    <a:pt x="320" y="0"/>
                  </a:moveTo>
                  <a:lnTo>
                    <a:pt x="320" y="0"/>
                  </a:lnTo>
                  <a:cubicBezTo>
                    <a:pt x="229" y="30"/>
                    <a:pt x="136" y="52"/>
                    <a:pt x="42" y="70"/>
                  </a:cubicBezTo>
                  <a:lnTo>
                    <a:pt x="1" y="14589"/>
                  </a:lnTo>
                  <a:cubicBezTo>
                    <a:pt x="94" y="14577"/>
                    <a:pt x="187" y="14551"/>
                    <a:pt x="276" y="14521"/>
                  </a:cubicBezTo>
                  <a:lnTo>
                    <a:pt x="32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75"/>
            <p:cNvSpPr/>
            <p:nvPr/>
          </p:nvSpPr>
          <p:spPr>
            <a:xfrm>
              <a:off x="7069455" y="1856939"/>
              <a:ext cx="2831" cy="178310"/>
            </a:xfrm>
            <a:custGeom>
              <a:avLst/>
              <a:gdLst/>
              <a:ahLst/>
              <a:cxnLst/>
              <a:rect l="l" t="t" r="r" b="b"/>
              <a:pathLst>
                <a:path w="231" h="14550" extrusionOk="0">
                  <a:moveTo>
                    <a:pt x="230" y="1"/>
                  </a:moveTo>
                  <a:cubicBezTo>
                    <a:pt x="169" y="13"/>
                    <a:pt x="104" y="21"/>
                    <a:pt x="42" y="24"/>
                  </a:cubicBezTo>
                  <a:lnTo>
                    <a:pt x="1" y="14549"/>
                  </a:lnTo>
                  <a:cubicBezTo>
                    <a:pt x="62" y="14542"/>
                    <a:pt x="127" y="14532"/>
                    <a:pt x="189"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75"/>
            <p:cNvSpPr/>
            <p:nvPr/>
          </p:nvSpPr>
          <p:spPr>
            <a:xfrm>
              <a:off x="7067445" y="1857233"/>
              <a:ext cx="2537" cy="178139"/>
            </a:xfrm>
            <a:custGeom>
              <a:avLst/>
              <a:gdLst/>
              <a:ahLst/>
              <a:cxnLst/>
              <a:rect l="l" t="t" r="r" b="b"/>
              <a:pathLst>
                <a:path w="207" h="14536" extrusionOk="0">
                  <a:moveTo>
                    <a:pt x="206" y="0"/>
                  </a:moveTo>
                  <a:cubicBezTo>
                    <a:pt x="151" y="4"/>
                    <a:pt x="99" y="10"/>
                    <a:pt x="42" y="12"/>
                  </a:cubicBezTo>
                  <a:lnTo>
                    <a:pt x="0" y="14535"/>
                  </a:lnTo>
                  <a:cubicBezTo>
                    <a:pt x="58" y="14535"/>
                    <a:pt x="107" y="14529"/>
                    <a:pt x="165" y="14525"/>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75"/>
            <p:cNvSpPr/>
            <p:nvPr/>
          </p:nvSpPr>
          <p:spPr>
            <a:xfrm>
              <a:off x="7065595" y="1857380"/>
              <a:ext cx="2365" cy="178004"/>
            </a:xfrm>
            <a:custGeom>
              <a:avLst/>
              <a:gdLst/>
              <a:ahLst/>
              <a:cxnLst/>
              <a:rect l="l" t="t" r="r" b="b"/>
              <a:pathLst>
                <a:path w="193" h="14525" extrusionOk="0">
                  <a:moveTo>
                    <a:pt x="42" y="0"/>
                  </a:moveTo>
                  <a:lnTo>
                    <a:pt x="1" y="14523"/>
                  </a:lnTo>
                  <a:cubicBezTo>
                    <a:pt x="26" y="14524"/>
                    <a:pt x="51" y="14525"/>
                    <a:pt x="76" y="14525"/>
                  </a:cubicBezTo>
                  <a:cubicBezTo>
                    <a:pt x="101" y="14525"/>
                    <a:pt x="125" y="14524"/>
                    <a:pt x="151" y="14523"/>
                  </a:cubicBezTo>
                  <a:lnTo>
                    <a:pt x="193" y="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75"/>
            <p:cNvSpPr/>
            <p:nvPr/>
          </p:nvSpPr>
          <p:spPr>
            <a:xfrm>
              <a:off x="7063830" y="1857307"/>
              <a:ext cx="2316" cy="178065"/>
            </a:xfrm>
            <a:custGeom>
              <a:avLst/>
              <a:gdLst/>
              <a:ahLst/>
              <a:cxnLst/>
              <a:rect l="l" t="t" r="r" b="b"/>
              <a:pathLst>
                <a:path w="189" h="14530" extrusionOk="0">
                  <a:moveTo>
                    <a:pt x="42" y="0"/>
                  </a:moveTo>
                  <a:lnTo>
                    <a:pt x="0" y="14523"/>
                  </a:lnTo>
                  <a:cubicBezTo>
                    <a:pt x="52" y="14529"/>
                    <a:pt x="93" y="14529"/>
                    <a:pt x="145" y="14529"/>
                  </a:cubicBezTo>
                  <a:lnTo>
                    <a:pt x="188" y="8"/>
                  </a:lnTo>
                  <a:cubicBezTo>
                    <a:pt x="135" y="8"/>
                    <a:pt x="89" y="4"/>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75"/>
            <p:cNvSpPr/>
            <p:nvPr/>
          </p:nvSpPr>
          <p:spPr>
            <a:xfrm>
              <a:off x="7062102" y="1857086"/>
              <a:ext cx="2243" cy="178212"/>
            </a:xfrm>
            <a:custGeom>
              <a:avLst/>
              <a:gdLst/>
              <a:ahLst/>
              <a:cxnLst/>
              <a:rect l="l" t="t" r="r" b="b"/>
              <a:pathLst>
                <a:path w="183" h="14542" extrusionOk="0">
                  <a:moveTo>
                    <a:pt x="38" y="1"/>
                  </a:moveTo>
                  <a:lnTo>
                    <a:pt x="0" y="14526"/>
                  </a:lnTo>
                  <a:cubicBezTo>
                    <a:pt x="48" y="14533"/>
                    <a:pt x="94" y="14537"/>
                    <a:pt x="141" y="14541"/>
                  </a:cubicBezTo>
                  <a:lnTo>
                    <a:pt x="183" y="16"/>
                  </a:lnTo>
                  <a:cubicBezTo>
                    <a:pt x="135" y="12"/>
                    <a:pt x="84" y="9"/>
                    <a:pt x="38"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75"/>
            <p:cNvSpPr/>
            <p:nvPr/>
          </p:nvSpPr>
          <p:spPr>
            <a:xfrm>
              <a:off x="7060252" y="1856768"/>
              <a:ext cx="2328" cy="178335"/>
            </a:xfrm>
            <a:custGeom>
              <a:avLst/>
              <a:gdLst/>
              <a:ahLst/>
              <a:cxnLst/>
              <a:rect l="l" t="t" r="r" b="b"/>
              <a:pathLst>
                <a:path w="190" h="14552" extrusionOk="0">
                  <a:moveTo>
                    <a:pt x="42" y="1"/>
                  </a:moveTo>
                  <a:lnTo>
                    <a:pt x="1" y="14526"/>
                  </a:lnTo>
                  <a:cubicBezTo>
                    <a:pt x="52" y="14534"/>
                    <a:pt x="100" y="14542"/>
                    <a:pt x="151" y="14552"/>
                  </a:cubicBezTo>
                  <a:lnTo>
                    <a:pt x="189" y="27"/>
                  </a:lnTo>
                  <a:cubicBezTo>
                    <a:pt x="141" y="23"/>
                    <a:pt x="90" y="1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75"/>
            <p:cNvSpPr/>
            <p:nvPr/>
          </p:nvSpPr>
          <p:spPr>
            <a:xfrm>
              <a:off x="7058414" y="1856314"/>
              <a:ext cx="2365" cy="178470"/>
            </a:xfrm>
            <a:custGeom>
              <a:avLst/>
              <a:gdLst/>
              <a:ahLst/>
              <a:cxnLst/>
              <a:rect l="l" t="t" r="r" b="b"/>
              <a:pathLst>
                <a:path w="193" h="14563" extrusionOk="0">
                  <a:moveTo>
                    <a:pt x="44" y="0"/>
                  </a:moveTo>
                  <a:lnTo>
                    <a:pt x="0" y="14523"/>
                  </a:lnTo>
                  <a:cubicBezTo>
                    <a:pt x="52" y="14541"/>
                    <a:pt x="103" y="14549"/>
                    <a:pt x="151" y="14563"/>
                  </a:cubicBezTo>
                  <a:lnTo>
                    <a:pt x="192" y="38"/>
                  </a:lnTo>
                  <a:cubicBezTo>
                    <a:pt x="147" y="30"/>
                    <a:pt x="93" y="1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75"/>
            <p:cNvSpPr/>
            <p:nvPr/>
          </p:nvSpPr>
          <p:spPr>
            <a:xfrm>
              <a:off x="7056220" y="1855579"/>
              <a:ext cx="2733" cy="178727"/>
            </a:xfrm>
            <a:custGeom>
              <a:avLst/>
              <a:gdLst/>
              <a:ahLst/>
              <a:cxnLst/>
              <a:rect l="l" t="t" r="r" b="b"/>
              <a:pathLst>
                <a:path w="223" h="14584" extrusionOk="0">
                  <a:moveTo>
                    <a:pt x="45" y="1"/>
                  </a:moveTo>
                  <a:lnTo>
                    <a:pt x="1" y="14526"/>
                  </a:lnTo>
                  <a:cubicBezTo>
                    <a:pt x="62" y="14546"/>
                    <a:pt x="120" y="14567"/>
                    <a:pt x="179" y="14583"/>
                  </a:cubicBezTo>
                  <a:lnTo>
                    <a:pt x="223" y="60"/>
                  </a:lnTo>
                  <a:cubicBezTo>
                    <a:pt x="161" y="48"/>
                    <a:pt x="100" y="27"/>
                    <a:pt x="45"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75"/>
            <p:cNvSpPr/>
            <p:nvPr/>
          </p:nvSpPr>
          <p:spPr>
            <a:xfrm>
              <a:off x="7048366" y="1846940"/>
              <a:ext cx="8405" cy="186656"/>
            </a:xfrm>
            <a:custGeom>
              <a:avLst/>
              <a:gdLst/>
              <a:ahLst/>
              <a:cxnLst/>
              <a:rect l="l" t="t" r="r" b="b"/>
              <a:pathLst>
                <a:path w="686" h="15231" extrusionOk="0">
                  <a:moveTo>
                    <a:pt x="42" y="1"/>
                  </a:moveTo>
                  <a:cubicBezTo>
                    <a:pt x="42" y="5"/>
                    <a:pt x="42" y="10"/>
                    <a:pt x="42" y="15"/>
                  </a:cubicBezTo>
                  <a:lnTo>
                    <a:pt x="42" y="15"/>
                  </a:lnTo>
                  <a:lnTo>
                    <a:pt x="42" y="1"/>
                  </a:lnTo>
                  <a:close/>
                  <a:moveTo>
                    <a:pt x="42" y="15"/>
                  </a:moveTo>
                  <a:lnTo>
                    <a:pt x="0" y="14520"/>
                  </a:lnTo>
                  <a:cubicBezTo>
                    <a:pt x="0" y="14743"/>
                    <a:pt x="145" y="14959"/>
                    <a:pt x="432" y="15128"/>
                  </a:cubicBezTo>
                  <a:cubicBezTo>
                    <a:pt x="497" y="15167"/>
                    <a:pt x="567" y="15201"/>
                    <a:pt x="642" y="15231"/>
                  </a:cubicBezTo>
                  <a:lnTo>
                    <a:pt x="686" y="706"/>
                  </a:lnTo>
                  <a:cubicBezTo>
                    <a:pt x="610" y="676"/>
                    <a:pt x="539" y="646"/>
                    <a:pt x="474" y="609"/>
                  </a:cubicBezTo>
                  <a:cubicBezTo>
                    <a:pt x="189" y="444"/>
                    <a:pt x="44" y="228"/>
                    <a:pt x="42" y="15"/>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75"/>
            <p:cNvSpPr/>
            <p:nvPr/>
          </p:nvSpPr>
          <p:spPr>
            <a:xfrm>
              <a:off x="7047054" y="1836560"/>
              <a:ext cx="39535" cy="20846"/>
            </a:xfrm>
            <a:custGeom>
              <a:avLst/>
              <a:gdLst/>
              <a:ahLst/>
              <a:cxnLst/>
              <a:rect l="l" t="t" r="r" b="b"/>
              <a:pathLst>
                <a:path w="3226" h="1701" extrusionOk="0">
                  <a:moveTo>
                    <a:pt x="1608" y="0"/>
                  </a:moveTo>
                  <a:cubicBezTo>
                    <a:pt x="1232" y="0"/>
                    <a:pt x="857" y="84"/>
                    <a:pt x="571" y="251"/>
                  </a:cubicBezTo>
                  <a:cubicBezTo>
                    <a:pt x="0" y="584"/>
                    <a:pt x="4" y="1121"/>
                    <a:pt x="581" y="1456"/>
                  </a:cubicBezTo>
                  <a:cubicBezTo>
                    <a:pt x="869" y="1619"/>
                    <a:pt x="1245" y="1701"/>
                    <a:pt x="1620" y="1701"/>
                  </a:cubicBezTo>
                  <a:cubicBezTo>
                    <a:pt x="1996" y="1701"/>
                    <a:pt x="2369" y="1619"/>
                    <a:pt x="2653" y="1456"/>
                  </a:cubicBezTo>
                  <a:cubicBezTo>
                    <a:pt x="3225" y="1121"/>
                    <a:pt x="3221"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75"/>
            <p:cNvSpPr/>
            <p:nvPr/>
          </p:nvSpPr>
          <p:spPr>
            <a:xfrm>
              <a:off x="7232791" y="2051241"/>
              <a:ext cx="36495" cy="188433"/>
            </a:xfrm>
            <a:custGeom>
              <a:avLst/>
              <a:gdLst/>
              <a:ahLst/>
              <a:cxnLst/>
              <a:rect l="l" t="t" r="r" b="b"/>
              <a:pathLst>
                <a:path w="2978" h="15376" extrusionOk="0">
                  <a:moveTo>
                    <a:pt x="2978" y="3"/>
                  </a:moveTo>
                  <a:lnTo>
                    <a:pt x="2978" y="6"/>
                  </a:lnTo>
                  <a:lnTo>
                    <a:pt x="2978" y="6"/>
                  </a:lnTo>
                  <a:cubicBezTo>
                    <a:pt x="2978" y="5"/>
                    <a:pt x="2978" y="4"/>
                    <a:pt x="2978" y="3"/>
                  </a:cubicBezTo>
                  <a:close/>
                  <a:moveTo>
                    <a:pt x="42" y="1"/>
                  </a:moveTo>
                  <a:lnTo>
                    <a:pt x="0" y="14520"/>
                  </a:lnTo>
                  <a:cubicBezTo>
                    <a:pt x="0" y="14740"/>
                    <a:pt x="141" y="14960"/>
                    <a:pt x="436" y="15128"/>
                  </a:cubicBezTo>
                  <a:cubicBezTo>
                    <a:pt x="721" y="15293"/>
                    <a:pt x="1095" y="15376"/>
                    <a:pt x="1469" y="15376"/>
                  </a:cubicBezTo>
                  <a:cubicBezTo>
                    <a:pt x="1846" y="15376"/>
                    <a:pt x="2222" y="15292"/>
                    <a:pt x="2508" y="15124"/>
                  </a:cubicBezTo>
                  <a:cubicBezTo>
                    <a:pt x="2795" y="14960"/>
                    <a:pt x="2936" y="14744"/>
                    <a:pt x="2936" y="14524"/>
                  </a:cubicBezTo>
                  <a:lnTo>
                    <a:pt x="2978" y="6"/>
                  </a:lnTo>
                  <a:lnTo>
                    <a:pt x="2978" y="6"/>
                  </a:lnTo>
                  <a:cubicBezTo>
                    <a:pt x="2976" y="221"/>
                    <a:pt x="2836" y="441"/>
                    <a:pt x="2552" y="601"/>
                  </a:cubicBezTo>
                  <a:cubicBezTo>
                    <a:pt x="2264" y="768"/>
                    <a:pt x="1887" y="851"/>
                    <a:pt x="1510" y="851"/>
                  </a:cubicBezTo>
                  <a:cubicBezTo>
                    <a:pt x="1135" y="851"/>
                    <a:pt x="761" y="769"/>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75"/>
            <p:cNvSpPr/>
            <p:nvPr/>
          </p:nvSpPr>
          <p:spPr>
            <a:xfrm>
              <a:off x="7268757" y="2051266"/>
              <a:ext cx="527" cy="178139"/>
            </a:xfrm>
            <a:custGeom>
              <a:avLst/>
              <a:gdLst/>
              <a:ahLst/>
              <a:cxnLst/>
              <a:rect l="l" t="t" r="r" b="b"/>
              <a:pathLst>
                <a:path w="43" h="14536" extrusionOk="0">
                  <a:moveTo>
                    <a:pt x="43" y="1"/>
                  </a:moveTo>
                  <a:lnTo>
                    <a:pt x="1" y="14522"/>
                  </a:lnTo>
                  <a:lnTo>
                    <a:pt x="1" y="14536"/>
                  </a:lnTo>
                  <a:lnTo>
                    <a:pt x="43" y="15"/>
                  </a:lnTo>
                  <a:lnTo>
                    <a:pt x="4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75"/>
            <p:cNvSpPr/>
            <p:nvPr/>
          </p:nvSpPr>
          <p:spPr>
            <a:xfrm>
              <a:off x="7268647" y="2051437"/>
              <a:ext cx="637" cy="179033"/>
            </a:xfrm>
            <a:custGeom>
              <a:avLst/>
              <a:gdLst/>
              <a:ahLst/>
              <a:cxnLst/>
              <a:rect l="l" t="t" r="r" b="b"/>
              <a:pathLst>
                <a:path w="52" h="14609" extrusionOk="0">
                  <a:moveTo>
                    <a:pt x="52" y="1"/>
                  </a:moveTo>
                  <a:lnTo>
                    <a:pt x="52" y="2"/>
                  </a:lnTo>
                  <a:lnTo>
                    <a:pt x="52" y="2"/>
                  </a:lnTo>
                  <a:cubicBezTo>
                    <a:pt x="52" y="2"/>
                    <a:pt x="52" y="1"/>
                    <a:pt x="52" y="1"/>
                  </a:cubicBezTo>
                  <a:close/>
                  <a:moveTo>
                    <a:pt x="52" y="2"/>
                  </a:moveTo>
                  <a:cubicBezTo>
                    <a:pt x="51" y="28"/>
                    <a:pt x="47" y="57"/>
                    <a:pt x="42" y="86"/>
                  </a:cubicBezTo>
                  <a:lnTo>
                    <a:pt x="0" y="14609"/>
                  </a:lnTo>
                  <a:cubicBezTo>
                    <a:pt x="6" y="14581"/>
                    <a:pt x="10" y="14551"/>
                    <a:pt x="10"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75"/>
            <p:cNvSpPr/>
            <p:nvPr/>
          </p:nvSpPr>
          <p:spPr>
            <a:xfrm>
              <a:off x="7268353" y="2052479"/>
              <a:ext cx="809" cy="178997"/>
            </a:xfrm>
            <a:custGeom>
              <a:avLst/>
              <a:gdLst/>
              <a:ahLst/>
              <a:cxnLst/>
              <a:rect l="l" t="t" r="r" b="b"/>
              <a:pathLst>
                <a:path w="66" h="14606" extrusionOk="0">
                  <a:moveTo>
                    <a:pt x="66" y="1"/>
                  </a:moveTo>
                  <a:cubicBezTo>
                    <a:pt x="62" y="25"/>
                    <a:pt x="52" y="54"/>
                    <a:pt x="44" y="84"/>
                  </a:cubicBezTo>
                  <a:lnTo>
                    <a:pt x="0" y="14605"/>
                  </a:lnTo>
                  <a:cubicBezTo>
                    <a:pt x="10" y="14579"/>
                    <a:pt x="20" y="14550"/>
                    <a:pt x="24"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75"/>
            <p:cNvSpPr/>
            <p:nvPr/>
          </p:nvSpPr>
          <p:spPr>
            <a:xfrm>
              <a:off x="7267887" y="2053508"/>
              <a:ext cx="1005" cy="179009"/>
            </a:xfrm>
            <a:custGeom>
              <a:avLst/>
              <a:gdLst/>
              <a:ahLst/>
              <a:cxnLst/>
              <a:rect l="l" t="t" r="r" b="b"/>
              <a:pathLst>
                <a:path w="82" h="14607" extrusionOk="0">
                  <a:moveTo>
                    <a:pt x="82" y="0"/>
                  </a:moveTo>
                  <a:lnTo>
                    <a:pt x="82" y="0"/>
                  </a:lnTo>
                  <a:cubicBezTo>
                    <a:pt x="68" y="26"/>
                    <a:pt x="58" y="56"/>
                    <a:pt x="44" y="81"/>
                  </a:cubicBezTo>
                  <a:lnTo>
                    <a:pt x="1" y="14606"/>
                  </a:lnTo>
                  <a:cubicBezTo>
                    <a:pt x="14" y="14577"/>
                    <a:pt x="28" y="14551"/>
                    <a:pt x="38" y="14521"/>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75"/>
            <p:cNvSpPr/>
            <p:nvPr/>
          </p:nvSpPr>
          <p:spPr>
            <a:xfrm>
              <a:off x="7267164" y="2054501"/>
              <a:ext cx="1274" cy="179107"/>
            </a:xfrm>
            <a:custGeom>
              <a:avLst/>
              <a:gdLst/>
              <a:ahLst/>
              <a:cxnLst/>
              <a:rect l="l" t="t" r="r" b="b"/>
              <a:pathLst>
                <a:path w="104" h="14615" extrusionOk="0">
                  <a:moveTo>
                    <a:pt x="103" y="0"/>
                  </a:moveTo>
                  <a:lnTo>
                    <a:pt x="103" y="0"/>
                  </a:lnTo>
                  <a:cubicBezTo>
                    <a:pt x="83" y="30"/>
                    <a:pt x="66" y="60"/>
                    <a:pt x="42" y="90"/>
                  </a:cubicBezTo>
                  <a:lnTo>
                    <a:pt x="0" y="14614"/>
                  </a:lnTo>
                  <a:cubicBezTo>
                    <a:pt x="22" y="14583"/>
                    <a:pt x="42" y="14555"/>
                    <a:pt x="60" y="14525"/>
                  </a:cubicBezTo>
                  <a:lnTo>
                    <a:pt x="103"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75"/>
            <p:cNvSpPr/>
            <p:nvPr/>
          </p:nvSpPr>
          <p:spPr>
            <a:xfrm>
              <a:off x="7266073" y="2055592"/>
              <a:ext cx="1605" cy="179205"/>
            </a:xfrm>
            <a:custGeom>
              <a:avLst/>
              <a:gdLst/>
              <a:ahLst/>
              <a:cxnLst/>
              <a:rect l="l" t="t" r="r" b="b"/>
              <a:pathLst>
                <a:path w="131" h="14623" extrusionOk="0">
                  <a:moveTo>
                    <a:pt x="131" y="1"/>
                  </a:moveTo>
                  <a:lnTo>
                    <a:pt x="131" y="1"/>
                  </a:lnTo>
                  <a:cubicBezTo>
                    <a:pt x="103" y="32"/>
                    <a:pt x="75" y="68"/>
                    <a:pt x="42" y="98"/>
                  </a:cubicBezTo>
                  <a:lnTo>
                    <a:pt x="0" y="14623"/>
                  </a:lnTo>
                  <a:cubicBezTo>
                    <a:pt x="32" y="14589"/>
                    <a:pt x="65" y="14557"/>
                    <a:pt x="89" y="14525"/>
                  </a:cubicBezTo>
                  <a:lnTo>
                    <a:pt x="13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75"/>
            <p:cNvSpPr/>
            <p:nvPr/>
          </p:nvSpPr>
          <p:spPr>
            <a:xfrm>
              <a:off x="7263757" y="2056780"/>
              <a:ext cx="2831" cy="179720"/>
            </a:xfrm>
            <a:custGeom>
              <a:avLst/>
              <a:gdLst/>
              <a:ahLst/>
              <a:cxnLst/>
              <a:rect l="l" t="t" r="r" b="b"/>
              <a:pathLst>
                <a:path w="231" h="14665" extrusionOk="0">
                  <a:moveTo>
                    <a:pt x="231" y="1"/>
                  </a:moveTo>
                  <a:cubicBezTo>
                    <a:pt x="175" y="52"/>
                    <a:pt x="114" y="98"/>
                    <a:pt x="42" y="141"/>
                  </a:cubicBezTo>
                  <a:lnTo>
                    <a:pt x="1" y="14664"/>
                  </a:lnTo>
                  <a:cubicBezTo>
                    <a:pt x="70" y="14619"/>
                    <a:pt x="132" y="14571"/>
                    <a:pt x="189" y="14526"/>
                  </a:cubicBezTo>
                  <a:lnTo>
                    <a:pt x="23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75"/>
            <p:cNvSpPr/>
            <p:nvPr/>
          </p:nvSpPr>
          <p:spPr>
            <a:xfrm>
              <a:off x="7259566" y="2058508"/>
              <a:ext cx="4718" cy="179854"/>
            </a:xfrm>
            <a:custGeom>
              <a:avLst/>
              <a:gdLst/>
              <a:ahLst/>
              <a:cxnLst/>
              <a:rect l="l" t="t" r="r" b="b"/>
              <a:pathLst>
                <a:path w="385" h="14676" extrusionOk="0">
                  <a:moveTo>
                    <a:pt x="384" y="0"/>
                  </a:moveTo>
                  <a:cubicBezTo>
                    <a:pt x="377" y="2"/>
                    <a:pt x="371" y="2"/>
                    <a:pt x="367" y="8"/>
                  </a:cubicBezTo>
                  <a:cubicBezTo>
                    <a:pt x="268" y="66"/>
                    <a:pt x="161" y="113"/>
                    <a:pt x="42" y="151"/>
                  </a:cubicBezTo>
                  <a:lnTo>
                    <a:pt x="0" y="14676"/>
                  </a:lnTo>
                  <a:cubicBezTo>
                    <a:pt x="117" y="14638"/>
                    <a:pt x="226" y="14587"/>
                    <a:pt x="323" y="14531"/>
                  </a:cubicBezTo>
                  <a:cubicBezTo>
                    <a:pt x="329" y="14527"/>
                    <a:pt x="339" y="14523"/>
                    <a:pt x="343" y="14523"/>
                  </a:cubicBezTo>
                  <a:lnTo>
                    <a:pt x="38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75"/>
            <p:cNvSpPr/>
            <p:nvPr/>
          </p:nvSpPr>
          <p:spPr>
            <a:xfrm>
              <a:off x="7256160" y="2060346"/>
              <a:ext cx="3921" cy="178849"/>
            </a:xfrm>
            <a:custGeom>
              <a:avLst/>
              <a:gdLst/>
              <a:ahLst/>
              <a:cxnLst/>
              <a:rect l="l" t="t" r="r" b="b"/>
              <a:pathLst>
                <a:path w="320" h="14594" extrusionOk="0">
                  <a:moveTo>
                    <a:pt x="320" y="1"/>
                  </a:moveTo>
                  <a:lnTo>
                    <a:pt x="320" y="1"/>
                  </a:lnTo>
                  <a:cubicBezTo>
                    <a:pt x="231" y="31"/>
                    <a:pt x="137" y="52"/>
                    <a:pt x="38" y="72"/>
                  </a:cubicBezTo>
                  <a:lnTo>
                    <a:pt x="1" y="14593"/>
                  </a:lnTo>
                  <a:cubicBezTo>
                    <a:pt x="96" y="14577"/>
                    <a:pt x="189" y="14555"/>
                    <a:pt x="278" y="14526"/>
                  </a:cubicBezTo>
                  <a:lnTo>
                    <a:pt x="32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75"/>
            <p:cNvSpPr/>
            <p:nvPr/>
          </p:nvSpPr>
          <p:spPr>
            <a:xfrm>
              <a:off x="7253880" y="2061253"/>
              <a:ext cx="2782" cy="178249"/>
            </a:xfrm>
            <a:custGeom>
              <a:avLst/>
              <a:gdLst/>
              <a:ahLst/>
              <a:cxnLst/>
              <a:rect l="l" t="t" r="r" b="b"/>
              <a:pathLst>
                <a:path w="227" h="14545" extrusionOk="0">
                  <a:moveTo>
                    <a:pt x="224" y="0"/>
                  </a:moveTo>
                  <a:lnTo>
                    <a:pt x="224" y="0"/>
                  </a:lnTo>
                  <a:cubicBezTo>
                    <a:pt x="225" y="0"/>
                    <a:pt x="226" y="0"/>
                    <a:pt x="226" y="0"/>
                  </a:cubicBezTo>
                  <a:close/>
                  <a:moveTo>
                    <a:pt x="224" y="0"/>
                  </a:moveTo>
                  <a:cubicBezTo>
                    <a:pt x="164" y="8"/>
                    <a:pt x="103" y="16"/>
                    <a:pt x="42" y="24"/>
                  </a:cubicBezTo>
                  <a:lnTo>
                    <a:pt x="1" y="14545"/>
                  </a:lnTo>
                  <a:cubicBezTo>
                    <a:pt x="62" y="14541"/>
                    <a:pt x="127" y="14531"/>
                    <a:pt x="189" y="14519"/>
                  </a:cubicBezTo>
                  <a:lnTo>
                    <a:pt x="22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75"/>
            <p:cNvSpPr/>
            <p:nvPr/>
          </p:nvSpPr>
          <p:spPr>
            <a:xfrm>
              <a:off x="7251871" y="2061535"/>
              <a:ext cx="2537" cy="178114"/>
            </a:xfrm>
            <a:custGeom>
              <a:avLst/>
              <a:gdLst/>
              <a:ahLst/>
              <a:cxnLst/>
              <a:rect l="l" t="t" r="r" b="b"/>
              <a:pathLst>
                <a:path w="207" h="14534" extrusionOk="0">
                  <a:moveTo>
                    <a:pt x="206" y="1"/>
                  </a:moveTo>
                  <a:lnTo>
                    <a:pt x="206" y="1"/>
                  </a:lnTo>
                  <a:cubicBezTo>
                    <a:pt x="151" y="5"/>
                    <a:pt x="93" y="11"/>
                    <a:pt x="42" y="11"/>
                  </a:cubicBezTo>
                  <a:lnTo>
                    <a:pt x="0" y="14534"/>
                  </a:lnTo>
                  <a:cubicBezTo>
                    <a:pt x="56" y="14530"/>
                    <a:pt x="107" y="14526"/>
                    <a:pt x="165" y="14522"/>
                  </a:cubicBezTo>
                  <a:lnTo>
                    <a:pt x="20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75"/>
            <p:cNvSpPr/>
            <p:nvPr/>
          </p:nvSpPr>
          <p:spPr>
            <a:xfrm>
              <a:off x="7250020" y="2061657"/>
              <a:ext cx="2365" cy="177992"/>
            </a:xfrm>
            <a:custGeom>
              <a:avLst/>
              <a:gdLst/>
              <a:ahLst/>
              <a:cxnLst/>
              <a:rect l="l" t="t" r="r" b="b"/>
              <a:pathLst>
                <a:path w="193" h="14524" extrusionOk="0">
                  <a:moveTo>
                    <a:pt x="42" y="1"/>
                  </a:moveTo>
                  <a:lnTo>
                    <a:pt x="1" y="14524"/>
                  </a:lnTo>
                  <a:lnTo>
                    <a:pt x="151" y="14524"/>
                  </a:lnTo>
                  <a:lnTo>
                    <a:pt x="193" y="1"/>
                  </a:lnTo>
                  <a:lnTo>
                    <a:pt x="193" y="1"/>
                  </a:lnTo>
                  <a:cubicBezTo>
                    <a:pt x="167" y="3"/>
                    <a:pt x="141" y="4"/>
                    <a:pt x="116" y="4"/>
                  </a:cubicBezTo>
                  <a:cubicBezTo>
                    <a:pt x="91" y="4"/>
                    <a:pt x="66" y="3"/>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75"/>
            <p:cNvSpPr/>
            <p:nvPr/>
          </p:nvSpPr>
          <p:spPr>
            <a:xfrm>
              <a:off x="7248243" y="2061584"/>
              <a:ext cx="2304" cy="178065"/>
            </a:xfrm>
            <a:custGeom>
              <a:avLst/>
              <a:gdLst/>
              <a:ahLst/>
              <a:cxnLst/>
              <a:rect l="l" t="t" r="r" b="b"/>
              <a:pathLst>
                <a:path w="188" h="14530" extrusionOk="0">
                  <a:moveTo>
                    <a:pt x="43" y="1"/>
                  </a:moveTo>
                  <a:lnTo>
                    <a:pt x="1" y="14522"/>
                  </a:lnTo>
                  <a:cubicBezTo>
                    <a:pt x="47" y="14526"/>
                    <a:pt x="94" y="14530"/>
                    <a:pt x="146" y="14530"/>
                  </a:cubicBezTo>
                  <a:lnTo>
                    <a:pt x="187" y="7"/>
                  </a:lnTo>
                  <a:cubicBezTo>
                    <a:pt x="136" y="7"/>
                    <a:pt x="90" y="1"/>
                    <a:pt x="43"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75"/>
            <p:cNvSpPr/>
            <p:nvPr/>
          </p:nvSpPr>
          <p:spPr>
            <a:xfrm>
              <a:off x="7246528" y="2061388"/>
              <a:ext cx="2243" cy="178163"/>
            </a:xfrm>
            <a:custGeom>
              <a:avLst/>
              <a:gdLst/>
              <a:ahLst/>
              <a:cxnLst/>
              <a:rect l="l" t="t" r="r" b="b"/>
              <a:pathLst>
                <a:path w="183" h="14538" extrusionOk="0">
                  <a:moveTo>
                    <a:pt x="42" y="1"/>
                  </a:moveTo>
                  <a:lnTo>
                    <a:pt x="0" y="14526"/>
                  </a:lnTo>
                  <a:cubicBezTo>
                    <a:pt x="46" y="14530"/>
                    <a:pt x="93" y="14534"/>
                    <a:pt x="141" y="14538"/>
                  </a:cubicBezTo>
                  <a:lnTo>
                    <a:pt x="183" y="17"/>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75"/>
            <p:cNvSpPr/>
            <p:nvPr/>
          </p:nvSpPr>
          <p:spPr>
            <a:xfrm>
              <a:off x="7244727" y="2061081"/>
              <a:ext cx="2316" cy="178323"/>
            </a:xfrm>
            <a:custGeom>
              <a:avLst/>
              <a:gdLst/>
              <a:ahLst/>
              <a:cxnLst/>
              <a:rect l="l" t="t" r="r" b="b"/>
              <a:pathLst>
                <a:path w="189" h="14551" extrusionOk="0">
                  <a:moveTo>
                    <a:pt x="44" y="0"/>
                  </a:moveTo>
                  <a:lnTo>
                    <a:pt x="1" y="14519"/>
                  </a:lnTo>
                  <a:cubicBezTo>
                    <a:pt x="48" y="14533"/>
                    <a:pt x="96" y="14541"/>
                    <a:pt x="147" y="14551"/>
                  </a:cubicBezTo>
                  <a:lnTo>
                    <a:pt x="189" y="26"/>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75"/>
            <p:cNvSpPr/>
            <p:nvPr/>
          </p:nvSpPr>
          <p:spPr>
            <a:xfrm>
              <a:off x="7242839" y="2060616"/>
              <a:ext cx="2439" cy="178408"/>
            </a:xfrm>
            <a:custGeom>
              <a:avLst/>
              <a:gdLst/>
              <a:ahLst/>
              <a:cxnLst/>
              <a:rect l="l" t="t" r="r" b="b"/>
              <a:pathLst>
                <a:path w="199" h="14558" extrusionOk="0">
                  <a:moveTo>
                    <a:pt x="44" y="1"/>
                  </a:moveTo>
                  <a:lnTo>
                    <a:pt x="0" y="14522"/>
                  </a:lnTo>
                  <a:cubicBezTo>
                    <a:pt x="52" y="14537"/>
                    <a:pt x="103" y="14549"/>
                    <a:pt x="155" y="14557"/>
                  </a:cubicBezTo>
                  <a:lnTo>
                    <a:pt x="198" y="38"/>
                  </a:lnTo>
                  <a:cubicBezTo>
                    <a:pt x="141" y="26"/>
                    <a:pt x="95" y="12"/>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75"/>
            <p:cNvSpPr/>
            <p:nvPr/>
          </p:nvSpPr>
          <p:spPr>
            <a:xfrm>
              <a:off x="7240719" y="2059893"/>
              <a:ext cx="2635" cy="178690"/>
            </a:xfrm>
            <a:custGeom>
              <a:avLst/>
              <a:gdLst/>
              <a:ahLst/>
              <a:cxnLst/>
              <a:rect l="l" t="t" r="r" b="b"/>
              <a:pathLst>
                <a:path w="215" h="14581" extrusionOk="0">
                  <a:moveTo>
                    <a:pt x="36" y="0"/>
                  </a:moveTo>
                  <a:lnTo>
                    <a:pt x="1" y="14519"/>
                  </a:lnTo>
                  <a:cubicBezTo>
                    <a:pt x="52" y="14545"/>
                    <a:pt x="112" y="14567"/>
                    <a:pt x="173" y="14581"/>
                  </a:cubicBezTo>
                  <a:lnTo>
                    <a:pt x="215" y="60"/>
                  </a:lnTo>
                  <a:cubicBezTo>
                    <a:pt x="155" y="42"/>
                    <a:pt x="94" y="22"/>
                    <a:pt x="36"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75"/>
            <p:cNvSpPr/>
            <p:nvPr/>
          </p:nvSpPr>
          <p:spPr>
            <a:xfrm>
              <a:off x="7232791" y="2051241"/>
              <a:ext cx="8405" cy="186595"/>
            </a:xfrm>
            <a:custGeom>
              <a:avLst/>
              <a:gdLst/>
              <a:ahLst/>
              <a:cxnLst/>
              <a:rect l="l" t="t" r="r" b="b"/>
              <a:pathLst>
                <a:path w="686" h="15226" extrusionOk="0">
                  <a:moveTo>
                    <a:pt x="42" y="1"/>
                  </a:moveTo>
                  <a:lnTo>
                    <a:pt x="0" y="14520"/>
                  </a:lnTo>
                  <a:cubicBezTo>
                    <a:pt x="0" y="14740"/>
                    <a:pt x="141" y="14960"/>
                    <a:pt x="436" y="15128"/>
                  </a:cubicBezTo>
                  <a:cubicBezTo>
                    <a:pt x="501" y="15168"/>
                    <a:pt x="573" y="15201"/>
                    <a:pt x="648" y="15225"/>
                  </a:cubicBezTo>
                  <a:lnTo>
                    <a:pt x="685" y="706"/>
                  </a:lnTo>
                  <a:cubicBezTo>
                    <a:pt x="614" y="676"/>
                    <a:pt x="539" y="643"/>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75"/>
            <p:cNvSpPr/>
            <p:nvPr/>
          </p:nvSpPr>
          <p:spPr>
            <a:xfrm>
              <a:off x="7231529" y="2040850"/>
              <a:ext cx="39559" cy="20833"/>
            </a:xfrm>
            <a:custGeom>
              <a:avLst/>
              <a:gdLst/>
              <a:ahLst/>
              <a:cxnLst/>
              <a:rect l="l" t="t" r="r" b="b"/>
              <a:pathLst>
                <a:path w="3228" h="1700" extrusionOk="0">
                  <a:moveTo>
                    <a:pt x="1608" y="1"/>
                  </a:moveTo>
                  <a:cubicBezTo>
                    <a:pt x="1233" y="1"/>
                    <a:pt x="858" y="83"/>
                    <a:pt x="573" y="249"/>
                  </a:cubicBezTo>
                  <a:cubicBezTo>
                    <a:pt x="0" y="581"/>
                    <a:pt x="0" y="1118"/>
                    <a:pt x="580" y="1453"/>
                  </a:cubicBezTo>
                  <a:cubicBezTo>
                    <a:pt x="864" y="1617"/>
                    <a:pt x="1238" y="1699"/>
                    <a:pt x="1613" y="1699"/>
                  </a:cubicBezTo>
                  <a:cubicBezTo>
                    <a:pt x="1990" y="1699"/>
                    <a:pt x="2367" y="1616"/>
                    <a:pt x="2655" y="1449"/>
                  </a:cubicBezTo>
                  <a:cubicBezTo>
                    <a:pt x="3227" y="1118"/>
                    <a:pt x="3221" y="578"/>
                    <a:pt x="2649" y="249"/>
                  </a:cubicBezTo>
                  <a:cubicBezTo>
                    <a:pt x="2360" y="83"/>
                    <a:pt x="1984" y="1"/>
                    <a:pt x="160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75"/>
            <p:cNvSpPr/>
            <p:nvPr/>
          </p:nvSpPr>
          <p:spPr>
            <a:xfrm>
              <a:off x="7179277" y="1757656"/>
              <a:ext cx="136288" cy="335983"/>
            </a:xfrm>
            <a:custGeom>
              <a:avLst/>
              <a:gdLst/>
              <a:ahLst/>
              <a:cxnLst/>
              <a:rect l="l" t="t" r="r" b="b"/>
              <a:pathLst>
                <a:path w="11121" h="27416" extrusionOk="0">
                  <a:moveTo>
                    <a:pt x="76" y="0"/>
                  </a:moveTo>
                  <a:cubicBezTo>
                    <a:pt x="76" y="6"/>
                    <a:pt x="76" y="11"/>
                    <a:pt x="76" y="16"/>
                  </a:cubicBezTo>
                  <a:lnTo>
                    <a:pt x="76" y="16"/>
                  </a:lnTo>
                  <a:lnTo>
                    <a:pt x="76" y="0"/>
                  </a:lnTo>
                  <a:close/>
                  <a:moveTo>
                    <a:pt x="11120" y="30"/>
                  </a:moveTo>
                  <a:lnTo>
                    <a:pt x="11120" y="33"/>
                  </a:lnTo>
                  <a:lnTo>
                    <a:pt x="11120" y="33"/>
                  </a:lnTo>
                  <a:cubicBezTo>
                    <a:pt x="11120" y="32"/>
                    <a:pt x="11120" y="31"/>
                    <a:pt x="11120" y="30"/>
                  </a:cubicBezTo>
                  <a:close/>
                  <a:moveTo>
                    <a:pt x="76" y="16"/>
                  </a:moveTo>
                  <a:lnTo>
                    <a:pt x="5" y="24203"/>
                  </a:lnTo>
                  <a:cubicBezTo>
                    <a:pt x="1" y="25027"/>
                    <a:pt x="550" y="25851"/>
                    <a:pt x="1637" y="26483"/>
                  </a:cubicBezTo>
                  <a:cubicBezTo>
                    <a:pt x="1887" y="26625"/>
                    <a:pt x="2148" y="26754"/>
                    <a:pt x="2430" y="26863"/>
                  </a:cubicBezTo>
                  <a:cubicBezTo>
                    <a:pt x="2443" y="26867"/>
                    <a:pt x="2463" y="26871"/>
                    <a:pt x="2477" y="26879"/>
                  </a:cubicBezTo>
                  <a:cubicBezTo>
                    <a:pt x="2523" y="26897"/>
                    <a:pt x="2570" y="26909"/>
                    <a:pt x="2618" y="26925"/>
                  </a:cubicBezTo>
                  <a:cubicBezTo>
                    <a:pt x="2772" y="26986"/>
                    <a:pt x="2931" y="27039"/>
                    <a:pt x="3101" y="27091"/>
                  </a:cubicBezTo>
                  <a:cubicBezTo>
                    <a:pt x="3190" y="27117"/>
                    <a:pt x="3283" y="27133"/>
                    <a:pt x="3377" y="27154"/>
                  </a:cubicBezTo>
                  <a:cubicBezTo>
                    <a:pt x="3434" y="27172"/>
                    <a:pt x="3485" y="27184"/>
                    <a:pt x="3537" y="27196"/>
                  </a:cubicBezTo>
                  <a:cubicBezTo>
                    <a:pt x="3583" y="27204"/>
                    <a:pt x="3630" y="27222"/>
                    <a:pt x="3678" y="27230"/>
                  </a:cubicBezTo>
                  <a:cubicBezTo>
                    <a:pt x="3856" y="27269"/>
                    <a:pt x="4038" y="27299"/>
                    <a:pt x="4226" y="27329"/>
                  </a:cubicBezTo>
                  <a:cubicBezTo>
                    <a:pt x="4292" y="27337"/>
                    <a:pt x="4357" y="27341"/>
                    <a:pt x="4423" y="27348"/>
                  </a:cubicBezTo>
                  <a:cubicBezTo>
                    <a:pt x="4470" y="27354"/>
                    <a:pt x="4518" y="27356"/>
                    <a:pt x="4559" y="27364"/>
                  </a:cubicBezTo>
                  <a:cubicBezTo>
                    <a:pt x="4629" y="27370"/>
                    <a:pt x="4696" y="27378"/>
                    <a:pt x="4761" y="27388"/>
                  </a:cubicBezTo>
                  <a:cubicBezTo>
                    <a:pt x="4940" y="27400"/>
                    <a:pt x="5122" y="27408"/>
                    <a:pt x="5304" y="27416"/>
                  </a:cubicBezTo>
                  <a:cubicBezTo>
                    <a:pt x="5365" y="27416"/>
                    <a:pt x="5417" y="27412"/>
                    <a:pt x="5474" y="27412"/>
                  </a:cubicBezTo>
                  <a:lnTo>
                    <a:pt x="5623" y="27412"/>
                  </a:lnTo>
                  <a:cubicBezTo>
                    <a:pt x="5680" y="27412"/>
                    <a:pt x="5737" y="27414"/>
                    <a:pt x="5792" y="27414"/>
                  </a:cubicBezTo>
                  <a:cubicBezTo>
                    <a:pt x="5819" y="27414"/>
                    <a:pt x="5846" y="27413"/>
                    <a:pt x="5873" y="27412"/>
                  </a:cubicBezTo>
                  <a:cubicBezTo>
                    <a:pt x="6079" y="27404"/>
                    <a:pt x="6281" y="27392"/>
                    <a:pt x="6483" y="27370"/>
                  </a:cubicBezTo>
                  <a:cubicBezTo>
                    <a:pt x="6505" y="27370"/>
                    <a:pt x="6528" y="27364"/>
                    <a:pt x="6552" y="27362"/>
                  </a:cubicBezTo>
                  <a:cubicBezTo>
                    <a:pt x="6614" y="27354"/>
                    <a:pt x="6665" y="27345"/>
                    <a:pt x="6721" y="27341"/>
                  </a:cubicBezTo>
                  <a:cubicBezTo>
                    <a:pt x="6881" y="27319"/>
                    <a:pt x="7039" y="27299"/>
                    <a:pt x="7190" y="27273"/>
                  </a:cubicBezTo>
                  <a:cubicBezTo>
                    <a:pt x="7255" y="27259"/>
                    <a:pt x="7321" y="27236"/>
                    <a:pt x="7392" y="27222"/>
                  </a:cubicBezTo>
                  <a:cubicBezTo>
                    <a:pt x="7580" y="27184"/>
                    <a:pt x="7759" y="27138"/>
                    <a:pt x="7941" y="27087"/>
                  </a:cubicBezTo>
                  <a:cubicBezTo>
                    <a:pt x="8034" y="27057"/>
                    <a:pt x="8143" y="27043"/>
                    <a:pt x="8236" y="27012"/>
                  </a:cubicBezTo>
                  <a:cubicBezTo>
                    <a:pt x="8315" y="26986"/>
                    <a:pt x="8391" y="26956"/>
                    <a:pt x="8466" y="26925"/>
                  </a:cubicBezTo>
                  <a:cubicBezTo>
                    <a:pt x="8537" y="26901"/>
                    <a:pt x="8606" y="26875"/>
                    <a:pt x="8678" y="26845"/>
                  </a:cubicBezTo>
                  <a:cubicBezTo>
                    <a:pt x="8945" y="26736"/>
                    <a:pt x="9207" y="26617"/>
                    <a:pt x="9450" y="26477"/>
                  </a:cubicBezTo>
                  <a:cubicBezTo>
                    <a:pt x="9470" y="26465"/>
                    <a:pt x="9494" y="26451"/>
                    <a:pt x="9516" y="26439"/>
                  </a:cubicBezTo>
                  <a:cubicBezTo>
                    <a:pt x="9573" y="26405"/>
                    <a:pt x="9621" y="26372"/>
                    <a:pt x="9666" y="26338"/>
                  </a:cubicBezTo>
                  <a:cubicBezTo>
                    <a:pt x="9732" y="26297"/>
                    <a:pt x="9797" y="26259"/>
                    <a:pt x="9858" y="26211"/>
                  </a:cubicBezTo>
                  <a:cubicBezTo>
                    <a:pt x="9916" y="26170"/>
                    <a:pt x="9967" y="26130"/>
                    <a:pt x="10013" y="26085"/>
                  </a:cubicBezTo>
                  <a:cubicBezTo>
                    <a:pt x="10070" y="26043"/>
                    <a:pt x="10132" y="26001"/>
                    <a:pt x="10177" y="25954"/>
                  </a:cubicBezTo>
                  <a:cubicBezTo>
                    <a:pt x="10191" y="25940"/>
                    <a:pt x="10205" y="25932"/>
                    <a:pt x="10215" y="25920"/>
                  </a:cubicBezTo>
                  <a:cubicBezTo>
                    <a:pt x="10239" y="25902"/>
                    <a:pt x="10253" y="25883"/>
                    <a:pt x="10276" y="25857"/>
                  </a:cubicBezTo>
                  <a:cubicBezTo>
                    <a:pt x="10356" y="25776"/>
                    <a:pt x="10435" y="25696"/>
                    <a:pt x="10506" y="25611"/>
                  </a:cubicBezTo>
                  <a:cubicBezTo>
                    <a:pt x="10524" y="25589"/>
                    <a:pt x="10544" y="25573"/>
                    <a:pt x="10558" y="25552"/>
                  </a:cubicBezTo>
                  <a:cubicBezTo>
                    <a:pt x="10572" y="25536"/>
                    <a:pt x="10582" y="25514"/>
                    <a:pt x="10595" y="25496"/>
                  </a:cubicBezTo>
                  <a:cubicBezTo>
                    <a:pt x="10647" y="25433"/>
                    <a:pt x="10689" y="25369"/>
                    <a:pt x="10726" y="25302"/>
                  </a:cubicBezTo>
                  <a:cubicBezTo>
                    <a:pt x="10740" y="25276"/>
                    <a:pt x="10764" y="25251"/>
                    <a:pt x="10782" y="25223"/>
                  </a:cubicBezTo>
                  <a:cubicBezTo>
                    <a:pt x="10788" y="25209"/>
                    <a:pt x="10792" y="25195"/>
                    <a:pt x="10795" y="25185"/>
                  </a:cubicBezTo>
                  <a:cubicBezTo>
                    <a:pt x="10829" y="25124"/>
                    <a:pt x="10857" y="25066"/>
                    <a:pt x="10881" y="25007"/>
                  </a:cubicBezTo>
                  <a:cubicBezTo>
                    <a:pt x="10895" y="24973"/>
                    <a:pt x="10914" y="24943"/>
                    <a:pt x="10928" y="24910"/>
                  </a:cubicBezTo>
                  <a:cubicBezTo>
                    <a:pt x="10932" y="24900"/>
                    <a:pt x="10932" y="24888"/>
                    <a:pt x="10936" y="24874"/>
                  </a:cubicBezTo>
                  <a:cubicBezTo>
                    <a:pt x="10956" y="24821"/>
                    <a:pt x="10970" y="24765"/>
                    <a:pt x="10984" y="24706"/>
                  </a:cubicBezTo>
                  <a:cubicBezTo>
                    <a:pt x="10994" y="24672"/>
                    <a:pt x="11007" y="24634"/>
                    <a:pt x="11017" y="24601"/>
                  </a:cubicBezTo>
                  <a:lnTo>
                    <a:pt x="11017" y="24571"/>
                  </a:lnTo>
                  <a:cubicBezTo>
                    <a:pt x="11031" y="24512"/>
                    <a:pt x="11035" y="24448"/>
                    <a:pt x="11041" y="24393"/>
                  </a:cubicBezTo>
                  <a:cubicBezTo>
                    <a:pt x="11041" y="24355"/>
                    <a:pt x="11049" y="24317"/>
                    <a:pt x="11049" y="24284"/>
                  </a:cubicBezTo>
                  <a:cubicBezTo>
                    <a:pt x="11055" y="24266"/>
                    <a:pt x="11055" y="24250"/>
                    <a:pt x="11055" y="24236"/>
                  </a:cubicBezTo>
                  <a:lnTo>
                    <a:pt x="11120" y="33"/>
                  </a:lnTo>
                  <a:lnTo>
                    <a:pt x="11120" y="33"/>
                  </a:lnTo>
                  <a:cubicBezTo>
                    <a:pt x="11120" y="91"/>
                    <a:pt x="11110" y="140"/>
                    <a:pt x="11107" y="198"/>
                  </a:cubicBezTo>
                  <a:cubicBezTo>
                    <a:pt x="11101" y="254"/>
                    <a:pt x="11097" y="309"/>
                    <a:pt x="11087" y="363"/>
                  </a:cubicBezTo>
                  <a:cubicBezTo>
                    <a:pt x="11077" y="414"/>
                    <a:pt x="11063" y="462"/>
                    <a:pt x="11049" y="507"/>
                  </a:cubicBezTo>
                  <a:cubicBezTo>
                    <a:pt x="11041" y="563"/>
                    <a:pt x="11025" y="616"/>
                    <a:pt x="11004" y="672"/>
                  </a:cubicBezTo>
                  <a:cubicBezTo>
                    <a:pt x="10990" y="719"/>
                    <a:pt x="10966" y="761"/>
                    <a:pt x="10952" y="809"/>
                  </a:cubicBezTo>
                  <a:cubicBezTo>
                    <a:pt x="10922" y="864"/>
                    <a:pt x="10900" y="921"/>
                    <a:pt x="10867" y="981"/>
                  </a:cubicBezTo>
                  <a:cubicBezTo>
                    <a:pt x="10843" y="1019"/>
                    <a:pt x="10819" y="1062"/>
                    <a:pt x="10792" y="1100"/>
                  </a:cubicBezTo>
                  <a:cubicBezTo>
                    <a:pt x="10754" y="1163"/>
                    <a:pt x="10712" y="1230"/>
                    <a:pt x="10665" y="1294"/>
                  </a:cubicBezTo>
                  <a:cubicBezTo>
                    <a:pt x="10637" y="1332"/>
                    <a:pt x="10609" y="1365"/>
                    <a:pt x="10572" y="1403"/>
                  </a:cubicBezTo>
                  <a:cubicBezTo>
                    <a:pt x="10500" y="1492"/>
                    <a:pt x="10425" y="1573"/>
                    <a:pt x="10338" y="1658"/>
                  </a:cubicBezTo>
                  <a:cubicBezTo>
                    <a:pt x="10308" y="1688"/>
                    <a:pt x="10280" y="1716"/>
                    <a:pt x="10253" y="1742"/>
                  </a:cubicBezTo>
                  <a:cubicBezTo>
                    <a:pt x="10197" y="1797"/>
                    <a:pt x="10136" y="1843"/>
                    <a:pt x="10074" y="1890"/>
                  </a:cubicBezTo>
                  <a:cubicBezTo>
                    <a:pt x="10027" y="1928"/>
                    <a:pt x="9981" y="1971"/>
                    <a:pt x="9924" y="2009"/>
                  </a:cubicBezTo>
                  <a:cubicBezTo>
                    <a:pt x="9858" y="2055"/>
                    <a:pt x="9793" y="2102"/>
                    <a:pt x="9718" y="2148"/>
                  </a:cubicBezTo>
                  <a:cubicBezTo>
                    <a:pt x="9652" y="2191"/>
                    <a:pt x="9587" y="2233"/>
                    <a:pt x="9516" y="2275"/>
                  </a:cubicBezTo>
                  <a:cubicBezTo>
                    <a:pt x="9278" y="2413"/>
                    <a:pt x="9019" y="2532"/>
                    <a:pt x="8747" y="2639"/>
                  </a:cubicBezTo>
                  <a:cubicBezTo>
                    <a:pt x="8678" y="2669"/>
                    <a:pt x="8602" y="2698"/>
                    <a:pt x="8527" y="2722"/>
                  </a:cubicBezTo>
                  <a:cubicBezTo>
                    <a:pt x="8363" y="2782"/>
                    <a:pt x="8188" y="2833"/>
                    <a:pt x="8016" y="2879"/>
                  </a:cubicBezTo>
                  <a:cubicBezTo>
                    <a:pt x="7832" y="2930"/>
                    <a:pt x="7646" y="2980"/>
                    <a:pt x="7457" y="3019"/>
                  </a:cubicBezTo>
                  <a:cubicBezTo>
                    <a:pt x="7238" y="3065"/>
                    <a:pt x="7022" y="3109"/>
                    <a:pt x="6792" y="3132"/>
                  </a:cubicBezTo>
                  <a:cubicBezTo>
                    <a:pt x="6734" y="3140"/>
                    <a:pt x="6679" y="3150"/>
                    <a:pt x="6617" y="3158"/>
                  </a:cubicBezTo>
                  <a:cubicBezTo>
                    <a:pt x="6312" y="3188"/>
                    <a:pt x="6009" y="3206"/>
                    <a:pt x="5694" y="3210"/>
                  </a:cubicBezTo>
                  <a:lnTo>
                    <a:pt x="5544" y="3210"/>
                  </a:lnTo>
                  <a:cubicBezTo>
                    <a:pt x="5239" y="3210"/>
                    <a:pt x="4934" y="3188"/>
                    <a:pt x="4634" y="3158"/>
                  </a:cubicBezTo>
                  <a:cubicBezTo>
                    <a:pt x="4587" y="3154"/>
                    <a:pt x="4535" y="3150"/>
                    <a:pt x="4488" y="3140"/>
                  </a:cubicBezTo>
                  <a:cubicBezTo>
                    <a:pt x="4189" y="3109"/>
                    <a:pt x="3894" y="3057"/>
                    <a:pt x="3606" y="2990"/>
                  </a:cubicBezTo>
                  <a:cubicBezTo>
                    <a:pt x="3551" y="2980"/>
                    <a:pt x="3499" y="2964"/>
                    <a:pt x="3444" y="2952"/>
                  </a:cubicBezTo>
                  <a:cubicBezTo>
                    <a:pt x="3184" y="2889"/>
                    <a:pt x="2931" y="2807"/>
                    <a:pt x="2683" y="2722"/>
                  </a:cubicBezTo>
                  <a:cubicBezTo>
                    <a:pt x="2636" y="2702"/>
                    <a:pt x="2590" y="2691"/>
                    <a:pt x="2543" y="2677"/>
                  </a:cubicBezTo>
                  <a:cubicBezTo>
                    <a:pt x="2247" y="2558"/>
                    <a:pt x="1966" y="2427"/>
                    <a:pt x="1707" y="2278"/>
                  </a:cubicBezTo>
                  <a:cubicBezTo>
                    <a:pt x="622" y="1653"/>
                    <a:pt x="77" y="835"/>
                    <a:pt x="76" y="16"/>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75"/>
            <p:cNvSpPr/>
            <p:nvPr/>
          </p:nvSpPr>
          <p:spPr>
            <a:xfrm>
              <a:off x="7173481" y="1718614"/>
              <a:ext cx="148812" cy="78444"/>
            </a:xfrm>
            <a:custGeom>
              <a:avLst/>
              <a:gdLst/>
              <a:ahLst/>
              <a:cxnLst/>
              <a:rect l="l" t="t" r="r" b="b"/>
              <a:pathLst>
                <a:path w="12143" h="6401" extrusionOk="0">
                  <a:moveTo>
                    <a:pt x="6046" y="1"/>
                  </a:moveTo>
                  <a:cubicBezTo>
                    <a:pt x="4635" y="1"/>
                    <a:pt x="3226" y="312"/>
                    <a:pt x="2152" y="936"/>
                  </a:cubicBezTo>
                  <a:cubicBezTo>
                    <a:pt x="0" y="2188"/>
                    <a:pt x="14" y="4212"/>
                    <a:pt x="2181" y="5466"/>
                  </a:cubicBezTo>
                  <a:cubicBezTo>
                    <a:pt x="3259" y="6089"/>
                    <a:pt x="4671" y="6400"/>
                    <a:pt x="6082" y="6400"/>
                  </a:cubicBezTo>
                  <a:cubicBezTo>
                    <a:pt x="7497" y="6400"/>
                    <a:pt x="8912" y="6087"/>
                    <a:pt x="9989" y="5461"/>
                  </a:cubicBezTo>
                  <a:cubicBezTo>
                    <a:pt x="12142" y="4214"/>
                    <a:pt x="12122" y="2188"/>
                    <a:pt x="9965" y="942"/>
                  </a:cubicBezTo>
                  <a:cubicBezTo>
                    <a:pt x="8880" y="315"/>
                    <a:pt x="7462" y="1"/>
                    <a:pt x="6046"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75"/>
            <p:cNvSpPr/>
            <p:nvPr/>
          </p:nvSpPr>
          <p:spPr>
            <a:xfrm>
              <a:off x="7229629" y="1583352"/>
              <a:ext cx="36495" cy="188445"/>
            </a:xfrm>
            <a:custGeom>
              <a:avLst/>
              <a:gdLst/>
              <a:ahLst/>
              <a:cxnLst/>
              <a:rect l="l" t="t" r="r" b="b"/>
              <a:pathLst>
                <a:path w="2978" h="15377" extrusionOk="0">
                  <a:moveTo>
                    <a:pt x="2978" y="8"/>
                  </a:moveTo>
                  <a:lnTo>
                    <a:pt x="2978" y="11"/>
                  </a:lnTo>
                  <a:lnTo>
                    <a:pt x="2978" y="11"/>
                  </a:lnTo>
                  <a:cubicBezTo>
                    <a:pt x="2978" y="10"/>
                    <a:pt x="2978" y="9"/>
                    <a:pt x="2978" y="8"/>
                  </a:cubicBezTo>
                  <a:close/>
                  <a:moveTo>
                    <a:pt x="42" y="0"/>
                  </a:moveTo>
                  <a:lnTo>
                    <a:pt x="1" y="14519"/>
                  </a:lnTo>
                  <a:cubicBezTo>
                    <a:pt x="1" y="14743"/>
                    <a:pt x="145" y="14959"/>
                    <a:pt x="436" y="15130"/>
                  </a:cubicBezTo>
                  <a:cubicBezTo>
                    <a:pt x="723" y="15294"/>
                    <a:pt x="1098" y="15376"/>
                    <a:pt x="1473" y="15376"/>
                  </a:cubicBezTo>
                  <a:cubicBezTo>
                    <a:pt x="1847" y="15376"/>
                    <a:pt x="2221" y="15294"/>
                    <a:pt x="2505" y="15130"/>
                  </a:cubicBezTo>
                  <a:cubicBezTo>
                    <a:pt x="2790" y="14963"/>
                    <a:pt x="2936" y="14749"/>
                    <a:pt x="2936" y="14533"/>
                  </a:cubicBezTo>
                  <a:lnTo>
                    <a:pt x="2978" y="11"/>
                  </a:lnTo>
                  <a:lnTo>
                    <a:pt x="2978" y="11"/>
                  </a:lnTo>
                  <a:cubicBezTo>
                    <a:pt x="2977" y="226"/>
                    <a:pt x="2832" y="441"/>
                    <a:pt x="2546" y="609"/>
                  </a:cubicBezTo>
                  <a:cubicBezTo>
                    <a:pt x="2263" y="772"/>
                    <a:pt x="1889" y="854"/>
                    <a:pt x="1514" y="854"/>
                  </a:cubicBezTo>
                  <a:cubicBezTo>
                    <a:pt x="1140" y="854"/>
                    <a:pt x="764" y="772"/>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75"/>
            <p:cNvSpPr/>
            <p:nvPr/>
          </p:nvSpPr>
          <p:spPr>
            <a:xfrm>
              <a:off x="7265608" y="1583450"/>
              <a:ext cx="515" cy="178163"/>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75"/>
            <p:cNvSpPr/>
            <p:nvPr/>
          </p:nvSpPr>
          <p:spPr>
            <a:xfrm>
              <a:off x="7265485" y="1583622"/>
              <a:ext cx="637" cy="178984"/>
            </a:xfrm>
            <a:custGeom>
              <a:avLst/>
              <a:gdLst/>
              <a:ahLst/>
              <a:cxnLst/>
              <a:rect l="l" t="t" r="r" b="b"/>
              <a:pathLst>
                <a:path w="52" h="14605" extrusionOk="0">
                  <a:moveTo>
                    <a:pt x="52" y="0"/>
                  </a:moveTo>
                  <a:lnTo>
                    <a:pt x="52" y="2"/>
                  </a:lnTo>
                  <a:lnTo>
                    <a:pt x="52" y="2"/>
                  </a:lnTo>
                  <a:cubicBezTo>
                    <a:pt x="52" y="1"/>
                    <a:pt x="52" y="1"/>
                    <a:pt x="52" y="0"/>
                  </a:cubicBezTo>
                  <a:close/>
                  <a:moveTo>
                    <a:pt x="52" y="2"/>
                  </a:moveTo>
                  <a:lnTo>
                    <a:pt x="52" y="2"/>
                  </a:lnTo>
                  <a:cubicBezTo>
                    <a:pt x="52" y="29"/>
                    <a:pt x="48" y="54"/>
                    <a:pt x="42" y="83"/>
                  </a:cubicBezTo>
                  <a:lnTo>
                    <a:pt x="0" y="14604"/>
                  </a:lnTo>
                  <a:cubicBezTo>
                    <a:pt x="4" y="14579"/>
                    <a:pt x="10" y="14549"/>
                    <a:pt x="10"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75"/>
            <p:cNvSpPr/>
            <p:nvPr/>
          </p:nvSpPr>
          <p:spPr>
            <a:xfrm>
              <a:off x="7265142" y="1584639"/>
              <a:ext cx="870" cy="179009"/>
            </a:xfrm>
            <a:custGeom>
              <a:avLst/>
              <a:gdLst/>
              <a:ahLst/>
              <a:cxnLst/>
              <a:rect l="l" t="t" r="r" b="b"/>
              <a:pathLst>
                <a:path w="71" h="14607" extrusionOk="0">
                  <a:moveTo>
                    <a:pt x="70" y="0"/>
                  </a:moveTo>
                  <a:cubicBezTo>
                    <a:pt x="62" y="30"/>
                    <a:pt x="56" y="56"/>
                    <a:pt x="42" y="82"/>
                  </a:cubicBezTo>
                  <a:lnTo>
                    <a:pt x="1" y="14607"/>
                  </a:lnTo>
                  <a:cubicBezTo>
                    <a:pt x="15" y="14575"/>
                    <a:pt x="25" y="14551"/>
                    <a:pt x="28" y="14521"/>
                  </a:cubicBezTo>
                  <a:lnTo>
                    <a:pt x="7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75"/>
            <p:cNvSpPr/>
            <p:nvPr/>
          </p:nvSpPr>
          <p:spPr>
            <a:xfrm>
              <a:off x="7264689" y="1585631"/>
              <a:ext cx="980" cy="179033"/>
            </a:xfrm>
            <a:custGeom>
              <a:avLst/>
              <a:gdLst/>
              <a:ahLst/>
              <a:cxnLst/>
              <a:rect l="l" t="t" r="r" b="b"/>
              <a:pathLst>
                <a:path w="80" h="14609" extrusionOk="0">
                  <a:moveTo>
                    <a:pt x="79" y="1"/>
                  </a:moveTo>
                  <a:cubicBezTo>
                    <a:pt x="69" y="30"/>
                    <a:pt x="56" y="60"/>
                    <a:pt x="42" y="86"/>
                  </a:cubicBezTo>
                  <a:lnTo>
                    <a:pt x="0" y="14609"/>
                  </a:lnTo>
                  <a:cubicBezTo>
                    <a:pt x="18" y="14579"/>
                    <a:pt x="28" y="14553"/>
                    <a:pt x="38" y="14526"/>
                  </a:cubicBezTo>
                  <a:lnTo>
                    <a:pt x="79"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75"/>
            <p:cNvSpPr/>
            <p:nvPr/>
          </p:nvSpPr>
          <p:spPr>
            <a:xfrm>
              <a:off x="7263978" y="1586649"/>
              <a:ext cx="1225" cy="179107"/>
            </a:xfrm>
            <a:custGeom>
              <a:avLst/>
              <a:gdLst/>
              <a:ahLst/>
              <a:cxnLst/>
              <a:rect l="l" t="t" r="r" b="b"/>
              <a:pathLst>
                <a:path w="100" h="14615" extrusionOk="0">
                  <a:moveTo>
                    <a:pt x="100" y="1"/>
                  </a:moveTo>
                  <a:cubicBezTo>
                    <a:pt x="86" y="31"/>
                    <a:pt x="62" y="60"/>
                    <a:pt x="44" y="90"/>
                  </a:cubicBezTo>
                  <a:lnTo>
                    <a:pt x="1" y="14615"/>
                  </a:lnTo>
                  <a:cubicBezTo>
                    <a:pt x="20" y="14585"/>
                    <a:pt x="44" y="14556"/>
                    <a:pt x="58" y="14526"/>
                  </a:cubicBezTo>
                  <a:lnTo>
                    <a:pt x="100" y="3"/>
                  </a:lnTo>
                  <a:lnTo>
                    <a:pt x="10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75"/>
            <p:cNvSpPr/>
            <p:nvPr/>
          </p:nvSpPr>
          <p:spPr>
            <a:xfrm>
              <a:off x="7262838" y="1587751"/>
              <a:ext cx="1691" cy="179205"/>
            </a:xfrm>
            <a:custGeom>
              <a:avLst/>
              <a:gdLst/>
              <a:ahLst/>
              <a:cxnLst/>
              <a:rect l="l" t="t" r="r" b="b"/>
              <a:pathLst>
                <a:path w="138" h="14623" extrusionOk="0">
                  <a:moveTo>
                    <a:pt x="137" y="0"/>
                  </a:moveTo>
                  <a:cubicBezTo>
                    <a:pt x="110" y="34"/>
                    <a:pt x="76" y="67"/>
                    <a:pt x="42" y="99"/>
                  </a:cubicBezTo>
                  <a:lnTo>
                    <a:pt x="1" y="14622"/>
                  </a:lnTo>
                  <a:cubicBezTo>
                    <a:pt x="34" y="14588"/>
                    <a:pt x="66" y="14559"/>
                    <a:pt x="94" y="14525"/>
                  </a:cubicBezTo>
                  <a:lnTo>
                    <a:pt x="137" y="2"/>
                  </a:lnTo>
                  <a:lnTo>
                    <a:pt x="137"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75"/>
            <p:cNvSpPr/>
            <p:nvPr/>
          </p:nvSpPr>
          <p:spPr>
            <a:xfrm>
              <a:off x="7260534" y="1588965"/>
              <a:ext cx="2831" cy="179683"/>
            </a:xfrm>
            <a:custGeom>
              <a:avLst/>
              <a:gdLst/>
              <a:ahLst/>
              <a:cxnLst/>
              <a:rect l="l" t="t" r="r" b="b"/>
              <a:pathLst>
                <a:path w="231" h="14662" extrusionOk="0">
                  <a:moveTo>
                    <a:pt x="230" y="0"/>
                  </a:moveTo>
                  <a:lnTo>
                    <a:pt x="230" y="0"/>
                  </a:lnTo>
                  <a:cubicBezTo>
                    <a:pt x="179" y="50"/>
                    <a:pt x="113" y="95"/>
                    <a:pt x="44" y="139"/>
                  </a:cubicBezTo>
                  <a:lnTo>
                    <a:pt x="0" y="14662"/>
                  </a:lnTo>
                  <a:cubicBezTo>
                    <a:pt x="72" y="14616"/>
                    <a:pt x="137" y="14575"/>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75"/>
            <p:cNvSpPr/>
            <p:nvPr/>
          </p:nvSpPr>
          <p:spPr>
            <a:xfrm>
              <a:off x="7256405" y="1590656"/>
              <a:ext cx="4669" cy="179818"/>
            </a:xfrm>
            <a:custGeom>
              <a:avLst/>
              <a:gdLst/>
              <a:ahLst/>
              <a:cxnLst/>
              <a:rect l="l" t="t" r="r" b="b"/>
              <a:pathLst>
                <a:path w="381" h="14673" extrusionOk="0">
                  <a:moveTo>
                    <a:pt x="381" y="1"/>
                  </a:moveTo>
                  <a:cubicBezTo>
                    <a:pt x="375" y="5"/>
                    <a:pt x="365" y="9"/>
                    <a:pt x="361" y="13"/>
                  </a:cubicBezTo>
                  <a:cubicBezTo>
                    <a:pt x="268" y="68"/>
                    <a:pt x="155" y="116"/>
                    <a:pt x="42" y="153"/>
                  </a:cubicBezTo>
                  <a:lnTo>
                    <a:pt x="1" y="14672"/>
                  </a:lnTo>
                  <a:cubicBezTo>
                    <a:pt x="117" y="14635"/>
                    <a:pt x="224" y="14589"/>
                    <a:pt x="320" y="14534"/>
                  </a:cubicBezTo>
                  <a:cubicBezTo>
                    <a:pt x="329" y="14530"/>
                    <a:pt x="333" y="14530"/>
                    <a:pt x="337" y="14524"/>
                  </a:cubicBezTo>
                  <a:lnTo>
                    <a:pt x="381"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75"/>
            <p:cNvSpPr/>
            <p:nvPr/>
          </p:nvSpPr>
          <p:spPr>
            <a:xfrm>
              <a:off x="7253010" y="1592531"/>
              <a:ext cx="3921" cy="178764"/>
            </a:xfrm>
            <a:custGeom>
              <a:avLst/>
              <a:gdLst/>
              <a:ahLst/>
              <a:cxnLst/>
              <a:rect l="l" t="t" r="r" b="b"/>
              <a:pathLst>
                <a:path w="320" h="14587" extrusionOk="0">
                  <a:moveTo>
                    <a:pt x="319" y="0"/>
                  </a:moveTo>
                  <a:lnTo>
                    <a:pt x="319" y="0"/>
                  </a:lnTo>
                  <a:cubicBezTo>
                    <a:pt x="230" y="30"/>
                    <a:pt x="137" y="52"/>
                    <a:pt x="44" y="68"/>
                  </a:cubicBezTo>
                  <a:lnTo>
                    <a:pt x="0" y="14587"/>
                  </a:lnTo>
                  <a:cubicBezTo>
                    <a:pt x="99" y="14575"/>
                    <a:pt x="188" y="14549"/>
                    <a:pt x="278" y="14519"/>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75"/>
            <p:cNvSpPr/>
            <p:nvPr/>
          </p:nvSpPr>
          <p:spPr>
            <a:xfrm>
              <a:off x="7250768" y="1593352"/>
              <a:ext cx="2782" cy="178310"/>
            </a:xfrm>
            <a:custGeom>
              <a:avLst/>
              <a:gdLst/>
              <a:ahLst/>
              <a:cxnLst/>
              <a:rect l="l" t="t" r="r" b="b"/>
              <a:pathLst>
                <a:path w="227" h="14550" extrusionOk="0">
                  <a:moveTo>
                    <a:pt x="225" y="1"/>
                  </a:moveTo>
                  <a:cubicBezTo>
                    <a:pt x="165" y="13"/>
                    <a:pt x="100" y="22"/>
                    <a:pt x="39" y="26"/>
                  </a:cubicBezTo>
                  <a:lnTo>
                    <a:pt x="1" y="14549"/>
                  </a:lnTo>
                  <a:cubicBezTo>
                    <a:pt x="62" y="14541"/>
                    <a:pt x="124" y="14533"/>
                    <a:pt x="183" y="14520"/>
                  </a:cubicBezTo>
                  <a:lnTo>
                    <a:pt x="22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75"/>
            <p:cNvSpPr/>
            <p:nvPr/>
          </p:nvSpPr>
          <p:spPr>
            <a:xfrm>
              <a:off x="7248709" y="1593670"/>
              <a:ext cx="2537" cy="178114"/>
            </a:xfrm>
            <a:custGeom>
              <a:avLst/>
              <a:gdLst/>
              <a:ahLst/>
              <a:cxnLst/>
              <a:rect l="l" t="t" r="r" b="b"/>
              <a:pathLst>
                <a:path w="207" h="14534" extrusionOk="0">
                  <a:moveTo>
                    <a:pt x="207" y="0"/>
                  </a:moveTo>
                  <a:cubicBezTo>
                    <a:pt x="149" y="4"/>
                    <a:pt x="98" y="8"/>
                    <a:pt x="42" y="12"/>
                  </a:cubicBezTo>
                  <a:lnTo>
                    <a:pt x="1" y="14533"/>
                  </a:lnTo>
                  <a:cubicBezTo>
                    <a:pt x="56" y="14533"/>
                    <a:pt x="112" y="14527"/>
                    <a:pt x="169" y="14523"/>
                  </a:cubicBezTo>
                  <a:lnTo>
                    <a:pt x="207"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75"/>
            <p:cNvSpPr/>
            <p:nvPr/>
          </p:nvSpPr>
          <p:spPr>
            <a:xfrm>
              <a:off x="7246871" y="1593817"/>
              <a:ext cx="2365" cy="177979"/>
            </a:xfrm>
            <a:custGeom>
              <a:avLst/>
              <a:gdLst/>
              <a:ahLst/>
              <a:cxnLst/>
              <a:rect l="l" t="t" r="r" b="b"/>
              <a:pathLst>
                <a:path w="193" h="14523" extrusionOk="0">
                  <a:moveTo>
                    <a:pt x="42" y="0"/>
                  </a:moveTo>
                  <a:lnTo>
                    <a:pt x="0" y="14521"/>
                  </a:lnTo>
                  <a:cubicBezTo>
                    <a:pt x="26" y="14522"/>
                    <a:pt x="52" y="14523"/>
                    <a:pt x="77" y="14523"/>
                  </a:cubicBezTo>
                  <a:cubicBezTo>
                    <a:pt x="102" y="14523"/>
                    <a:pt x="127" y="14522"/>
                    <a:pt x="151" y="14521"/>
                  </a:cubicBezTo>
                  <a:lnTo>
                    <a:pt x="19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75"/>
            <p:cNvSpPr/>
            <p:nvPr/>
          </p:nvSpPr>
          <p:spPr>
            <a:xfrm>
              <a:off x="7245070" y="1593719"/>
              <a:ext cx="2316" cy="178065"/>
            </a:xfrm>
            <a:custGeom>
              <a:avLst/>
              <a:gdLst/>
              <a:ahLst/>
              <a:cxnLst/>
              <a:rect l="l" t="t" r="r" b="b"/>
              <a:pathLst>
                <a:path w="189" h="14530" extrusionOk="0">
                  <a:moveTo>
                    <a:pt x="44" y="0"/>
                  </a:moveTo>
                  <a:lnTo>
                    <a:pt x="0" y="14523"/>
                  </a:lnTo>
                  <a:cubicBezTo>
                    <a:pt x="54" y="14529"/>
                    <a:pt x="99" y="14529"/>
                    <a:pt x="147" y="14529"/>
                  </a:cubicBezTo>
                  <a:lnTo>
                    <a:pt x="189" y="8"/>
                  </a:lnTo>
                  <a:cubicBezTo>
                    <a:pt x="141" y="8"/>
                    <a:pt x="90" y="4"/>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75"/>
            <p:cNvSpPr/>
            <p:nvPr/>
          </p:nvSpPr>
          <p:spPr>
            <a:xfrm>
              <a:off x="7243342" y="1593499"/>
              <a:ext cx="2279" cy="178212"/>
            </a:xfrm>
            <a:custGeom>
              <a:avLst/>
              <a:gdLst/>
              <a:ahLst/>
              <a:cxnLst/>
              <a:rect l="l" t="t" r="r" b="b"/>
              <a:pathLst>
                <a:path w="186" h="14542" extrusionOk="0">
                  <a:moveTo>
                    <a:pt x="44" y="1"/>
                  </a:moveTo>
                  <a:lnTo>
                    <a:pt x="1" y="14525"/>
                  </a:lnTo>
                  <a:cubicBezTo>
                    <a:pt x="48" y="14533"/>
                    <a:pt x="96" y="14537"/>
                    <a:pt x="141" y="14541"/>
                  </a:cubicBezTo>
                  <a:lnTo>
                    <a:pt x="185" y="18"/>
                  </a:lnTo>
                  <a:lnTo>
                    <a:pt x="185" y="16"/>
                  </a:lnTo>
                  <a:cubicBezTo>
                    <a:pt x="137" y="14"/>
                    <a:pt x="90" y="8"/>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75"/>
            <p:cNvSpPr/>
            <p:nvPr/>
          </p:nvSpPr>
          <p:spPr>
            <a:xfrm>
              <a:off x="7241577" y="1593180"/>
              <a:ext cx="2316" cy="178335"/>
            </a:xfrm>
            <a:custGeom>
              <a:avLst/>
              <a:gdLst/>
              <a:ahLst/>
              <a:cxnLst/>
              <a:rect l="l" t="t" r="r" b="b"/>
              <a:pathLst>
                <a:path w="189" h="14552" extrusionOk="0">
                  <a:moveTo>
                    <a:pt x="42" y="1"/>
                  </a:moveTo>
                  <a:lnTo>
                    <a:pt x="0" y="14526"/>
                  </a:lnTo>
                  <a:cubicBezTo>
                    <a:pt x="48" y="14534"/>
                    <a:pt x="99" y="14544"/>
                    <a:pt x="145" y="14551"/>
                  </a:cubicBezTo>
                  <a:lnTo>
                    <a:pt x="188" y="27"/>
                  </a:lnTo>
                  <a:cubicBezTo>
                    <a:pt x="141" y="23"/>
                    <a:pt x="89" y="1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75"/>
            <p:cNvSpPr/>
            <p:nvPr/>
          </p:nvSpPr>
          <p:spPr>
            <a:xfrm>
              <a:off x="7239727" y="1592727"/>
              <a:ext cx="2365" cy="178470"/>
            </a:xfrm>
            <a:custGeom>
              <a:avLst/>
              <a:gdLst/>
              <a:ahLst/>
              <a:cxnLst/>
              <a:rect l="l" t="t" r="r" b="b"/>
              <a:pathLst>
                <a:path w="193" h="14563" extrusionOk="0">
                  <a:moveTo>
                    <a:pt x="44" y="0"/>
                  </a:moveTo>
                  <a:lnTo>
                    <a:pt x="1" y="14525"/>
                  </a:lnTo>
                  <a:cubicBezTo>
                    <a:pt x="48" y="14541"/>
                    <a:pt x="100" y="14551"/>
                    <a:pt x="151" y="14563"/>
                  </a:cubicBezTo>
                  <a:lnTo>
                    <a:pt x="193" y="38"/>
                  </a:lnTo>
                  <a:cubicBezTo>
                    <a:pt x="141" y="30"/>
                    <a:pt x="90" y="1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75"/>
            <p:cNvSpPr/>
            <p:nvPr/>
          </p:nvSpPr>
          <p:spPr>
            <a:xfrm>
              <a:off x="7237546" y="1591991"/>
              <a:ext cx="2733" cy="178751"/>
            </a:xfrm>
            <a:custGeom>
              <a:avLst/>
              <a:gdLst/>
              <a:ahLst/>
              <a:cxnLst/>
              <a:rect l="l" t="t" r="r" b="b"/>
              <a:pathLst>
                <a:path w="223" h="14586" extrusionOk="0">
                  <a:moveTo>
                    <a:pt x="44" y="1"/>
                  </a:moveTo>
                  <a:lnTo>
                    <a:pt x="0" y="14526"/>
                  </a:lnTo>
                  <a:cubicBezTo>
                    <a:pt x="58" y="14545"/>
                    <a:pt x="119" y="14567"/>
                    <a:pt x="179" y="14585"/>
                  </a:cubicBezTo>
                  <a:lnTo>
                    <a:pt x="222" y="60"/>
                  </a:lnTo>
                  <a:cubicBezTo>
                    <a:pt x="157" y="48"/>
                    <a:pt x="95" y="26"/>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75"/>
            <p:cNvSpPr/>
            <p:nvPr/>
          </p:nvSpPr>
          <p:spPr>
            <a:xfrm>
              <a:off x="7229629" y="1583352"/>
              <a:ext cx="8454" cy="186656"/>
            </a:xfrm>
            <a:custGeom>
              <a:avLst/>
              <a:gdLst/>
              <a:ahLst/>
              <a:cxnLst/>
              <a:rect l="l" t="t" r="r" b="b"/>
              <a:pathLst>
                <a:path w="690" h="15231" extrusionOk="0">
                  <a:moveTo>
                    <a:pt x="42" y="0"/>
                  </a:moveTo>
                  <a:lnTo>
                    <a:pt x="1" y="14519"/>
                  </a:lnTo>
                  <a:cubicBezTo>
                    <a:pt x="1" y="14743"/>
                    <a:pt x="145" y="14959"/>
                    <a:pt x="436" y="15130"/>
                  </a:cubicBezTo>
                  <a:cubicBezTo>
                    <a:pt x="502" y="15167"/>
                    <a:pt x="573" y="15201"/>
                    <a:pt x="646" y="15231"/>
                  </a:cubicBezTo>
                  <a:lnTo>
                    <a:pt x="690" y="706"/>
                  </a:lnTo>
                  <a:cubicBezTo>
                    <a:pt x="615" y="676"/>
                    <a:pt x="543" y="648"/>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75"/>
            <p:cNvSpPr/>
            <p:nvPr/>
          </p:nvSpPr>
          <p:spPr>
            <a:xfrm>
              <a:off x="7228367" y="1572973"/>
              <a:ext cx="39486" cy="20846"/>
            </a:xfrm>
            <a:custGeom>
              <a:avLst/>
              <a:gdLst/>
              <a:ahLst/>
              <a:cxnLst/>
              <a:rect l="l" t="t" r="r" b="b"/>
              <a:pathLst>
                <a:path w="3222" h="1701" extrusionOk="0">
                  <a:moveTo>
                    <a:pt x="1608" y="0"/>
                  </a:moveTo>
                  <a:cubicBezTo>
                    <a:pt x="1232" y="0"/>
                    <a:pt x="855" y="84"/>
                    <a:pt x="567" y="251"/>
                  </a:cubicBezTo>
                  <a:cubicBezTo>
                    <a:pt x="0" y="584"/>
                    <a:pt x="4" y="1121"/>
                    <a:pt x="581" y="1456"/>
                  </a:cubicBezTo>
                  <a:cubicBezTo>
                    <a:pt x="867" y="1619"/>
                    <a:pt x="1243" y="1701"/>
                    <a:pt x="1617" y="1701"/>
                  </a:cubicBezTo>
                  <a:cubicBezTo>
                    <a:pt x="1992" y="1701"/>
                    <a:pt x="2366" y="1619"/>
                    <a:pt x="2649" y="1456"/>
                  </a:cubicBezTo>
                  <a:cubicBezTo>
                    <a:pt x="3222" y="1121"/>
                    <a:pt x="3222"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75"/>
            <p:cNvSpPr/>
            <p:nvPr/>
          </p:nvSpPr>
          <p:spPr>
            <a:xfrm>
              <a:off x="7436174" y="2230165"/>
              <a:ext cx="36495" cy="188433"/>
            </a:xfrm>
            <a:custGeom>
              <a:avLst/>
              <a:gdLst/>
              <a:ahLst/>
              <a:cxnLst/>
              <a:rect l="l" t="t" r="r" b="b"/>
              <a:pathLst>
                <a:path w="2978" h="15376" extrusionOk="0">
                  <a:moveTo>
                    <a:pt x="2978" y="4"/>
                  </a:moveTo>
                  <a:lnTo>
                    <a:pt x="2978" y="7"/>
                  </a:lnTo>
                  <a:lnTo>
                    <a:pt x="2978" y="7"/>
                  </a:lnTo>
                  <a:cubicBezTo>
                    <a:pt x="2978" y="6"/>
                    <a:pt x="2978" y="5"/>
                    <a:pt x="2978" y="4"/>
                  </a:cubicBezTo>
                  <a:close/>
                  <a:moveTo>
                    <a:pt x="42" y="0"/>
                  </a:moveTo>
                  <a:lnTo>
                    <a:pt x="0" y="14523"/>
                  </a:lnTo>
                  <a:cubicBezTo>
                    <a:pt x="0" y="14743"/>
                    <a:pt x="145" y="14959"/>
                    <a:pt x="432" y="15127"/>
                  </a:cubicBezTo>
                  <a:cubicBezTo>
                    <a:pt x="720" y="15293"/>
                    <a:pt x="1097" y="15375"/>
                    <a:pt x="1473" y="15375"/>
                  </a:cubicBezTo>
                  <a:cubicBezTo>
                    <a:pt x="1848" y="15375"/>
                    <a:pt x="2224" y="15293"/>
                    <a:pt x="2510" y="15127"/>
                  </a:cubicBezTo>
                  <a:cubicBezTo>
                    <a:pt x="2795" y="14959"/>
                    <a:pt x="2936" y="14743"/>
                    <a:pt x="2936" y="14527"/>
                  </a:cubicBezTo>
                  <a:lnTo>
                    <a:pt x="2978" y="7"/>
                  </a:lnTo>
                  <a:lnTo>
                    <a:pt x="2978" y="7"/>
                  </a:lnTo>
                  <a:cubicBezTo>
                    <a:pt x="2976" y="226"/>
                    <a:pt x="2836" y="441"/>
                    <a:pt x="2552" y="604"/>
                  </a:cubicBezTo>
                  <a:cubicBezTo>
                    <a:pt x="2265" y="771"/>
                    <a:pt x="1888" y="854"/>
                    <a:pt x="1511" y="854"/>
                  </a:cubicBezTo>
                  <a:cubicBezTo>
                    <a:pt x="1136" y="854"/>
                    <a:pt x="761" y="772"/>
                    <a:pt x="474" y="608"/>
                  </a:cubicBezTo>
                  <a:cubicBezTo>
                    <a:pt x="188" y="440"/>
                    <a:pt x="42" y="218"/>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75"/>
            <p:cNvSpPr/>
            <p:nvPr/>
          </p:nvSpPr>
          <p:spPr>
            <a:xfrm>
              <a:off x="7472152" y="2230214"/>
              <a:ext cx="515" cy="178151"/>
            </a:xfrm>
            <a:custGeom>
              <a:avLst/>
              <a:gdLst/>
              <a:ahLst/>
              <a:cxnLst/>
              <a:rect l="l" t="t" r="r" b="b"/>
              <a:pathLst>
                <a:path w="42" h="14537" extrusionOk="0">
                  <a:moveTo>
                    <a:pt x="42" y="0"/>
                  </a:moveTo>
                  <a:lnTo>
                    <a:pt x="0" y="14523"/>
                  </a:lnTo>
                  <a:lnTo>
                    <a:pt x="0"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75"/>
            <p:cNvSpPr/>
            <p:nvPr/>
          </p:nvSpPr>
          <p:spPr>
            <a:xfrm>
              <a:off x="7472029" y="2230422"/>
              <a:ext cx="637" cy="178972"/>
            </a:xfrm>
            <a:custGeom>
              <a:avLst/>
              <a:gdLst/>
              <a:ahLst/>
              <a:cxnLst/>
              <a:rect l="l" t="t" r="r" b="b"/>
              <a:pathLst>
                <a:path w="52" h="14604" extrusionOk="0">
                  <a:moveTo>
                    <a:pt x="52" y="1"/>
                  </a:moveTo>
                  <a:lnTo>
                    <a:pt x="52" y="2"/>
                  </a:lnTo>
                  <a:lnTo>
                    <a:pt x="52" y="2"/>
                  </a:lnTo>
                  <a:cubicBezTo>
                    <a:pt x="52" y="2"/>
                    <a:pt x="52" y="1"/>
                    <a:pt x="52" y="1"/>
                  </a:cubicBezTo>
                  <a:close/>
                  <a:moveTo>
                    <a:pt x="52" y="2"/>
                  </a:moveTo>
                  <a:cubicBezTo>
                    <a:pt x="51" y="26"/>
                    <a:pt x="48" y="55"/>
                    <a:pt x="44" y="80"/>
                  </a:cubicBezTo>
                  <a:lnTo>
                    <a:pt x="0" y="14603"/>
                  </a:lnTo>
                  <a:cubicBezTo>
                    <a:pt x="6" y="14575"/>
                    <a:pt x="10" y="14550"/>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75"/>
            <p:cNvSpPr/>
            <p:nvPr/>
          </p:nvSpPr>
          <p:spPr>
            <a:xfrm>
              <a:off x="7471735" y="2231402"/>
              <a:ext cx="833" cy="179033"/>
            </a:xfrm>
            <a:custGeom>
              <a:avLst/>
              <a:gdLst/>
              <a:ahLst/>
              <a:cxnLst/>
              <a:rect l="l" t="t" r="r" b="b"/>
              <a:pathLst>
                <a:path w="68" h="14609" extrusionOk="0">
                  <a:moveTo>
                    <a:pt x="68" y="0"/>
                  </a:moveTo>
                  <a:lnTo>
                    <a:pt x="68" y="0"/>
                  </a:lnTo>
                  <a:cubicBezTo>
                    <a:pt x="62" y="30"/>
                    <a:pt x="52" y="60"/>
                    <a:pt x="44" y="83"/>
                  </a:cubicBezTo>
                  <a:lnTo>
                    <a:pt x="0" y="14608"/>
                  </a:lnTo>
                  <a:cubicBezTo>
                    <a:pt x="14" y="14579"/>
                    <a:pt x="20" y="14553"/>
                    <a:pt x="24" y="14523"/>
                  </a:cubicBezTo>
                  <a:lnTo>
                    <a:pt x="68"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75"/>
            <p:cNvSpPr/>
            <p:nvPr/>
          </p:nvSpPr>
          <p:spPr>
            <a:xfrm>
              <a:off x="7471270" y="2232419"/>
              <a:ext cx="1005" cy="179009"/>
            </a:xfrm>
            <a:custGeom>
              <a:avLst/>
              <a:gdLst/>
              <a:ahLst/>
              <a:cxnLst/>
              <a:rect l="l" t="t" r="r" b="b"/>
              <a:pathLst>
                <a:path w="82" h="14607" extrusionOk="0">
                  <a:moveTo>
                    <a:pt x="82" y="0"/>
                  </a:moveTo>
                  <a:lnTo>
                    <a:pt x="82" y="0"/>
                  </a:lnTo>
                  <a:cubicBezTo>
                    <a:pt x="72" y="32"/>
                    <a:pt x="58" y="56"/>
                    <a:pt x="44" y="86"/>
                  </a:cubicBezTo>
                  <a:lnTo>
                    <a:pt x="1" y="14607"/>
                  </a:lnTo>
                  <a:cubicBezTo>
                    <a:pt x="17" y="14581"/>
                    <a:pt x="30" y="14551"/>
                    <a:pt x="38" y="14525"/>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75"/>
            <p:cNvSpPr/>
            <p:nvPr/>
          </p:nvSpPr>
          <p:spPr>
            <a:xfrm>
              <a:off x="7470547" y="2233461"/>
              <a:ext cx="1274" cy="179033"/>
            </a:xfrm>
            <a:custGeom>
              <a:avLst/>
              <a:gdLst/>
              <a:ahLst/>
              <a:cxnLst/>
              <a:rect l="l" t="t" r="r" b="b"/>
              <a:pathLst>
                <a:path w="104" h="14609" extrusionOk="0">
                  <a:moveTo>
                    <a:pt x="103" y="1"/>
                  </a:moveTo>
                  <a:lnTo>
                    <a:pt x="103" y="1"/>
                  </a:lnTo>
                  <a:cubicBezTo>
                    <a:pt x="83" y="30"/>
                    <a:pt x="66" y="60"/>
                    <a:pt x="42" y="90"/>
                  </a:cubicBezTo>
                  <a:lnTo>
                    <a:pt x="0" y="14609"/>
                  </a:lnTo>
                  <a:cubicBezTo>
                    <a:pt x="24" y="14585"/>
                    <a:pt x="42" y="14551"/>
                    <a:pt x="60" y="14522"/>
                  </a:cubicBezTo>
                  <a:lnTo>
                    <a:pt x="10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75"/>
            <p:cNvSpPr/>
            <p:nvPr/>
          </p:nvSpPr>
          <p:spPr>
            <a:xfrm>
              <a:off x="7469382" y="2234552"/>
              <a:ext cx="1679" cy="179131"/>
            </a:xfrm>
            <a:custGeom>
              <a:avLst/>
              <a:gdLst/>
              <a:ahLst/>
              <a:cxnLst/>
              <a:rect l="l" t="t" r="r" b="b"/>
              <a:pathLst>
                <a:path w="137" h="14617" extrusionOk="0">
                  <a:moveTo>
                    <a:pt x="137" y="1"/>
                  </a:moveTo>
                  <a:lnTo>
                    <a:pt x="137" y="1"/>
                  </a:lnTo>
                  <a:cubicBezTo>
                    <a:pt x="109" y="30"/>
                    <a:pt x="81" y="64"/>
                    <a:pt x="44" y="98"/>
                  </a:cubicBezTo>
                  <a:lnTo>
                    <a:pt x="0" y="14617"/>
                  </a:lnTo>
                  <a:cubicBezTo>
                    <a:pt x="38" y="14589"/>
                    <a:pt x="72" y="14553"/>
                    <a:pt x="95" y="14520"/>
                  </a:cubicBezTo>
                  <a:lnTo>
                    <a:pt x="137"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75"/>
            <p:cNvSpPr/>
            <p:nvPr/>
          </p:nvSpPr>
          <p:spPr>
            <a:xfrm>
              <a:off x="7467140" y="2235740"/>
              <a:ext cx="2782" cy="179671"/>
            </a:xfrm>
            <a:custGeom>
              <a:avLst/>
              <a:gdLst/>
              <a:ahLst/>
              <a:cxnLst/>
              <a:rect l="l" t="t" r="r" b="b"/>
              <a:pathLst>
                <a:path w="227" h="14661" extrusionOk="0">
                  <a:moveTo>
                    <a:pt x="227" y="1"/>
                  </a:moveTo>
                  <a:lnTo>
                    <a:pt x="227" y="1"/>
                  </a:lnTo>
                  <a:cubicBezTo>
                    <a:pt x="175" y="50"/>
                    <a:pt x="114" y="94"/>
                    <a:pt x="43" y="139"/>
                  </a:cubicBezTo>
                  <a:lnTo>
                    <a:pt x="1" y="14660"/>
                  </a:lnTo>
                  <a:cubicBezTo>
                    <a:pt x="70" y="14617"/>
                    <a:pt x="138" y="14571"/>
                    <a:pt x="183" y="14520"/>
                  </a:cubicBezTo>
                  <a:lnTo>
                    <a:pt x="227"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75"/>
            <p:cNvSpPr/>
            <p:nvPr/>
          </p:nvSpPr>
          <p:spPr>
            <a:xfrm>
              <a:off x="7462949" y="2237468"/>
              <a:ext cx="4718" cy="179805"/>
            </a:xfrm>
            <a:custGeom>
              <a:avLst/>
              <a:gdLst/>
              <a:ahLst/>
              <a:cxnLst/>
              <a:rect l="l" t="t" r="r" b="b"/>
              <a:pathLst>
                <a:path w="385" h="14672" extrusionOk="0">
                  <a:moveTo>
                    <a:pt x="385" y="0"/>
                  </a:moveTo>
                  <a:cubicBezTo>
                    <a:pt x="377" y="0"/>
                    <a:pt x="371" y="4"/>
                    <a:pt x="367" y="8"/>
                  </a:cubicBezTo>
                  <a:cubicBezTo>
                    <a:pt x="268" y="68"/>
                    <a:pt x="159" y="113"/>
                    <a:pt x="42" y="147"/>
                  </a:cubicBezTo>
                  <a:lnTo>
                    <a:pt x="0" y="14672"/>
                  </a:lnTo>
                  <a:cubicBezTo>
                    <a:pt x="117" y="14634"/>
                    <a:pt x="226" y="14587"/>
                    <a:pt x="323" y="14531"/>
                  </a:cubicBezTo>
                  <a:cubicBezTo>
                    <a:pt x="329" y="14529"/>
                    <a:pt x="339" y="14523"/>
                    <a:pt x="343" y="14519"/>
                  </a:cubicBezTo>
                  <a:lnTo>
                    <a:pt x="38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75"/>
            <p:cNvSpPr/>
            <p:nvPr/>
          </p:nvSpPr>
          <p:spPr>
            <a:xfrm>
              <a:off x="7459567" y="2239270"/>
              <a:ext cx="3921" cy="178886"/>
            </a:xfrm>
            <a:custGeom>
              <a:avLst/>
              <a:gdLst/>
              <a:ahLst/>
              <a:cxnLst/>
              <a:rect l="l" t="t" r="r" b="b"/>
              <a:pathLst>
                <a:path w="320" h="14597" extrusionOk="0">
                  <a:moveTo>
                    <a:pt x="320" y="0"/>
                  </a:moveTo>
                  <a:lnTo>
                    <a:pt x="320" y="0"/>
                  </a:lnTo>
                  <a:cubicBezTo>
                    <a:pt x="231" y="30"/>
                    <a:pt x="136" y="56"/>
                    <a:pt x="37" y="73"/>
                  </a:cubicBezTo>
                  <a:lnTo>
                    <a:pt x="1" y="14596"/>
                  </a:lnTo>
                  <a:cubicBezTo>
                    <a:pt x="94" y="14577"/>
                    <a:pt x="187" y="14555"/>
                    <a:pt x="276" y="14525"/>
                  </a:cubicBezTo>
                  <a:lnTo>
                    <a:pt x="32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75"/>
            <p:cNvSpPr/>
            <p:nvPr/>
          </p:nvSpPr>
          <p:spPr>
            <a:xfrm>
              <a:off x="7457263" y="2240164"/>
              <a:ext cx="2782" cy="178310"/>
            </a:xfrm>
            <a:custGeom>
              <a:avLst/>
              <a:gdLst/>
              <a:ahLst/>
              <a:cxnLst/>
              <a:rect l="l" t="t" r="r" b="b"/>
              <a:pathLst>
                <a:path w="227" h="14550" extrusionOk="0">
                  <a:moveTo>
                    <a:pt x="225" y="0"/>
                  </a:moveTo>
                  <a:lnTo>
                    <a:pt x="225" y="1"/>
                  </a:lnTo>
                  <a:lnTo>
                    <a:pt x="225" y="1"/>
                  </a:lnTo>
                  <a:cubicBezTo>
                    <a:pt x="225" y="1"/>
                    <a:pt x="226" y="0"/>
                    <a:pt x="226" y="0"/>
                  </a:cubicBezTo>
                  <a:close/>
                  <a:moveTo>
                    <a:pt x="225" y="1"/>
                  </a:moveTo>
                  <a:lnTo>
                    <a:pt x="225" y="1"/>
                  </a:lnTo>
                  <a:cubicBezTo>
                    <a:pt x="168" y="12"/>
                    <a:pt x="103" y="16"/>
                    <a:pt x="42" y="24"/>
                  </a:cubicBezTo>
                  <a:lnTo>
                    <a:pt x="1" y="14549"/>
                  </a:lnTo>
                  <a:cubicBezTo>
                    <a:pt x="62" y="14541"/>
                    <a:pt x="127" y="14533"/>
                    <a:pt x="189" y="14523"/>
                  </a:cubicBezTo>
                  <a:lnTo>
                    <a:pt x="225"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75"/>
            <p:cNvSpPr/>
            <p:nvPr/>
          </p:nvSpPr>
          <p:spPr>
            <a:xfrm>
              <a:off x="7455253" y="2240458"/>
              <a:ext cx="2537" cy="178102"/>
            </a:xfrm>
            <a:custGeom>
              <a:avLst/>
              <a:gdLst/>
              <a:ahLst/>
              <a:cxnLst/>
              <a:rect l="l" t="t" r="r" b="b"/>
              <a:pathLst>
                <a:path w="207" h="14533" extrusionOk="0">
                  <a:moveTo>
                    <a:pt x="206" y="0"/>
                  </a:moveTo>
                  <a:cubicBezTo>
                    <a:pt x="151" y="6"/>
                    <a:pt x="99" y="8"/>
                    <a:pt x="42" y="14"/>
                  </a:cubicBezTo>
                  <a:lnTo>
                    <a:pt x="0" y="14533"/>
                  </a:lnTo>
                  <a:cubicBezTo>
                    <a:pt x="56" y="14533"/>
                    <a:pt x="107" y="14529"/>
                    <a:pt x="165" y="14525"/>
                  </a:cubicBezTo>
                  <a:lnTo>
                    <a:pt x="20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75"/>
            <p:cNvSpPr/>
            <p:nvPr/>
          </p:nvSpPr>
          <p:spPr>
            <a:xfrm>
              <a:off x="7453403" y="2240618"/>
              <a:ext cx="2365" cy="177992"/>
            </a:xfrm>
            <a:custGeom>
              <a:avLst/>
              <a:gdLst/>
              <a:ahLst/>
              <a:cxnLst/>
              <a:rect l="l" t="t" r="r" b="b"/>
              <a:pathLst>
                <a:path w="193" h="14524" extrusionOk="0">
                  <a:moveTo>
                    <a:pt x="44" y="1"/>
                  </a:moveTo>
                  <a:lnTo>
                    <a:pt x="1" y="14524"/>
                  </a:lnTo>
                  <a:cubicBezTo>
                    <a:pt x="52" y="14524"/>
                    <a:pt x="100" y="14524"/>
                    <a:pt x="151" y="14520"/>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75"/>
            <p:cNvSpPr/>
            <p:nvPr/>
          </p:nvSpPr>
          <p:spPr>
            <a:xfrm>
              <a:off x="7451638" y="2240532"/>
              <a:ext cx="2316" cy="178077"/>
            </a:xfrm>
            <a:custGeom>
              <a:avLst/>
              <a:gdLst/>
              <a:ahLst/>
              <a:cxnLst/>
              <a:rect l="l" t="t" r="r" b="b"/>
              <a:pathLst>
                <a:path w="189" h="14531" extrusionOk="0">
                  <a:moveTo>
                    <a:pt x="42" y="0"/>
                  </a:moveTo>
                  <a:lnTo>
                    <a:pt x="0" y="14523"/>
                  </a:lnTo>
                  <a:cubicBezTo>
                    <a:pt x="46" y="14523"/>
                    <a:pt x="93" y="14527"/>
                    <a:pt x="145" y="14531"/>
                  </a:cubicBezTo>
                  <a:lnTo>
                    <a:pt x="188" y="8"/>
                  </a:lnTo>
                  <a:cubicBezTo>
                    <a:pt x="135" y="8"/>
                    <a:pt x="89" y="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75"/>
            <p:cNvSpPr/>
            <p:nvPr/>
          </p:nvSpPr>
          <p:spPr>
            <a:xfrm>
              <a:off x="7449837" y="2240311"/>
              <a:ext cx="2316" cy="178212"/>
            </a:xfrm>
            <a:custGeom>
              <a:avLst/>
              <a:gdLst/>
              <a:ahLst/>
              <a:cxnLst/>
              <a:rect l="l" t="t" r="r" b="b"/>
              <a:pathLst>
                <a:path w="189" h="14542" extrusionOk="0">
                  <a:moveTo>
                    <a:pt x="44" y="0"/>
                  </a:moveTo>
                  <a:lnTo>
                    <a:pt x="0" y="14523"/>
                  </a:lnTo>
                  <a:cubicBezTo>
                    <a:pt x="52" y="14529"/>
                    <a:pt x="100" y="14537"/>
                    <a:pt x="147" y="14541"/>
                  </a:cubicBezTo>
                  <a:lnTo>
                    <a:pt x="189" y="18"/>
                  </a:lnTo>
                  <a:cubicBezTo>
                    <a:pt x="137" y="12"/>
                    <a:pt x="90" y="8"/>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75"/>
            <p:cNvSpPr/>
            <p:nvPr/>
          </p:nvSpPr>
          <p:spPr>
            <a:xfrm>
              <a:off x="7448109" y="2239993"/>
              <a:ext cx="2279" cy="178310"/>
            </a:xfrm>
            <a:custGeom>
              <a:avLst/>
              <a:gdLst/>
              <a:ahLst/>
              <a:cxnLst/>
              <a:rect l="l" t="t" r="r" b="b"/>
              <a:pathLst>
                <a:path w="186" h="14550" extrusionOk="0">
                  <a:moveTo>
                    <a:pt x="44" y="0"/>
                  </a:moveTo>
                  <a:lnTo>
                    <a:pt x="1" y="14525"/>
                  </a:lnTo>
                  <a:cubicBezTo>
                    <a:pt x="48" y="14533"/>
                    <a:pt x="96" y="14541"/>
                    <a:pt x="141" y="14549"/>
                  </a:cubicBezTo>
                  <a:lnTo>
                    <a:pt x="185" y="26"/>
                  </a:lnTo>
                  <a:cubicBezTo>
                    <a:pt x="137" y="18"/>
                    <a:pt x="90" y="14"/>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75"/>
            <p:cNvSpPr/>
            <p:nvPr/>
          </p:nvSpPr>
          <p:spPr>
            <a:xfrm>
              <a:off x="7446222" y="2239576"/>
              <a:ext cx="2439" cy="178433"/>
            </a:xfrm>
            <a:custGeom>
              <a:avLst/>
              <a:gdLst/>
              <a:ahLst/>
              <a:cxnLst/>
              <a:rect l="l" t="t" r="r" b="b"/>
              <a:pathLst>
                <a:path w="199" h="14560" extrusionOk="0">
                  <a:moveTo>
                    <a:pt x="44" y="1"/>
                  </a:moveTo>
                  <a:lnTo>
                    <a:pt x="0" y="14520"/>
                  </a:lnTo>
                  <a:cubicBezTo>
                    <a:pt x="52" y="14534"/>
                    <a:pt x="103" y="14546"/>
                    <a:pt x="155" y="14559"/>
                  </a:cubicBezTo>
                  <a:lnTo>
                    <a:pt x="198" y="34"/>
                  </a:lnTo>
                  <a:cubicBezTo>
                    <a:pt x="141" y="27"/>
                    <a:pt x="89" y="1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75"/>
            <p:cNvSpPr/>
            <p:nvPr/>
          </p:nvSpPr>
          <p:spPr>
            <a:xfrm>
              <a:off x="7444102" y="2238804"/>
              <a:ext cx="2659" cy="178739"/>
            </a:xfrm>
            <a:custGeom>
              <a:avLst/>
              <a:gdLst/>
              <a:ahLst/>
              <a:cxnLst/>
              <a:rect l="l" t="t" r="r" b="b"/>
              <a:pathLst>
                <a:path w="217" h="14585" extrusionOk="0">
                  <a:moveTo>
                    <a:pt x="43" y="0"/>
                  </a:moveTo>
                  <a:lnTo>
                    <a:pt x="1" y="14525"/>
                  </a:lnTo>
                  <a:cubicBezTo>
                    <a:pt x="56" y="14547"/>
                    <a:pt x="114" y="14567"/>
                    <a:pt x="173" y="14585"/>
                  </a:cubicBezTo>
                  <a:lnTo>
                    <a:pt x="217" y="64"/>
                  </a:lnTo>
                  <a:cubicBezTo>
                    <a:pt x="155" y="42"/>
                    <a:pt x="94" y="22"/>
                    <a:pt x="43"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75"/>
            <p:cNvSpPr/>
            <p:nvPr/>
          </p:nvSpPr>
          <p:spPr>
            <a:xfrm>
              <a:off x="7436174" y="2230165"/>
              <a:ext cx="8454" cy="186656"/>
            </a:xfrm>
            <a:custGeom>
              <a:avLst/>
              <a:gdLst/>
              <a:ahLst/>
              <a:cxnLst/>
              <a:rect l="l" t="t" r="r" b="b"/>
              <a:pathLst>
                <a:path w="690" h="15231" extrusionOk="0">
                  <a:moveTo>
                    <a:pt x="42" y="0"/>
                  </a:moveTo>
                  <a:lnTo>
                    <a:pt x="0" y="14525"/>
                  </a:lnTo>
                  <a:cubicBezTo>
                    <a:pt x="0" y="14743"/>
                    <a:pt x="145" y="14959"/>
                    <a:pt x="432" y="15127"/>
                  </a:cubicBezTo>
                  <a:cubicBezTo>
                    <a:pt x="501" y="15167"/>
                    <a:pt x="573" y="15201"/>
                    <a:pt x="648" y="15230"/>
                  </a:cubicBezTo>
                  <a:lnTo>
                    <a:pt x="690" y="705"/>
                  </a:lnTo>
                  <a:cubicBezTo>
                    <a:pt x="610" y="676"/>
                    <a:pt x="539" y="646"/>
                    <a:pt x="474" y="608"/>
                  </a:cubicBezTo>
                  <a:cubicBezTo>
                    <a:pt x="188"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75"/>
            <p:cNvSpPr/>
            <p:nvPr/>
          </p:nvSpPr>
          <p:spPr>
            <a:xfrm>
              <a:off x="7434911" y="2219773"/>
              <a:ext cx="39559" cy="20870"/>
            </a:xfrm>
            <a:custGeom>
              <a:avLst/>
              <a:gdLst/>
              <a:ahLst/>
              <a:cxnLst/>
              <a:rect l="l" t="t" r="r" b="b"/>
              <a:pathLst>
                <a:path w="3228" h="1703" extrusionOk="0">
                  <a:moveTo>
                    <a:pt x="1610" y="0"/>
                  </a:moveTo>
                  <a:cubicBezTo>
                    <a:pt x="1234" y="0"/>
                    <a:pt x="858" y="83"/>
                    <a:pt x="573" y="250"/>
                  </a:cubicBezTo>
                  <a:cubicBezTo>
                    <a:pt x="0" y="581"/>
                    <a:pt x="0" y="1122"/>
                    <a:pt x="577" y="1456"/>
                  </a:cubicBezTo>
                  <a:cubicBezTo>
                    <a:pt x="864" y="1620"/>
                    <a:pt x="1239" y="1702"/>
                    <a:pt x="1614" y="1702"/>
                  </a:cubicBezTo>
                  <a:cubicBezTo>
                    <a:pt x="1991" y="1702"/>
                    <a:pt x="2368" y="1619"/>
                    <a:pt x="2655" y="1452"/>
                  </a:cubicBezTo>
                  <a:cubicBezTo>
                    <a:pt x="3227" y="1118"/>
                    <a:pt x="3221" y="581"/>
                    <a:pt x="2649" y="252"/>
                  </a:cubicBezTo>
                  <a:lnTo>
                    <a:pt x="2649" y="250"/>
                  </a:lnTo>
                  <a:cubicBezTo>
                    <a:pt x="2363" y="83"/>
                    <a:pt x="1986" y="0"/>
                    <a:pt x="1610"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75"/>
            <p:cNvSpPr/>
            <p:nvPr/>
          </p:nvSpPr>
          <p:spPr>
            <a:xfrm>
              <a:off x="7382660" y="1936567"/>
              <a:ext cx="136288" cy="335995"/>
            </a:xfrm>
            <a:custGeom>
              <a:avLst/>
              <a:gdLst/>
              <a:ahLst/>
              <a:cxnLst/>
              <a:rect l="l" t="t" r="r" b="b"/>
              <a:pathLst>
                <a:path w="11121" h="27417" extrusionOk="0">
                  <a:moveTo>
                    <a:pt x="11120" y="34"/>
                  </a:moveTo>
                  <a:lnTo>
                    <a:pt x="11120" y="39"/>
                  </a:lnTo>
                  <a:lnTo>
                    <a:pt x="11120" y="39"/>
                  </a:lnTo>
                  <a:cubicBezTo>
                    <a:pt x="11120" y="37"/>
                    <a:pt x="11120" y="36"/>
                    <a:pt x="11120" y="34"/>
                  </a:cubicBezTo>
                  <a:close/>
                  <a:moveTo>
                    <a:pt x="70" y="1"/>
                  </a:moveTo>
                  <a:lnTo>
                    <a:pt x="5" y="24203"/>
                  </a:lnTo>
                  <a:cubicBezTo>
                    <a:pt x="1" y="25027"/>
                    <a:pt x="544" y="25857"/>
                    <a:pt x="1637" y="26487"/>
                  </a:cubicBezTo>
                  <a:cubicBezTo>
                    <a:pt x="1887" y="26630"/>
                    <a:pt x="2152" y="26752"/>
                    <a:pt x="2434" y="26867"/>
                  </a:cubicBezTo>
                  <a:cubicBezTo>
                    <a:pt x="2444" y="26871"/>
                    <a:pt x="2463" y="26875"/>
                    <a:pt x="2477" y="26879"/>
                  </a:cubicBezTo>
                  <a:cubicBezTo>
                    <a:pt x="2519" y="26897"/>
                    <a:pt x="2566" y="26909"/>
                    <a:pt x="2612" y="26925"/>
                  </a:cubicBezTo>
                  <a:cubicBezTo>
                    <a:pt x="2776" y="26986"/>
                    <a:pt x="2931" y="27044"/>
                    <a:pt x="3099" y="27091"/>
                  </a:cubicBezTo>
                  <a:cubicBezTo>
                    <a:pt x="3190" y="27117"/>
                    <a:pt x="3287" y="27139"/>
                    <a:pt x="3377" y="27159"/>
                  </a:cubicBezTo>
                  <a:cubicBezTo>
                    <a:pt x="3428" y="27170"/>
                    <a:pt x="3486" y="27184"/>
                    <a:pt x="3537" y="27196"/>
                  </a:cubicBezTo>
                  <a:cubicBezTo>
                    <a:pt x="3583" y="27210"/>
                    <a:pt x="3630" y="27222"/>
                    <a:pt x="3678" y="27230"/>
                  </a:cubicBezTo>
                  <a:cubicBezTo>
                    <a:pt x="3856" y="27267"/>
                    <a:pt x="4038" y="27301"/>
                    <a:pt x="4226" y="27327"/>
                  </a:cubicBezTo>
                  <a:cubicBezTo>
                    <a:pt x="4292" y="27337"/>
                    <a:pt x="4357" y="27341"/>
                    <a:pt x="4423" y="27349"/>
                  </a:cubicBezTo>
                  <a:cubicBezTo>
                    <a:pt x="4470" y="27353"/>
                    <a:pt x="4516" y="27361"/>
                    <a:pt x="4559" y="27365"/>
                  </a:cubicBezTo>
                  <a:cubicBezTo>
                    <a:pt x="4625" y="27374"/>
                    <a:pt x="4694" y="27382"/>
                    <a:pt x="4761" y="27386"/>
                  </a:cubicBezTo>
                  <a:cubicBezTo>
                    <a:pt x="4944" y="27404"/>
                    <a:pt x="5122" y="27412"/>
                    <a:pt x="5304" y="27416"/>
                  </a:cubicBezTo>
                  <a:lnTo>
                    <a:pt x="5629" y="27416"/>
                  </a:lnTo>
                  <a:cubicBezTo>
                    <a:pt x="5708" y="27416"/>
                    <a:pt x="5788" y="27416"/>
                    <a:pt x="5873" y="27412"/>
                  </a:cubicBezTo>
                  <a:cubicBezTo>
                    <a:pt x="6079" y="27408"/>
                    <a:pt x="6281" y="27396"/>
                    <a:pt x="6487" y="27374"/>
                  </a:cubicBezTo>
                  <a:cubicBezTo>
                    <a:pt x="6511" y="27370"/>
                    <a:pt x="6528" y="27365"/>
                    <a:pt x="6552" y="27365"/>
                  </a:cubicBezTo>
                  <a:cubicBezTo>
                    <a:pt x="6608" y="27357"/>
                    <a:pt x="6665" y="27345"/>
                    <a:pt x="6727" y="27341"/>
                  </a:cubicBezTo>
                  <a:cubicBezTo>
                    <a:pt x="6881" y="27319"/>
                    <a:pt x="7036" y="27301"/>
                    <a:pt x="7190" y="27277"/>
                  </a:cubicBezTo>
                  <a:cubicBezTo>
                    <a:pt x="7259" y="27260"/>
                    <a:pt x="7321" y="27238"/>
                    <a:pt x="7392" y="27226"/>
                  </a:cubicBezTo>
                  <a:cubicBezTo>
                    <a:pt x="7578" y="27184"/>
                    <a:pt x="7763" y="27139"/>
                    <a:pt x="7941" y="27087"/>
                  </a:cubicBezTo>
                  <a:cubicBezTo>
                    <a:pt x="8040" y="27061"/>
                    <a:pt x="8143" y="27044"/>
                    <a:pt x="8236" y="27014"/>
                  </a:cubicBezTo>
                  <a:cubicBezTo>
                    <a:pt x="8315" y="26988"/>
                    <a:pt x="8391" y="26954"/>
                    <a:pt x="8466" y="26925"/>
                  </a:cubicBezTo>
                  <a:cubicBezTo>
                    <a:pt x="8535" y="26901"/>
                    <a:pt x="8607" y="26875"/>
                    <a:pt x="8672" y="26849"/>
                  </a:cubicBezTo>
                  <a:cubicBezTo>
                    <a:pt x="8943" y="26741"/>
                    <a:pt x="9207" y="26622"/>
                    <a:pt x="9447" y="26483"/>
                  </a:cubicBezTo>
                  <a:cubicBezTo>
                    <a:pt x="9470" y="26469"/>
                    <a:pt x="9492" y="26457"/>
                    <a:pt x="9516" y="26443"/>
                  </a:cubicBezTo>
                  <a:cubicBezTo>
                    <a:pt x="9567" y="26410"/>
                    <a:pt x="9615" y="26372"/>
                    <a:pt x="9666" y="26342"/>
                  </a:cubicBezTo>
                  <a:cubicBezTo>
                    <a:pt x="9732" y="26301"/>
                    <a:pt x="9797" y="26257"/>
                    <a:pt x="9859" y="26216"/>
                  </a:cubicBezTo>
                  <a:cubicBezTo>
                    <a:pt x="9910" y="26172"/>
                    <a:pt x="9962" y="26130"/>
                    <a:pt x="10013" y="26089"/>
                  </a:cubicBezTo>
                  <a:cubicBezTo>
                    <a:pt x="10074" y="26043"/>
                    <a:pt x="10126" y="26000"/>
                    <a:pt x="10178" y="25954"/>
                  </a:cubicBezTo>
                  <a:cubicBezTo>
                    <a:pt x="10191" y="25946"/>
                    <a:pt x="10205" y="25936"/>
                    <a:pt x="10215" y="25924"/>
                  </a:cubicBezTo>
                  <a:cubicBezTo>
                    <a:pt x="10239" y="25903"/>
                    <a:pt x="10253" y="25881"/>
                    <a:pt x="10277" y="25861"/>
                  </a:cubicBezTo>
                  <a:cubicBezTo>
                    <a:pt x="10360" y="25776"/>
                    <a:pt x="10435" y="25697"/>
                    <a:pt x="10506" y="25611"/>
                  </a:cubicBezTo>
                  <a:cubicBezTo>
                    <a:pt x="10520" y="25594"/>
                    <a:pt x="10542" y="25578"/>
                    <a:pt x="10558" y="25556"/>
                  </a:cubicBezTo>
                  <a:cubicBezTo>
                    <a:pt x="10572" y="25538"/>
                    <a:pt x="10580" y="25518"/>
                    <a:pt x="10594" y="25500"/>
                  </a:cubicBezTo>
                  <a:cubicBezTo>
                    <a:pt x="10641" y="25433"/>
                    <a:pt x="10683" y="25370"/>
                    <a:pt x="10726" y="25302"/>
                  </a:cubicBezTo>
                  <a:cubicBezTo>
                    <a:pt x="10744" y="25277"/>
                    <a:pt x="10764" y="25251"/>
                    <a:pt x="10778" y="25227"/>
                  </a:cubicBezTo>
                  <a:cubicBezTo>
                    <a:pt x="10786" y="25213"/>
                    <a:pt x="10792" y="25201"/>
                    <a:pt x="10796" y="25183"/>
                  </a:cubicBezTo>
                  <a:cubicBezTo>
                    <a:pt x="10829" y="25130"/>
                    <a:pt x="10857" y="25069"/>
                    <a:pt x="10881" y="25011"/>
                  </a:cubicBezTo>
                  <a:cubicBezTo>
                    <a:pt x="10895" y="24977"/>
                    <a:pt x="10912" y="24946"/>
                    <a:pt x="10926" y="24914"/>
                  </a:cubicBezTo>
                  <a:cubicBezTo>
                    <a:pt x="10932" y="24900"/>
                    <a:pt x="10932" y="24888"/>
                    <a:pt x="10936" y="24880"/>
                  </a:cubicBezTo>
                  <a:cubicBezTo>
                    <a:pt x="10956" y="24819"/>
                    <a:pt x="10970" y="24765"/>
                    <a:pt x="10984" y="24710"/>
                  </a:cubicBezTo>
                  <a:cubicBezTo>
                    <a:pt x="10994" y="24672"/>
                    <a:pt x="11008" y="24639"/>
                    <a:pt x="11015" y="24601"/>
                  </a:cubicBezTo>
                  <a:cubicBezTo>
                    <a:pt x="11015" y="24591"/>
                    <a:pt x="11015" y="24583"/>
                    <a:pt x="11021" y="24569"/>
                  </a:cubicBezTo>
                  <a:cubicBezTo>
                    <a:pt x="11025" y="24516"/>
                    <a:pt x="11031" y="24452"/>
                    <a:pt x="11039" y="24393"/>
                  </a:cubicBezTo>
                  <a:cubicBezTo>
                    <a:pt x="11039" y="24359"/>
                    <a:pt x="11049" y="24322"/>
                    <a:pt x="11049" y="24282"/>
                  </a:cubicBezTo>
                  <a:cubicBezTo>
                    <a:pt x="11053" y="24266"/>
                    <a:pt x="11053" y="24252"/>
                    <a:pt x="11053" y="24236"/>
                  </a:cubicBezTo>
                  <a:lnTo>
                    <a:pt x="11120" y="39"/>
                  </a:lnTo>
                  <a:lnTo>
                    <a:pt x="11120" y="39"/>
                  </a:lnTo>
                  <a:cubicBezTo>
                    <a:pt x="11120" y="92"/>
                    <a:pt x="11114" y="145"/>
                    <a:pt x="11105" y="199"/>
                  </a:cubicBezTo>
                  <a:lnTo>
                    <a:pt x="11107" y="199"/>
                  </a:lnTo>
                  <a:cubicBezTo>
                    <a:pt x="11103" y="258"/>
                    <a:pt x="11097" y="314"/>
                    <a:pt x="11087" y="365"/>
                  </a:cubicBezTo>
                  <a:cubicBezTo>
                    <a:pt x="11079" y="415"/>
                    <a:pt x="11065" y="466"/>
                    <a:pt x="11049" y="512"/>
                  </a:cubicBezTo>
                  <a:cubicBezTo>
                    <a:pt x="11035" y="567"/>
                    <a:pt x="11027" y="623"/>
                    <a:pt x="11008" y="672"/>
                  </a:cubicBezTo>
                  <a:cubicBezTo>
                    <a:pt x="10990" y="720"/>
                    <a:pt x="10966" y="761"/>
                    <a:pt x="10946" y="809"/>
                  </a:cubicBezTo>
                  <a:cubicBezTo>
                    <a:pt x="10922" y="868"/>
                    <a:pt x="10901" y="922"/>
                    <a:pt x="10867" y="981"/>
                  </a:cubicBezTo>
                  <a:cubicBezTo>
                    <a:pt x="10849" y="1025"/>
                    <a:pt x="10819" y="1062"/>
                    <a:pt x="10792" y="1100"/>
                  </a:cubicBezTo>
                  <a:cubicBezTo>
                    <a:pt x="10754" y="1167"/>
                    <a:pt x="10712" y="1231"/>
                    <a:pt x="10665" y="1298"/>
                  </a:cubicBezTo>
                  <a:cubicBezTo>
                    <a:pt x="10637" y="1332"/>
                    <a:pt x="10603" y="1369"/>
                    <a:pt x="10576" y="1409"/>
                  </a:cubicBezTo>
                  <a:cubicBezTo>
                    <a:pt x="10506" y="1492"/>
                    <a:pt x="10425" y="1577"/>
                    <a:pt x="10342" y="1663"/>
                  </a:cubicBezTo>
                  <a:cubicBezTo>
                    <a:pt x="10308" y="1690"/>
                    <a:pt x="10281" y="1718"/>
                    <a:pt x="10253" y="1746"/>
                  </a:cubicBezTo>
                  <a:cubicBezTo>
                    <a:pt x="10195" y="1797"/>
                    <a:pt x="10136" y="1843"/>
                    <a:pt x="10074" y="1890"/>
                  </a:cubicBezTo>
                  <a:cubicBezTo>
                    <a:pt x="10027" y="1932"/>
                    <a:pt x="9981" y="1970"/>
                    <a:pt x="9924" y="2009"/>
                  </a:cubicBezTo>
                  <a:cubicBezTo>
                    <a:pt x="9863" y="2059"/>
                    <a:pt x="9789" y="2102"/>
                    <a:pt x="9718" y="2148"/>
                  </a:cubicBezTo>
                  <a:cubicBezTo>
                    <a:pt x="9653" y="2192"/>
                    <a:pt x="9587" y="2237"/>
                    <a:pt x="9516" y="2279"/>
                  </a:cubicBezTo>
                  <a:cubicBezTo>
                    <a:pt x="9278" y="2415"/>
                    <a:pt x="9015" y="2532"/>
                    <a:pt x="8751" y="2643"/>
                  </a:cubicBezTo>
                  <a:cubicBezTo>
                    <a:pt x="8678" y="2673"/>
                    <a:pt x="8603" y="2699"/>
                    <a:pt x="8527" y="2728"/>
                  </a:cubicBezTo>
                  <a:cubicBezTo>
                    <a:pt x="8363" y="2786"/>
                    <a:pt x="8189" y="2833"/>
                    <a:pt x="8016" y="2883"/>
                  </a:cubicBezTo>
                  <a:cubicBezTo>
                    <a:pt x="7832" y="2934"/>
                    <a:pt x="7650" y="2980"/>
                    <a:pt x="7462" y="3020"/>
                  </a:cubicBezTo>
                  <a:cubicBezTo>
                    <a:pt x="7242" y="3065"/>
                    <a:pt x="7022" y="3107"/>
                    <a:pt x="6792" y="3138"/>
                  </a:cubicBezTo>
                  <a:cubicBezTo>
                    <a:pt x="6734" y="3140"/>
                    <a:pt x="6679" y="3154"/>
                    <a:pt x="6624" y="3158"/>
                  </a:cubicBezTo>
                  <a:cubicBezTo>
                    <a:pt x="6313" y="3192"/>
                    <a:pt x="6003" y="3210"/>
                    <a:pt x="5698" y="3214"/>
                  </a:cubicBezTo>
                  <a:lnTo>
                    <a:pt x="5544" y="3214"/>
                  </a:lnTo>
                  <a:cubicBezTo>
                    <a:pt x="5239" y="3210"/>
                    <a:pt x="4934" y="3192"/>
                    <a:pt x="4635" y="3162"/>
                  </a:cubicBezTo>
                  <a:cubicBezTo>
                    <a:pt x="4583" y="3154"/>
                    <a:pt x="4536" y="3150"/>
                    <a:pt x="4488" y="3146"/>
                  </a:cubicBezTo>
                  <a:cubicBezTo>
                    <a:pt x="4189" y="3107"/>
                    <a:pt x="3894" y="3057"/>
                    <a:pt x="3606" y="2994"/>
                  </a:cubicBezTo>
                  <a:cubicBezTo>
                    <a:pt x="3551" y="2980"/>
                    <a:pt x="3499" y="2968"/>
                    <a:pt x="3442" y="2956"/>
                  </a:cubicBezTo>
                  <a:cubicBezTo>
                    <a:pt x="3184" y="2889"/>
                    <a:pt x="2931" y="2812"/>
                    <a:pt x="2687" y="2722"/>
                  </a:cubicBezTo>
                  <a:cubicBezTo>
                    <a:pt x="2642" y="2707"/>
                    <a:pt x="2590" y="2693"/>
                    <a:pt x="2543" y="2677"/>
                  </a:cubicBezTo>
                  <a:cubicBezTo>
                    <a:pt x="2247" y="2562"/>
                    <a:pt x="1966" y="2431"/>
                    <a:pt x="1703" y="2279"/>
                  </a:cubicBezTo>
                  <a:cubicBezTo>
                    <a:pt x="615" y="1653"/>
                    <a:pt x="70" y="825"/>
                    <a:pt x="70"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75"/>
            <p:cNvSpPr/>
            <p:nvPr/>
          </p:nvSpPr>
          <p:spPr>
            <a:xfrm>
              <a:off x="7376863" y="1897549"/>
              <a:ext cx="148812" cy="78444"/>
            </a:xfrm>
            <a:custGeom>
              <a:avLst/>
              <a:gdLst/>
              <a:ahLst/>
              <a:cxnLst/>
              <a:rect l="l" t="t" r="r" b="b"/>
              <a:pathLst>
                <a:path w="12143" h="6401" extrusionOk="0">
                  <a:moveTo>
                    <a:pt x="6049" y="0"/>
                  </a:moveTo>
                  <a:cubicBezTo>
                    <a:pt x="4638" y="0"/>
                    <a:pt x="3228" y="312"/>
                    <a:pt x="2154" y="934"/>
                  </a:cubicBezTo>
                  <a:cubicBezTo>
                    <a:pt x="0" y="2188"/>
                    <a:pt x="14" y="4217"/>
                    <a:pt x="2176" y="5465"/>
                  </a:cubicBezTo>
                  <a:cubicBezTo>
                    <a:pt x="3257" y="6089"/>
                    <a:pt x="4674" y="6401"/>
                    <a:pt x="6088" y="6401"/>
                  </a:cubicBezTo>
                  <a:cubicBezTo>
                    <a:pt x="7503" y="6401"/>
                    <a:pt x="8915" y="6089"/>
                    <a:pt x="9989" y="5465"/>
                  </a:cubicBezTo>
                  <a:cubicBezTo>
                    <a:pt x="12142" y="4213"/>
                    <a:pt x="12124" y="2188"/>
                    <a:pt x="9967" y="940"/>
                  </a:cubicBezTo>
                  <a:cubicBezTo>
                    <a:pt x="8882" y="313"/>
                    <a:pt x="7465" y="0"/>
                    <a:pt x="6049"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75"/>
            <p:cNvSpPr/>
            <p:nvPr/>
          </p:nvSpPr>
          <p:spPr>
            <a:xfrm>
              <a:off x="7433012" y="1762312"/>
              <a:ext cx="36459" cy="188433"/>
            </a:xfrm>
            <a:custGeom>
              <a:avLst/>
              <a:gdLst/>
              <a:ahLst/>
              <a:cxnLst/>
              <a:rect l="l" t="t" r="r" b="b"/>
              <a:pathLst>
                <a:path w="2975" h="15376" extrusionOk="0">
                  <a:moveTo>
                    <a:pt x="2974" y="5"/>
                  </a:moveTo>
                  <a:lnTo>
                    <a:pt x="2974" y="7"/>
                  </a:lnTo>
                  <a:lnTo>
                    <a:pt x="2974" y="7"/>
                  </a:lnTo>
                  <a:cubicBezTo>
                    <a:pt x="2974" y="6"/>
                    <a:pt x="2974" y="5"/>
                    <a:pt x="2974" y="5"/>
                  </a:cubicBezTo>
                  <a:close/>
                  <a:moveTo>
                    <a:pt x="42" y="1"/>
                  </a:moveTo>
                  <a:lnTo>
                    <a:pt x="1" y="14522"/>
                  </a:lnTo>
                  <a:cubicBezTo>
                    <a:pt x="1" y="14740"/>
                    <a:pt x="145" y="14961"/>
                    <a:pt x="436" y="15126"/>
                  </a:cubicBezTo>
                  <a:cubicBezTo>
                    <a:pt x="723" y="15292"/>
                    <a:pt x="1098" y="15375"/>
                    <a:pt x="1473" y="15375"/>
                  </a:cubicBezTo>
                  <a:cubicBezTo>
                    <a:pt x="1847" y="15375"/>
                    <a:pt x="2221" y="15292"/>
                    <a:pt x="2505" y="15126"/>
                  </a:cubicBezTo>
                  <a:cubicBezTo>
                    <a:pt x="2796" y="14961"/>
                    <a:pt x="2936" y="14745"/>
                    <a:pt x="2936" y="14530"/>
                  </a:cubicBezTo>
                  <a:lnTo>
                    <a:pt x="2974" y="7"/>
                  </a:lnTo>
                  <a:lnTo>
                    <a:pt x="2974" y="7"/>
                  </a:lnTo>
                  <a:cubicBezTo>
                    <a:pt x="2973" y="226"/>
                    <a:pt x="2832" y="441"/>
                    <a:pt x="2546" y="605"/>
                  </a:cubicBezTo>
                  <a:cubicBezTo>
                    <a:pt x="2263" y="769"/>
                    <a:pt x="1889" y="851"/>
                    <a:pt x="1514" y="851"/>
                  </a:cubicBezTo>
                  <a:cubicBezTo>
                    <a:pt x="1139" y="851"/>
                    <a:pt x="762" y="769"/>
                    <a:pt x="474" y="605"/>
                  </a:cubicBezTo>
                  <a:cubicBezTo>
                    <a:pt x="189"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75"/>
            <p:cNvSpPr/>
            <p:nvPr/>
          </p:nvSpPr>
          <p:spPr>
            <a:xfrm>
              <a:off x="7468990" y="1762361"/>
              <a:ext cx="478" cy="178163"/>
            </a:xfrm>
            <a:custGeom>
              <a:avLst/>
              <a:gdLst/>
              <a:ahLst/>
              <a:cxnLst/>
              <a:rect l="l" t="t" r="r" b="b"/>
              <a:pathLst>
                <a:path w="39" h="14538" extrusionOk="0">
                  <a:moveTo>
                    <a:pt x="38" y="1"/>
                  </a:moveTo>
                  <a:lnTo>
                    <a:pt x="0" y="14526"/>
                  </a:lnTo>
                  <a:lnTo>
                    <a:pt x="0" y="14537"/>
                  </a:lnTo>
                  <a:lnTo>
                    <a:pt x="38" y="14"/>
                  </a:lnTo>
                  <a:lnTo>
                    <a:pt x="38"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75"/>
            <p:cNvSpPr/>
            <p:nvPr/>
          </p:nvSpPr>
          <p:spPr>
            <a:xfrm>
              <a:off x="7468819" y="1762533"/>
              <a:ext cx="649" cy="179033"/>
            </a:xfrm>
            <a:custGeom>
              <a:avLst/>
              <a:gdLst/>
              <a:ahLst/>
              <a:cxnLst/>
              <a:rect l="l" t="t" r="r" b="b"/>
              <a:pathLst>
                <a:path w="53" h="14609" extrusionOk="0">
                  <a:moveTo>
                    <a:pt x="52" y="0"/>
                  </a:moveTo>
                  <a:lnTo>
                    <a:pt x="52" y="1"/>
                  </a:lnTo>
                  <a:lnTo>
                    <a:pt x="52" y="1"/>
                  </a:lnTo>
                  <a:cubicBezTo>
                    <a:pt x="52" y="1"/>
                    <a:pt x="52" y="1"/>
                    <a:pt x="52" y="0"/>
                  </a:cubicBezTo>
                  <a:close/>
                  <a:moveTo>
                    <a:pt x="52" y="1"/>
                  </a:moveTo>
                  <a:lnTo>
                    <a:pt x="52" y="1"/>
                  </a:lnTo>
                  <a:cubicBezTo>
                    <a:pt x="52" y="29"/>
                    <a:pt x="46" y="58"/>
                    <a:pt x="42" y="84"/>
                  </a:cubicBezTo>
                  <a:lnTo>
                    <a:pt x="1" y="14609"/>
                  </a:lnTo>
                  <a:cubicBezTo>
                    <a:pt x="9" y="14579"/>
                    <a:pt x="9" y="14553"/>
                    <a:pt x="14" y="14523"/>
                  </a:cubicBezTo>
                  <a:lnTo>
                    <a:pt x="52"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75"/>
            <p:cNvSpPr/>
            <p:nvPr/>
          </p:nvSpPr>
          <p:spPr>
            <a:xfrm>
              <a:off x="7468574" y="1763550"/>
              <a:ext cx="772" cy="178984"/>
            </a:xfrm>
            <a:custGeom>
              <a:avLst/>
              <a:gdLst/>
              <a:ahLst/>
              <a:cxnLst/>
              <a:rect l="l" t="t" r="r" b="b"/>
              <a:pathLst>
                <a:path w="63" h="14605" extrusionOk="0">
                  <a:moveTo>
                    <a:pt x="62" y="1"/>
                  </a:moveTo>
                  <a:lnTo>
                    <a:pt x="62" y="1"/>
                  </a:lnTo>
                  <a:lnTo>
                    <a:pt x="62" y="1"/>
                  </a:lnTo>
                  <a:cubicBezTo>
                    <a:pt x="62" y="1"/>
                    <a:pt x="62" y="1"/>
                    <a:pt x="62" y="1"/>
                  </a:cubicBezTo>
                  <a:close/>
                  <a:moveTo>
                    <a:pt x="62" y="1"/>
                  </a:moveTo>
                  <a:cubicBezTo>
                    <a:pt x="62" y="31"/>
                    <a:pt x="52" y="56"/>
                    <a:pt x="42" y="86"/>
                  </a:cubicBezTo>
                  <a:lnTo>
                    <a:pt x="1" y="14605"/>
                  </a:lnTo>
                  <a:cubicBezTo>
                    <a:pt x="11" y="14581"/>
                    <a:pt x="21" y="14551"/>
                    <a:pt x="21" y="14526"/>
                  </a:cubicBezTo>
                  <a:lnTo>
                    <a:pt x="62"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75"/>
            <p:cNvSpPr/>
            <p:nvPr/>
          </p:nvSpPr>
          <p:spPr>
            <a:xfrm>
              <a:off x="7468071" y="1764592"/>
              <a:ext cx="1029" cy="178997"/>
            </a:xfrm>
            <a:custGeom>
              <a:avLst/>
              <a:gdLst/>
              <a:ahLst/>
              <a:cxnLst/>
              <a:rect l="l" t="t" r="r" b="b"/>
              <a:pathLst>
                <a:path w="84" h="14606" extrusionOk="0">
                  <a:moveTo>
                    <a:pt x="83" y="1"/>
                  </a:moveTo>
                  <a:lnTo>
                    <a:pt x="83" y="1"/>
                  </a:lnTo>
                  <a:cubicBezTo>
                    <a:pt x="70" y="31"/>
                    <a:pt x="62" y="56"/>
                    <a:pt x="42" y="86"/>
                  </a:cubicBezTo>
                  <a:lnTo>
                    <a:pt x="0" y="14605"/>
                  </a:lnTo>
                  <a:cubicBezTo>
                    <a:pt x="18" y="14579"/>
                    <a:pt x="28" y="14552"/>
                    <a:pt x="42" y="14520"/>
                  </a:cubicBezTo>
                  <a:lnTo>
                    <a:pt x="83"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75"/>
            <p:cNvSpPr/>
            <p:nvPr/>
          </p:nvSpPr>
          <p:spPr>
            <a:xfrm>
              <a:off x="7467361" y="1765645"/>
              <a:ext cx="1225" cy="179033"/>
            </a:xfrm>
            <a:custGeom>
              <a:avLst/>
              <a:gdLst/>
              <a:ahLst/>
              <a:cxnLst/>
              <a:rect l="l" t="t" r="r" b="b"/>
              <a:pathLst>
                <a:path w="100" h="14609" extrusionOk="0">
                  <a:moveTo>
                    <a:pt x="100" y="0"/>
                  </a:moveTo>
                  <a:cubicBezTo>
                    <a:pt x="82" y="30"/>
                    <a:pt x="62" y="59"/>
                    <a:pt x="38" y="83"/>
                  </a:cubicBezTo>
                  <a:lnTo>
                    <a:pt x="1" y="14608"/>
                  </a:lnTo>
                  <a:cubicBezTo>
                    <a:pt x="21" y="14578"/>
                    <a:pt x="38" y="14549"/>
                    <a:pt x="58" y="14519"/>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75"/>
            <p:cNvSpPr/>
            <p:nvPr/>
          </p:nvSpPr>
          <p:spPr>
            <a:xfrm>
              <a:off x="7466221" y="1766663"/>
              <a:ext cx="1618" cy="179254"/>
            </a:xfrm>
            <a:custGeom>
              <a:avLst/>
              <a:gdLst/>
              <a:ahLst/>
              <a:cxnLst/>
              <a:rect l="l" t="t" r="r" b="b"/>
              <a:pathLst>
                <a:path w="132" h="14627" extrusionOk="0">
                  <a:moveTo>
                    <a:pt x="131" y="0"/>
                  </a:moveTo>
                  <a:cubicBezTo>
                    <a:pt x="110" y="40"/>
                    <a:pt x="76" y="68"/>
                    <a:pt x="42" y="103"/>
                  </a:cubicBezTo>
                  <a:lnTo>
                    <a:pt x="1" y="14626"/>
                  </a:lnTo>
                  <a:cubicBezTo>
                    <a:pt x="38" y="14593"/>
                    <a:pt x="66" y="14559"/>
                    <a:pt x="94" y="14525"/>
                  </a:cubicBezTo>
                  <a:lnTo>
                    <a:pt x="131"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75"/>
            <p:cNvSpPr/>
            <p:nvPr/>
          </p:nvSpPr>
          <p:spPr>
            <a:xfrm>
              <a:off x="7463917" y="1767925"/>
              <a:ext cx="2831" cy="179634"/>
            </a:xfrm>
            <a:custGeom>
              <a:avLst/>
              <a:gdLst/>
              <a:ahLst/>
              <a:cxnLst/>
              <a:rect l="l" t="t" r="r" b="b"/>
              <a:pathLst>
                <a:path w="231" h="14658" extrusionOk="0">
                  <a:moveTo>
                    <a:pt x="230" y="0"/>
                  </a:moveTo>
                  <a:cubicBezTo>
                    <a:pt x="181" y="46"/>
                    <a:pt x="113" y="91"/>
                    <a:pt x="44" y="135"/>
                  </a:cubicBezTo>
                  <a:lnTo>
                    <a:pt x="0" y="14658"/>
                  </a:lnTo>
                  <a:cubicBezTo>
                    <a:pt x="76" y="14616"/>
                    <a:pt x="137" y="14571"/>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75"/>
            <p:cNvSpPr/>
            <p:nvPr/>
          </p:nvSpPr>
          <p:spPr>
            <a:xfrm>
              <a:off x="7459836" y="1769567"/>
              <a:ext cx="4632" cy="179867"/>
            </a:xfrm>
            <a:custGeom>
              <a:avLst/>
              <a:gdLst/>
              <a:ahLst/>
              <a:cxnLst/>
              <a:rect l="l" t="t" r="r" b="b"/>
              <a:pathLst>
                <a:path w="378" h="14677" extrusionOk="0">
                  <a:moveTo>
                    <a:pt x="377" y="1"/>
                  </a:moveTo>
                  <a:lnTo>
                    <a:pt x="377" y="1"/>
                  </a:lnTo>
                  <a:cubicBezTo>
                    <a:pt x="371" y="5"/>
                    <a:pt x="367" y="9"/>
                    <a:pt x="357" y="13"/>
                  </a:cubicBezTo>
                  <a:cubicBezTo>
                    <a:pt x="258" y="68"/>
                    <a:pt x="151" y="120"/>
                    <a:pt x="38" y="153"/>
                  </a:cubicBezTo>
                  <a:lnTo>
                    <a:pt x="1" y="14676"/>
                  </a:lnTo>
                  <a:cubicBezTo>
                    <a:pt x="114" y="14639"/>
                    <a:pt x="223" y="14593"/>
                    <a:pt x="316" y="14534"/>
                  </a:cubicBezTo>
                  <a:cubicBezTo>
                    <a:pt x="326" y="14534"/>
                    <a:pt x="329" y="14530"/>
                    <a:pt x="333"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75"/>
            <p:cNvSpPr/>
            <p:nvPr/>
          </p:nvSpPr>
          <p:spPr>
            <a:xfrm>
              <a:off x="7456393" y="1771417"/>
              <a:ext cx="3921" cy="178862"/>
            </a:xfrm>
            <a:custGeom>
              <a:avLst/>
              <a:gdLst/>
              <a:ahLst/>
              <a:cxnLst/>
              <a:rect l="l" t="t" r="r" b="b"/>
              <a:pathLst>
                <a:path w="320" h="14595" extrusionOk="0">
                  <a:moveTo>
                    <a:pt x="319" y="1"/>
                  </a:moveTo>
                  <a:cubicBezTo>
                    <a:pt x="230" y="30"/>
                    <a:pt x="137" y="56"/>
                    <a:pt x="44" y="74"/>
                  </a:cubicBezTo>
                  <a:lnTo>
                    <a:pt x="0" y="14595"/>
                  </a:lnTo>
                  <a:cubicBezTo>
                    <a:pt x="99" y="14577"/>
                    <a:pt x="192" y="14551"/>
                    <a:pt x="282" y="14525"/>
                  </a:cubicBezTo>
                  <a:lnTo>
                    <a:pt x="319" y="2"/>
                  </a:lnTo>
                  <a:lnTo>
                    <a:pt x="319"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75"/>
            <p:cNvSpPr/>
            <p:nvPr/>
          </p:nvSpPr>
          <p:spPr>
            <a:xfrm>
              <a:off x="7454114" y="1772312"/>
              <a:ext cx="2818" cy="178286"/>
            </a:xfrm>
            <a:custGeom>
              <a:avLst/>
              <a:gdLst/>
              <a:ahLst/>
              <a:cxnLst/>
              <a:rect l="l" t="t" r="r" b="b"/>
              <a:pathLst>
                <a:path w="230" h="14548" extrusionOk="0">
                  <a:moveTo>
                    <a:pt x="230" y="1"/>
                  </a:moveTo>
                  <a:lnTo>
                    <a:pt x="230" y="1"/>
                  </a:lnTo>
                  <a:cubicBezTo>
                    <a:pt x="169" y="9"/>
                    <a:pt x="107" y="19"/>
                    <a:pt x="42" y="27"/>
                  </a:cubicBezTo>
                  <a:lnTo>
                    <a:pt x="0" y="14548"/>
                  </a:lnTo>
                  <a:cubicBezTo>
                    <a:pt x="65" y="14542"/>
                    <a:pt x="127" y="14534"/>
                    <a:pt x="186"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75"/>
            <p:cNvSpPr/>
            <p:nvPr/>
          </p:nvSpPr>
          <p:spPr>
            <a:xfrm>
              <a:off x="7452092" y="1772630"/>
              <a:ext cx="2537" cy="178114"/>
            </a:xfrm>
            <a:custGeom>
              <a:avLst/>
              <a:gdLst/>
              <a:ahLst/>
              <a:cxnLst/>
              <a:rect l="l" t="t" r="r" b="b"/>
              <a:pathLst>
                <a:path w="207" h="14534" extrusionOk="0">
                  <a:moveTo>
                    <a:pt x="207" y="1"/>
                  </a:moveTo>
                  <a:lnTo>
                    <a:pt x="207" y="1"/>
                  </a:lnTo>
                  <a:cubicBezTo>
                    <a:pt x="155" y="5"/>
                    <a:pt x="100" y="8"/>
                    <a:pt x="42" y="8"/>
                  </a:cubicBezTo>
                  <a:lnTo>
                    <a:pt x="1" y="14533"/>
                  </a:lnTo>
                  <a:cubicBezTo>
                    <a:pt x="56" y="14533"/>
                    <a:pt x="114" y="14529"/>
                    <a:pt x="165" y="14522"/>
                  </a:cubicBezTo>
                  <a:lnTo>
                    <a:pt x="20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75"/>
            <p:cNvSpPr/>
            <p:nvPr/>
          </p:nvSpPr>
          <p:spPr>
            <a:xfrm>
              <a:off x="7450303" y="1772728"/>
              <a:ext cx="2316" cy="177992"/>
            </a:xfrm>
            <a:custGeom>
              <a:avLst/>
              <a:gdLst/>
              <a:ahLst/>
              <a:cxnLst/>
              <a:rect l="l" t="t" r="r" b="b"/>
              <a:pathLst>
                <a:path w="189" h="14524" extrusionOk="0">
                  <a:moveTo>
                    <a:pt x="188" y="0"/>
                  </a:moveTo>
                  <a:cubicBezTo>
                    <a:pt x="137" y="4"/>
                    <a:pt x="89" y="4"/>
                    <a:pt x="38" y="4"/>
                  </a:cubicBezTo>
                  <a:lnTo>
                    <a:pt x="0" y="14523"/>
                  </a:lnTo>
                  <a:lnTo>
                    <a:pt x="147" y="14523"/>
                  </a:lnTo>
                  <a:lnTo>
                    <a:pt x="188"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75"/>
            <p:cNvSpPr/>
            <p:nvPr/>
          </p:nvSpPr>
          <p:spPr>
            <a:xfrm>
              <a:off x="7448526" y="1772630"/>
              <a:ext cx="2243" cy="178114"/>
            </a:xfrm>
            <a:custGeom>
              <a:avLst/>
              <a:gdLst/>
              <a:ahLst/>
              <a:cxnLst/>
              <a:rect l="l" t="t" r="r" b="b"/>
              <a:pathLst>
                <a:path w="183" h="14534" extrusionOk="0">
                  <a:moveTo>
                    <a:pt x="38" y="1"/>
                  </a:moveTo>
                  <a:lnTo>
                    <a:pt x="0" y="14524"/>
                  </a:lnTo>
                  <a:cubicBezTo>
                    <a:pt x="48" y="14529"/>
                    <a:pt x="94" y="14533"/>
                    <a:pt x="145" y="14533"/>
                  </a:cubicBezTo>
                  <a:lnTo>
                    <a:pt x="183" y="12"/>
                  </a:lnTo>
                  <a:cubicBezTo>
                    <a:pt x="137" y="8"/>
                    <a:pt x="90" y="8"/>
                    <a:pt x="38"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75"/>
            <p:cNvSpPr/>
            <p:nvPr/>
          </p:nvSpPr>
          <p:spPr>
            <a:xfrm>
              <a:off x="7446724" y="1772459"/>
              <a:ext cx="2279" cy="178163"/>
            </a:xfrm>
            <a:custGeom>
              <a:avLst/>
              <a:gdLst/>
              <a:ahLst/>
              <a:cxnLst/>
              <a:rect l="l" t="t" r="r" b="b"/>
              <a:pathLst>
                <a:path w="186" h="14538" extrusionOk="0">
                  <a:moveTo>
                    <a:pt x="44" y="1"/>
                  </a:moveTo>
                  <a:lnTo>
                    <a:pt x="1" y="14522"/>
                  </a:lnTo>
                  <a:cubicBezTo>
                    <a:pt x="48" y="14530"/>
                    <a:pt x="96" y="14534"/>
                    <a:pt x="147" y="14538"/>
                  </a:cubicBezTo>
                  <a:lnTo>
                    <a:pt x="185" y="15"/>
                  </a:lnTo>
                  <a:cubicBezTo>
                    <a:pt x="138" y="15"/>
                    <a:pt x="92" y="5"/>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75"/>
            <p:cNvSpPr/>
            <p:nvPr/>
          </p:nvSpPr>
          <p:spPr>
            <a:xfrm>
              <a:off x="7444960" y="1772165"/>
              <a:ext cx="2316" cy="178261"/>
            </a:xfrm>
            <a:custGeom>
              <a:avLst/>
              <a:gdLst/>
              <a:ahLst/>
              <a:cxnLst/>
              <a:rect l="l" t="t" r="r" b="b"/>
              <a:pathLst>
                <a:path w="189" h="14546" extrusionOk="0">
                  <a:moveTo>
                    <a:pt x="44" y="1"/>
                  </a:moveTo>
                  <a:lnTo>
                    <a:pt x="0" y="14520"/>
                  </a:lnTo>
                  <a:cubicBezTo>
                    <a:pt x="52" y="14534"/>
                    <a:pt x="99" y="14542"/>
                    <a:pt x="147" y="14546"/>
                  </a:cubicBezTo>
                  <a:lnTo>
                    <a:pt x="188" y="25"/>
                  </a:lnTo>
                  <a:cubicBezTo>
                    <a:pt x="141" y="17"/>
                    <a:pt x="89" y="9"/>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75"/>
            <p:cNvSpPr/>
            <p:nvPr/>
          </p:nvSpPr>
          <p:spPr>
            <a:xfrm>
              <a:off x="7443060" y="1771687"/>
              <a:ext cx="2439" cy="178421"/>
            </a:xfrm>
            <a:custGeom>
              <a:avLst/>
              <a:gdLst/>
              <a:ahLst/>
              <a:cxnLst/>
              <a:rect l="l" t="t" r="r" b="b"/>
              <a:pathLst>
                <a:path w="199" h="14559" extrusionOk="0">
                  <a:moveTo>
                    <a:pt x="42" y="0"/>
                  </a:moveTo>
                  <a:lnTo>
                    <a:pt x="1" y="14525"/>
                  </a:lnTo>
                  <a:cubicBezTo>
                    <a:pt x="52" y="14539"/>
                    <a:pt x="104" y="14551"/>
                    <a:pt x="155" y="14559"/>
                  </a:cubicBezTo>
                  <a:lnTo>
                    <a:pt x="199" y="40"/>
                  </a:lnTo>
                  <a:cubicBezTo>
                    <a:pt x="147" y="26"/>
                    <a:pt x="94" y="14"/>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75"/>
            <p:cNvSpPr/>
            <p:nvPr/>
          </p:nvSpPr>
          <p:spPr>
            <a:xfrm>
              <a:off x="7440928" y="1770976"/>
              <a:ext cx="2659" cy="178727"/>
            </a:xfrm>
            <a:custGeom>
              <a:avLst/>
              <a:gdLst/>
              <a:ahLst/>
              <a:cxnLst/>
              <a:rect l="l" t="t" r="r" b="b"/>
              <a:pathLst>
                <a:path w="217" h="14584" extrusionOk="0">
                  <a:moveTo>
                    <a:pt x="44" y="1"/>
                  </a:moveTo>
                  <a:lnTo>
                    <a:pt x="0" y="14524"/>
                  </a:lnTo>
                  <a:cubicBezTo>
                    <a:pt x="58" y="14546"/>
                    <a:pt x="119" y="14561"/>
                    <a:pt x="175" y="14583"/>
                  </a:cubicBezTo>
                  <a:lnTo>
                    <a:pt x="216" y="58"/>
                  </a:lnTo>
                  <a:cubicBezTo>
                    <a:pt x="157" y="42"/>
                    <a:pt x="99" y="21"/>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75"/>
            <p:cNvSpPr/>
            <p:nvPr/>
          </p:nvSpPr>
          <p:spPr>
            <a:xfrm>
              <a:off x="7433012" y="1762312"/>
              <a:ext cx="8454" cy="186656"/>
            </a:xfrm>
            <a:custGeom>
              <a:avLst/>
              <a:gdLst/>
              <a:ahLst/>
              <a:cxnLst/>
              <a:rect l="l" t="t" r="r" b="b"/>
              <a:pathLst>
                <a:path w="690" h="15231" extrusionOk="0">
                  <a:moveTo>
                    <a:pt x="42" y="1"/>
                  </a:moveTo>
                  <a:lnTo>
                    <a:pt x="1" y="14520"/>
                  </a:lnTo>
                  <a:cubicBezTo>
                    <a:pt x="1" y="14740"/>
                    <a:pt x="145" y="14961"/>
                    <a:pt x="436" y="15126"/>
                  </a:cubicBezTo>
                  <a:cubicBezTo>
                    <a:pt x="502" y="15163"/>
                    <a:pt x="571" y="15201"/>
                    <a:pt x="646" y="15231"/>
                  </a:cubicBezTo>
                  <a:lnTo>
                    <a:pt x="690" y="708"/>
                  </a:lnTo>
                  <a:lnTo>
                    <a:pt x="690" y="706"/>
                  </a:lnTo>
                  <a:cubicBezTo>
                    <a:pt x="615" y="676"/>
                    <a:pt x="543" y="642"/>
                    <a:pt x="474" y="605"/>
                  </a:cubicBezTo>
                  <a:cubicBezTo>
                    <a:pt x="189" y="436"/>
                    <a:pt x="42" y="21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75"/>
            <p:cNvSpPr/>
            <p:nvPr/>
          </p:nvSpPr>
          <p:spPr>
            <a:xfrm>
              <a:off x="7431750" y="1751945"/>
              <a:ext cx="39486" cy="20809"/>
            </a:xfrm>
            <a:custGeom>
              <a:avLst/>
              <a:gdLst/>
              <a:ahLst/>
              <a:cxnLst/>
              <a:rect l="l" t="t" r="r" b="b"/>
              <a:pathLst>
                <a:path w="3222" h="1698" extrusionOk="0">
                  <a:moveTo>
                    <a:pt x="1607" y="1"/>
                  </a:moveTo>
                  <a:cubicBezTo>
                    <a:pt x="1231" y="1"/>
                    <a:pt x="856" y="84"/>
                    <a:pt x="573" y="250"/>
                  </a:cubicBezTo>
                  <a:cubicBezTo>
                    <a:pt x="1" y="579"/>
                    <a:pt x="5" y="1118"/>
                    <a:pt x="577" y="1451"/>
                  </a:cubicBezTo>
                  <a:cubicBezTo>
                    <a:pt x="865" y="1615"/>
                    <a:pt x="1242" y="1697"/>
                    <a:pt x="1617" y="1697"/>
                  </a:cubicBezTo>
                  <a:cubicBezTo>
                    <a:pt x="1992" y="1697"/>
                    <a:pt x="2366" y="1615"/>
                    <a:pt x="2649" y="1451"/>
                  </a:cubicBezTo>
                  <a:cubicBezTo>
                    <a:pt x="3222" y="1118"/>
                    <a:pt x="3222" y="579"/>
                    <a:pt x="2649" y="250"/>
                  </a:cubicBezTo>
                  <a:cubicBezTo>
                    <a:pt x="2361" y="84"/>
                    <a:pt x="1984" y="1"/>
                    <a:pt x="1607"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75"/>
            <p:cNvSpPr/>
            <p:nvPr/>
          </p:nvSpPr>
          <p:spPr>
            <a:xfrm>
              <a:off x="7604154" y="1863520"/>
              <a:ext cx="36557" cy="188433"/>
            </a:xfrm>
            <a:custGeom>
              <a:avLst/>
              <a:gdLst/>
              <a:ahLst/>
              <a:cxnLst/>
              <a:rect l="l" t="t" r="r" b="b"/>
              <a:pathLst>
                <a:path w="2983" h="15376" extrusionOk="0">
                  <a:moveTo>
                    <a:pt x="42" y="1"/>
                  </a:moveTo>
                  <a:lnTo>
                    <a:pt x="1" y="14520"/>
                  </a:lnTo>
                  <a:cubicBezTo>
                    <a:pt x="1" y="14739"/>
                    <a:pt x="146" y="14959"/>
                    <a:pt x="437" y="15128"/>
                  </a:cubicBezTo>
                  <a:cubicBezTo>
                    <a:pt x="722" y="15293"/>
                    <a:pt x="1096" y="15375"/>
                    <a:pt x="1471" y="15375"/>
                  </a:cubicBezTo>
                  <a:cubicBezTo>
                    <a:pt x="1848" y="15375"/>
                    <a:pt x="2226" y="15292"/>
                    <a:pt x="2515" y="15124"/>
                  </a:cubicBezTo>
                  <a:cubicBezTo>
                    <a:pt x="2796" y="14959"/>
                    <a:pt x="2941" y="14743"/>
                    <a:pt x="2941" y="14524"/>
                  </a:cubicBezTo>
                  <a:lnTo>
                    <a:pt x="2982" y="5"/>
                  </a:lnTo>
                  <a:lnTo>
                    <a:pt x="2982" y="5"/>
                  </a:lnTo>
                  <a:cubicBezTo>
                    <a:pt x="2978" y="218"/>
                    <a:pt x="2838" y="440"/>
                    <a:pt x="2552" y="601"/>
                  </a:cubicBezTo>
                  <a:cubicBezTo>
                    <a:pt x="2265" y="768"/>
                    <a:pt x="1889" y="851"/>
                    <a:pt x="1512" y="851"/>
                  </a:cubicBezTo>
                  <a:cubicBezTo>
                    <a:pt x="1138" y="851"/>
                    <a:pt x="764" y="769"/>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75"/>
            <p:cNvSpPr/>
            <p:nvPr/>
          </p:nvSpPr>
          <p:spPr>
            <a:xfrm>
              <a:off x="7640181" y="1863569"/>
              <a:ext cx="527" cy="178114"/>
            </a:xfrm>
            <a:custGeom>
              <a:avLst/>
              <a:gdLst/>
              <a:ahLst/>
              <a:cxnLst/>
              <a:rect l="l" t="t" r="r" b="b"/>
              <a:pathLst>
                <a:path w="43" h="14534" extrusionOk="0">
                  <a:moveTo>
                    <a:pt x="42" y="1"/>
                  </a:moveTo>
                  <a:lnTo>
                    <a:pt x="1" y="14520"/>
                  </a:lnTo>
                  <a:lnTo>
                    <a:pt x="1" y="14533"/>
                  </a:lnTo>
                  <a:lnTo>
                    <a:pt x="42" y="12"/>
                  </a:lnTo>
                  <a:lnTo>
                    <a:pt x="4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75"/>
            <p:cNvSpPr/>
            <p:nvPr/>
          </p:nvSpPr>
          <p:spPr>
            <a:xfrm>
              <a:off x="7640010" y="1863716"/>
              <a:ext cx="698" cy="179033"/>
            </a:xfrm>
            <a:custGeom>
              <a:avLst/>
              <a:gdLst/>
              <a:ahLst/>
              <a:cxnLst/>
              <a:rect l="l" t="t" r="r" b="b"/>
              <a:pathLst>
                <a:path w="57" h="14609" extrusionOk="0">
                  <a:moveTo>
                    <a:pt x="56" y="0"/>
                  </a:moveTo>
                  <a:lnTo>
                    <a:pt x="56" y="0"/>
                  </a:lnTo>
                  <a:cubicBezTo>
                    <a:pt x="52" y="26"/>
                    <a:pt x="48" y="56"/>
                    <a:pt x="42" y="86"/>
                  </a:cubicBezTo>
                  <a:lnTo>
                    <a:pt x="1" y="14609"/>
                  </a:lnTo>
                  <a:cubicBezTo>
                    <a:pt x="11" y="14579"/>
                    <a:pt x="11" y="14551"/>
                    <a:pt x="15" y="14521"/>
                  </a:cubicBezTo>
                  <a:lnTo>
                    <a:pt x="5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75"/>
            <p:cNvSpPr/>
            <p:nvPr/>
          </p:nvSpPr>
          <p:spPr>
            <a:xfrm>
              <a:off x="7639777" y="1864757"/>
              <a:ext cx="760" cy="178984"/>
            </a:xfrm>
            <a:custGeom>
              <a:avLst/>
              <a:gdLst/>
              <a:ahLst/>
              <a:cxnLst/>
              <a:rect l="l" t="t" r="r" b="b"/>
              <a:pathLst>
                <a:path w="62" h="14605" extrusionOk="0">
                  <a:moveTo>
                    <a:pt x="61" y="1"/>
                  </a:moveTo>
                  <a:cubicBezTo>
                    <a:pt x="58" y="26"/>
                    <a:pt x="52" y="56"/>
                    <a:pt x="38" y="84"/>
                  </a:cubicBezTo>
                  <a:lnTo>
                    <a:pt x="0" y="14605"/>
                  </a:lnTo>
                  <a:cubicBezTo>
                    <a:pt x="10" y="14579"/>
                    <a:pt x="16" y="14549"/>
                    <a:pt x="20" y="14524"/>
                  </a:cubicBezTo>
                  <a:lnTo>
                    <a:pt x="6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75"/>
            <p:cNvSpPr/>
            <p:nvPr/>
          </p:nvSpPr>
          <p:spPr>
            <a:xfrm>
              <a:off x="7639262" y="1865774"/>
              <a:ext cx="980" cy="179009"/>
            </a:xfrm>
            <a:custGeom>
              <a:avLst/>
              <a:gdLst/>
              <a:ahLst/>
              <a:cxnLst/>
              <a:rect l="l" t="t" r="r" b="b"/>
              <a:pathLst>
                <a:path w="80" h="14607" extrusionOk="0">
                  <a:moveTo>
                    <a:pt x="80" y="1"/>
                  </a:moveTo>
                  <a:cubicBezTo>
                    <a:pt x="72" y="27"/>
                    <a:pt x="58" y="56"/>
                    <a:pt x="44" y="82"/>
                  </a:cubicBezTo>
                  <a:lnTo>
                    <a:pt x="0" y="14607"/>
                  </a:lnTo>
                  <a:cubicBezTo>
                    <a:pt x="14" y="14577"/>
                    <a:pt x="28" y="14552"/>
                    <a:pt x="44" y="14522"/>
                  </a:cubicBezTo>
                  <a:lnTo>
                    <a:pt x="8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75"/>
            <p:cNvSpPr/>
            <p:nvPr/>
          </p:nvSpPr>
          <p:spPr>
            <a:xfrm>
              <a:off x="7638515" y="1866779"/>
              <a:ext cx="1299" cy="179107"/>
            </a:xfrm>
            <a:custGeom>
              <a:avLst/>
              <a:gdLst/>
              <a:ahLst/>
              <a:cxnLst/>
              <a:rect l="l" t="t" r="r" b="b"/>
              <a:pathLst>
                <a:path w="106" h="14615" extrusionOk="0">
                  <a:moveTo>
                    <a:pt x="105" y="0"/>
                  </a:moveTo>
                  <a:cubicBezTo>
                    <a:pt x="85" y="30"/>
                    <a:pt x="67" y="59"/>
                    <a:pt x="44" y="89"/>
                  </a:cubicBezTo>
                  <a:lnTo>
                    <a:pt x="0" y="14614"/>
                  </a:lnTo>
                  <a:cubicBezTo>
                    <a:pt x="30" y="14582"/>
                    <a:pt x="48" y="14555"/>
                    <a:pt x="61" y="14525"/>
                  </a:cubicBezTo>
                  <a:lnTo>
                    <a:pt x="10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75"/>
            <p:cNvSpPr/>
            <p:nvPr/>
          </p:nvSpPr>
          <p:spPr>
            <a:xfrm>
              <a:off x="7637412" y="1867870"/>
              <a:ext cx="1642" cy="179205"/>
            </a:xfrm>
            <a:custGeom>
              <a:avLst/>
              <a:gdLst/>
              <a:ahLst/>
              <a:cxnLst/>
              <a:rect l="l" t="t" r="r" b="b"/>
              <a:pathLst>
                <a:path w="134" h="14623" extrusionOk="0">
                  <a:moveTo>
                    <a:pt x="134" y="0"/>
                  </a:moveTo>
                  <a:cubicBezTo>
                    <a:pt x="110" y="34"/>
                    <a:pt x="76" y="68"/>
                    <a:pt x="44" y="97"/>
                  </a:cubicBezTo>
                  <a:lnTo>
                    <a:pt x="1" y="14622"/>
                  </a:lnTo>
                  <a:cubicBezTo>
                    <a:pt x="35" y="14589"/>
                    <a:pt x="68" y="14557"/>
                    <a:pt x="90" y="14525"/>
                  </a:cubicBezTo>
                  <a:lnTo>
                    <a:pt x="13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75"/>
            <p:cNvSpPr/>
            <p:nvPr/>
          </p:nvSpPr>
          <p:spPr>
            <a:xfrm>
              <a:off x="7635133" y="1869058"/>
              <a:ext cx="2831" cy="179707"/>
            </a:xfrm>
            <a:custGeom>
              <a:avLst/>
              <a:gdLst/>
              <a:ahLst/>
              <a:cxnLst/>
              <a:rect l="l" t="t" r="r" b="b"/>
              <a:pathLst>
                <a:path w="231" h="14664" extrusionOk="0">
                  <a:moveTo>
                    <a:pt x="230" y="0"/>
                  </a:moveTo>
                  <a:lnTo>
                    <a:pt x="230" y="0"/>
                  </a:lnTo>
                  <a:cubicBezTo>
                    <a:pt x="179" y="52"/>
                    <a:pt x="114" y="97"/>
                    <a:pt x="42" y="141"/>
                  </a:cubicBezTo>
                  <a:lnTo>
                    <a:pt x="1" y="14664"/>
                  </a:lnTo>
                  <a:cubicBezTo>
                    <a:pt x="74" y="14616"/>
                    <a:pt x="135" y="14571"/>
                    <a:pt x="187"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75"/>
            <p:cNvSpPr/>
            <p:nvPr/>
          </p:nvSpPr>
          <p:spPr>
            <a:xfrm>
              <a:off x="7630978" y="1870750"/>
              <a:ext cx="4681" cy="179891"/>
            </a:xfrm>
            <a:custGeom>
              <a:avLst/>
              <a:gdLst/>
              <a:ahLst/>
              <a:cxnLst/>
              <a:rect l="l" t="t" r="r" b="b"/>
              <a:pathLst>
                <a:path w="382" h="14679" extrusionOk="0">
                  <a:moveTo>
                    <a:pt x="381" y="1"/>
                  </a:moveTo>
                  <a:cubicBezTo>
                    <a:pt x="377" y="5"/>
                    <a:pt x="373" y="5"/>
                    <a:pt x="363" y="11"/>
                  </a:cubicBezTo>
                  <a:cubicBezTo>
                    <a:pt x="264" y="68"/>
                    <a:pt x="157" y="116"/>
                    <a:pt x="45" y="153"/>
                  </a:cubicBezTo>
                  <a:lnTo>
                    <a:pt x="1" y="14678"/>
                  </a:lnTo>
                  <a:cubicBezTo>
                    <a:pt x="114" y="14641"/>
                    <a:pt x="223" y="14589"/>
                    <a:pt x="326" y="14534"/>
                  </a:cubicBezTo>
                  <a:cubicBezTo>
                    <a:pt x="330" y="14530"/>
                    <a:pt x="334" y="14526"/>
                    <a:pt x="340" y="14526"/>
                  </a:cubicBezTo>
                  <a:lnTo>
                    <a:pt x="381" y="3"/>
                  </a:lnTo>
                  <a:lnTo>
                    <a:pt x="38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75"/>
            <p:cNvSpPr/>
            <p:nvPr/>
          </p:nvSpPr>
          <p:spPr>
            <a:xfrm>
              <a:off x="7627535" y="1872624"/>
              <a:ext cx="3995" cy="178837"/>
            </a:xfrm>
            <a:custGeom>
              <a:avLst/>
              <a:gdLst/>
              <a:ahLst/>
              <a:cxnLst/>
              <a:rect l="l" t="t" r="r" b="b"/>
              <a:pathLst>
                <a:path w="326" h="14593" extrusionOk="0">
                  <a:moveTo>
                    <a:pt x="326" y="0"/>
                  </a:moveTo>
                  <a:cubicBezTo>
                    <a:pt x="236" y="30"/>
                    <a:pt x="141" y="52"/>
                    <a:pt x="44" y="74"/>
                  </a:cubicBezTo>
                  <a:lnTo>
                    <a:pt x="1" y="14593"/>
                  </a:lnTo>
                  <a:cubicBezTo>
                    <a:pt x="100" y="14577"/>
                    <a:pt x="193" y="14555"/>
                    <a:pt x="282" y="14525"/>
                  </a:cubicBezTo>
                  <a:lnTo>
                    <a:pt x="326" y="2"/>
                  </a:lnTo>
                  <a:lnTo>
                    <a:pt x="32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75"/>
            <p:cNvSpPr/>
            <p:nvPr/>
          </p:nvSpPr>
          <p:spPr>
            <a:xfrm>
              <a:off x="7625256" y="1873519"/>
              <a:ext cx="2831" cy="178261"/>
            </a:xfrm>
            <a:custGeom>
              <a:avLst/>
              <a:gdLst/>
              <a:ahLst/>
              <a:cxnLst/>
              <a:rect l="l" t="t" r="r" b="b"/>
              <a:pathLst>
                <a:path w="231" h="14546" extrusionOk="0">
                  <a:moveTo>
                    <a:pt x="230" y="1"/>
                  </a:moveTo>
                  <a:lnTo>
                    <a:pt x="230" y="1"/>
                  </a:lnTo>
                  <a:cubicBezTo>
                    <a:pt x="169" y="9"/>
                    <a:pt x="103" y="17"/>
                    <a:pt x="42" y="25"/>
                  </a:cubicBezTo>
                  <a:lnTo>
                    <a:pt x="0" y="14546"/>
                  </a:lnTo>
                  <a:cubicBezTo>
                    <a:pt x="66" y="14542"/>
                    <a:pt x="127" y="14532"/>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75"/>
            <p:cNvSpPr/>
            <p:nvPr/>
          </p:nvSpPr>
          <p:spPr>
            <a:xfrm>
              <a:off x="7623234" y="1873813"/>
              <a:ext cx="2537" cy="178114"/>
            </a:xfrm>
            <a:custGeom>
              <a:avLst/>
              <a:gdLst/>
              <a:ahLst/>
              <a:cxnLst/>
              <a:rect l="l" t="t" r="r" b="b"/>
              <a:pathLst>
                <a:path w="207" h="14534" extrusionOk="0">
                  <a:moveTo>
                    <a:pt x="207" y="1"/>
                  </a:moveTo>
                  <a:lnTo>
                    <a:pt x="207" y="1"/>
                  </a:lnTo>
                  <a:cubicBezTo>
                    <a:pt x="156" y="6"/>
                    <a:pt x="100" y="10"/>
                    <a:pt x="43" y="10"/>
                  </a:cubicBezTo>
                  <a:lnTo>
                    <a:pt x="1" y="14533"/>
                  </a:lnTo>
                  <a:cubicBezTo>
                    <a:pt x="56" y="14529"/>
                    <a:pt x="114" y="14525"/>
                    <a:pt x="165" y="14522"/>
                  </a:cubicBezTo>
                  <a:lnTo>
                    <a:pt x="207"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75"/>
            <p:cNvSpPr/>
            <p:nvPr/>
          </p:nvSpPr>
          <p:spPr>
            <a:xfrm>
              <a:off x="7621396" y="1873936"/>
              <a:ext cx="2365" cy="177992"/>
            </a:xfrm>
            <a:custGeom>
              <a:avLst/>
              <a:gdLst/>
              <a:ahLst/>
              <a:cxnLst/>
              <a:rect l="l" t="t" r="r" b="b"/>
              <a:pathLst>
                <a:path w="193" h="14524" extrusionOk="0">
                  <a:moveTo>
                    <a:pt x="42" y="0"/>
                  </a:moveTo>
                  <a:lnTo>
                    <a:pt x="0" y="14523"/>
                  </a:lnTo>
                  <a:lnTo>
                    <a:pt x="151" y="14523"/>
                  </a:lnTo>
                  <a:lnTo>
                    <a:pt x="193" y="0"/>
                  </a:lnTo>
                  <a:lnTo>
                    <a:pt x="193" y="0"/>
                  </a:lnTo>
                  <a:cubicBezTo>
                    <a:pt x="167" y="2"/>
                    <a:pt x="142" y="3"/>
                    <a:pt x="117" y="3"/>
                  </a:cubicBezTo>
                  <a:cubicBezTo>
                    <a:pt x="93" y="3"/>
                    <a:pt x="68" y="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75"/>
            <p:cNvSpPr/>
            <p:nvPr/>
          </p:nvSpPr>
          <p:spPr>
            <a:xfrm>
              <a:off x="7619668" y="1873862"/>
              <a:ext cx="2255" cy="178065"/>
            </a:xfrm>
            <a:custGeom>
              <a:avLst/>
              <a:gdLst/>
              <a:ahLst/>
              <a:cxnLst/>
              <a:rect l="l" t="t" r="r" b="b"/>
              <a:pathLst>
                <a:path w="184" h="14530" extrusionOk="0">
                  <a:moveTo>
                    <a:pt x="38" y="0"/>
                  </a:moveTo>
                  <a:lnTo>
                    <a:pt x="1" y="14521"/>
                  </a:lnTo>
                  <a:cubicBezTo>
                    <a:pt x="48" y="14525"/>
                    <a:pt x="94" y="14529"/>
                    <a:pt x="141" y="14529"/>
                  </a:cubicBezTo>
                  <a:lnTo>
                    <a:pt x="183" y="6"/>
                  </a:lnTo>
                  <a:cubicBezTo>
                    <a:pt x="137" y="6"/>
                    <a:pt x="90" y="0"/>
                    <a:pt x="3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75"/>
            <p:cNvSpPr/>
            <p:nvPr/>
          </p:nvSpPr>
          <p:spPr>
            <a:xfrm>
              <a:off x="7617903" y="1873666"/>
              <a:ext cx="2243" cy="178163"/>
            </a:xfrm>
            <a:custGeom>
              <a:avLst/>
              <a:gdLst/>
              <a:ahLst/>
              <a:cxnLst/>
              <a:rect l="l" t="t" r="r" b="b"/>
              <a:pathLst>
                <a:path w="183" h="14538" extrusionOk="0">
                  <a:moveTo>
                    <a:pt x="42" y="1"/>
                  </a:moveTo>
                  <a:lnTo>
                    <a:pt x="0" y="14526"/>
                  </a:lnTo>
                  <a:cubicBezTo>
                    <a:pt x="46" y="14530"/>
                    <a:pt x="93" y="14534"/>
                    <a:pt x="145" y="14537"/>
                  </a:cubicBezTo>
                  <a:lnTo>
                    <a:pt x="182" y="16"/>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75"/>
            <p:cNvSpPr/>
            <p:nvPr/>
          </p:nvSpPr>
          <p:spPr>
            <a:xfrm>
              <a:off x="7616102" y="1873347"/>
              <a:ext cx="2316" cy="178335"/>
            </a:xfrm>
            <a:custGeom>
              <a:avLst/>
              <a:gdLst/>
              <a:ahLst/>
              <a:cxnLst/>
              <a:rect l="l" t="t" r="r" b="b"/>
              <a:pathLst>
                <a:path w="189" h="14552" extrusionOk="0">
                  <a:moveTo>
                    <a:pt x="42" y="1"/>
                  </a:moveTo>
                  <a:lnTo>
                    <a:pt x="1" y="14520"/>
                  </a:lnTo>
                  <a:cubicBezTo>
                    <a:pt x="52" y="14534"/>
                    <a:pt x="100" y="14542"/>
                    <a:pt x="147" y="14552"/>
                  </a:cubicBezTo>
                  <a:lnTo>
                    <a:pt x="189" y="27"/>
                  </a:lnTo>
                  <a:cubicBezTo>
                    <a:pt x="141" y="17"/>
                    <a:pt x="90" y="9"/>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75"/>
            <p:cNvSpPr/>
            <p:nvPr/>
          </p:nvSpPr>
          <p:spPr>
            <a:xfrm>
              <a:off x="7614215" y="1872894"/>
              <a:ext cx="2439" cy="178396"/>
            </a:xfrm>
            <a:custGeom>
              <a:avLst/>
              <a:gdLst/>
              <a:ahLst/>
              <a:cxnLst/>
              <a:rect l="l" t="t" r="r" b="b"/>
              <a:pathLst>
                <a:path w="199" h="14557" extrusionOk="0">
                  <a:moveTo>
                    <a:pt x="42" y="0"/>
                  </a:moveTo>
                  <a:lnTo>
                    <a:pt x="0" y="14521"/>
                  </a:lnTo>
                  <a:cubicBezTo>
                    <a:pt x="52" y="14537"/>
                    <a:pt x="103" y="14549"/>
                    <a:pt x="155" y="14557"/>
                  </a:cubicBezTo>
                  <a:lnTo>
                    <a:pt x="198" y="38"/>
                  </a:lnTo>
                  <a:cubicBezTo>
                    <a:pt x="147" y="26"/>
                    <a:pt x="93"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75"/>
            <p:cNvSpPr/>
            <p:nvPr/>
          </p:nvSpPr>
          <p:spPr>
            <a:xfrm>
              <a:off x="7612070" y="1872159"/>
              <a:ext cx="2659" cy="178702"/>
            </a:xfrm>
            <a:custGeom>
              <a:avLst/>
              <a:gdLst/>
              <a:ahLst/>
              <a:cxnLst/>
              <a:rect l="l" t="t" r="r" b="b"/>
              <a:pathLst>
                <a:path w="217" h="14582" extrusionOk="0">
                  <a:moveTo>
                    <a:pt x="38" y="1"/>
                  </a:moveTo>
                  <a:lnTo>
                    <a:pt x="1" y="14520"/>
                  </a:lnTo>
                  <a:cubicBezTo>
                    <a:pt x="58" y="14546"/>
                    <a:pt x="120" y="14567"/>
                    <a:pt x="175" y="14581"/>
                  </a:cubicBezTo>
                  <a:lnTo>
                    <a:pt x="217" y="60"/>
                  </a:lnTo>
                  <a:cubicBezTo>
                    <a:pt x="161" y="42"/>
                    <a:pt x="100" y="23"/>
                    <a:pt x="3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75"/>
            <p:cNvSpPr/>
            <p:nvPr/>
          </p:nvSpPr>
          <p:spPr>
            <a:xfrm>
              <a:off x="7604154" y="1863520"/>
              <a:ext cx="8395" cy="186582"/>
            </a:xfrm>
            <a:custGeom>
              <a:avLst/>
              <a:gdLst/>
              <a:ahLst/>
              <a:cxnLst/>
              <a:rect l="l" t="t" r="r" b="b"/>
              <a:pathLst>
                <a:path w="685" h="15225" extrusionOk="0">
                  <a:moveTo>
                    <a:pt x="42" y="1"/>
                  </a:moveTo>
                  <a:lnTo>
                    <a:pt x="1" y="14520"/>
                  </a:lnTo>
                  <a:cubicBezTo>
                    <a:pt x="1" y="14739"/>
                    <a:pt x="146" y="14959"/>
                    <a:pt x="437" y="15128"/>
                  </a:cubicBezTo>
                  <a:cubicBezTo>
                    <a:pt x="502" y="15167"/>
                    <a:pt x="571" y="15201"/>
                    <a:pt x="647" y="15225"/>
                  </a:cubicBezTo>
                  <a:lnTo>
                    <a:pt x="684" y="706"/>
                  </a:lnTo>
                  <a:cubicBezTo>
                    <a:pt x="615" y="676"/>
                    <a:pt x="544" y="642"/>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75"/>
            <p:cNvSpPr/>
            <p:nvPr/>
          </p:nvSpPr>
          <p:spPr>
            <a:xfrm>
              <a:off x="7602892" y="1853128"/>
              <a:ext cx="39608" cy="20821"/>
            </a:xfrm>
            <a:custGeom>
              <a:avLst/>
              <a:gdLst/>
              <a:ahLst/>
              <a:cxnLst/>
              <a:rect l="l" t="t" r="r" b="b"/>
              <a:pathLst>
                <a:path w="3232" h="1699" extrusionOk="0">
                  <a:moveTo>
                    <a:pt x="1612" y="0"/>
                  </a:moveTo>
                  <a:cubicBezTo>
                    <a:pt x="1236" y="0"/>
                    <a:pt x="861" y="83"/>
                    <a:pt x="577" y="248"/>
                  </a:cubicBezTo>
                  <a:cubicBezTo>
                    <a:pt x="1" y="581"/>
                    <a:pt x="5" y="1118"/>
                    <a:pt x="581" y="1453"/>
                  </a:cubicBezTo>
                  <a:cubicBezTo>
                    <a:pt x="867" y="1617"/>
                    <a:pt x="1241" y="1699"/>
                    <a:pt x="1615" y="1699"/>
                  </a:cubicBezTo>
                  <a:cubicBezTo>
                    <a:pt x="1992" y="1699"/>
                    <a:pt x="2368" y="1616"/>
                    <a:pt x="2655" y="1449"/>
                  </a:cubicBezTo>
                  <a:cubicBezTo>
                    <a:pt x="3232" y="1118"/>
                    <a:pt x="3226" y="577"/>
                    <a:pt x="2655" y="248"/>
                  </a:cubicBezTo>
                  <a:cubicBezTo>
                    <a:pt x="2366" y="83"/>
                    <a:pt x="1988" y="0"/>
                    <a:pt x="161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75"/>
            <p:cNvSpPr/>
            <p:nvPr/>
          </p:nvSpPr>
          <p:spPr>
            <a:xfrm>
              <a:off x="7550701" y="1569922"/>
              <a:ext cx="136239" cy="335995"/>
            </a:xfrm>
            <a:custGeom>
              <a:avLst/>
              <a:gdLst/>
              <a:ahLst/>
              <a:cxnLst/>
              <a:rect l="l" t="t" r="r" b="b"/>
              <a:pathLst>
                <a:path w="11117" h="27417" extrusionOk="0">
                  <a:moveTo>
                    <a:pt x="70" y="1"/>
                  </a:moveTo>
                  <a:lnTo>
                    <a:pt x="70" y="1"/>
                  </a:lnTo>
                  <a:cubicBezTo>
                    <a:pt x="70" y="3"/>
                    <a:pt x="70" y="6"/>
                    <a:pt x="70" y="8"/>
                  </a:cubicBezTo>
                  <a:lnTo>
                    <a:pt x="70" y="8"/>
                  </a:lnTo>
                  <a:lnTo>
                    <a:pt x="70" y="1"/>
                  </a:lnTo>
                  <a:close/>
                  <a:moveTo>
                    <a:pt x="11116" y="31"/>
                  </a:moveTo>
                  <a:lnTo>
                    <a:pt x="11116" y="34"/>
                  </a:lnTo>
                  <a:lnTo>
                    <a:pt x="11116" y="34"/>
                  </a:lnTo>
                  <a:cubicBezTo>
                    <a:pt x="11116" y="33"/>
                    <a:pt x="11116" y="32"/>
                    <a:pt x="11116" y="31"/>
                  </a:cubicBezTo>
                  <a:close/>
                  <a:moveTo>
                    <a:pt x="70" y="8"/>
                  </a:moveTo>
                  <a:lnTo>
                    <a:pt x="1" y="24203"/>
                  </a:lnTo>
                  <a:cubicBezTo>
                    <a:pt x="1" y="25027"/>
                    <a:pt x="545" y="25851"/>
                    <a:pt x="1633" y="26483"/>
                  </a:cubicBezTo>
                  <a:cubicBezTo>
                    <a:pt x="1881" y="26626"/>
                    <a:pt x="2148" y="26753"/>
                    <a:pt x="2429" y="26862"/>
                  </a:cubicBezTo>
                  <a:cubicBezTo>
                    <a:pt x="2443" y="26868"/>
                    <a:pt x="2457" y="26872"/>
                    <a:pt x="2473" y="26880"/>
                  </a:cubicBezTo>
                  <a:cubicBezTo>
                    <a:pt x="2519" y="26897"/>
                    <a:pt x="2566" y="26909"/>
                    <a:pt x="2614" y="26925"/>
                  </a:cubicBezTo>
                  <a:cubicBezTo>
                    <a:pt x="2772" y="26987"/>
                    <a:pt x="2933" y="27040"/>
                    <a:pt x="3095" y="27092"/>
                  </a:cubicBezTo>
                  <a:cubicBezTo>
                    <a:pt x="3190" y="27117"/>
                    <a:pt x="3283" y="27133"/>
                    <a:pt x="3372" y="27155"/>
                  </a:cubicBezTo>
                  <a:cubicBezTo>
                    <a:pt x="3430" y="27173"/>
                    <a:pt x="3481" y="27185"/>
                    <a:pt x="3537" y="27197"/>
                  </a:cubicBezTo>
                  <a:cubicBezTo>
                    <a:pt x="3584" y="27205"/>
                    <a:pt x="3626" y="27222"/>
                    <a:pt x="3673" y="27230"/>
                  </a:cubicBezTo>
                  <a:cubicBezTo>
                    <a:pt x="3852" y="27270"/>
                    <a:pt x="4038" y="27300"/>
                    <a:pt x="4222" y="27327"/>
                  </a:cubicBezTo>
                  <a:cubicBezTo>
                    <a:pt x="4288" y="27337"/>
                    <a:pt x="4357" y="27341"/>
                    <a:pt x="4422" y="27349"/>
                  </a:cubicBezTo>
                  <a:cubicBezTo>
                    <a:pt x="4470" y="27353"/>
                    <a:pt x="4513" y="27357"/>
                    <a:pt x="4559" y="27367"/>
                  </a:cubicBezTo>
                  <a:cubicBezTo>
                    <a:pt x="4624" y="27371"/>
                    <a:pt x="4692" y="27379"/>
                    <a:pt x="4757" y="27389"/>
                  </a:cubicBezTo>
                  <a:cubicBezTo>
                    <a:pt x="4939" y="27401"/>
                    <a:pt x="5122" y="27409"/>
                    <a:pt x="5306" y="27416"/>
                  </a:cubicBezTo>
                  <a:cubicBezTo>
                    <a:pt x="5361" y="27416"/>
                    <a:pt x="5417" y="27413"/>
                    <a:pt x="5474" y="27413"/>
                  </a:cubicBezTo>
                  <a:lnTo>
                    <a:pt x="5625" y="27413"/>
                  </a:lnTo>
                  <a:cubicBezTo>
                    <a:pt x="5678" y="27413"/>
                    <a:pt x="5732" y="27414"/>
                    <a:pt x="5787" y="27414"/>
                  </a:cubicBezTo>
                  <a:cubicBezTo>
                    <a:pt x="5814" y="27414"/>
                    <a:pt x="5841" y="27414"/>
                    <a:pt x="5868" y="27413"/>
                  </a:cubicBezTo>
                  <a:cubicBezTo>
                    <a:pt x="6075" y="27405"/>
                    <a:pt x="6281" y="27391"/>
                    <a:pt x="6483" y="27371"/>
                  </a:cubicBezTo>
                  <a:cubicBezTo>
                    <a:pt x="6506" y="27371"/>
                    <a:pt x="6528" y="27367"/>
                    <a:pt x="6552" y="27363"/>
                  </a:cubicBezTo>
                  <a:cubicBezTo>
                    <a:pt x="6609" y="27353"/>
                    <a:pt x="6665" y="27345"/>
                    <a:pt x="6722" y="27341"/>
                  </a:cubicBezTo>
                  <a:cubicBezTo>
                    <a:pt x="6877" y="27319"/>
                    <a:pt x="7035" y="27300"/>
                    <a:pt x="7190" y="27274"/>
                  </a:cubicBezTo>
                  <a:cubicBezTo>
                    <a:pt x="7255" y="27260"/>
                    <a:pt x="7323" y="27236"/>
                    <a:pt x="7388" y="27222"/>
                  </a:cubicBezTo>
                  <a:cubicBezTo>
                    <a:pt x="7574" y="27185"/>
                    <a:pt x="7758" y="27139"/>
                    <a:pt x="7937" y="27088"/>
                  </a:cubicBezTo>
                  <a:cubicBezTo>
                    <a:pt x="8036" y="27058"/>
                    <a:pt x="8143" y="27044"/>
                    <a:pt x="8232" y="27012"/>
                  </a:cubicBezTo>
                  <a:cubicBezTo>
                    <a:pt x="8315" y="26987"/>
                    <a:pt x="8386" y="26957"/>
                    <a:pt x="8466" y="26927"/>
                  </a:cubicBezTo>
                  <a:cubicBezTo>
                    <a:pt x="8531" y="26901"/>
                    <a:pt x="8602" y="26876"/>
                    <a:pt x="8672" y="26846"/>
                  </a:cubicBezTo>
                  <a:cubicBezTo>
                    <a:pt x="8939" y="26737"/>
                    <a:pt x="9207" y="26618"/>
                    <a:pt x="9446" y="26477"/>
                  </a:cubicBezTo>
                  <a:cubicBezTo>
                    <a:pt x="9470" y="26466"/>
                    <a:pt x="9494" y="26454"/>
                    <a:pt x="9512" y="26442"/>
                  </a:cubicBezTo>
                  <a:cubicBezTo>
                    <a:pt x="9569" y="26406"/>
                    <a:pt x="9615" y="26372"/>
                    <a:pt x="9666" y="26339"/>
                  </a:cubicBezTo>
                  <a:cubicBezTo>
                    <a:pt x="9731" y="26297"/>
                    <a:pt x="9793" y="26260"/>
                    <a:pt x="9854" y="26212"/>
                  </a:cubicBezTo>
                  <a:cubicBezTo>
                    <a:pt x="9910" y="26170"/>
                    <a:pt x="9961" y="26131"/>
                    <a:pt x="10013" y="26085"/>
                  </a:cubicBezTo>
                  <a:cubicBezTo>
                    <a:pt x="10070" y="26044"/>
                    <a:pt x="10126" y="26002"/>
                    <a:pt x="10177" y="25954"/>
                  </a:cubicBezTo>
                  <a:cubicBezTo>
                    <a:pt x="10187" y="25943"/>
                    <a:pt x="10201" y="25933"/>
                    <a:pt x="10211" y="25921"/>
                  </a:cubicBezTo>
                  <a:cubicBezTo>
                    <a:pt x="10235" y="25905"/>
                    <a:pt x="10249" y="25883"/>
                    <a:pt x="10272" y="25857"/>
                  </a:cubicBezTo>
                  <a:cubicBezTo>
                    <a:pt x="10356" y="25778"/>
                    <a:pt x="10431" y="25697"/>
                    <a:pt x="10506" y="25612"/>
                  </a:cubicBezTo>
                  <a:cubicBezTo>
                    <a:pt x="10520" y="25592"/>
                    <a:pt x="10538" y="25574"/>
                    <a:pt x="10554" y="25552"/>
                  </a:cubicBezTo>
                  <a:cubicBezTo>
                    <a:pt x="10571" y="25536"/>
                    <a:pt x="10581" y="25515"/>
                    <a:pt x="10589" y="25499"/>
                  </a:cubicBezTo>
                  <a:cubicBezTo>
                    <a:pt x="10641" y="25433"/>
                    <a:pt x="10684" y="25370"/>
                    <a:pt x="10722" y="25305"/>
                  </a:cubicBezTo>
                  <a:cubicBezTo>
                    <a:pt x="10740" y="25279"/>
                    <a:pt x="10764" y="25253"/>
                    <a:pt x="10777" y="25223"/>
                  </a:cubicBezTo>
                  <a:cubicBezTo>
                    <a:pt x="10781" y="25210"/>
                    <a:pt x="10787" y="25198"/>
                    <a:pt x="10797" y="25186"/>
                  </a:cubicBezTo>
                  <a:cubicBezTo>
                    <a:pt x="10825" y="25126"/>
                    <a:pt x="10853" y="25067"/>
                    <a:pt x="10877" y="25008"/>
                  </a:cubicBezTo>
                  <a:cubicBezTo>
                    <a:pt x="10894" y="24974"/>
                    <a:pt x="10914" y="24944"/>
                    <a:pt x="10924" y="24910"/>
                  </a:cubicBezTo>
                  <a:cubicBezTo>
                    <a:pt x="10928" y="24903"/>
                    <a:pt x="10932" y="24889"/>
                    <a:pt x="10938" y="24877"/>
                  </a:cubicBezTo>
                  <a:cubicBezTo>
                    <a:pt x="10952" y="24821"/>
                    <a:pt x="10966" y="24768"/>
                    <a:pt x="10980" y="24706"/>
                  </a:cubicBezTo>
                  <a:cubicBezTo>
                    <a:pt x="10989" y="24673"/>
                    <a:pt x="11003" y="24635"/>
                    <a:pt x="11013" y="24601"/>
                  </a:cubicBezTo>
                  <a:cubicBezTo>
                    <a:pt x="11017" y="24593"/>
                    <a:pt x="11017" y="24580"/>
                    <a:pt x="11017" y="24572"/>
                  </a:cubicBezTo>
                  <a:cubicBezTo>
                    <a:pt x="11027" y="24512"/>
                    <a:pt x="11031" y="24449"/>
                    <a:pt x="11035" y="24393"/>
                  </a:cubicBezTo>
                  <a:cubicBezTo>
                    <a:pt x="11041" y="24356"/>
                    <a:pt x="11049" y="24318"/>
                    <a:pt x="11049" y="24284"/>
                  </a:cubicBezTo>
                  <a:lnTo>
                    <a:pt x="11049" y="24239"/>
                  </a:lnTo>
                  <a:lnTo>
                    <a:pt x="11116" y="34"/>
                  </a:lnTo>
                  <a:lnTo>
                    <a:pt x="11116" y="34"/>
                  </a:lnTo>
                  <a:cubicBezTo>
                    <a:pt x="11116" y="92"/>
                    <a:pt x="11106" y="143"/>
                    <a:pt x="11106" y="199"/>
                  </a:cubicBezTo>
                  <a:cubicBezTo>
                    <a:pt x="11102" y="254"/>
                    <a:pt x="11096" y="310"/>
                    <a:pt x="11088" y="363"/>
                  </a:cubicBezTo>
                  <a:cubicBezTo>
                    <a:pt x="11075" y="415"/>
                    <a:pt x="11065" y="463"/>
                    <a:pt x="11051" y="508"/>
                  </a:cubicBezTo>
                  <a:cubicBezTo>
                    <a:pt x="11037" y="564"/>
                    <a:pt x="11023" y="619"/>
                    <a:pt x="11003" y="672"/>
                  </a:cubicBezTo>
                  <a:cubicBezTo>
                    <a:pt x="10984" y="720"/>
                    <a:pt x="10966" y="762"/>
                    <a:pt x="10948" y="809"/>
                  </a:cubicBezTo>
                  <a:cubicBezTo>
                    <a:pt x="10918" y="865"/>
                    <a:pt x="10896" y="922"/>
                    <a:pt x="10867" y="982"/>
                  </a:cubicBezTo>
                  <a:cubicBezTo>
                    <a:pt x="10845" y="1019"/>
                    <a:pt x="10815" y="1063"/>
                    <a:pt x="10791" y="1100"/>
                  </a:cubicBezTo>
                  <a:cubicBezTo>
                    <a:pt x="10750" y="1164"/>
                    <a:pt x="10708" y="1231"/>
                    <a:pt x="10661" y="1295"/>
                  </a:cubicBezTo>
                  <a:cubicBezTo>
                    <a:pt x="10633" y="1332"/>
                    <a:pt x="10605" y="1366"/>
                    <a:pt x="10571" y="1403"/>
                  </a:cubicBezTo>
                  <a:cubicBezTo>
                    <a:pt x="10502" y="1493"/>
                    <a:pt x="10421" y="1574"/>
                    <a:pt x="10332" y="1659"/>
                  </a:cubicBezTo>
                  <a:cubicBezTo>
                    <a:pt x="10308" y="1687"/>
                    <a:pt x="10280" y="1716"/>
                    <a:pt x="10249" y="1742"/>
                  </a:cubicBezTo>
                  <a:cubicBezTo>
                    <a:pt x="10197" y="1798"/>
                    <a:pt x="10132" y="1843"/>
                    <a:pt x="10074" y="1891"/>
                  </a:cubicBezTo>
                  <a:cubicBezTo>
                    <a:pt x="10023" y="1928"/>
                    <a:pt x="9975" y="1972"/>
                    <a:pt x="9924" y="2010"/>
                  </a:cubicBezTo>
                  <a:cubicBezTo>
                    <a:pt x="9858" y="2055"/>
                    <a:pt x="9789" y="2101"/>
                    <a:pt x="9718" y="2148"/>
                  </a:cubicBezTo>
                  <a:cubicBezTo>
                    <a:pt x="9648" y="2190"/>
                    <a:pt x="9587" y="2234"/>
                    <a:pt x="9516" y="2275"/>
                  </a:cubicBezTo>
                  <a:cubicBezTo>
                    <a:pt x="9278" y="2414"/>
                    <a:pt x="9014" y="2533"/>
                    <a:pt x="8743" y="2638"/>
                  </a:cubicBezTo>
                  <a:cubicBezTo>
                    <a:pt x="8672" y="2669"/>
                    <a:pt x="8596" y="2699"/>
                    <a:pt x="8527" y="2723"/>
                  </a:cubicBezTo>
                  <a:cubicBezTo>
                    <a:pt x="8359" y="2782"/>
                    <a:pt x="8184" y="2834"/>
                    <a:pt x="8016" y="2879"/>
                  </a:cubicBezTo>
                  <a:cubicBezTo>
                    <a:pt x="7834" y="2931"/>
                    <a:pt x="7645" y="2980"/>
                    <a:pt x="7457" y="3020"/>
                  </a:cubicBezTo>
                  <a:cubicBezTo>
                    <a:pt x="7237" y="3066"/>
                    <a:pt x="7017" y="3109"/>
                    <a:pt x="6792" y="3133"/>
                  </a:cubicBezTo>
                  <a:cubicBezTo>
                    <a:pt x="6730" y="3143"/>
                    <a:pt x="6675" y="3151"/>
                    <a:pt x="6617" y="3159"/>
                  </a:cubicBezTo>
                  <a:cubicBezTo>
                    <a:pt x="6312" y="3188"/>
                    <a:pt x="6003" y="3206"/>
                    <a:pt x="5694" y="3210"/>
                  </a:cubicBezTo>
                  <a:lnTo>
                    <a:pt x="5544" y="3210"/>
                  </a:lnTo>
                  <a:cubicBezTo>
                    <a:pt x="5235" y="3210"/>
                    <a:pt x="4929" y="3188"/>
                    <a:pt x="4630" y="3159"/>
                  </a:cubicBezTo>
                  <a:cubicBezTo>
                    <a:pt x="4583" y="3155"/>
                    <a:pt x="4535" y="3151"/>
                    <a:pt x="4490" y="3143"/>
                  </a:cubicBezTo>
                  <a:cubicBezTo>
                    <a:pt x="4189" y="3109"/>
                    <a:pt x="3889" y="3058"/>
                    <a:pt x="3602" y="2990"/>
                  </a:cubicBezTo>
                  <a:cubicBezTo>
                    <a:pt x="3547" y="2980"/>
                    <a:pt x="3499" y="2965"/>
                    <a:pt x="3444" y="2951"/>
                  </a:cubicBezTo>
                  <a:cubicBezTo>
                    <a:pt x="3180" y="2887"/>
                    <a:pt x="2927" y="2808"/>
                    <a:pt x="2683" y="2723"/>
                  </a:cubicBezTo>
                  <a:cubicBezTo>
                    <a:pt x="2635" y="2701"/>
                    <a:pt x="2590" y="2689"/>
                    <a:pt x="2542" y="2677"/>
                  </a:cubicBezTo>
                  <a:cubicBezTo>
                    <a:pt x="2247" y="2558"/>
                    <a:pt x="1962" y="2428"/>
                    <a:pt x="1702" y="2279"/>
                  </a:cubicBezTo>
                  <a:cubicBezTo>
                    <a:pt x="618" y="1651"/>
                    <a:pt x="69" y="830"/>
                    <a:pt x="70" y="8"/>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75"/>
            <p:cNvSpPr/>
            <p:nvPr/>
          </p:nvSpPr>
          <p:spPr>
            <a:xfrm>
              <a:off x="7544905" y="1530892"/>
              <a:ext cx="148751" cy="78432"/>
            </a:xfrm>
            <a:custGeom>
              <a:avLst/>
              <a:gdLst/>
              <a:ahLst/>
              <a:cxnLst/>
              <a:rect l="l" t="t" r="r" b="b"/>
              <a:pathLst>
                <a:path w="12138" h="6400" extrusionOk="0">
                  <a:moveTo>
                    <a:pt x="6043" y="0"/>
                  </a:moveTo>
                  <a:cubicBezTo>
                    <a:pt x="4632" y="0"/>
                    <a:pt x="3222" y="312"/>
                    <a:pt x="2148" y="935"/>
                  </a:cubicBezTo>
                  <a:cubicBezTo>
                    <a:pt x="0" y="2187"/>
                    <a:pt x="10" y="4212"/>
                    <a:pt x="2175" y="5466"/>
                  </a:cubicBezTo>
                  <a:cubicBezTo>
                    <a:pt x="3256" y="6088"/>
                    <a:pt x="4669" y="6400"/>
                    <a:pt x="6081" y="6400"/>
                  </a:cubicBezTo>
                  <a:cubicBezTo>
                    <a:pt x="7497" y="6400"/>
                    <a:pt x="8912" y="6087"/>
                    <a:pt x="9989" y="5460"/>
                  </a:cubicBezTo>
                  <a:cubicBezTo>
                    <a:pt x="12138" y="4214"/>
                    <a:pt x="12124" y="2187"/>
                    <a:pt x="9961" y="941"/>
                  </a:cubicBezTo>
                  <a:cubicBezTo>
                    <a:pt x="8878" y="314"/>
                    <a:pt x="7460" y="0"/>
                    <a:pt x="6043"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75"/>
            <p:cNvSpPr/>
            <p:nvPr/>
          </p:nvSpPr>
          <p:spPr>
            <a:xfrm>
              <a:off x="7601005" y="1395630"/>
              <a:ext cx="36495" cy="188433"/>
            </a:xfrm>
            <a:custGeom>
              <a:avLst/>
              <a:gdLst/>
              <a:ahLst/>
              <a:cxnLst/>
              <a:rect l="l" t="t" r="r" b="b"/>
              <a:pathLst>
                <a:path w="2978" h="15376" extrusionOk="0">
                  <a:moveTo>
                    <a:pt x="2978" y="8"/>
                  </a:moveTo>
                  <a:lnTo>
                    <a:pt x="2978" y="11"/>
                  </a:lnTo>
                  <a:lnTo>
                    <a:pt x="2978" y="11"/>
                  </a:lnTo>
                  <a:cubicBezTo>
                    <a:pt x="2978" y="10"/>
                    <a:pt x="2978" y="9"/>
                    <a:pt x="2978" y="8"/>
                  </a:cubicBezTo>
                  <a:close/>
                  <a:moveTo>
                    <a:pt x="42" y="0"/>
                  </a:moveTo>
                  <a:lnTo>
                    <a:pt x="0" y="14519"/>
                  </a:lnTo>
                  <a:cubicBezTo>
                    <a:pt x="0" y="14745"/>
                    <a:pt x="145" y="14959"/>
                    <a:pt x="436" y="15129"/>
                  </a:cubicBezTo>
                  <a:cubicBezTo>
                    <a:pt x="722" y="15294"/>
                    <a:pt x="1097" y="15376"/>
                    <a:pt x="1472" y="15376"/>
                  </a:cubicBezTo>
                  <a:cubicBezTo>
                    <a:pt x="1847" y="15376"/>
                    <a:pt x="2222" y="15294"/>
                    <a:pt x="2508" y="15129"/>
                  </a:cubicBezTo>
                  <a:cubicBezTo>
                    <a:pt x="2790" y="14963"/>
                    <a:pt x="2936" y="14749"/>
                    <a:pt x="2936" y="14533"/>
                  </a:cubicBezTo>
                  <a:lnTo>
                    <a:pt x="2978" y="11"/>
                  </a:lnTo>
                  <a:lnTo>
                    <a:pt x="2978" y="11"/>
                  </a:lnTo>
                  <a:cubicBezTo>
                    <a:pt x="2977" y="226"/>
                    <a:pt x="2836" y="441"/>
                    <a:pt x="2550" y="608"/>
                  </a:cubicBezTo>
                  <a:cubicBezTo>
                    <a:pt x="2265" y="771"/>
                    <a:pt x="1890" y="852"/>
                    <a:pt x="1515" y="852"/>
                  </a:cubicBezTo>
                  <a:cubicBezTo>
                    <a:pt x="1139" y="852"/>
                    <a:pt x="764" y="771"/>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75"/>
            <p:cNvSpPr/>
            <p:nvPr/>
          </p:nvSpPr>
          <p:spPr>
            <a:xfrm>
              <a:off x="7636983" y="1395728"/>
              <a:ext cx="515" cy="178151"/>
            </a:xfrm>
            <a:custGeom>
              <a:avLst/>
              <a:gdLst/>
              <a:ahLst/>
              <a:cxnLst/>
              <a:rect l="l" t="t" r="r" b="b"/>
              <a:pathLst>
                <a:path w="42" h="14537"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75"/>
            <p:cNvSpPr/>
            <p:nvPr/>
          </p:nvSpPr>
          <p:spPr>
            <a:xfrm>
              <a:off x="7636860" y="1395863"/>
              <a:ext cx="637" cy="179021"/>
            </a:xfrm>
            <a:custGeom>
              <a:avLst/>
              <a:gdLst/>
              <a:ahLst/>
              <a:cxnLst/>
              <a:rect l="l" t="t" r="r" b="b"/>
              <a:pathLst>
                <a:path w="52" h="14608" extrusionOk="0">
                  <a:moveTo>
                    <a:pt x="52" y="1"/>
                  </a:moveTo>
                  <a:cubicBezTo>
                    <a:pt x="52" y="31"/>
                    <a:pt x="46" y="56"/>
                    <a:pt x="42" y="86"/>
                  </a:cubicBezTo>
                  <a:lnTo>
                    <a:pt x="0" y="14607"/>
                  </a:lnTo>
                  <a:cubicBezTo>
                    <a:pt x="4" y="14581"/>
                    <a:pt x="10" y="14552"/>
                    <a:pt x="10" y="14526"/>
                  </a:cubicBezTo>
                  <a:lnTo>
                    <a:pt x="52" y="3"/>
                  </a:lnTo>
                  <a:lnTo>
                    <a:pt x="52"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75"/>
            <p:cNvSpPr/>
            <p:nvPr/>
          </p:nvSpPr>
          <p:spPr>
            <a:xfrm>
              <a:off x="7636566" y="1396917"/>
              <a:ext cx="809" cy="179009"/>
            </a:xfrm>
            <a:custGeom>
              <a:avLst/>
              <a:gdLst/>
              <a:ahLst/>
              <a:cxnLst/>
              <a:rect l="l" t="t" r="r" b="b"/>
              <a:pathLst>
                <a:path w="66" h="14607" extrusionOk="0">
                  <a:moveTo>
                    <a:pt x="66" y="0"/>
                  </a:moveTo>
                  <a:lnTo>
                    <a:pt x="66" y="0"/>
                  </a:lnTo>
                  <a:cubicBezTo>
                    <a:pt x="62" y="30"/>
                    <a:pt x="52" y="56"/>
                    <a:pt x="42" y="81"/>
                  </a:cubicBezTo>
                  <a:lnTo>
                    <a:pt x="1" y="14606"/>
                  </a:lnTo>
                  <a:cubicBezTo>
                    <a:pt x="10" y="14575"/>
                    <a:pt x="18" y="14551"/>
                    <a:pt x="24" y="14521"/>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75"/>
            <p:cNvSpPr/>
            <p:nvPr/>
          </p:nvSpPr>
          <p:spPr>
            <a:xfrm>
              <a:off x="7636101" y="1397910"/>
              <a:ext cx="993" cy="179033"/>
            </a:xfrm>
            <a:custGeom>
              <a:avLst/>
              <a:gdLst/>
              <a:ahLst/>
              <a:cxnLst/>
              <a:rect l="l" t="t" r="r" b="b"/>
              <a:pathLst>
                <a:path w="81" h="14609" extrusionOk="0">
                  <a:moveTo>
                    <a:pt x="80" y="0"/>
                  </a:moveTo>
                  <a:cubicBezTo>
                    <a:pt x="66" y="30"/>
                    <a:pt x="56" y="58"/>
                    <a:pt x="39" y="84"/>
                  </a:cubicBezTo>
                  <a:lnTo>
                    <a:pt x="1" y="14608"/>
                  </a:lnTo>
                  <a:cubicBezTo>
                    <a:pt x="15" y="14581"/>
                    <a:pt x="29" y="14553"/>
                    <a:pt x="39" y="14525"/>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75"/>
            <p:cNvSpPr/>
            <p:nvPr/>
          </p:nvSpPr>
          <p:spPr>
            <a:xfrm>
              <a:off x="7635353" y="1398951"/>
              <a:ext cx="1225" cy="179082"/>
            </a:xfrm>
            <a:custGeom>
              <a:avLst/>
              <a:gdLst/>
              <a:ahLst/>
              <a:cxnLst/>
              <a:rect l="l" t="t" r="r" b="b"/>
              <a:pathLst>
                <a:path w="100" h="14613" extrusionOk="0">
                  <a:moveTo>
                    <a:pt x="100" y="0"/>
                  </a:moveTo>
                  <a:cubicBezTo>
                    <a:pt x="86" y="28"/>
                    <a:pt x="66" y="58"/>
                    <a:pt x="44" y="90"/>
                  </a:cubicBezTo>
                  <a:lnTo>
                    <a:pt x="1" y="14613"/>
                  </a:lnTo>
                  <a:cubicBezTo>
                    <a:pt x="24" y="14583"/>
                    <a:pt x="44" y="14553"/>
                    <a:pt x="62" y="14523"/>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75"/>
            <p:cNvSpPr/>
            <p:nvPr/>
          </p:nvSpPr>
          <p:spPr>
            <a:xfrm>
              <a:off x="7634213" y="1400042"/>
              <a:ext cx="1691" cy="179180"/>
            </a:xfrm>
            <a:custGeom>
              <a:avLst/>
              <a:gdLst/>
              <a:ahLst/>
              <a:cxnLst/>
              <a:rect l="l" t="t" r="r" b="b"/>
              <a:pathLst>
                <a:path w="138" h="14621" extrusionOk="0">
                  <a:moveTo>
                    <a:pt x="137" y="1"/>
                  </a:moveTo>
                  <a:lnTo>
                    <a:pt x="137" y="1"/>
                  </a:lnTo>
                  <a:cubicBezTo>
                    <a:pt x="107" y="32"/>
                    <a:pt x="80" y="66"/>
                    <a:pt x="42" y="98"/>
                  </a:cubicBezTo>
                  <a:lnTo>
                    <a:pt x="0" y="14621"/>
                  </a:lnTo>
                  <a:cubicBezTo>
                    <a:pt x="38" y="14587"/>
                    <a:pt x="66" y="14557"/>
                    <a:pt x="94" y="14524"/>
                  </a:cubicBezTo>
                  <a:lnTo>
                    <a:pt x="13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75"/>
            <p:cNvSpPr/>
            <p:nvPr/>
          </p:nvSpPr>
          <p:spPr>
            <a:xfrm>
              <a:off x="7631983" y="1401231"/>
              <a:ext cx="2745" cy="179720"/>
            </a:xfrm>
            <a:custGeom>
              <a:avLst/>
              <a:gdLst/>
              <a:ahLst/>
              <a:cxnLst/>
              <a:rect l="l" t="t" r="r" b="b"/>
              <a:pathLst>
                <a:path w="224" h="14665" extrusionOk="0">
                  <a:moveTo>
                    <a:pt x="224" y="1"/>
                  </a:moveTo>
                  <a:lnTo>
                    <a:pt x="224" y="1"/>
                  </a:lnTo>
                  <a:cubicBezTo>
                    <a:pt x="173" y="50"/>
                    <a:pt x="111" y="98"/>
                    <a:pt x="42" y="139"/>
                  </a:cubicBezTo>
                  <a:lnTo>
                    <a:pt x="0" y="14664"/>
                  </a:lnTo>
                  <a:cubicBezTo>
                    <a:pt x="69" y="14617"/>
                    <a:pt x="135" y="14575"/>
                    <a:pt x="182" y="14524"/>
                  </a:cubicBezTo>
                  <a:lnTo>
                    <a:pt x="224"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75"/>
            <p:cNvSpPr/>
            <p:nvPr/>
          </p:nvSpPr>
          <p:spPr>
            <a:xfrm>
              <a:off x="7627829" y="1402934"/>
              <a:ext cx="4669" cy="179805"/>
            </a:xfrm>
            <a:custGeom>
              <a:avLst/>
              <a:gdLst/>
              <a:ahLst/>
              <a:cxnLst/>
              <a:rect l="l" t="t" r="r" b="b"/>
              <a:pathLst>
                <a:path w="381" h="14672" extrusionOk="0">
                  <a:moveTo>
                    <a:pt x="381" y="0"/>
                  </a:moveTo>
                  <a:lnTo>
                    <a:pt x="381" y="0"/>
                  </a:lnTo>
                  <a:cubicBezTo>
                    <a:pt x="371" y="4"/>
                    <a:pt x="367" y="8"/>
                    <a:pt x="361" y="12"/>
                  </a:cubicBezTo>
                  <a:cubicBezTo>
                    <a:pt x="262" y="68"/>
                    <a:pt x="155" y="113"/>
                    <a:pt x="42" y="151"/>
                  </a:cubicBezTo>
                  <a:lnTo>
                    <a:pt x="0" y="14672"/>
                  </a:lnTo>
                  <a:cubicBezTo>
                    <a:pt x="113" y="14634"/>
                    <a:pt x="220" y="14589"/>
                    <a:pt x="319" y="14533"/>
                  </a:cubicBezTo>
                  <a:cubicBezTo>
                    <a:pt x="323" y="14529"/>
                    <a:pt x="329" y="14529"/>
                    <a:pt x="339" y="14525"/>
                  </a:cubicBezTo>
                  <a:lnTo>
                    <a:pt x="381"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75"/>
            <p:cNvSpPr/>
            <p:nvPr/>
          </p:nvSpPr>
          <p:spPr>
            <a:xfrm>
              <a:off x="7624435" y="1404797"/>
              <a:ext cx="3909" cy="178776"/>
            </a:xfrm>
            <a:custGeom>
              <a:avLst/>
              <a:gdLst/>
              <a:ahLst/>
              <a:cxnLst/>
              <a:rect l="l" t="t" r="r" b="b"/>
              <a:pathLst>
                <a:path w="319" h="14588" extrusionOk="0">
                  <a:moveTo>
                    <a:pt x="319" y="1"/>
                  </a:moveTo>
                  <a:cubicBezTo>
                    <a:pt x="230" y="31"/>
                    <a:pt x="137" y="52"/>
                    <a:pt x="38" y="68"/>
                  </a:cubicBezTo>
                  <a:lnTo>
                    <a:pt x="0" y="14587"/>
                  </a:lnTo>
                  <a:cubicBezTo>
                    <a:pt x="95" y="14575"/>
                    <a:pt x="188" y="14550"/>
                    <a:pt x="277" y="14520"/>
                  </a:cubicBezTo>
                  <a:lnTo>
                    <a:pt x="319"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75"/>
            <p:cNvSpPr/>
            <p:nvPr/>
          </p:nvSpPr>
          <p:spPr>
            <a:xfrm>
              <a:off x="7622143" y="1405630"/>
              <a:ext cx="2757" cy="178323"/>
            </a:xfrm>
            <a:custGeom>
              <a:avLst/>
              <a:gdLst/>
              <a:ahLst/>
              <a:cxnLst/>
              <a:rect l="l" t="t" r="r" b="b"/>
              <a:pathLst>
                <a:path w="225" h="14551" extrusionOk="0">
                  <a:moveTo>
                    <a:pt x="225" y="0"/>
                  </a:moveTo>
                  <a:cubicBezTo>
                    <a:pt x="165" y="12"/>
                    <a:pt x="104" y="22"/>
                    <a:pt x="38" y="26"/>
                  </a:cubicBezTo>
                  <a:lnTo>
                    <a:pt x="1" y="14551"/>
                  </a:lnTo>
                  <a:cubicBezTo>
                    <a:pt x="62" y="14541"/>
                    <a:pt x="122" y="14533"/>
                    <a:pt x="187" y="14519"/>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75"/>
            <p:cNvSpPr/>
            <p:nvPr/>
          </p:nvSpPr>
          <p:spPr>
            <a:xfrm>
              <a:off x="7620133" y="1405948"/>
              <a:ext cx="2488" cy="178102"/>
            </a:xfrm>
            <a:custGeom>
              <a:avLst/>
              <a:gdLst/>
              <a:ahLst/>
              <a:cxnLst/>
              <a:rect l="l" t="t" r="r" b="b"/>
              <a:pathLst>
                <a:path w="203" h="14533" extrusionOk="0">
                  <a:moveTo>
                    <a:pt x="202" y="0"/>
                  </a:moveTo>
                  <a:cubicBezTo>
                    <a:pt x="151" y="4"/>
                    <a:pt x="94" y="8"/>
                    <a:pt x="42" y="12"/>
                  </a:cubicBezTo>
                  <a:lnTo>
                    <a:pt x="0" y="14533"/>
                  </a:lnTo>
                  <a:cubicBezTo>
                    <a:pt x="56" y="14533"/>
                    <a:pt x="107" y="14527"/>
                    <a:pt x="165" y="14525"/>
                  </a:cubicBezTo>
                  <a:lnTo>
                    <a:pt x="20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75"/>
            <p:cNvSpPr/>
            <p:nvPr/>
          </p:nvSpPr>
          <p:spPr>
            <a:xfrm>
              <a:off x="7618283" y="1406083"/>
              <a:ext cx="2365" cy="178004"/>
            </a:xfrm>
            <a:custGeom>
              <a:avLst/>
              <a:gdLst/>
              <a:ahLst/>
              <a:cxnLst/>
              <a:rect l="l" t="t" r="r" b="b"/>
              <a:pathLst>
                <a:path w="193" h="14525" extrusionOk="0">
                  <a:moveTo>
                    <a:pt x="42" y="1"/>
                  </a:moveTo>
                  <a:lnTo>
                    <a:pt x="1" y="14522"/>
                  </a:lnTo>
                  <a:cubicBezTo>
                    <a:pt x="25" y="14524"/>
                    <a:pt x="49" y="14525"/>
                    <a:pt x="75" y="14525"/>
                  </a:cubicBezTo>
                  <a:cubicBezTo>
                    <a:pt x="100" y="14525"/>
                    <a:pt x="126" y="14524"/>
                    <a:pt x="151" y="14522"/>
                  </a:cubicBezTo>
                  <a:lnTo>
                    <a:pt x="193"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75"/>
            <p:cNvSpPr/>
            <p:nvPr/>
          </p:nvSpPr>
          <p:spPr>
            <a:xfrm>
              <a:off x="7616518" y="1405985"/>
              <a:ext cx="2292" cy="178065"/>
            </a:xfrm>
            <a:custGeom>
              <a:avLst/>
              <a:gdLst/>
              <a:ahLst/>
              <a:cxnLst/>
              <a:rect l="l" t="t" r="r" b="b"/>
              <a:pathLst>
                <a:path w="187" h="14530" extrusionOk="0">
                  <a:moveTo>
                    <a:pt x="42" y="1"/>
                  </a:moveTo>
                  <a:lnTo>
                    <a:pt x="0" y="14524"/>
                  </a:lnTo>
                  <a:cubicBezTo>
                    <a:pt x="46" y="14530"/>
                    <a:pt x="97" y="14530"/>
                    <a:pt x="145" y="14530"/>
                  </a:cubicBezTo>
                  <a:lnTo>
                    <a:pt x="186" y="9"/>
                  </a:lnTo>
                  <a:cubicBezTo>
                    <a:pt x="135" y="9"/>
                    <a:pt x="89" y="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75"/>
            <p:cNvSpPr/>
            <p:nvPr/>
          </p:nvSpPr>
          <p:spPr>
            <a:xfrm>
              <a:off x="7614717" y="1405777"/>
              <a:ext cx="2316" cy="178200"/>
            </a:xfrm>
            <a:custGeom>
              <a:avLst/>
              <a:gdLst/>
              <a:ahLst/>
              <a:cxnLst/>
              <a:rect l="l" t="t" r="r" b="b"/>
              <a:pathLst>
                <a:path w="189" h="14541" extrusionOk="0">
                  <a:moveTo>
                    <a:pt x="44" y="0"/>
                  </a:moveTo>
                  <a:lnTo>
                    <a:pt x="1" y="14525"/>
                  </a:lnTo>
                  <a:cubicBezTo>
                    <a:pt x="48" y="14533"/>
                    <a:pt x="100" y="14537"/>
                    <a:pt x="147" y="14541"/>
                  </a:cubicBezTo>
                  <a:lnTo>
                    <a:pt x="189" y="18"/>
                  </a:lnTo>
                  <a:cubicBezTo>
                    <a:pt x="141" y="14"/>
                    <a:pt x="90" y="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75"/>
            <p:cNvSpPr/>
            <p:nvPr/>
          </p:nvSpPr>
          <p:spPr>
            <a:xfrm>
              <a:off x="7612989" y="1405458"/>
              <a:ext cx="2279" cy="178335"/>
            </a:xfrm>
            <a:custGeom>
              <a:avLst/>
              <a:gdLst/>
              <a:ahLst/>
              <a:cxnLst/>
              <a:rect l="l" t="t" r="r" b="b"/>
              <a:pathLst>
                <a:path w="186" h="14552" extrusionOk="0">
                  <a:moveTo>
                    <a:pt x="45" y="0"/>
                  </a:moveTo>
                  <a:lnTo>
                    <a:pt x="1" y="14525"/>
                  </a:lnTo>
                  <a:cubicBezTo>
                    <a:pt x="49" y="14533"/>
                    <a:pt x="96" y="14543"/>
                    <a:pt x="142" y="14551"/>
                  </a:cubicBezTo>
                  <a:lnTo>
                    <a:pt x="185" y="26"/>
                  </a:lnTo>
                  <a:cubicBezTo>
                    <a:pt x="138" y="22"/>
                    <a:pt x="90" y="14"/>
                    <a:pt x="45"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75"/>
            <p:cNvSpPr/>
            <p:nvPr/>
          </p:nvSpPr>
          <p:spPr>
            <a:xfrm>
              <a:off x="7611102" y="1404993"/>
              <a:ext cx="2439" cy="178482"/>
            </a:xfrm>
            <a:custGeom>
              <a:avLst/>
              <a:gdLst/>
              <a:ahLst/>
              <a:cxnLst/>
              <a:rect l="l" t="t" r="r" b="b"/>
              <a:pathLst>
                <a:path w="199" h="14564" extrusionOk="0">
                  <a:moveTo>
                    <a:pt x="44" y="1"/>
                  </a:moveTo>
                  <a:lnTo>
                    <a:pt x="0" y="14526"/>
                  </a:lnTo>
                  <a:cubicBezTo>
                    <a:pt x="52" y="14542"/>
                    <a:pt x="103" y="14551"/>
                    <a:pt x="155" y="14563"/>
                  </a:cubicBezTo>
                  <a:lnTo>
                    <a:pt x="199" y="38"/>
                  </a:lnTo>
                  <a:cubicBezTo>
                    <a:pt x="141" y="30"/>
                    <a:pt x="90" y="19"/>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75"/>
            <p:cNvSpPr/>
            <p:nvPr/>
          </p:nvSpPr>
          <p:spPr>
            <a:xfrm>
              <a:off x="7608921" y="1404270"/>
              <a:ext cx="2733" cy="178739"/>
            </a:xfrm>
            <a:custGeom>
              <a:avLst/>
              <a:gdLst/>
              <a:ahLst/>
              <a:cxnLst/>
              <a:rect l="l" t="t" r="r" b="b"/>
              <a:pathLst>
                <a:path w="223" h="14585" extrusionOk="0">
                  <a:moveTo>
                    <a:pt x="44" y="0"/>
                  </a:moveTo>
                  <a:lnTo>
                    <a:pt x="0" y="14525"/>
                  </a:lnTo>
                  <a:cubicBezTo>
                    <a:pt x="58" y="14547"/>
                    <a:pt x="117" y="14567"/>
                    <a:pt x="178" y="14585"/>
                  </a:cubicBezTo>
                  <a:lnTo>
                    <a:pt x="222" y="60"/>
                  </a:lnTo>
                  <a:cubicBezTo>
                    <a:pt x="161" y="48"/>
                    <a:pt x="99" y="26"/>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75"/>
            <p:cNvSpPr/>
            <p:nvPr/>
          </p:nvSpPr>
          <p:spPr>
            <a:xfrm>
              <a:off x="7601005" y="1395630"/>
              <a:ext cx="8454" cy="186656"/>
            </a:xfrm>
            <a:custGeom>
              <a:avLst/>
              <a:gdLst/>
              <a:ahLst/>
              <a:cxnLst/>
              <a:rect l="l" t="t" r="r" b="b"/>
              <a:pathLst>
                <a:path w="690" h="15231" extrusionOk="0">
                  <a:moveTo>
                    <a:pt x="42" y="0"/>
                  </a:moveTo>
                  <a:lnTo>
                    <a:pt x="0" y="14519"/>
                  </a:lnTo>
                  <a:cubicBezTo>
                    <a:pt x="0" y="14745"/>
                    <a:pt x="145" y="14959"/>
                    <a:pt x="436" y="15129"/>
                  </a:cubicBezTo>
                  <a:cubicBezTo>
                    <a:pt x="502" y="15167"/>
                    <a:pt x="571" y="15201"/>
                    <a:pt x="646" y="15230"/>
                  </a:cubicBezTo>
                  <a:lnTo>
                    <a:pt x="690" y="705"/>
                  </a:lnTo>
                  <a:cubicBezTo>
                    <a:pt x="614" y="676"/>
                    <a:pt x="543" y="646"/>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75"/>
            <p:cNvSpPr/>
            <p:nvPr/>
          </p:nvSpPr>
          <p:spPr>
            <a:xfrm>
              <a:off x="7599791" y="1385239"/>
              <a:ext cx="39486" cy="20858"/>
            </a:xfrm>
            <a:custGeom>
              <a:avLst/>
              <a:gdLst/>
              <a:ahLst/>
              <a:cxnLst/>
              <a:rect l="l" t="t" r="r" b="b"/>
              <a:pathLst>
                <a:path w="3222" h="1702" extrusionOk="0">
                  <a:moveTo>
                    <a:pt x="1606" y="1"/>
                  </a:moveTo>
                  <a:cubicBezTo>
                    <a:pt x="1230" y="1"/>
                    <a:pt x="853" y="84"/>
                    <a:pt x="567" y="252"/>
                  </a:cubicBezTo>
                  <a:cubicBezTo>
                    <a:pt x="0" y="585"/>
                    <a:pt x="0" y="1121"/>
                    <a:pt x="577" y="1456"/>
                  </a:cubicBezTo>
                  <a:cubicBezTo>
                    <a:pt x="863" y="1620"/>
                    <a:pt x="1238" y="1701"/>
                    <a:pt x="1614" y="1701"/>
                  </a:cubicBezTo>
                  <a:cubicBezTo>
                    <a:pt x="1989" y="1701"/>
                    <a:pt x="2364" y="1620"/>
                    <a:pt x="2649" y="1456"/>
                  </a:cubicBezTo>
                  <a:cubicBezTo>
                    <a:pt x="3221" y="1121"/>
                    <a:pt x="3218" y="585"/>
                    <a:pt x="2645" y="252"/>
                  </a:cubicBezTo>
                  <a:cubicBezTo>
                    <a:pt x="2359" y="84"/>
                    <a:pt x="1982" y="1"/>
                    <a:pt x="1606"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75"/>
            <p:cNvSpPr/>
            <p:nvPr/>
          </p:nvSpPr>
          <p:spPr>
            <a:xfrm>
              <a:off x="5739141" y="1768476"/>
              <a:ext cx="2554935" cy="1788348"/>
            </a:xfrm>
            <a:custGeom>
              <a:avLst/>
              <a:gdLst/>
              <a:ahLst/>
              <a:cxnLst/>
              <a:rect l="l" t="t" r="r" b="b"/>
              <a:pathLst>
                <a:path w="208481" h="145928" extrusionOk="0">
                  <a:moveTo>
                    <a:pt x="172037" y="1"/>
                  </a:moveTo>
                  <a:lnTo>
                    <a:pt x="149610" y="58445"/>
                  </a:lnTo>
                  <a:lnTo>
                    <a:pt x="135909" y="58445"/>
                  </a:lnTo>
                  <a:lnTo>
                    <a:pt x="124938" y="71720"/>
                  </a:lnTo>
                  <a:lnTo>
                    <a:pt x="104490" y="64079"/>
                  </a:lnTo>
                  <a:lnTo>
                    <a:pt x="94313" y="82263"/>
                  </a:lnTo>
                  <a:lnTo>
                    <a:pt x="65707" y="35053"/>
                  </a:lnTo>
                  <a:lnTo>
                    <a:pt x="54815" y="106333"/>
                  </a:lnTo>
                  <a:lnTo>
                    <a:pt x="39228" y="99700"/>
                  </a:lnTo>
                  <a:lnTo>
                    <a:pt x="29335" y="124434"/>
                  </a:lnTo>
                  <a:lnTo>
                    <a:pt x="14168" y="105622"/>
                  </a:lnTo>
                  <a:lnTo>
                    <a:pt x="0" y="145118"/>
                  </a:lnTo>
                  <a:lnTo>
                    <a:pt x="2260" y="145928"/>
                  </a:lnTo>
                  <a:lnTo>
                    <a:pt x="14985" y="110457"/>
                  </a:lnTo>
                  <a:lnTo>
                    <a:pt x="30038" y="129135"/>
                  </a:lnTo>
                  <a:lnTo>
                    <a:pt x="40546" y="102872"/>
                  </a:lnTo>
                  <a:lnTo>
                    <a:pt x="56719" y="109754"/>
                  </a:lnTo>
                  <a:lnTo>
                    <a:pt x="67082" y="41953"/>
                  </a:lnTo>
                  <a:lnTo>
                    <a:pt x="94396" y="87032"/>
                  </a:lnTo>
                  <a:lnTo>
                    <a:pt x="105577" y="67051"/>
                  </a:lnTo>
                  <a:lnTo>
                    <a:pt x="125697" y="74565"/>
                  </a:lnTo>
                  <a:lnTo>
                    <a:pt x="137040" y="60846"/>
                  </a:lnTo>
                  <a:lnTo>
                    <a:pt x="151262" y="60846"/>
                  </a:lnTo>
                  <a:lnTo>
                    <a:pt x="171643" y="7731"/>
                  </a:lnTo>
                  <a:lnTo>
                    <a:pt x="179309" y="36026"/>
                  </a:lnTo>
                  <a:lnTo>
                    <a:pt x="208480" y="18417"/>
                  </a:lnTo>
                  <a:lnTo>
                    <a:pt x="207236" y="16360"/>
                  </a:lnTo>
                  <a:lnTo>
                    <a:pt x="180795" y="32325"/>
                  </a:lnTo>
                  <a:lnTo>
                    <a:pt x="17203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75"/>
            <p:cNvSpPr/>
            <p:nvPr/>
          </p:nvSpPr>
          <p:spPr>
            <a:xfrm>
              <a:off x="7777318" y="1579431"/>
              <a:ext cx="30356" cy="164119"/>
            </a:xfrm>
            <a:custGeom>
              <a:avLst/>
              <a:gdLst/>
              <a:ahLst/>
              <a:cxnLst/>
              <a:rect l="l" t="t" r="r" b="b"/>
              <a:pathLst>
                <a:path w="2477" h="13392" extrusionOk="0">
                  <a:moveTo>
                    <a:pt x="2429" y="841"/>
                  </a:moveTo>
                  <a:lnTo>
                    <a:pt x="2429" y="845"/>
                  </a:lnTo>
                  <a:cubicBezTo>
                    <a:pt x="2428" y="848"/>
                    <a:pt x="2428" y="850"/>
                    <a:pt x="2427" y="852"/>
                  </a:cubicBezTo>
                  <a:lnTo>
                    <a:pt x="2427" y="852"/>
                  </a:lnTo>
                  <a:cubicBezTo>
                    <a:pt x="2428" y="849"/>
                    <a:pt x="2429" y="845"/>
                    <a:pt x="2429" y="841"/>
                  </a:cubicBezTo>
                  <a:close/>
                  <a:moveTo>
                    <a:pt x="2358" y="976"/>
                  </a:moveTo>
                  <a:cubicBezTo>
                    <a:pt x="2336" y="1010"/>
                    <a:pt x="2303" y="1040"/>
                    <a:pt x="2275" y="1071"/>
                  </a:cubicBezTo>
                  <a:cubicBezTo>
                    <a:pt x="2303" y="1040"/>
                    <a:pt x="2336" y="1006"/>
                    <a:pt x="2358" y="976"/>
                  </a:cubicBezTo>
                  <a:close/>
                  <a:moveTo>
                    <a:pt x="2180" y="1143"/>
                  </a:moveTo>
                  <a:lnTo>
                    <a:pt x="2180" y="1143"/>
                  </a:lnTo>
                  <a:cubicBezTo>
                    <a:pt x="2180" y="1147"/>
                    <a:pt x="2176" y="1147"/>
                    <a:pt x="2176" y="1147"/>
                  </a:cubicBezTo>
                  <a:cubicBezTo>
                    <a:pt x="2152" y="1162"/>
                    <a:pt x="2128" y="1184"/>
                    <a:pt x="2100" y="1200"/>
                  </a:cubicBezTo>
                  <a:cubicBezTo>
                    <a:pt x="2128" y="1180"/>
                    <a:pt x="2152" y="1162"/>
                    <a:pt x="2180" y="1143"/>
                  </a:cubicBezTo>
                  <a:close/>
                  <a:moveTo>
                    <a:pt x="1241" y="1"/>
                  </a:moveTo>
                  <a:cubicBezTo>
                    <a:pt x="931" y="1"/>
                    <a:pt x="622" y="70"/>
                    <a:pt x="385" y="208"/>
                  </a:cubicBezTo>
                  <a:cubicBezTo>
                    <a:pt x="149" y="346"/>
                    <a:pt x="32" y="524"/>
                    <a:pt x="32" y="703"/>
                  </a:cubicBezTo>
                  <a:lnTo>
                    <a:pt x="1" y="12684"/>
                  </a:lnTo>
                  <a:cubicBezTo>
                    <a:pt x="1" y="12866"/>
                    <a:pt x="117" y="13049"/>
                    <a:pt x="361" y="13185"/>
                  </a:cubicBezTo>
                  <a:cubicBezTo>
                    <a:pt x="413" y="13219"/>
                    <a:pt x="468" y="13247"/>
                    <a:pt x="533" y="13268"/>
                  </a:cubicBezTo>
                  <a:cubicBezTo>
                    <a:pt x="533" y="13268"/>
                    <a:pt x="539" y="13272"/>
                    <a:pt x="543" y="13272"/>
                  </a:cubicBezTo>
                  <a:cubicBezTo>
                    <a:pt x="547" y="13276"/>
                    <a:pt x="557" y="13276"/>
                    <a:pt x="567" y="13282"/>
                  </a:cubicBezTo>
                  <a:cubicBezTo>
                    <a:pt x="605" y="13294"/>
                    <a:pt x="637" y="13308"/>
                    <a:pt x="674" y="13318"/>
                  </a:cubicBezTo>
                  <a:cubicBezTo>
                    <a:pt x="698" y="13324"/>
                    <a:pt x="722" y="13332"/>
                    <a:pt x="742" y="13336"/>
                  </a:cubicBezTo>
                  <a:cubicBezTo>
                    <a:pt x="755" y="13336"/>
                    <a:pt x="759" y="13340"/>
                    <a:pt x="773" y="13340"/>
                  </a:cubicBezTo>
                  <a:cubicBezTo>
                    <a:pt x="783" y="13344"/>
                    <a:pt x="797" y="13350"/>
                    <a:pt x="801" y="13350"/>
                  </a:cubicBezTo>
                  <a:cubicBezTo>
                    <a:pt x="845" y="13358"/>
                    <a:pt x="882" y="13366"/>
                    <a:pt x="924" y="13371"/>
                  </a:cubicBezTo>
                  <a:cubicBezTo>
                    <a:pt x="938" y="13373"/>
                    <a:pt x="951" y="13373"/>
                    <a:pt x="971" y="13373"/>
                  </a:cubicBezTo>
                  <a:cubicBezTo>
                    <a:pt x="975" y="13379"/>
                    <a:pt x="989" y="13379"/>
                    <a:pt x="999" y="13379"/>
                  </a:cubicBezTo>
                  <a:cubicBezTo>
                    <a:pt x="1013" y="13379"/>
                    <a:pt x="1027" y="13383"/>
                    <a:pt x="1041" y="13383"/>
                  </a:cubicBezTo>
                  <a:cubicBezTo>
                    <a:pt x="1084" y="13387"/>
                    <a:pt x="1120" y="13391"/>
                    <a:pt x="1163" y="13391"/>
                  </a:cubicBezTo>
                  <a:lnTo>
                    <a:pt x="1284" y="13391"/>
                  </a:lnTo>
                  <a:cubicBezTo>
                    <a:pt x="1332" y="13387"/>
                    <a:pt x="1373" y="13383"/>
                    <a:pt x="1421" y="13379"/>
                  </a:cubicBezTo>
                  <a:lnTo>
                    <a:pt x="1435" y="13379"/>
                  </a:lnTo>
                  <a:cubicBezTo>
                    <a:pt x="1449" y="13379"/>
                    <a:pt x="1463" y="13375"/>
                    <a:pt x="1478" y="13375"/>
                  </a:cubicBezTo>
                  <a:cubicBezTo>
                    <a:pt x="1510" y="13371"/>
                    <a:pt x="1544" y="13366"/>
                    <a:pt x="1576" y="13358"/>
                  </a:cubicBezTo>
                  <a:cubicBezTo>
                    <a:pt x="1589" y="13358"/>
                    <a:pt x="1605" y="13354"/>
                    <a:pt x="1613" y="13350"/>
                  </a:cubicBezTo>
                  <a:cubicBezTo>
                    <a:pt x="1657" y="13340"/>
                    <a:pt x="1698" y="13332"/>
                    <a:pt x="1744" y="13320"/>
                  </a:cubicBezTo>
                  <a:cubicBezTo>
                    <a:pt x="1764" y="13312"/>
                    <a:pt x="1787" y="13312"/>
                    <a:pt x="1805" y="13302"/>
                  </a:cubicBezTo>
                  <a:cubicBezTo>
                    <a:pt x="1815" y="13298"/>
                    <a:pt x="1819" y="13294"/>
                    <a:pt x="1829" y="13290"/>
                  </a:cubicBezTo>
                  <a:cubicBezTo>
                    <a:pt x="1914" y="13265"/>
                    <a:pt x="1997" y="13227"/>
                    <a:pt x="2069" y="13185"/>
                  </a:cubicBezTo>
                  <a:cubicBezTo>
                    <a:pt x="2073" y="13185"/>
                    <a:pt x="2079" y="13179"/>
                    <a:pt x="2083" y="13179"/>
                  </a:cubicBezTo>
                  <a:cubicBezTo>
                    <a:pt x="2106" y="13163"/>
                    <a:pt x="2124" y="13146"/>
                    <a:pt x="2148" y="13130"/>
                  </a:cubicBezTo>
                  <a:cubicBezTo>
                    <a:pt x="2172" y="13114"/>
                    <a:pt x="2204" y="13092"/>
                    <a:pt x="2227" y="13070"/>
                  </a:cubicBezTo>
                  <a:cubicBezTo>
                    <a:pt x="2233" y="13070"/>
                    <a:pt x="2233" y="13066"/>
                    <a:pt x="2237" y="13066"/>
                  </a:cubicBezTo>
                  <a:cubicBezTo>
                    <a:pt x="2265" y="13037"/>
                    <a:pt x="2293" y="13011"/>
                    <a:pt x="2312" y="12985"/>
                  </a:cubicBezTo>
                  <a:cubicBezTo>
                    <a:pt x="2316" y="12977"/>
                    <a:pt x="2322" y="12969"/>
                    <a:pt x="2326" y="12963"/>
                  </a:cubicBezTo>
                  <a:cubicBezTo>
                    <a:pt x="2330" y="12955"/>
                    <a:pt x="2336" y="12952"/>
                    <a:pt x="2340" y="12944"/>
                  </a:cubicBezTo>
                  <a:cubicBezTo>
                    <a:pt x="2344" y="12936"/>
                    <a:pt x="2354" y="12922"/>
                    <a:pt x="2360" y="12910"/>
                  </a:cubicBezTo>
                  <a:cubicBezTo>
                    <a:pt x="2374" y="12888"/>
                    <a:pt x="2388" y="12864"/>
                    <a:pt x="2392" y="12843"/>
                  </a:cubicBezTo>
                  <a:cubicBezTo>
                    <a:pt x="2392" y="12837"/>
                    <a:pt x="2392" y="12835"/>
                    <a:pt x="2398" y="12829"/>
                  </a:cubicBezTo>
                  <a:cubicBezTo>
                    <a:pt x="2398" y="12825"/>
                    <a:pt x="2398" y="12821"/>
                    <a:pt x="2402" y="12817"/>
                  </a:cubicBezTo>
                  <a:cubicBezTo>
                    <a:pt x="2406" y="12803"/>
                    <a:pt x="2412" y="12787"/>
                    <a:pt x="2415" y="12769"/>
                  </a:cubicBezTo>
                  <a:cubicBezTo>
                    <a:pt x="2419" y="12749"/>
                    <a:pt x="2419" y="12724"/>
                    <a:pt x="2419" y="12702"/>
                  </a:cubicBezTo>
                  <a:lnTo>
                    <a:pt x="2453" y="719"/>
                  </a:lnTo>
                  <a:lnTo>
                    <a:pt x="2453" y="707"/>
                  </a:lnTo>
                  <a:cubicBezTo>
                    <a:pt x="2453" y="727"/>
                    <a:pt x="2449" y="752"/>
                    <a:pt x="2443" y="774"/>
                  </a:cubicBezTo>
                  <a:cubicBezTo>
                    <a:pt x="2477" y="572"/>
                    <a:pt x="2368" y="364"/>
                    <a:pt x="2097" y="208"/>
                  </a:cubicBezTo>
                  <a:cubicBezTo>
                    <a:pt x="1860" y="70"/>
                    <a:pt x="1550" y="1"/>
                    <a:pt x="1241"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75"/>
            <p:cNvSpPr/>
            <p:nvPr/>
          </p:nvSpPr>
          <p:spPr>
            <a:xfrm>
              <a:off x="7726965" y="1449610"/>
              <a:ext cx="130700" cy="209119"/>
            </a:xfrm>
            <a:custGeom>
              <a:avLst/>
              <a:gdLst/>
              <a:ahLst/>
              <a:cxnLst/>
              <a:rect l="l" t="t" r="r" b="b"/>
              <a:pathLst>
                <a:path w="10665" h="17064" extrusionOk="0">
                  <a:moveTo>
                    <a:pt x="10665" y="37"/>
                  </a:moveTo>
                  <a:lnTo>
                    <a:pt x="10665" y="42"/>
                  </a:lnTo>
                  <a:lnTo>
                    <a:pt x="10665" y="42"/>
                  </a:lnTo>
                  <a:cubicBezTo>
                    <a:pt x="10665" y="40"/>
                    <a:pt x="10665" y="38"/>
                    <a:pt x="10665" y="37"/>
                  </a:cubicBezTo>
                  <a:close/>
                  <a:moveTo>
                    <a:pt x="43" y="1"/>
                  </a:moveTo>
                  <a:lnTo>
                    <a:pt x="5" y="13977"/>
                  </a:lnTo>
                  <a:cubicBezTo>
                    <a:pt x="1" y="14768"/>
                    <a:pt x="520" y="15562"/>
                    <a:pt x="1572" y="16166"/>
                  </a:cubicBezTo>
                  <a:cubicBezTo>
                    <a:pt x="1810" y="16303"/>
                    <a:pt x="2069" y="16430"/>
                    <a:pt x="2335" y="16535"/>
                  </a:cubicBezTo>
                  <a:cubicBezTo>
                    <a:pt x="2350" y="16539"/>
                    <a:pt x="2364" y="16539"/>
                    <a:pt x="2372" y="16547"/>
                  </a:cubicBezTo>
                  <a:cubicBezTo>
                    <a:pt x="2420" y="16564"/>
                    <a:pt x="2475" y="16582"/>
                    <a:pt x="2523" y="16598"/>
                  </a:cubicBezTo>
                  <a:cubicBezTo>
                    <a:pt x="2673" y="16650"/>
                    <a:pt x="2824" y="16707"/>
                    <a:pt x="2978" y="16751"/>
                  </a:cubicBezTo>
                  <a:cubicBezTo>
                    <a:pt x="3068" y="16776"/>
                    <a:pt x="3157" y="16792"/>
                    <a:pt x="3240" y="16814"/>
                  </a:cubicBezTo>
                  <a:cubicBezTo>
                    <a:pt x="3297" y="16826"/>
                    <a:pt x="3349" y="16844"/>
                    <a:pt x="3400" y="16856"/>
                  </a:cubicBezTo>
                  <a:cubicBezTo>
                    <a:pt x="3448" y="16863"/>
                    <a:pt x="3490" y="16877"/>
                    <a:pt x="3537" y="16889"/>
                  </a:cubicBezTo>
                  <a:cubicBezTo>
                    <a:pt x="3709" y="16925"/>
                    <a:pt x="3888" y="16953"/>
                    <a:pt x="4062" y="16978"/>
                  </a:cubicBezTo>
                  <a:cubicBezTo>
                    <a:pt x="4127" y="16986"/>
                    <a:pt x="4189" y="16992"/>
                    <a:pt x="4248" y="17000"/>
                  </a:cubicBezTo>
                  <a:cubicBezTo>
                    <a:pt x="4296" y="17004"/>
                    <a:pt x="4343" y="17012"/>
                    <a:pt x="4389" y="17016"/>
                  </a:cubicBezTo>
                  <a:cubicBezTo>
                    <a:pt x="4456" y="17022"/>
                    <a:pt x="4516" y="17030"/>
                    <a:pt x="4583" y="17038"/>
                  </a:cubicBezTo>
                  <a:cubicBezTo>
                    <a:pt x="4755" y="17050"/>
                    <a:pt x="4930" y="17064"/>
                    <a:pt x="5108" y="17064"/>
                  </a:cubicBezTo>
                  <a:lnTo>
                    <a:pt x="5647" y="17064"/>
                  </a:lnTo>
                  <a:cubicBezTo>
                    <a:pt x="5849" y="17056"/>
                    <a:pt x="6045" y="17042"/>
                    <a:pt x="6237" y="17022"/>
                  </a:cubicBezTo>
                  <a:cubicBezTo>
                    <a:pt x="6261" y="17022"/>
                    <a:pt x="6281" y="17016"/>
                    <a:pt x="6303" y="17012"/>
                  </a:cubicBezTo>
                  <a:cubicBezTo>
                    <a:pt x="6360" y="17008"/>
                    <a:pt x="6412" y="17000"/>
                    <a:pt x="6467" y="16992"/>
                  </a:cubicBezTo>
                  <a:cubicBezTo>
                    <a:pt x="6618" y="16974"/>
                    <a:pt x="6768" y="16959"/>
                    <a:pt x="6917" y="16929"/>
                  </a:cubicBezTo>
                  <a:cubicBezTo>
                    <a:pt x="6984" y="16915"/>
                    <a:pt x="7044" y="16895"/>
                    <a:pt x="7105" y="16881"/>
                  </a:cubicBezTo>
                  <a:cubicBezTo>
                    <a:pt x="7287" y="16844"/>
                    <a:pt x="7462" y="16798"/>
                    <a:pt x="7640" y="16751"/>
                  </a:cubicBezTo>
                  <a:cubicBezTo>
                    <a:pt x="7733" y="16725"/>
                    <a:pt x="7832" y="16709"/>
                    <a:pt x="7921" y="16679"/>
                  </a:cubicBezTo>
                  <a:cubicBezTo>
                    <a:pt x="7996" y="16653"/>
                    <a:pt x="8066" y="16624"/>
                    <a:pt x="8137" y="16598"/>
                  </a:cubicBezTo>
                  <a:cubicBezTo>
                    <a:pt x="8206" y="16574"/>
                    <a:pt x="8278" y="16547"/>
                    <a:pt x="8343" y="16519"/>
                  </a:cubicBezTo>
                  <a:cubicBezTo>
                    <a:pt x="8601" y="16416"/>
                    <a:pt x="8854" y="16303"/>
                    <a:pt x="9084" y="16166"/>
                  </a:cubicBezTo>
                  <a:cubicBezTo>
                    <a:pt x="9108" y="16154"/>
                    <a:pt x="9126" y="16142"/>
                    <a:pt x="9149" y="16129"/>
                  </a:cubicBezTo>
                  <a:cubicBezTo>
                    <a:pt x="9197" y="16103"/>
                    <a:pt x="9235" y="16069"/>
                    <a:pt x="9280" y="16045"/>
                  </a:cubicBezTo>
                  <a:cubicBezTo>
                    <a:pt x="9347" y="15998"/>
                    <a:pt x="9417" y="15956"/>
                    <a:pt x="9478" y="15909"/>
                  </a:cubicBezTo>
                  <a:cubicBezTo>
                    <a:pt x="9530" y="15871"/>
                    <a:pt x="9571" y="15833"/>
                    <a:pt x="9623" y="15800"/>
                  </a:cubicBezTo>
                  <a:cubicBezTo>
                    <a:pt x="9680" y="15752"/>
                    <a:pt x="9736" y="15707"/>
                    <a:pt x="9793" y="15661"/>
                  </a:cubicBezTo>
                  <a:cubicBezTo>
                    <a:pt x="9801" y="15647"/>
                    <a:pt x="9811" y="15643"/>
                    <a:pt x="9821" y="15629"/>
                  </a:cubicBezTo>
                  <a:cubicBezTo>
                    <a:pt x="9845" y="15613"/>
                    <a:pt x="9853" y="15592"/>
                    <a:pt x="9876" y="15574"/>
                  </a:cubicBezTo>
                  <a:cubicBezTo>
                    <a:pt x="9956" y="15491"/>
                    <a:pt x="10031" y="15413"/>
                    <a:pt x="10102" y="15330"/>
                  </a:cubicBezTo>
                  <a:cubicBezTo>
                    <a:pt x="10116" y="15312"/>
                    <a:pt x="10140" y="15295"/>
                    <a:pt x="10148" y="15275"/>
                  </a:cubicBezTo>
                  <a:cubicBezTo>
                    <a:pt x="10168" y="15259"/>
                    <a:pt x="10178" y="15241"/>
                    <a:pt x="10191" y="15223"/>
                  </a:cubicBezTo>
                  <a:cubicBezTo>
                    <a:pt x="10233" y="15160"/>
                    <a:pt x="10275" y="15102"/>
                    <a:pt x="10312" y="15037"/>
                  </a:cubicBezTo>
                  <a:cubicBezTo>
                    <a:pt x="10328" y="15013"/>
                    <a:pt x="10350" y="14987"/>
                    <a:pt x="10364" y="14958"/>
                  </a:cubicBezTo>
                  <a:cubicBezTo>
                    <a:pt x="10374" y="14946"/>
                    <a:pt x="10380" y="14932"/>
                    <a:pt x="10384" y="14920"/>
                  </a:cubicBezTo>
                  <a:cubicBezTo>
                    <a:pt x="10411" y="14865"/>
                    <a:pt x="10439" y="14811"/>
                    <a:pt x="10463" y="14756"/>
                  </a:cubicBezTo>
                  <a:cubicBezTo>
                    <a:pt x="10477" y="14722"/>
                    <a:pt x="10491" y="14686"/>
                    <a:pt x="10506" y="14659"/>
                  </a:cubicBezTo>
                  <a:cubicBezTo>
                    <a:pt x="10510" y="14645"/>
                    <a:pt x="10514" y="14637"/>
                    <a:pt x="10514" y="14623"/>
                  </a:cubicBezTo>
                  <a:cubicBezTo>
                    <a:pt x="10534" y="14573"/>
                    <a:pt x="10548" y="14514"/>
                    <a:pt x="10562" y="14462"/>
                  </a:cubicBezTo>
                  <a:cubicBezTo>
                    <a:pt x="10576" y="14425"/>
                    <a:pt x="10586" y="14391"/>
                    <a:pt x="10596" y="14357"/>
                  </a:cubicBezTo>
                  <a:lnTo>
                    <a:pt x="10596" y="14332"/>
                  </a:lnTo>
                  <a:cubicBezTo>
                    <a:pt x="10609" y="14272"/>
                    <a:pt x="10609" y="14217"/>
                    <a:pt x="10617" y="14163"/>
                  </a:cubicBezTo>
                  <a:cubicBezTo>
                    <a:pt x="10623" y="14126"/>
                    <a:pt x="10627" y="14092"/>
                    <a:pt x="10627" y="14052"/>
                  </a:cubicBezTo>
                  <a:lnTo>
                    <a:pt x="10627" y="14007"/>
                  </a:lnTo>
                  <a:lnTo>
                    <a:pt x="10665" y="42"/>
                  </a:lnTo>
                  <a:lnTo>
                    <a:pt x="10665" y="42"/>
                  </a:lnTo>
                  <a:cubicBezTo>
                    <a:pt x="10665" y="90"/>
                    <a:pt x="10661" y="143"/>
                    <a:pt x="10655" y="191"/>
                  </a:cubicBezTo>
                  <a:lnTo>
                    <a:pt x="10655" y="193"/>
                  </a:lnTo>
                  <a:cubicBezTo>
                    <a:pt x="10651" y="247"/>
                    <a:pt x="10647" y="302"/>
                    <a:pt x="10637" y="357"/>
                  </a:cubicBezTo>
                  <a:cubicBezTo>
                    <a:pt x="10627" y="405"/>
                    <a:pt x="10613" y="447"/>
                    <a:pt x="10603" y="488"/>
                  </a:cubicBezTo>
                  <a:cubicBezTo>
                    <a:pt x="10590" y="544"/>
                    <a:pt x="10576" y="599"/>
                    <a:pt x="10558" y="655"/>
                  </a:cubicBezTo>
                  <a:cubicBezTo>
                    <a:pt x="10538" y="696"/>
                    <a:pt x="10520" y="738"/>
                    <a:pt x="10500" y="783"/>
                  </a:cubicBezTo>
                  <a:cubicBezTo>
                    <a:pt x="10477" y="839"/>
                    <a:pt x="10455" y="890"/>
                    <a:pt x="10425" y="944"/>
                  </a:cubicBezTo>
                  <a:cubicBezTo>
                    <a:pt x="10401" y="987"/>
                    <a:pt x="10374" y="1031"/>
                    <a:pt x="10350" y="1067"/>
                  </a:cubicBezTo>
                  <a:cubicBezTo>
                    <a:pt x="10312" y="1130"/>
                    <a:pt x="10275" y="1192"/>
                    <a:pt x="10229" y="1249"/>
                  </a:cubicBezTo>
                  <a:cubicBezTo>
                    <a:pt x="10201" y="1289"/>
                    <a:pt x="10172" y="1320"/>
                    <a:pt x="10144" y="1360"/>
                  </a:cubicBezTo>
                  <a:cubicBezTo>
                    <a:pt x="10074" y="1439"/>
                    <a:pt x="9999" y="1520"/>
                    <a:pt x="9918" y="1600"/>
                  </a:cubicBezTo>
                  <a:cubicBezTo>
                    <a:pt x="9890" y="1631"/>
                    <a:pt x="9859" y="1659"/>
                    <a:pt x="9825" y="1689"/>
                  </a:cubicBezTo>
                  <a:cubicBezTo>
                    <a:pt x="9779" y="1732"/>
                    <a:pt x="9722" y="1778"/>
                    <a:pt x="9670" y="1821"/>
                  </a:cubicBezTo>
                  <a:cubicBezTo>
                    <a:pt x="9619" y="1857"/>
                    <a:pt x="9571" y="1901"/>
                    <a:pt x="9516" y="1938"/>
                  </a:cubicBezTo>
                  <a:cubicBezTo>
                    <a:pt x="9460" y="1982"/>
                    <a:pt x="9393" y="2024"/>
                    <a:pt x="9334" y="2061"/>
                  </a:cubicBezTo>
                  <a:cubicBezTo>
                    <a:pt x="9268" y="2109"/>
                    <a:pt x="9201" y="2154"/>
                    <a:pt x="9122" y="2198"/>
                  </a:cubicBezTo>
                  <a:cubicBezTo>
                    <a:pt x="8892" y="2333"/>
                    <a:pt x="8644" y="2442"/>
                    <a:pt x="8381" y="2549"/>
                  </a:cubicBezTo>
                  <a:cubicBezTo>
                    <a:pt x="8315" y="2574"/>
                    <a:pt x="8250" y="2598"/>
                    <a:pt x="8179" y="2624"/>
                  </a:cubicBezTo>
                  <a:cubicBezTo>
                    <a:pt x="7927" y="2717"/>
                    <a:pt x="7668" y="2798"/>
                    <a:pt x="7396" y="2865"/>
                  </a:cubicBezTo>
                  <a:cubicBezTo>
                    <a:pt x="7368" y="2869"/>
                    <a:pt x="7341" y="2877"/>
                    <a:pt x="7307" y="2881"/>
                  </a:cubicBezTo>
                  <a:cubicBezTo>
                    <a:pt x="7044" y="2945"/>
                    <a:pt x="6772" y="2986"/>
                    <a:pt x="6495" y="3020"/>
                  </a:cubicBezTo>
                  <a:cubicBezTo>
                    <a:pt x="6449" y="3030"/>
                    <a:pt x="6398" y="3038"/>
                    <a:pt x="6346" y="3042"/>
                  </a:cubicBezTo>
                  <a:cubicBezTo>
                    <a:pt x="6049" y="3075"/>
                    <a:pt x="5750" y="3089"/>
                    <a:pt x="5445" y="3093"/>
                  </a:cubicBezTo>
                  <a:lnTo>
                    <a:pt x="5308" y="3093"/>
                  </a:lnTo>
                  <a:cubicBezTo>
                    <a:pt x="5013" y="3093"/>
                    <a:pt x="4718" y="3075"/>
                    <a:pt x="4427" y="3042"/>
                  </a:cubicBezTo>
                  <a:cubicBezTo>
                    <a:pt x="4381" y="3038"/>
                    <a:pt x="4337" y="3034"/>
                    <a:pt x="4296" y="3030"/>
                  </a:cubicBezTo>
                  <a:cubicBezTo>
                    <a:pt x="4005" y="2996"/>
                    <a:pt x="3719" y="2945"/>
                    <a:pt x="3442" y="2881"/>
                  </a:cubicBezTo>
                  <a:cubicBezTo>
                    <a:pt x="3387" y="2873"/>
                    <a:pt x="3339" y="2856"/>
                    <a:pt x="3287" y="2844"/>
                  </a:cubicBezTo>
                  <a:cubicBezTo>
                    <a:pt x="3034" y="2784"/>
                    <a:pt x="2786" y="2709"/>
                    <a:pt x="2543" y="2620"/>
                  </a:cubicBezTo>
                  <a:cubicBezTo>
                    <a:pt x="2505" y="2608"/>
                    <a:pt x="2457" y="2594"/>
                    <a:pt x="2420" y="2576"/>
                  </a:cubicBezTo>
                  <a:cubicBezTo>
                    <a:pt x="2135" y="2467"/>
                    <a:pt x="1861" y="2341"/>
                    <a:pt x="1610" y="2196"/>
                  </a:cubicBezTo>
                  <a:cubicBezTo>
                    <a:pt x="564" y="1588"/>
                    <a:pt x="43" y="797"/>
                    <a:pt x="43"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75"/>
            <p:cNvSpPr/>
            <p:nvPr/>
          </p:nvSpPr>
          <p:spPr>
            <a:xfrm>
              <a:off x="7721047" y="1412125"/>
              <a:ext cx="143053" cy="75466"/>
            </a:xfrm>
            <a:custGeom>
              <a:avLst/>
              <a:gdLst/>
              <a:ahLst/>
              <a:cxnLst/>
              <a:rect l="l" t="t" r="r" b="b"/>
              <a:pathLst>
                <a:path w="11673" h="6158" extrusionOk="0">
                  <a:moveTo>
                    <a:pt x="5825" y="1"/>
                  </a:moveTo>
                  <a:cubicBezTo>
                    <a:pt x="4464" y="1"/>
                    <a:pt x="3104" y="302"/>
                    <a:pt x="2069" y="905"/>
                  </a:cubicBezTo>
                  <a:cubicBezTo>
                    <a:pt x="1" y="2101"/>
                    <a:pt x="14" y="4056"/>
                    <a:pt x="2093" y="5257"/>
                  </a:cubicBezTo>
                  <a:cubicBezTo>
                    <a:pt x="3134" y="5857"/>
                    <a:pt x="4496" y="6157"/>
                    <a:pt x="5856" y="6157"/>
                  </a:cubicBezTo>
                  <a:cubicBezTo>
                    <a:pt x="7216" y="6157"/>
                    <a:pt x="8573" y="5857"/>
                    <a:pt x="9605" y="5257"/>
                  </a:cubicBezTo>
                  <a:cubicBezTo>
                    <a:pt x="11673" y="4054"/>
                    <a:pt x="11665" y="2101"/>
                    <a:pt x="9581" y="901"/>
                  </a:cubicBezTo>
                  <a:cubicBezTo>
                    <a:pt x="8544" y="301"/>
                    <a:pt x="7184" y="1"/>
                    <a:pt x="5825"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75"/>
            <p:cNvSpPr/>
            <p:nvPr/>
          </p:nvSpPr>
          <p:spPr>
            <a:xfrm>
              <a:off x="7774842" y="1296923"/>
              <a:ext cx="30699" cy="158764"/>
            </a:xfrm>
            <a:custGeom>
              <a:avLst/>
              <a:gdLst/>
              <a:ahLst/>
              <a:cxnLst/>
              <a:rect l="l" t="t" r="r" b="b"/>
              <a:pathLst>
                <a:path w="2505" h="12955" extrusionOk="0">
                  <a:moveTo>
                    <a:pt x="32" y="0"/>
                  </a:moveTo>
                  <a:lnTo>
                    <a:pt x="1" y="12233"/>
                  </a:lnTo>
                  <a:cubicBezTo>
                    <a:pt x="1" y="12419"/>
                    <a:pt x="121" y="12606"/>
                    <a:pt x="361" y="12746"/>
                  </a:cubicBezTo>
                  <a:cubicBezTo>
                    <a:pt x="417" y="12780"/>
                    <a:pt x="478" y="12806"/>
                    <a:pt x="539" y="12829"/>
                  </a:cubicBezTo>
                  <a:cubicBezTo>
                    <a:pt x="591" y="12851"/>
                    <a:pt x="638" y="12867"/>
                    <a:pt x="694" y="12881"/>
                  </a:cubicBezTo>
                  <a:cubicBezTo>
                    <a:pt x="712" y="12889"/>
                    <a:pt x="741" y="12893"/>
                    <a:pt x="763" y="12899"/>
                  </a:cubicBezTo>
                  <a:cubicBezTo>
                    <a:pt x="769" y="12903"/>
                    <a:pt x="779" y="12903"/>
                    <a:pt x="783" y="12907"/>
                  </a:cubicBezTo>
                  <a:cubicBezTo>
                    <a:pt x="793" y="12907"/>
                    <a:pt x="807" y="12911"/>
                    <a:pt x="821" y="12911"/>
                  </a:cubicBezTo>
                  <a:cubicBezTo>
                    <a:pt x="858" y="12921"/>
                    <a:pt x="900" y="12928"/>
                    <a:pt x="942" y="12930"/>
                  </a:cubicBezTo>
                  <a:cubicBezTo>
                    <a:pt x="979" y="12940"/>
                    <a:pt x="1023" y="12944"/>
                    <a:pt x="1060" y="12948"/>
                  </a:cubicBezTo>
                  <a:cubicBezTo>
                    <a:pt x="1102" y="12954"/>
                    <a:pt x="1140" y="12954"/>
                    <a:pt x="1181" y="12954"/>
                  </a:cubicBezTo>
                  <a:lnTo>
                    <a:pt x="1308" y="12954"/>
                  </a:lnTo>
                  <a:cubicBezTo>
                    <a:pt x="1356" y="12954"/>
                    <a:pt x="1401" y="12948"/>
                    <a:pt x="1445" y="12944"/>
                  </a:cubicBezTo>
                  <a:cubicBezTo>
                    <a:pt x="1500" y="12940"/>
                    <a:pt x="1558" y="12930"/>
                    <a:pt x="1603" y="12922"/>
                  </a:cubicBezTo>
                  <a:cubicBezTo>
                    <a:pt x="1627" y="12919"/>
                    <a:pt x="1647" y="12911"/>
                    <a:pt x="1671" y="12907"/>
                  </a:cubicBezTo>
                  <a:cubicBezTo>
                    <a:pt x="1692" y="12903"/>
                    <a:pt x="1712" y="12895"/>
                    <a:pt x="1736" y="12889"/>
                  </a:cubicBezTo>
                  <a:cubicBezTo>
                    <a:pt x="1774" y="12881"/>
                    <a:pt x="1805" y="12873"/>
                    <a:pt x="1839" y="12865"/>
                  </a:cubicBezTo>
                  <a:cubicBezTo>
                    <a:pt x="1938" y="12829"/>
                    <a:pt x="2031" y="12792"/>
                    <a:pt x="2114" y="12746"/>
                  </a:cubicBezTo>
                  <a:cubicBezTo>
                    <a:pt x="2114" y="12742"/>
                    <a:pt x="2120" y="12738"/>
                    <a:pt x="2124" y="12738"/>
                  </a:cubicBezTo>
                  <a:cubicBezTo>
                    <a:pt x="2152" y="12720"/>
                    <a:pt x="2172" y="12705"/>
                    <a:pt x="2196" y="12687"/>
                  </a:cubicBezTo>
                  <a:cubicBezTo>
                    <a:pt x="2223" y="12665"/>
                    <a:pt x="2251" y="12649"/>
                    <a:pt x="2275" y="12627"/>
                  </a:cubicBezTo>
                  <a:cubicBezTo>
                    <a:pt x="2279" y="12623"/>
                    <a:pt x="2281" y="12621"/>
                    <a:pt x="2285" y="12619"/>
                  </a:cubicBezTo>
                  <a:cubicBezTo>
                    <a:pt x="2312" y="12594"/>
                    <a:pt x="2336" y="12564"/>
                    <a:pt x="2360" y="12538"/>
                  </a:cubicBezTo>
                  <a:cubicBezTo>
                    <a:pt x="2364" y="12534"/>
                    <a:pt x="2368" y="12526"/>
                    <a:pt x="2374" y="12516"/>
                  </a:cubicBezTo>
                  <a:cubicBezTo>
                    <a:pt x="2378" y="12512"/>
                    <a:pt x="2382" y="12504"/>
                    <a:pt x="2388" y="12497"/>
                  </a:cubicBezTo>
                  <a:cubicBezTo>
                    <a:pt x="2398" y="12489"/>
                    <a:pt x="2402" y="12475"/>
                    <a:pt x="2411" y="12467"/>
                  </a:cubicBezTo>
                  <a:cubicBezTo>
                    <a:pt x="2419" y="12441"/>
                    <a:pt x="2433" y="12419"/>
                    <a:pt x="2439" y="12394"/>
                  </a:cubicBezTo>
                  <a:cubicBezTo>
                    <a:pt x="2443" y="12390"/>
                    <a:pt x="2443" y="12386"/>
                    <a:pt x="2443" y="12382"/>
                  </a:cubicBezTo>
                  <a:cubicBezTo>
                    <a:pt x="2447" y="12378"/>
                    <a:pt x="2447" y="12374"/>
                    <a:pt x="2447" y="12370"/>
                  </a:cubicBezTo>
                  <a:cubicBezTo>
                    <a:pt x="2453" y="12352"/>
                    <a:pt x="2461" y="12340"/>
                    <a:pt x="2461" y="12322"/>
                  </a:cubicBezTo>
                  <a:cubicBezTo>
                    <a:pt x="2467" y="12298"/>
                    <a:pt x="2467" y="12277"/>
                    <a:pt x="2471" y="12255"/>
                  </a:cubicBezTo>
                  <a:lnTo>
                    <a:pt x="2505" y="20"/>
                  </a:lnTo>
                  <a:lnTo>
                    <a:pt x="2505" y="10"/>
                  </a:lnTo>
                  <a:cubicBezTo>
                    <a:pt x="2505" y="52"/>
                    <a:pt x="2495" y="95"/>
                    <a:pt x="2485" y="137"/>
                  </a:cubicBezTo>
                  <a:lnTo>
                    <a:pt x="2487" y="137"/>
                  </a:lnTo>
                  <a:cubicBezTo>
                    <a:pt x="2481" y="141"/>
                    <a:pt x="2481" y="145"/>
                    <a:pt x="2481" y="149"/>
                  </a:cubicBezTo>
                  <a:cubicBezTo>
                    <a:pt x="2463" y="188"/>
                    <a:pt x="2449" y="224"/>
                    <a:pt x="2421" y="264"/>
                  </a:cubicBezTo>
                  <a:cubicBezTo>
                    <a:pt x="2415" y="272"/>
                    <a:pt x="2411" y="278"/>
                    <a:pt x="2411" y="285"/>
                  </a:cubicBezTo>
                  <a:cubicBezTo>
                    <a:pt x="2378" y="319"/>
                    <a:pt x="2350" y="357"/>
                    <a:pt x="2308" y="390"/>
                  </a:cubicBezTo>
                  <a:cubicBezTo>
                    <a:pt x="2289" y="412"/>
                    <a:pt x="2257" y="432"/>
                    <a:pt x="2227" y="454"/>
                  </a:cubicBezTo>
                  <a:cubicBezTo>
                    <a:pt x="2205" y="470"/>
                    <a:pt x="2176" y="491"/>
                    <a:pt x="2148" y="509"/>
                  </a:cubicBezTo>
                  <a:cubicBezTo>
                    <a:pt x="2035" y="577"/>
                    <a:pt x="1904" y="622"/>
                    <a:pt x="1768" y="656"/>
                  </a:cubicBezTo>
                  <a:cubicBezTo>
                    <a:pt x="1750" y="662"/>
                    <a:pt x="1730" y="670"/>
                    <a:pt x="1708" y="670"/>
                  </a:cubicBezTo>
                  <a:cubicBezTo>
                    <a:pt x="1571" y="703"/>
                    <a:pt x="1431" y="719"/>
                    <a:pt x="1280" y="719"/>
                  </a:cubicBezTo>
                  <a:lnTo>
                    <a:pt x="1266" y="719"/>
                  </a:lnTo>
                  <a:cubicBezTo>
                    <a:pt x="1112" y="719"/>
                    <a:pt x="961" y="703"/>
                    <a:pt x="817" y="670"/>
                  </a:cubicBezTo>
                  <a:cubicBezTo>
                    <a:pt x="811" y="670"/>
                    <a:pt x="807" y="670"/>
                    <a:pt x="797" y="664"/>
                  </a:cubicBezTo>
                  <a:cubicBezTo>
                    <a:pt x="656" y="632"/>
                    <a:pt x="516" y="581"/>
                    <a:pt x="399" y="513"/>
                  </a:cubicBezTo>
                  <a:cubicBezTo>
                    <a:pt x="155" y="369"/>
                    <a:pt x="32" y="188"/>
                    <a:pt x="3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75"/>
            <p:cNvSpPr/>
            <p:nvPr/>
          </p:nvSpPr>
          <p:spPr>
            <a:xfrm>
              <a:off x="7773752" y="1288210"/>
              <a:ext cx="33297" cy="17574"/>
            </a:xfrm>
            <a:custGeom>
              <a:avLst/>
              <a:gdLst/>
              <a:ahLst/>
              <a:cxnLst/>
              <a:rect l="l" t="t" r="r" b="b"/>
              <a:pathLst>
                <a:path w="2717" h="1434" extrusionOk="0">
                  <a:moveTo>
                    <a:pt x="1354" y="0"/>
                  </a:moveTo>
                  <a:cubicBezTo>
                    <a:pt x="1038" y="0"/>
                    <a:pt x="722" y="70"/>
                    <a:pt x="484" y="210"/>
                  </a:cubicBezTo>
                  <a:cubicBezTo>
                    <a:pt x="0" y="487"/>
                    <a:pt x="4" y="945"/>
                    <a:pt x="488" y="1224"/>
                  </a:cubicBezTo>
                  <a:cubicBezTo>
                    <a:pt x="729" y="1363"/>
                    <a:pt x="1044" y="1433"/>
                    <a:pt x="1359" y="1433"/>
                  </a:cubicBezTo>
                  <a:cubicBezTo>
                    <a:pt x="1677" y="1433"/>
                    <a:pt x="1994" y="1362"/>
                    <a:pt x="2237" y="1220"/>
                  </a:cubicBezTo>
                  <a:cubicBezTo>
                    <a:pt x="2716" y="945"/>
                    <a:pt x="2716" y="489"/>
                    <a:pt x="2227" y="210"/>
                  </a:cubicBezTo>
                  <a:lnTo>
                    <a:pt x="2229" y="210"/>
                  </a:lnTo>
                  <a:cubicBezTo>
                    <a:pt x="1987" y="70"/>
                    <a:pt x="1670" y="0"/>
                    <a:pt x="1354"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75"/>
            <p:cNvSpPr/>
            <p:nvPr/>
          </p:nvSpPr>
          <p:spPr>
            <a:xfrm>
              <a:off x="7950408" y="1780559"/>
              <a:ext cx="30209" cy="164119"/>
            </a:xfrm>
            <a:custGeom>
              <a:avLst/>
              <a:gdLst/>
              <a:ahLst/>
              <a:cxnLst/>
              <a:rect l="l" t="t" r="r" b="b"/>
              <a:pathLst>
                <a:path w="2465" h="13392" extrusionOk="0">
                  <a:moveTo>
                    <a:pt x="2429" y="841"/>
                  </a:moveTo>
                  <a:lnTo>
                    <a:pt x="2429" y="845"/>
                  </a:lnTo>
                  <a:cubicBezTo>
                    <a:pt x="2421" y="871"/>
                    <a:pt x="2407" y="895"/>
                    <a:pt x="2388" y="917"/>
                  </a:cubicBezTo>
                  <a:cubicBezTo>
                    <a:pt x="2407" y="895"/>
                    <a:pt x="2421" y="869"/>
                    <a:pt x="2429" y="841"/>
                  </a:cubicBezTo>
                  <a:close/>
                  <a:moveTo>
                    <a:pt x="2143" y="1169"/>
                  </a:moveTo>
                  <a:cubicBezTo>
                    <a:pt x="2130" y="1179"/>
                    <a:pt x="2117" y="1190"/>
                    <a:pt x="2100" y="1200"/>
                  </a:cubicBezTo>
                  <a:cubicBezTo>
                    <a:pt x="2116" y="1188"/>
                    <a:pt x="2129" y="1178"/>
                    <a:pt x="2143" y="1169"/>
                  </a:cubicBezTo>
                  <a:close/>
                  <a:moveTo>
                    <a:pt x="1239" y="1"/>
                  </a:moveTo>
                  <a:cubicBezTo>
                    <a:pt x="929" y="1"/>
                    <a:pt x="619" y="70"/>
                    <a:pt x="385" y="207"/>
                  </a:cubicBezTo>
                  <a:cubicBezTo>
                    <a:pt x="151" y="346"/>
                    <a:pt x="34" y="522"/>
                    <a:pt x="34" y="701"/>
                  </a:cubicBezTo>
                  <a:lnTo>
                    <a:pt x="0" y="12684"/>
                  </a:lnTo>
                  <a:cubicBezTo>
                    <a:pt x="0" y="12866"/>
                    <a:pt x="117" y="13048"/>
                    <a:pt x="357" y="13183"/>
                  </a:cubicBezTo>
                  <a:cubicBezTo>
                    <a:pt x="408" y="13217"/>
                    <a:pt x="470" y="13247"/>
                    <a:pt x="529" y="13266"/>
                  </a:cubicBezTo>
                  <a:cubicBezTo>
                    <a:pt x="535" y="13266"/>
                    <a:pt x="539" y="13272"/>
                    <a:pt x="545" y="13272"/>
                  </a:cubicBezTo>
                  <a:cubicBezTo>
                    <a:pt x="549" y="13276"/>
                    <a:pt x="559" y="13276"/>
                    <a:pt x="563" y="13280"/>
                  </a:cubicBezTo>
                  <a:cubicBezTo>
                    <a:pt x="601" y="13292"/>
                    <a:pt x="638" y="13306"/>
                    <a:pt x="676" y="13318"/>
                  </a:cubicBezTo>
                  <a:cubicBezTo>
                    <a:pt x="694" y="13322"/>
                    <a:pt x="717" y="13330"/>
                    <a:pt x="741" y="13336"/>
                  </a:cubicBezTo>
                  <a:cubicBezTo>
                    <a:pt x="751" y="13336"/>
                    <a:pt x="761" y="13340"/>
                    <a:pt x="769" y="13340"/>
                  </a:cubicBezTo>
                  <a:cubicBezTo>
                    <a:pt x="779" y="13344"/>
                    <a:pt x="793" y="13348"/>
                    <a:pt x="803" y="13348"/>
                  </a:cubicBezTo>
                  <a:cubicBezTo>
                    <a:pt x="840" y="13356"/>
                    <a:pt x="882" y="13365"/>
                    <a:pt x="924" y="13369"/>
                  </a:cubicBezTo>
                  <a:cubicBezTo>
                    <a:pt x="939" y="13373"/>
                    <a:pt x="953" y="13373"/>
                    <a:pt x="967" y="13373"/>
                  </a:cubicBezTo>
                  <a:cubicBezTo>
                    <a:pt x="977" y="13377"/>
                    <a:pt x="991" y="13377"/>
                    <a:pt x="995" y="13377"/>
                  </a:cubicBezTo>
                  <a:cubicBezTo>
                    <a:pt x="1009" y="13377"/>
                    <a:pt x="1029" y="13381"/>
                    <a:pt x="1042" y="13381"/>
                  </a:cubicBezTo>
                  <a:cubicBezTo>
                    <a:pt x="1080" y="13385"/>
                    <a:pt x="1118" y="13391"/>
                    <a:pt x="1163" y="13391"/>
                  </a:cubicBezTo>
                  <a:lnTo>
                    <a:pt x="1286" y="13391"/>
                  </a:lnTo>
                  <a:cubicBezTo>
                    <a:pt x="1332" y="13385"/>
                    <a:pt x="1375" y="13381"/>
                    <a:pt x="1421" y="13377"/>
                  </a:cubicBezTo>
                  <a:lnTo>
                    <a:pt x="1431" y="13377"/>
                  </a:lnTo>
                  <a:cubicBezTo>
                    <a:pt x="1445" y="13377"/>
                    <a:pt x="1458" y="13373"/>
                    <a:pt x="1474" y="13373"/>
                  </a:cubicBezTo>
                  <a:cubicBezTo>
                    <a:pt x="1506" y="13369"/>
                    <a:pt x="1544" y="13365"/>
                    <a:pt x="1571" y="13358"/>
                  </a:cubicBezTo>
                  <a:cubicBezTo>
                    <a:pt x="1591" y="13358"/>
                    <a:pt x="1601" y="13352"/>
                    <a:pt x="1615" y="13348"/>
                  </a:cubicBezTo>
                  <a:cubicBezTo>
                    <a:pt x="1657" y="13340"/>
                    <a:pt x="1698" y="13330"/>
                    <a:pt x="1742" y="13318"/>
                  </a:cubicBezTo>
                  <a:cubicBezTo>
                    <a:pt x="1763" y="13310"/>
                    <a:pt x="1783" y="13310"/>
                    <a:pt x="1801" y="13302"/>
                  </a:cubicBezTo>
                  <a:cubicBezTo>
                    <a:pt x="1811" y="13296"/>
                    <a:pt x="1821" y="13294"/>
                    <a:pt x="1831" y="13288"/>
                  </a:cubicBezTo>
                  <a:cubicBezTo>
                    <a:pt x="1914" y="13262"/>
                    <a:pt x="1993" y="13225"/>
                    <a:pt x="2065" y="13183"/>
                  </a:cubicBezTo>
                  <a:cubicBezTo>
                    <a:pt x="2069" y="13183"/>
                    <a:pt x="2075" y="13179"/>
                    <a:pt x="2082" y="13179"/>
                  </a:cubicBezTo>
                  <a:cubicBezTo>
                    <a:pt x="2106" y="13161"/>
                    <a:pt x="2126" y="13144"/>
                    <a:pt x="2150" y="13128"/>
                  </a:cubicBezTo>
                  <a:cubicBezTo>
                    <a:pt x="2172" y="13112"/>
                    <a:pt x="2205" y="13090"/>
                    <a:pt x="2229" y="13070"/>
                  </a:cubicBezTo>
                  <a:cubicBezTo>
                    <a:pt x="2229" y="13070"/>
                    <a:pt x="2233" y="13064"/>
                    <a:pt x="2239" y="13064"/>
                  </a:cubicBezTo>
                  <a:cubicBezTo>
                    <a:pt x="2261" y="13035"/>
                    <a:pt x="2290" y="13009"/>
                    <a:pt x="2312" y="12983"/>
                  </a:cubicBezTo>
                  <a:cubicBezTo>
                    <a:pt x="2318" y="12975"/>
                    <a:pt x="2322" y="12967"/>
                    <a:pt x="2322" y="12963"/>
                  </a:cubicBezTo>
                  <a:cubicBezTo>
                    <a:pt x="2328" y="12955"/>
                    <a:pt x="2332" y="12951"/>
                    <a:pt x="2336" y="12941"/>
                  </a:cubicBezTo>
                  <a:cubicBezTo>
                    <a:pt x="2346" y="12934"/>
                    <a:pt x="2356" y="12920"/>
                    <a:pt x="2360" y="12908"/>
                  </a:cubicBezTo>
                  <a:cubicBezTo>
                    <a:pt x="2370" y="12886"/>
                    <a:pt x="2384" y="12862"/>
                    <a:pt x="2393" y="12840"/>
                  </a:cubicBezTo>
                  <a:cubicBezTo>
                    <a:pt x="2393" y="12836"/>
                    <a:pt x="2393" y="12833"/>
                    <a:pt x="2397" y="12829"/>
                  </a:cubicBezTo>
                  <a:cubicBezTo>
                    <a:pt x="2397" y="12823"/>
                    <a:pt x="2397" y="12819"/>
                    <a:pt x="2401" y="12815"/>
                  </a:cubicBezTo>
                  <a:cubicBezTo>
                    <a:pt x="2401" y="12803"/>
                    <a:pt x="2407" y="12785"/>
                    <a:pt x="2411" y="12769"/>
                  </a:cubicBezTo>
                  <a:cubicBezTo>
                    <a:pt x="2415" y="12747"/>
                    <a:pt x="2415" y="12722"/>
                    <a:pt x="2421" y="12702"/>
                  </a:cubicBezTo>
                  <a:lnTo>
                    <a:pt x="2453" y="719"/>
                  </a:lnTo>
                  <a:lnTo>
                    <a:pt x="2453" y="705"/>
                  </a:lnTo>
                  <a:cubicBezTo>
                    <a:pt x="2453" y="716"/>
                    <a:pt x="2451" y="728"/>
                    <a:pt x="2449" y="740"/>
                  </a:cubicBezTo>
                  <a:lnTo>
                    <a:pt x="2449" y="740"/>
                  </a:lnTo>
                  <a:cubicBezTo>
                    <a:pt x="2464" y="548"/>
                    <a:pt x="2350" y="354"/>
                    <a:pt x="2098" y="207"/>
                  </a:cubicBezTo>
                  <a:lnTo>
                    <a:pt x="2096" y="207"/>
                  </a:lnTo>
                  <a:cubicBezTo>
                    <a:pt x="1860"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75"/>
            <p:cNvSpPr/>
            <p:nvPr/>
          </p:nvSpPr>
          <p:spPr>
            <a:xfrm>
              <a:off x="7900007" y="1650738"/>
              <a:ext cx="130773" cy="209119"/>
            </a:xfrm>
            <a:custGeom>
              <a:avLst/>
              <a:gdLst/>
              <a:ahLst/>
              <a:cxnLst/>
              <a:rect l="l" t="t" r="r" b="b"/>
              <a:pathLst>
                <a:path w="10671" h="17064" extrusionOk="0">
                  <a:moveTo>
                    <a:pt x="10671" y="34"/>
                  </a:moveTo>
                  <a:lnTo>
                    <a:pt x="10671" y="37"/>
                  </a:lnTo>
                  <a:lnTo>
                    <a:pt x="10671" y="37"/>
                  </a:lnTo>
                  <a:cubicBezTo>
                    <a:pt x="10671" y="36"/>
                    <a:pt x="10671" y="35"/>
                    <a:pt x="10671" y="34"/>
                  </a:cubicBezTo>
                  <a:close/>
                  <a:moveTo>
                    <a:pt x="42" y="1"/>
                  </a:moveTo>
                  <a:lnTo>
                    <a:pt x="5" y="13975"/>
                  </a:lnTo>
                  <a:cubicBezTo>
                    <a:pt x="1" y="14767"/>
                    <a:pt x="526" y="15562"/>
                    <a:pt x="1572" y="16166"/>
                  </a:cubicBezTo>
                  <a:cubicBezTo>
                    <a:pt x="1809" y="16301"/>
                    <a:pt x="2069" y="16428"/>
                    <a:pt x="2340" y="16535"/>
                  </a:cubicBezTo>
                  <a:cubicBezTo>
                    <a:pt x="2354" y="16538"/>
                    <a:pt x="2364" y="16538"/>
                    <a:pt x="2378" y="16546"/>
                  </a:cubicBezTo>
                  <a:cubicBezTo>
                    <a:pt x="2424" y="16562"/>
                    <a:pt x="2477" y="16580"/>
                    <a:pt x="2523" y="16598"/>
                  </a:cubicBezTo>
                  <a:cubicBezTo>
                    <a:pt x="2677" y="16649"/>
                    <a:pt x="2824" y="16707"/>
                    <a:pt x="2982" y="16750"/>
                  </a:cubicBezTo>
                  <a:cubicBezTo>
                    <a:pt x="3071" y="16776"/>
                    <a:pt x="3157" y="16792"/>
                    <a:pt x="3246" y="16814"/>
                  </a:cubicBezTo>
                  <a:cubicBezTo>
                    <a:pt x="3297" y="16826"/>
                    <a:pt x="3349" y="16842"/>
                    <a:pt x="3404" y="16855"/>
                  </a:cubicBezTo>
                  <a:cubicBezTo>
                    <a:pt x="3448" y="16863"/>
                    <a:pt x="3493" y="16877"/>
                    <a:pt x="3541" y="16889"/>
                  </a:cubicBezTo>
                  <a:cubicBezTo>
                    <a:pt x="3715" y="16923"/>
                    <a:pt x="3888" y="16953"/>
                    <a:pt x="4066" y="16978"/>
                  </a:cubicBezTo>
                  <a:cubicBezTo>
                    <a:pt x="4127" y="16986"/>
                    <a:pt x="4189" y="16992"/>
                    <a:pt x="4250" y="17000"/>
                  </a:cubicBezTo>
                  <a:cubicBezTo>
                    <a:pt x="4296" y="17004"/>
                    <a:pt x="4343" y="17012"/>
                    <a:pt x="4395" y="17016"/>
                  </a:cubicBezTo>
                  <a:cubicBezTo>
                    <a:pt x="4456" y="17020"/>
                    <a:pt x="4521" y="17030"/>
                    <a:pt x="4583" y="17038"/>
                  </a:cubicBezTo>
                  <a:cubicBezTo>
                    <a:pt x="4761" y="17050"/>
                    <a:pt x="4930" y="17063"/>
                    <a:pt x="5108" y="17063"/>
                  </a:cubicBezTo>
                  <a:lnTo>
                    <a:pt x="5651" y="17063"/>
                  </a:lnTo>
                  <a:cubicBezTo>
                    <a:pt x="5849" y="17056"/>
                    <a:pt x="6045" y="17042"/>
                    <a:pt x="6243" y="17020"/>
                  </a:cubicBezTo>
                  <a:cubicBezTo>
                    <a:pt x="6261" y="17020"/>
                    <a:pt x="6285" y="17016"/>
                    <a:pt x="6302" y="17012"/>
                  </a:cubicBezTo>
                  <a:cubicBezTo>
                    <a:pt x="6360" y="17008"/>
                    <a:pt x="6411" y="17000"/>
                    <a:pt x="6473" y="16992"/>
                  </a:cubicBezTo>
                  <a:cubicBezTo>
                    <a:pt x="6617" y="16974"/>
                    <a:pt x="6772" y="16956"/>
                    <a:pt x="6919" y="16929"/>
                  </a:cubicBezTo>
                  <a:cubicBezTo>
                    <a:pt x="6984" y="16915"/>
                    <a:pt x="7043" y="16893"/>
                    <a:pt x="7111" y="16881"/>
                  </a:cubicBezTo>
                  <a:cubicBezTo>
                    <a:pt x="7293" y="16842"/>
                    <a:pt x="7467" y="16796"/>
                    <a:pt x="7640" y="16750"/>
                  </a:cubicBezTo>
                  <a:cubicBezTo>
                    <a:pt x="7733" y="16725"/>
                    <a:pt x="7832" y="16707"/>
                    <a:pt x="7927" y="16679"/>
                  </a:cubicBezTo>
                  <a:cubicBezTo>
                    <a:pt x="8002" y="16653"/>
                    <a:pt x="8068" y="16624"/>
                    <a:pt x="8143" y="16598"/>
                  </a:cubicBezTo>
                  <a:cubicBezTo>
                    <a:pt x="8208" y="16572"/>
                    <a:pt x="8277" y="16546"/>
                    <a:pt x="8349" y="16519"/>
                  </a:cubicBezTo>
                  <a:cubicBezTo>
                    <a:pt x="8606" y="16416"/>
                    <a:pt x="8854" y="16303"/>
                    <a:pt x="9090" y="16166"/>
                  </a:cubicBezTo>
                  <a:cubicBezTo>
                    <a:pt x="9108" y="16154"/>
                    <a:pt x="9131" y="16140"/>
                    <a:pt x="9149" y="16128"/>
                  </a:cubicBezTo>
                  <a:cubicBezTo>
                    <a:pt x="9197" y="16103"/>
                    <a:pt x="9234" y="16069"/>
                    <a:pt x="9282" y="16043"/>
                  </a:cubicBezTo>
                  <a:cubicBezTo>
                    <a:pt x="9351" y="15998"/>
                    <a:pt x="9417" y="15954"/>
                    <a:pt x="9484" y="15909"/>
                  </a:cubicBezTo>
                  <a:cubicBezTo>
                    <a:pt x="9530" y="15871"/>
                    <a:pt x="9577" y="15831"/>
                    <a:pt x="9625" y="15800"/>
                  </a:cubicBezTo>
                  <a:cubicBezTo>
                    <a:pt x="9680" y="15752"/>
                    <a:pt x="9741" y="15704"/>
                    <a:pt x="9793" y="15659"/>
                  </a:cubicBezTo>
                  <a:cubicBezTo>
                    <a:pt x="9803" y="15647"/>
                    <a:pt x="9817" y="15641"/>
                    <a:pt x="9825" y="15629"/>
                  </a:cubicBezTo>
                  <a:cubicBezTo>
                    <a:pt x="9844" y="15613"/>
                    <a:pt x="9858" y="15592"/>
                    <a:pt x="9876" y="15574"/>
                  </a:cubicBezTo>
                  <a:cubicBezTo>
                    <a:pt x="9957" y="15491"/>
                    <a:pt x="10037" y="15413"/>
                    <a:pt x="10102" y="15328"/>
                  </a:cubicBezTo>
                  <a:cubicBezTo>
                    <a:pt x="10122" y="15312"/>
                    <a:pt x="10140" y="15294"/>
                    <a:pt x="10154" y="15275"/>
                  </a:cubicBezTo>
                  <a:cubicBezTo>
                    <a:pt x="10167" y="15257"/>
                    <a:pt x="10177" y="15241"/>
                    <a:pt x="10191" y="15223"/>
                  </a:cubicBezTo>
                  <a:cubicBezTo>
                    <a:pt x="10239" y="15160"/>
                    <a:pt x="10274" y="15100"/>
                    <a:pt x="10314" y="15037"/>
                  </a:cubicBezTo>
                  <a:cubicBezTo>
                    <a:pt x="10332" y="15013"/>
                    <a:pt x="10350" y="14987"/>
                    <a:pt x="10369" y="14958"/>
                  </a:cubicBezTo>
                  <a:cubicBezTo>
                    <a:pt x="10373" y="14944"/>
                    <a:pt x="10383" y="14932"/>
                    <a:pt x="10387" y="14920"/>
                  </a:cubicBezTo>
                  <a:cubicBezTo>
                    <a:pt x="10417" y="14865"/>
                    <a:pt x="10439" y="14809"/>
                    <a:pt x="10463" y="14754"/>
                  </a:cubicBezTo>
                  <a:cubicBezTo>
                    <a:pt x="10478" y="14720"/>
                    <a:pt x="10496" y="14686"/>
                    <a:pt x="10510" y="14656"/>
                  </a:cubicBezTo>
                  <a:cubicBezTo>
                    <a:pt x="10514" y="14645"/>
                    <a:pt x="10514" y="14637"/>
                    <a:pt x="10514" y="14623"/>
                  </a:cubicBezTo>
                  <a:cubicBezTo>
                    <a:pt x="10538" y="14573"/>
                    <a:pt x="10552" y="14512"/>
                    <a:pt x="10566" y="14462"/>
                  </a:cubicBezTo>
                  <a:cubicBezTo>
                    <a:pt x="10575" y="14425"/>
                    <a:pt x="10589" y="14391"/>
                    <a:pt x="10595" y="14357"/>
                  </a:cubicBezTo>
                  <a:cubicBezTo>
                    <a:pt x="10599" y="14349"/>
                    <a:pt x="10599" y="14340"/>
                    <a:pt x="10599" y="14332"/>
                  </a:cubicBezTo>
                  <a:cubicBezTo>
                    <a:pt x="10609" y="14272"/>
                    <a:pt x="10613" y="14217"/>
                    <a:pt x="10619" y="14161"/>
                  </a:cubicBezTo>
                  <a:cubicBezTo>
                    <a:pt x="10623" y="14124"/>
                    <a:pt x="10627" y="14090"/>
                    <a:pt x="10633" y="14052"/>
                  </a:cubicBezTo>
                  <a:lnTo>
                    <a:pt x="10633" y="14007"/>
                  </a:lnTo>
                  <a:lnTo>
                    <a:pt x="10671" y="37"/>
                  </a:lnTo>
                  <a:lnTo>
                    <a:pt x="10671" y="37"/>
                  </a:lnTo>
                  <a:cubicBezTo>
                    <a:pt x="10670" y="88"/>
                    <a:pt x="10661" y="142"/>
                    <a:pt x="10655" y="191"/>
                  </a:cubicBezTo>
                  <a:lnTo>
                    <a:pt x="10657" y="191"/>
                  </a:lnTo>
                  <a:cubicBezTo>
                    <a:pt x="10651" y="246"/>
                    <a:pt x="10647" y="302"/>
                    <a:pt x="10637" y="355"/>
                  </a:cubicBezTo>
                  <a:cubicBezTo>
                    <a:pt x="10633" y="403"/>
                    <a:pt x="10619" y="445"/>
                    <a:pt x="10605" y="488"/>
                  </a:cubicBezTo>
                  <a:cubicBezTo>
                    <a:pt x="10589" y="542"/>
                    <a:pt x="10581" y="597"/>
                    <a:pt x="10562" y="653"/>
                  </a:cubicBezTo>
                  <a:cubicBezTo>
                    <a:pt x="10544" y="694"/>
                    <a:pt x="10520" y="738"/>
                    <a:pt x="10506" y="783"/>
                  </a:cubicBezTo>
                  <a:cubicBezTo>
                    <a:pt x="10482" y="839"/>
                    <a:pt x="10459" y="890"/>
                    <a:pt x="10431" y="944"/>
                  </a:cubicBezTo>
                  <a:cubicBezTo>
                    <a:pt x="10407" y="985"/>
                    <a:pt x="10379" y="1029"/>
                    <a:pt x="10352" y="1067"/>
                  </a:cubicBezTo>
                  <a:cubicBezTo>
                    <a:pt x="10314" y="1130"/>
                    <a:pt x="10276" y="1189"/>
                    <a:pt x="10229" y="1249"/>
                  </a:cubicBezTo>
                  <a:cubicBezTo>
                    <a:pt x="10205" y="1286"/>
                    <a:pt x="10173" y="1320"/>
                    <a:pt x="10144" y="1358"/>
                  </a:cubicBezTo>
                  <a:cubicBezTo>
                    <a:pt x="10078" y="1439"/>
                    <a:pt x="9999" y="1520"/>
                    <a:pt x="9920" y="1599"/>
                  </a:cubicBezTo>
                  <a:cubicBezTo>
                    <a:pt x="9892" y="1629"/>
                    <a:pt x="9862" y="1659"/>
                    <a:pt x="9831" y="1689"/>
                  </a:cubicBezTo>
                  <a:cubicBezTo>
                    <a:pt x="9783" y="1730"/>
                    <a:pt x="9722" y="1778"/>
                    <a:pt x="9670" y="1819"/>
                  </a:cubicBezTo>
                  <a:cubicBezTo>
                    <a:pt x="9619" y="1857"/>
                    <a:pt x="9571" y="1899"/>
                    <a:pt x="9520" y="1938"/>
                  </a:cubicBezTo>
                  <a:cubicBezTo>
                    <a:pt x="9464" y="1980"/>
                    <a:pt x="9399" y="2021"/>
                    <a:pt x="9337" y="2059"/>
                  </a:cubicBezTo>
                  <a:cubicBezTo>
                    <a:pt x="9266" y="2107"/>
                    <a:pt x="9201" y="2154"/>
                    <a:pt x="9125" y="2196"/>
                  </a:cubicBezTo>
                  <a:cubicBezTo>
                    <a:pt x="8896" y="2330"/>
                    <a:pt x="8644" y="2441"/>
                    <a:pt x="8381" y="2546"/>
                  </a:cubicBezTo>
                  <a:cubicBezTo>
                    <a:pt x="8319" y="2572"/>
                    <a:pt x="8250" y="2598"/>
                    <a:pt x="8178" y="2624"/>
                  </a:cubicBezTo>
                  <a:cubicBezTo>
                    <a:pt x="7931" y="2715"/>
                    <a:pt x="7673" y="2796"/>
                    <a:pt x="7400" y="2863"/>
                  </a:cubicBezTo>
                  <a:cubicBezTo>
                    <a:pt x="7372" y="2867"/>
                    <a:pt x="7340" y="2877"/>
                    <a:pt x="7311" y="2881"/>
                  </a:cubicBezTo>
                  <a:cubicBezTo>
                    <a:pt x="7043" y="2945"/>
                    <a:pt x="6772" y="2986"/>
                    <a:pt x="6501" y="3020"/>
                  </a:cubicBezTo>
                  <a:cubicBezTo>
                    <a:pt x="6449" y="3028"/>
                    <a:pt x="6397" y="3038"/>
                    <a:pt x="6350" y="3042"/>
                  </a:cubicBezTo>
                  <a:cubicBezTo>
                    <a:pt x="6049" y="3075"/>
                    <a:pt x="5750" y="3087"/>
                    <a:pt x="5451" y="3091"/>
                  </a:cubicBezTo>
                  <a:lnTo>
                    <a:pt x="5314" y="3091"/>
                  </a:lnTo>
                  <a:cubicBezTo>
                    <a:pt x="5019" y="3091"/>
                    <a:pt x="4718" y="3075"/>
                    <a:pt x="4426" y="3042"/>
                  </a:cubicBezTo>
                  <a:cubicBezTo>
                    <a:pt x="4385" y="3038"/>
                    <a:pt x="4337" y="3034"/>
                    <a:pt x="4296" y="3028"/>
                  </a:cubicBezTo>
                  <a:cubicBezTo>
                    <a:pt x="4004" y="2996"/>
                    <a:pt x="3723" y="2945"/>
                    <a:pt x="3442" y="2881"/>
                  </a:cubicBezTo>
                  <a:cubicBezTo>
                    <a:pt x="3390" y="2873"/>
                    <a:pt x="3339" y="2855"/>
                    <a:pt x="3287" y="2844"/>
                  </a:cubicBezTo>
                  <a:cubicBezTo>
                    <a:pt x="3034" y="2784"/>
                    <a:pt x="2786" y="2707"/>
                    <a:pt x="2546" y="2620"/>
                  </a:cubicBezTo>
                  <a:cubicBezTo>
                    <a:pt x="2505" y="2606"/>
                    <a:pt x="2463" y="2594"/>
                    <a:pt x="2426" y="2576"/>
                  </a:cubicBezTo>
                  <a:cubicBezTo>
                    <a:pt x="2138" y="2467"/>
                    <a:pt x="1861" y="2338"/>
                    <a:pt x="1613" y="2196"/>
                  </a:cubicBezTo>
                  <a:cubicBezTo>
                    <a:pt x="567" y="1588"/>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75"/>
            <p:cNvSpPr/>
            <p:nvPr/>
          </p:nvSpPr>
          <p:spPr>
            <a:xfrm>
              <a:off x="7894137" y="1613240"/>
              <a:ext cx="143077" cy="75454"/>
            </a:xfrm>
            <a:custGeom>
              <a:avLst/>
              <a:gdLst/>
              <a:ahLst/>
              <a:cxnLst/>
              <a:rect l="l" t="t" r="r" b="b"/>
              <a:pathLst>
                <a:path w="11675" h="6157" extrusionOk="0">
                  <a:moveTo>
                    <a:pt x="5821" y="0"/>
                  </a:moveTo>
                  <a:cubicBezTo>
                    <a:pt x="4460" y="0"/>
                    <a:pt x="3100" y="302"/>
                    <a:pt x="2065" y="905"/>
                  </a:cubicBezTo>
                  <a:cubicBezTo>
                    <a:pt x="0" y="2102"/>
                    <a:pt x="10" y="4055"/>
                    <a:pt x="2092" y="5256"/>
                  </a:cubicBezTo>
                  <a:cubicBezTo>
                    <a:pt x="3131" y="5856"/>
                    <a:pt x="4493" y="6156"/>
                    <a:pt x="5853" y="6156"/>
                  </a:cubicBezTo>
                  <a:cubicBezTo>
                    <a:pt x="7213" y="6156"/>
                    <a:pt x="8572" y="5856"/>
                    <a:pt x="9606" y="5256"/>
                  </a:cubicBezTo>
                  <a:cubicBezTo>
                    <a:pt x="11675" y="4055"/>
                    <a:pt x="11665" y="2102"/>
                    <a:pt x="9579" y="899"/>
                  </a:cubicBezTo>
                  <a:lnTo>
                    <a:pt x="9579" y="901"/>
                  </a:lnTo>
                  <a:cubicBezTo>
                    <a:pt x="8540" y="301"/>
                    <a:pt x="7180" y="0"/>
                    <a:pt x="5821"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75"/>
            <p:cNvSpPr/>
            <p:nvPr/>
          </p:nvSpPr>
          <p:spPr>
            <a:xfrm>
              <a:off x="7947884" y="1498051"/>
              <a:ext cx="30772" cy="158739"/>
            </a:xfrm>
            <a:custGeom>
              <a:avLst/>
              <a:gdLst/>
              <a:ahLst/>
              <a:cxnLst/>
              <a:rect l="l" t="t" r="r" b="b"/>
              <a:pathLst>
                <a:path w="2511" h="12953" extrusionOk="0">
                  <a:moveTo>
                    <a:pt x="38" y="0"/>
                  </a:moveTo>
                  <a:lnTo>
                    <a:pt x="0" y="12233"/>
                  </a:lnTo>
                  <a:cubicBezTo>
                    <a:pt x="0" y="12419"/>
                    <a:pt x="123" y="12605"/>
                    <a:pt x="367" y="12744"/>
                  </a:cubicBezTo>
                  <a:cubicBezTo>
                    <a:pt x="422" y="12780"/>
                    <a:pt x="484" y="12804"/>
                    <a:pt x="545" y="12829"/>
                  </a:cubicBezTo>
                  <a:cubicBezTo>
                    <a:pt x="597" y="12851"/>
                    <a:pt x="642" y="12867"/>
                    <a:pt x="694" y="12879"/>
                  </a:cubicBezTo>
                  <a:cubicBezTo>
                    <a:pt x="717" y="12889"/>
                    <a:pt x="741" y="12893"/>
                    <a:pt x="765" y="12897"/>
                  </a:cubicBezTo>
                  <a:cubicBezTo>
                    <a:pt x="775" y="12901"/>
                    <a:pt x="779" y="12901"/>
                    <a:pt x="783" y="12905"/>
                  </a:cubicBezTo>
                  <a:cubicBezTo>
                    <a:pt x="797" y="12905"/>
                    <a:pt x="807" y="12909"/>
                    <a:pt x="820" y="12909"/>
                  </a:cubicBezTo>
                  <a:cubicBezTo>
                    <a:pt x="864" y="12918"/>
                    <a:pt x="902" y="12926"/>
                    <a:pt x="943" y="12930"/>
                  </a:cubicBezTo>
                  <a:cubicBezTo>
                    <a:pt x="981" y="12940"/>
                    <a:pt x="1023" y="12942"/>
                    <a:pt x="1066" y="12948"/>
                  </a:cubicBezTo>
                  <a:cubicBezTo>
                    <a:pt x="1108" y="12952"/>
                    <a:pt x="1145" y="12952"/>
                    <a:pt x="1187" y="12952"/>
                  </a:cubicBezTo>
                  <a:lnTo>
                    <a:pt x="1314" y="12952"/>
                  </a:lnTo>
                  <a:cubicBezTo>
                    <a:pt x="1361" y="12952"/>
                    <a:pt x="1407" y="12948"/>
                    <a:pt x="1450" y="12942"/>
                  </a:cubicBezTo>
                  <a:cubicBezTo>
                    <a:pt x="1502" y="12940"/>
                    <a:pt x="1557" y="12930"/>
                    <a:pt x="1609" y="12922"/>
                  </a:cubicBezTo>
                  <a:cubicBezTo>
                    <a:pt x="1629" y="12918"/>
                    <a:pt x="1653" y="12909"/>
                    <a:pt x="1674" y="12905"/>
                  </a:cubicBezTo>
                  <a:cubicBezTo>
                    <a:pt x="1698" y="12901"/>
                    <a:pt x="1718" y="12893"/>
                    <a:pt x="1736" y="12889"/>
                  </a:cubicBezTo>
                  <a:cubicBezTo>
                    <a:pt x="1773" y="12879"/>
                    <a:pt x="1811" y="12871"/>
                    <a:pt x="1839" y="12863"/>
                  </a:cubicBezTo>
                  <a:cubicBezTo>
                    <a:pt x="1942" y="12829"/>
                    <a:pt x="2031" y="12790"/>
                    <a:pt x="2116" y="12744"/>
                  </a:cubicBezTo>
                  <a:cubicBezTo>
                    <a:pt x="2120" y="12740"/>
                    <a:pt x="2126" y="12736"/>
                    <a:pt x="2130" y="12736"/>
                  </a:cubicBezTo>
                  <a:cubicBezTo>
                    <a:pt x="2154" y="12718"/>
                    <a:pt x="2172" y="12702"/>
                    <a:pt x="2195" y="12685"/>
                  </a:cubicBezTo>
                  <a:cubicBezTo>
                    <a:pt x="2229" y="12665"/>
                    <a:pt x="2257" y="12647"/>
                    <a:pt x="2275" y="12627"/>
                  </a:cubicBezTo>
                  <a:cubicBezTo>
                    <a:pt x="2281" y="12621"/>
                    <a:pt x="2284" y="12621"/>
                    <a:pt x="2284" y="12617"/>
                  </a:cubicBezTo>
                  <a:cubicBezTo>
                    <a:pt x="2312" y="12592"/>
                    <a:pt x="2342" y="12564"/>
                    <a:pt x="2360" y="12538"/>
                  </a:cubicBezTo>
                  <a:cubicBezTo>
                    <a:pt x="2364" y="12534"/>
                    <a:pt x="2370" y="12524"/>
                    <a:pt x="2374" y="12516"/>
                  </a:cubicBezTo>
                  <a:cubicBezTo>
                    <a:pt x="2378" y="12512"/>
                    <a:pt x="2384" y="12502"/>
                    <a:pt x="2387" y="12494"/>
                  </a:cubicBezTo>
                  <a:cubicBezTo>
                    <a:pt x="2397" y="12487"/>
                    <a:pt x="2407" y="12475"/>
                    <a:pt x="2411" y="12467"/>
                  </a:cubicBezTo>
                  <a:cubicBezTo>
                    <a:pt x="2425" y="12441"/>
                    <a:pt x="2435" y="12419"/>
                    <a:pt x="2445" y="12393"/>
                  </a:cubicBezTo>
                  <a:lnTo>
                    <a:pt x="2445" y="12382"/>
                  </a:lnTo>
                  <a:cubicBezTo>
                    <a:pt x="2449" y="12378"/>
                    <a:pt x="2449" y="12372"/>
                    <a:pt x="2453" y="12368"/>
                  </a:cubicBezTo>
                  <a:cubicBezTo>
                    <a:pt x="2459" y="12352"/>
                    <a:pt x="2463" y="12340"/>
                    <a:pt x="2463" y="12322"/>
                  </a:cubicBezTo>
                  <a:cubicBezTo>
                    <a:pt x="2467" y="12296"/>
                    <a:pt x="2473" y="12277"/>
                    <a:pt x="2473" y="12253"/>
                  </a:cubicBezTo>
                  <a:lnTo>
                    <a:pt x="2510" y="18"/>
                  </a:lnTo>
                  <a:lnTo>
                    <a:pt x="2510" y="8"/>
                  </a:lnTo>
                  <a:cubicBezTo>
                    <a:pt x="2506" y="52"/>
                    <a:pt x="2500" y="95"/>
                    <a:pt x="2487" y="137"/>
                  </a:cubicBezTo>
                  <a:lnTo>
                    <a:pt x="2487" y="149"/>
                  </a:lnTo>
                  <a:cubicBezTo>
                    <a:pt x="2467" y="186"/>
                    <a:pt x="2449" y="224"/>
                    <a:pt x="2425" y="264"/>
                  </a:cubicBezTo>
                  <a:cubicBezTo>
                    <a:pt x="2421" y="271"/>
                    <a:pt x="2415" y="275"/>
                    <a:pt x="2411" y="283"/>
                  </a:cubicBezTo>
                  <a:cubicBezTo>
                    <a:pt x="2384" y="317"/>
                    <a:pt x="2350" y="355"/>
                    <a:pt x="2312" y="390"/>
                  </a:cubicBezTo>
                  <a:cubicBezTo>
                    <a:pt x="2288" y="410"/>
                    <a:pt x="2257" y="432"/>
                    <a:pt x="2227" y="454"/>
                  </a:cubicBezTo>
                  <a:cubicBezTo>
                    <a:pt x="2205" y="470"/>
                    <a:pt x="2181" y="489"/>
                    <a:pt x="2148" y="507"/>
                  </a:cubicBezTo>
                  <a:cubicBezTo>
                    <a:pt x="2041" y="577"/>
                    <a:pt x="1908" y="622"/>
                    <a:pt x="1767" y="656"/>
                  </a:cubicBezTo>
                  <a:cubicBezTo>
                    <a:pt x="1754" y="660"/>
                    <a:pt x="1732" y="668"/>
                    <a:pt x="1712" y="668"/>
                  </a:cubicBezTo>
                  <a:cubicBezTo>
                    <a:pt x="1575" y="703"/>
                    <a:pt x="1431" y="719"/>
                    <a:pt x="1280" y="719"/>
                  </a:cubicBezTo>
                  <a:lnTo>
                    <a:pt x="1266" y="719"/>
                  </a:lnTo>
                  <a:cubicBezTo>
                    <a:pt x="1116" y="719"/>
                    <a:pt x="961" y="703"/>
                    <a:pt x="820" y="668"/>
                  </a:cubicBezTo>
                  <a:cubicBezTo>
                    <a:pt x="813" y="668"/>
                    <a:pt x="807" y="668"/>
                    <a:pt x="803" y="664"/>
                  </a:cubicBezTo>
                  <a:cubicBezTo>
                    <a:pt x="656" y="630"/>
                    <a:pt x="521" y="579"/>
                    <a:pt x="399"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75"/>
            <p:cNvSpPr/>
            <p:nvPr/>
          </p:nvSpPr>
          <p:spPr>
            <a:xfrm>
              <a:off x="7946793" y="1489314"/>
              <a:ext cx="33297" cy="17586"/>
            </a:xfrm>
            <a:custGeom>
              <a:avLst/>
              <a:gdLst/>
              <a:ahLst/>
              <a:cxnLst/>
              <a:rect l="l" t="t" r="r" b="b"/>
              <a:pathLst>
                <a:path w="2717" h="1435" extrusionOk="0">
                  <a:moveTo>
                    <a:pt x="1356" y="0"/>
                  </a:moveTo>
                  <a:cubicBezTo>
                    <a:pt x="1040" y="0"/>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0"/>
                    <a:pt x="1356"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75"/>
            <p:cNvSpPr/>
            <p:nvPr/>
          </p:nvSpPr>
          <p:spPr>
            <a:xfrm>
              <a:off x="8136145" y="1860603"/>
              <a:ext cx="30245" cy="164107"/>
            </a:xfrm>
            <a:custGeom>
              <a:avLst/>
              <a:gdLst/>
              <a:ahLst/>
              <a:cxnLst/>
              <a:rect l="l" t="t" r="r" b="b"/>
              <a:pathLst>
                <a:path w="2468" h="13391" extrusionOk="0">
                  <a:moveTo>
                    <a:pt x="2431" y="843"/>
                  </a:moveTo>
                  <a:lnTo>
                    <a:pt x="2431" y="845"/>
                  </a:lnTo>
                  <a:cubicBezTo>
                    <a:pt x="2421" y="870"/>
                    <a:pt x="2408" y="895"/>
                    <a:pt x="2388" y="917"/>
                  </a:cubicBezTo>
                  <a:lnTo>
                    <a:pt x="2388" y="917"/>
                  </a:lnTo>
                  <a:cubicBezTo>
                    <a:pt x="2408" y="895"/>
                    <a:pt x="2421" y="870"/>
                    <a:pt x="2431" y="843"/>
                  </a:cubicBezTo>
                  <a:close/>
                  <a:moveTo>
                    <a:pt x="2360" y="977"/>
                  </a:moveTo>
                  <a:lnTo>
                    <a:pt x="2360" y="977"/>
                  </a:lnTo>
                  <a:cubicBezTo>
                    <a:pt x="2332" y="1011"/>
                    <a:pt x="2304" y="1041"/>
                    <a:pt x="2276" y="1071"/>
                  </a:cubicBezTo>
                  <a:cubicBezTo>
                    <a:pt x="2304" y="1041"/>
                    <a:pt x="2336" y="1005"/>
                    <a:pt x="2360" y="977"/>
                  </a:cubicBezTo>
                  <a:close/>
                  <a:moveTo>
                    <a:pt x="2181" y="1142"/>
                  </a:moveTo>
                  <a:lnTo>
                    <a:pt x="2177" y="1146"/>
                  </a:lnTo>
                  <a:cubicBezTo>
                    <a:pt x="2174" y="1148"/>
                    <a:pt x="2171" y="1150"/>
                    <a:pt x="2168" y="1152"/>
                  </a:cubicBezTo>
                  <a:lnTo>
                    <a:pt x="2168" y="1152"/>
                  </a:lnTo>
                  <a:cubicBezTo>
                    <a:pt x="2173" y="1149"/>
                    <a:pt x="2177" y="1145"/>
                    <a:pt x="2181" y="1142"/>
                  </a:cubicBezTo>
                  <a:close/>
                  <a:moveTo>
                    <a:pt x="2149" y="1166"/>
                  </a:moveTo>
                  <a:cubicBezTo>
                    <a:pt x="2134" y="1178"/>
                    <a:pt x="2120" y="1190"/>
                    <a:pt x="2102" y="1201"/>
                  </a:cubicBezTo>
                  <a:cubicBezTo>
                    <a:pt x="2119" y="1188"/>
                    <a:pt x="2134" y="1177"/>
                    <a:pt x="2149" y="1166"/>
                  </a:cubicBezTo>
                  <a:close/>
                  <a:moveTo>
                    <a:pt x="1240" y="0"/>
                  </a:moveTo>
                  <a:cubicBezTo>
                    <a:pt x="930" y="0"/>
                    <a:pt x="620" y="69"/>
                    <a:pt x="387" y="207"/>
                  </a:cubicBezTo>
                  <a:cubicBezTo>
                    <a:pt x="151" y="348"/>
                    <a:pt x="34" y="524"/>
                    <a:pt x="34" y="702"/>
                  </a:cubicBezTo>
                  <a:lnTo>
                    <a:pt x="0" y="12685"/>
                  </a:lnTo>
                  <a:cubicBezTo>
                    <a:pt x="0" y="12866"/>
                    <a:pt x="119" y="13050"/>
                    <a:pt x="357" y="13185"/>
                  </a:cubicBezTo>
                  <a:cubicBezTo>
                    <a:pt x="408" y="13218"/>
                    <a:pt x="470" y="13248"/>
                    <a:pt x="531" y="13268"/>
                  </a:cubicBezTo>
                  <a:cubicBezTo>
                    <a:pt x="535" y="13268"/>
                    <a:pt x="541" y="13272"/>
                    <a:pt x="545" y="13272"/>
                  </a:cubicBezTo>
                  <a:cubicBezTo>
                    <a:pt x="549" y="13276"/>
                    <a:pt x="559" y="13276"/>
                    <a:pt x="565" y="13282"/>
                  </a:cubicBezTo>
                  <a:cubicBezTo>
                    <a:pt x="601" y="13294"/>
                    <a:pt x="640" y="13307"/>
                    <a:pt x="676" y="13319"/>
                  </a:cubicBezTo>
                  <a:cubicBezTo>
                    <a:pt x="696" y="13323"/>
                    <a:pt x="719" y="13331"/>
                    <a:pt x="741" y="13335"/>
                  </a:cubicBezTo>
                  <a:cubicBezTo>
                    <a:pt x="751" y="13335"/>
                    <a:pt x="761" y="13339"/>
                    <a:pt x="771" y="13339"/>
                  </a:cubicBezTo>
                  <a:cubicBezTo>
                    <a:pt x="779" y="13345"/>
                    <a:pt x="793" y="13349"/>
                    <a:pt x="803" y="13349"/>
                  </a:cubicBezTo>
                  <a:cubicBezTo>
                    <a:pt x="840" y="13357"/>
                    <a:pt x="882" y="13365"/>
                    <a:pt x="925" y="13371"/>
                  </a:cubicBezTo>
                  <a:cubicBezTo>
                    <a:pt x="939" y="13373"/>
                    <a:pt x="953" y="13373"/>
                    <a:pt x="967" y="13373"/>
                  </a:cubicBezTo>
                  <a:cubicBezTo>
                    <a:pt x="977" y="13379"/>
                    <a:pt x="991" y="13379"/>
                    <a:pt x="995" y="13379"/>
                  </a:cubicBezTo>
                  <a:cubicBezTo>
                    <a:pt x="1009" y="13379"/>
                    <a:pt x="1028" y="13383"/>
                    <a:pt x="1042" y="13383"/>
                  </a:cubicBezTo>
                  <a:cubicBezTo>
                    <a:pt x="1080" y="13387"/>
                    <a:pt x="1118" y="13391"/>
                    <a:pt x="1165" y="13391"/>
                  </a:cubicBezTo>
                  <a:lnTo>
                    <a:pt x="1286" y="13391"/>
                  </a:lnTo>
                  <a:cubicBezTo>
                    <a:pt x="1333" y="13387"/>
                    <a:pt x="1375" y="13383"/>
                    <a:pt x="1423" y="13379"/>
                  </a:cubicBezTo>
                  <a:lnTo>
                    <a:pt x="1433" y="13379"/>
                  </a:lnTo>
                  <a:cubicBezTo>
                    <a:pt x="1446" y="13379"/>
                    <a:pt x="1460" y="13375"/>
                    <a:pt x="1474" y="13375"/>
                  </a:cubicBezTo>
                  <a:cubicBezTo>
                    <a:pt x="1508" y="13371"/>
                    <a:pt x="1543" y="13365"/>
                    <a:pt x="1573" y="13357"/>
                  </a:cubicBezTo>
                  <a:cubicBezTo>
                    <a:pt x="1591" y="13357"/>
                    <a:pt x="1601" y="13353"/>
                    <a:pt x="1615" y="13349"/>
                  </a:cubicBezTo>
                  <a:cubicBezTo>
                    <a:pt x="1656" y="13339"/>
                    <a:pt x="1700" y="13331"/>
                    <a:pt x="1742" y="13319"/>
                  </a:cubicBezTo>
                  <a:cubicBezTo>
                    <a:pt x="1765" y="13311"/>
                    <a:pt x="1783" y="13311"/>
                    <a:pt x="1803" y="13302"/>
                  </a:cubicBezTo>
                  <a:cubicBezTo>
                    <a:pt x="1811" y="13298"/>
                    <a:pt x="1821" y="13294"/>
                    <a:pt x="1831" y="13290"/>
                  </a:cubicBezTo>
                  <a:cubicBezTo>
                    <a:pt x="1914" y="13264"/>
                    <a:pt x="1995" y="13226"/>
                    <a:pt x="2064" y="13185"/>
                  </a:cubicBezTo>
                  <a:cubicBezTo>
                    <a:pt x="2070" y="13185"/>
                    <a:pt x="2074" y="13179"/>
                    <a:pt x="2084" y="13179"/>
                  </a:cubicBezTo>
                  <a:cubicBezTo>
                    <a:pt x="2108" y="13163"/>
                    <a:pt x="2126" y="13145"/>
                    <a:pt x="2150" y="13129"/>
                  </a:cubicBezTo>
                  <a:cubicBezTo>
                    <a:pt x="2173" y="13113"/>
                    <a:pt x="2205" y="13092"/>
                    <a:pt x="2229" y="13070"/>
                  </a:cubicBezTo>
                  <a:cubicBezTo>
                    <a:pt x="2229" y="13070"/>
                    <a:pt x="2235" y="13066"/>
                    <a:pt x="2239" y="13066"/>
                  </a:cubicBezTo>
                  <a:cubicBezTo>
                    <a:pt x="2263" y="13036"/>
                    <a:pt x="2290" y="13010"/>
                    <a:pt x="2314" y="12985"/>
                  </a:cubicBezTo>
                  <a:cubicBezTo>
                    <a:pt x="2318" y="12977"/>
                    <a:pt x="2322" y="12969"/>
                    <a:pt x="2322" y="12963"/>
                  </a:cubicBezTo>
                  <a:cubicBezTo>
                    <a:pt x="2328" y="12955"/>
                    <a:pt x="2332" y="12951"/>
                    <a:pt x="2338" y="12943"/>
                  </a:cubicBezTo>
                  <a:cubicBezTo>
                    <a:pt x="2346" y="12935"/>
                    <a:pt x="2356" y="12921"/>
                    <a:pt x="2360" y="12909"/>
                  </a:cubicBezTo>
                  <a:cubicBezTo>
                    <a:pt x="2370" y="12887"/>
                    <a:pt x="2383" y="12864"/>
                    <a:pt x="2393" y="12842"/>
                  </a:cubicBezTo>
                  <a:cubicBezTo>
                    <a:pt x="2393" y="12838"/>
                    <a:pt x="2393" y="12834"/>
                    <a:pt x="2397" y="12828"/>
                  </a:cubicBezTo>
                  <a:cubicBezTo>
                    <a:pt x="2397" y="12824"/>
                    <a:pt x="2397" y="12820"/>
                    <a:pt x="2403" y="12816"/>
                  </a:cubicBezTo>
                  <a:cubicBezTo>
                    <a:pt x="2403" y="12802"/>
                    <a:pt x="2407" y="12786"/>
                    <a:pt x="2411" y="12769"/>
                  </a:cubicBezTo>
                  <a:cubicBezTo>
                    <a:pt x="2417" y="12749"/>
                    <a:pt x="2417" y="12723"/>
                    <a:pt x="2421" y="12701"/>
                  </a:cubicBezTo>
                  <a:lnTo>
                    <a:pt x="2455" y="718"/>
                  </a:lnTo>
                  <a:lnTo>
                    <a:pt x="2455" y="706"/>
                  </a:lnTo>
                  <a:cubicBezTo>
                    <a:pt x="2455" y="718"/>
                    <a:pt x="2451" y="732"/>
                    <a:pt x="2449" y="746"/>
                  </a:cubicBezTo>
                  <a:lnTo>
                    <a:pt x="2449" y="746"/>
                  </a:lnTo>
                  <a:cubicBezTo>
                    <a:pt x="2468" y="553"/>
                    <a:pt x="2353" y="356"/>
                    <a:pt x="2098" y="207"/>
                  </a:cubicBezTo>
                  <a:cubicBezTo>
                    <a:pt x="1861"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75"/>
            <p:cNvSpPr/>
            <p:nvPr/>
          </p:nvSpPr>
          <p:spPr>
            <a:xfrm>
              <a:off x="8085743" y="1730807"/>
              <a:ext cx="130773" cy="209083"/>
            </a:xfrm>
            <a:custGeom>
              <a:avLst/>
              <a:gdLst/>
              <a:ahLst/>
              <a:cxnLst/>
              <a:rect l="l" t="t" r="r" b="b"/>
              <a:pathLst>
                <a:path w="10671" h="17061" extrusionOk="0">
                  <a:moveTo>
                    <a:pt x="10670" y="34"/>
                  </a:moveTo>
                  <a:lnTo>
                    <a:pt x="10670" y="36"/>
                  </a:lnTo>
                  <a:lnTo>
                    <a:pt x="10670" y="36"/>
                  </a:lnTo>
                  <a:cubicBezTo>
                    <a:pt x="10670" y="35"/>
                    <a:pt x="10670" y="35"/>
                    <a:pt x="10670" y="34"/>
                  </a:cubicBezTo>
                  <a:close/>
                  <a:moveTo>
                    <a:pt x="42" y="0"/>
                  </a:moveTo>
                  <a:lnTo>
                    <a:pt x="5" y="13974"/>
                  </a:lnTo>
                  <a:cubicBezTo>
                    <a:pt x="1" y="14767"/>
                    <a:pt x="526" y="15561"/>
                    <a:pt x="1572" y="16165"/>
                  </a:cubicBezTo>
                  <a:cubicBezTo>
                    <a:pt x="1811" y="16300"/>
                    <a:pt x="2069" y="16427"/>
                    <a:pt x="2340" y="16532"/>
                  </a:cubicBezTo>
                  <a:cubicBezTo>
                    <a:pt x="2354" y="16538"/>
                    <a:pt x="2364" y="16538"/>
                    <a:pt x="2378" y="16546"/>
                  </a:cubicBezTo>
                  <a:cubicBezTo>
                    <a:pt x="2425" y="16562"/>
                    <a:pt x="2477" y="16580"/>
                    <a:pt x="2522" y="16595"/>
                  </a:cubicBezTo>
                  <a:cubicBezTo>
                    <a:pt x="2677" y="16647"/>
                    <a:pt x="2824" y="16706"/>
                    <a:pt x="2982" y="16748"/>
                  </a:cubicBezTo>
                  <a:cubicBezTo>
                    <a:pt x="3071" y="16774"/>
                    <a:pt x="3156" y="16792"/>
                    <a:pt x="3246" y="16811"/>
                  </a:cubicBezTo>
                  <a:cubicBezTo>
                    <a:pt x="3297" y="16825"/>
                    <a:pt x="3349" y="16841"/>
                    <a:pt x="3404" y="16855"/>
                  </a:cubicBezTo>
                  <a:cubicBezTo>
                    <a:pt x="3448" y="16863"/>
                    <a:pt x="3493" y="16875"/>
                    <a:pt x="3541" y="16889"/>
                  </a:cubicBezTo>
                  <a:cubicBezTo>
                    <a:pt x="3715" y="16922"/>
                    <a:pt x="3887" y="16952"/>
                    <a:pt x="4066" y="16978"/>
                  </a:cubicBezTo>
                  <a:cubicBezTo>
                    <a:pt x="4127" y="16986"/>
                    <a:pt x="4189" y="16990"/>
                    <a:pt x="4250" y="17000"/>
                  </a:cubicBezTo>
                  <a:cubicBezTo>
                    <a:pt x="4296" y="17001"/>
                    <a:pt x="4343" y="17011"/>
                    <a:pt x="4395" y="17015"/>
                  </a:cubicBezTo>
                  <a:cubicBezTo>
                    <a:pt x="4456" y="17019"/>
                    <a:pt x="4521" y="17027"/>
                    <a:pt x="4583" y="17035"/>
                  </a:cubicBezTo>
                  <a:cubicBezTo>
                    <a:pt x="4761" y="17049"/>
                    <a:pt x="4929" y="17061"/>
                    <a:pt x="5108" y="17061"/>
                  </a:cubicBezTo>
                  <a:lnTo>
                    <a:pt x="5653" y="17061"/>
                  </a:lnTo>
                  <a:cubicBezTo>
                    <a:pt x="5849" y="17053"/>
                    <a:pt x="6045" y="17041"/>
                    <a:pt x="6243" y="17019"/>
                  </a:cubicBezTo>
                  <a:cubicBezTo>
                    <a:pt x="6261" y="17019"/>
                    <a:pt x="6284" y="17015"/>
                    <a:pt x="6302" y="17011"/>
                  </a:cubicBezTo>
                  <a:cubicBezTo>
                    <a:pt x="6360" y="17007"/>
                    <a:pt x="6411" y="16998"/>
                    <a:pt x="6473" y="16990"/>
                  </a:cubicBezTo>
                  <a:cubicBezTo>
                    <a:pt x="6617" y="16972"/>
                    <a:pt x="6772" y="16956"/>
                    <a:pt x="6918" y="16926"/>
                  </a:cubicBezTo>
                  <a:cubicBezTo>
                    <a:pt x="6984" y="16914"/>
                    <a:pt x="7045" y="16893"/>
                    <a:pt x="7111" y="16881"/>
                  </a:cubicBezTo>
                  <a:cubicBezTo>
                    <a:pt x="7293" y="16841"/>
                    <a:pt x="7467" y="16795"/>
                    <a:pt x="7639" y="16748"/>
                  </a:cubicBezTo>
                  <a:cubicBezTo>
                    <a:pt x="7735" y="16722"/>
                    <a:pt x="7832" y="16706"/>
                    <a:pt x="7927" y="16677"/>
                  </a:cubicBezTo>
                  <a:cubicBezTo>
                    <a:pt x="8002" y="16651"/>
                    <a:pt x="8067" y="16621"/>
                    <a:pt x="8143" y="16595"/>
                  </a:cubicBezTo>
                  <a:cubicBezTo>
                    <a:pt x="8208" y="16572"/>
                    <a:pt x="8277" y="16546"/>
                    <a:pt x="8349" y="16516"/>
                  </a:cubicBezTo>
                  <a:cubicBezTo>
                    <a:pt x="8606" y="16415"/>
                    <a:pt x="8854" y="16300"/>
                    <a:pt x="9090" y="16165"/>
                  </a:cubicBezTo>
                  <a:cubicBezTo>
                    <a:pt x="9107" y="16154"/>
                    <a:pt x="9131" y="16140"/>
                    <a:pt x="9151" y="16128"/>
                  </a:cubicBezTo>
                  <a:cubicBezTo>
                    <a:pt x="9197" y="16102"/>
                    <a:pt x="9234" y="16068"/>
                    <a:pt x="9282" y="16043"/>
                  </a:cubicBezTo>
                  <a:cubicBezTo>
                    <a:pt x="9351" y="15997"/>
                    <a:pt x="9416" y="15954"/>
                    <a:pt x="9484" y="15908"/>
                  </a:cubicBezTo>
                  <a:cubicBezTo>
                    <a:pt x="9529" y="15870"/>
                    <a:pt x="9577" y="15831"/>
                    <a:pt x="9624" y="15799"/>
                  </a:cubicBezTo>
                  <a:cubicBezTo>
                    <a:pt x="9680" y="15751"/>
                    <a:pt x="9741" y="15704"/>
                    <a:pt x="9793" y="15658"/>
                  </a:cubicBezTo>
                  <a:cubicBezTo>
                    <a:pt x="9803" y="15646"/>
                    <a:pt x="9817" y="15641"/>
                    <a:pt x="9825" y="15629"/>
                  </a:cubicBezTo>
                  <a:cubicBezTo>
                    <a:pt x="9844" y="15611"/>
                    <a:pt x="9858" y="15591"/>
                    <a:pt x="9876" y="15573"/>
                  </a:cubicBezTo>
                  <a:cubicBezTo>
                    <a:pt x="9957" y="15488"/>
                    <a:pt x="10037" y="15413"/>
                    <a:pt x="10102" y="15328"/>
                  </a:cubicBezTo>
                  <a:cubicBezTo>
                    <a:pt x="10122" y="15312"/>
                    <a:pt x="10140" y="15294"/>
                    <a:pt x="10153" y="15272"/>
                  </a:cubicBezTo>
                  <a:cubicBezTo>
                    <a:pt x="10167" y="15256"/>
                    <a:pt x="10177" y="15240"/>
                    <a:pt x="10191" y="15223"/>
                  </a:cubicBezTo>
                  <a:cubicBezTo>
                    <a:pt x="10239" y="15159"/>
                    <a:pt x="10276" y="15100"/>
                    <a:pt x="10314" y="15036"/>
                  </a:cubicBezTo>
                  <a:cubicBezTo>
                    <a:pt x="10332" y="15011"/>
                    <a:pt x="10352" y="14985"/>
                    <a:pt x="10369" y="14957"/>
                  </a:cubicBezTo>
                  <a:cubicBezTo>
                    <a:pt x="10375" y="14943"/>
                    <a:pt x="10383" y="14931"/>
                    <a:pt x="10389" y="14919"/>
                  </a:cubicBezTo>
                  <a:cubicBezTo>
                    <a:pt x="10417" y="14864"/>
                    <a:pt x="10441" y="14808"/>
                    <a:pt x="10464" y="14753"/>
                  </a:cubicBezTo>
                  <a:cubicBezTo>
                    <a:pt x="10478" y="14719"/>
                    <a:pt x="10496" y="14686"/>
                    <a:pt x="10510" y="14656"/>
                  </a:cubicBezTo>
                  <a:cubicBezTo>
                    <a:pt x="10516" y="14644"/>
                    <a:pt x="10516" y="14636"/>
                    <a:pt x="10516" y="14622"/>
                  </a:cubicBezTo>
                  <a:cubicBezTo>
                    <a:pt x="10538" y="14571"/>
                    <a:pt x="10554" y="14511"/>
                    <a:pt x="10567" y="14462"/>
                  </a:cubicBezTo>
                  <a:cubicBezTo>
                    <a:pt x="10575" y="14424"/>
                    <a:pt x="10591" y="14390"/>
                    <a:pt x="10595" y="14357"/>
                  </a:cubicBezTo>
                  <a:cubicBezTo>
                    <a:pt x="10599" y="14347"/>
                    <a:pt x="10599" y="14339"/>
                    <a:pt x="10599" y="14329"/>
                  </a:cubicBezTo>
                  <a:cubicBezTo>
                    <a:pt x="10609" y="14272"/>
                    <a:pt x="10613" y="14216"/>
                    <a:pt x="10619" y="14161"/>
                  </a:cubicBezTo>
                  <a:cubicBezTo>
                    <a:pt x="10623" y="14123"/>
                    <a:pt x="10627" y="14089"/>
                    <a:pt x="10633" y="14052"/>
                  </a:cubicBezTo>
                  <a:lnTo>
                    <a:pt x="10633" y="14006"/>
                  </a:lnTo>
                  <a:lnTo>
                    <a:pt x="10670" y="36"/>
                  </a:lnTo>
                  <a:lnTo>
                    <a:pt x="10670" y="36"/>
                  </a:lnTo>
                  <a:cubicBezTo>
                    <a:pt x="10670" y="87"/>
                    <a:pt x="10661" y="142"/>
                    <a:pt x="10657" y="190"/>
                  </a:cubicBezTo>
                  <a:cubicBezTo>
                    <a:pt x="10653" y="246"/>
                    <a:pt x="10647" y="299"/>
                    <a:pt x="10637" y="355"/>
                  </a:cubicBezTo>
                  <a:cubicBezTo>
                    <a:pt x="10633" y="402"/>
                    <a:pt x="10619" y="444"/>
                    <a:pt x="10605" y="486"/>
                  </a:cubicBezTo>
                  <a:cubicBezTo>
                    <a:pt x="10591" y="541"/>
                    <a:pt x="10581" y="597"/>
                    <a:pt x="10562" y="652"/>
                  </a:cubicBezTo>
                  <a:cubicBezTo>
                    <a:pt x="10544" y="694"/>
                    <a:pt x="10520" y="735"/>
                    <a:pt x="10506" y="783"/>
                  </a:cubicBezTo>
                  <a:cubicBezTo>
                    <a:pt x="10482" y="836"/>
                    <a:pt x="10459" y="890"/>
                    <a:pt x="10431" y="943"/>
                  </a:cubicBezTo>
                  <a:cubicBezTo>
                    <a:pt x="10407" y="985"/>
                    <a:pt x="10379" y="1028"/>
                    <a:pt x="10352" y="1066"/>
                  </a:cubicBezTo>
                  <a:cubicBezTo>
                    <a:pt x="10314" y="1129"/>
                    <a:pt x="10276" y="1189"/>
                    <a:pt x="10229" y="1248"/>
                  </a:cubicBezTo>
                  <a:cubicBezTo>
                    <a:pt x="10205" y="1286"/>
                    <a:pt x="10173" y="1320"/>
                    <a:pt x="10145" y="1357"/>
                  </a:cubicBezTo>
                  <a:cubicBezTo>
                    <a:pt x="10078" y="1436"/>
                    <a:pt x="9999" y="1518"/>
                    <a:pt x="9920" y="1599"/>
                  </a:cubicBezTo>
                  <a:cubicBezTo>
                    <a:pt x="9892" y="1629"/>
                    <a:pt x="9864" y="1658"/>
                    <a:pt x="9831" y="1688"/>
                  </a:cubicBezTo>
                  <a:cubicBezTo>
                    <a:pt x="9783" y="1730"/>
                    <a:pt x="9724" y="1777"/>
                    <a:pt x="9670" y="1819"/>
                  </a:cubicBezTo>
                  <a:cubicBezTo>
                    <a:pt x="9619" y="1856"/>
                    <a:pt x="9573" y="1898"/>
                    <a:pt x="9521" y="1938"/>
                  </a:cubicBezTo>
                  <a:cubicBezTo>
                    <a:pt x="9464" y="1979"/>
                    <a:pt x="9399" y="2021"/>
                    <a:pt x="9337" y="2059"/>
                  </a:cubicBezTo>
                  <a:cubicBezTo>
                    <a:pt x="9268" y="2106"/>
                    <a:pt x="9203" y="2152"/>
                    <a:pt x="9127" y="2195"/>
                  </a:cubicBezTo>
                  <a:cubicBezTo>
                    <a:pt x="8897" y="2330"/>
                    <a:pt x="8644" y="2441"/>
                    <a:pt x="8380" y="2546"/>
                  </a:cubicBezTo>
                  <a:cubicBezTo>
                    <a:pt x="8321" y="2572"/>
                    <a:pt x="8250" y="2595"/>
                    <a:pt x="8180" y="2621"/>
                  </a:cubicBezTo>
                  <a:cubicBezTo>
                    <a:pt x="7931" y="2714"/>
                    <a:pt x="7673" y="2795"/>
                    <a:pt x="7402" y="2863"/>
                  </a:cubicBezTo>
                  <a:cubicBezTo>
                    <a:pt x="7372" y="2867"/>
                    <a:pt x="7340" y="2877"/>
                    <a:pt x="7311" y="2881"/>
                  </a:cubicBezTo>
                  <a:cubicBezTo>
                    <a:pt x="7045" y="2942"/>
                    <a:pt x="6772" y="2986"/>
                    <a:pt x="6500" y="3019"/>
                  </a:cubicBezTo>
                  <a:cubicBezTo>
                    <a:pt x="6449" y="3027"/>
                    <a:pt x="6397" y="3037"/>
                    <a:pt x="6350" y="3041"/>
                  </a:cubicBezTo>
                  <a:cubicBezTo>
                    <a:pt x="6051" y="3075"/>
                    <a:pt x="5750" y="3087"/>
                    <a:pt x="5450" y="3091"/>
                  </a:cubicBezTo>
                  <a:lnTo>
                    <a:pt x="5314" y="3091"/>
                  </a:lnTo>
                  <a:cubicBezTo>
                    <a:pt x="5019" y="3091"/>
                    <a:pt x="4717" y="3075"/>
                    <a:pt x="4426" y="3041"/>
                  </a:cubicBezTo>
                  <a:cubicBezTo>
                    <a:pt x="4385" y="3037"/>
                    <a:pt x="4337" y="3031"/>
                    <a:pt x="4296" y="3027"/>
                  </a:cubicBezTo>
                  <a:cubicBezTo>
                    <a:pt x="4004" y="2994"/>
                    <a:pt x="3723" y="2942"/>
                    <a:pt x="3442" y="2881"/>
                  </a:cubicBezTo>
                  <a:cubicBezTo>
                    <a:pt x="3390" y="2871"/>
                    <a:pt x="3339" y="2853"/>
                    <a:pt x="3287" y="2843"/>
                  </a:cubicBezTo>
                  <a:cubicBezTo>
                    <a:pt x="3034" y="2784"/>
                    <a:pt x="2786" y="2706"/>
                    <a:pt x="2546" y="2619"/>
                  </a:cubicBezTo>
                  <a:cubicBezTo>
                    <a:pt x="2505" y="2605"/>
                    <a:pt x="2463" y="2593"/>
                    <a:pt x="2425" y="2576"/>
                  </a:cubicBezTo>
                  <a:cubicBezTo>
                    <a:pt x="2138" y="2467"/>
                    <a:pt x="1861" y="2338"/>
                    <a:pt x="1613" y="2195"/>
                  </a:cubicBezTo>
                  <a:cubicBezTo>
                    <a:pt x="567" y="1587"/>
                    <a:pt x="42" y="795"/>
                    <a:pt x="4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75"/>
            <p:cNvSpPr/>
            <p:nvPr/>
          </p:nvSpPr>
          <p:spPr>
            <a:xfrm>
              <a:off x="8079898" y="1693297"/>
              <a:ext cx="143053" cy="75454"/>
            </a:xfrm>
            <a:custGeom>
              <a:avLst/>
              <a:gdLst/>
              <a:ahLst/>
              <a:cxnLst/>
              <a:rect l="l" t="t" r="r" b="b"/>
              <a:pathLst>
                <a:path w="11673" h="6157" extrusionOk="0">
                  <a:moveTo>
                    <a:pt x="5819" y="0"/>
                  </a:moveTo>
                  <a:cubicBezTo>
                    <a:pt x="4458" y="0"/>
                    <a:pt x="3097" y="301"/>
                    <a:pt x="2062" y="904"/>
                  </a:cubicBezTo>
                  <a:cubicBezTo>
                    <a:pt x="0" y="2102"/>
                    <a:pt x="8" y="4056"/>
                    <a:pt x="2090" y="5256"/>
                  </a:cubicBezTo>
                  <a:cubicBezTo>
                    <a:pt x="3129" y="5856"/>
                    <a:pt x="4491" y="6157"/>
                    <a:pt x="5851" y="6157"/>
                  </a:cubicBezTo>
                  <a:cubicBezTo>
                    <a:pt x="7211" y="6157"/>
                    <a:pt x="8570" y="5856"/>
                    <a:pt x="9604" y="5256"/>
                  </a:cubicBezTo>
                  <a:cubicBezTo>
                    <a:pt x="11672" y="4056"/>
                    <a:pt x="11663" y="2102"/>
                    <a:pt x="9577" y="900"/>
                  </a:cubicBezTo>
                  <a:cubicBezTo>
                    <a:pt x="8538" y="300"/>
                    <a:pt x="7178" y="0"/>
                    <a:pt x="5819"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75"/>
            <p:cNvSpPr/>
            <p:nvPr/>
          </p:nvSpPr>
          <p:spPr>
            <a:xfrm>
              <a:off x="8133620" y="1578107"/>
              <a:ext cx="30772" cy="158739"/>
            </a:xfrm>
            <a:custGeom>
              <a:avLst/>
              <a:gdLst/>
              <a:ahLst/>
              <a:cxnLst/>
              <a:rect l="l" t="t" r="r" b="b"/>
              <a:pathLst>
                <a:path w="2511" h="12953" extrusionOk="0">
                  <a:moveTo>
                    <a:pt x="38" y="1"/>
                  </a:moveTo>
                  <a:lnTo>
                    <a:pt x="0" y="12231"/>
                  </a:lnTo>
                  <a:cubicBezTo>
                    <a:pt x="0" y="12420"/>
                    <a:pt x="123" y="12606"/>
                    <a:pt x="367" y="12745"/>
                  </a:cubicBezTo>
                  <a:cubicBezTo>
                    <a:pt x="424" y="12778"/>
                    <a:pt x="484" y="12804"/>
                    <a:pt x="545" y="12830"/>
                  </a:cubicBezTo>
                  <a:cubicBezTo>
                    <a:pt x="597" y="12850"/>
                    <a:pt x="644" y="12867"/>
                    <a:pt x="696" y="12879"/>
                  </a:cubicBezTo>
                  <a:cubicBezTo>
                    <a:pt x="719" y="12887"/>
                    <a:pt x="741" y="12893"/>
                    <a:pt x="765" y="12897"/>
                  </a:cubicBezTo>
                  <a:cubicBezTo>
                    <a:pt x="775" y="12901"/>
                    <a:pt x="779" y="12901"/>
                    <a:pt x="785" y="12905"/>
                  </a:cubicBezTo>
                  <a:cubicBezTo>
                    <a:pt x="799" y="12905"/>
                    <a:pt x="808" y="12909"/>
                    <a:pt x="822" y="12909"/>
                  </a:cubicBezTo>
                  <a:cubicBezTo>
                    <a:pt x="864" y="12919"/>
                    <a:pt x="902" y="12927"/>
                    <a:pt x="943" y="12931"/>
                  </a:cubicBezTo>
                  <a:cubicBezTo>
                    <a:pt x="981" y="12939"/>
                    <a:pt x="1024" y="12943"/>
                    <a:pt x="1066" y="12949"/>
                  </a:cubicBezTo>
                  <a:cubicBezTo>
                    <a:pt x="1108" y="12953"/>
                    <a:pt x="1145" y="12953"/>
                    <a:pt x="1187" y="12953"/>
                  </a:cubicBezTo>
                  <a:lnTo>
                    <a:pt x="1314" y="12953"/>
                  </a:lnTo>
                  <a:cubicBezTo>
                    <a:pt x="1361" y="12953"/>
                    <a:pt x="1409" y="12949"/>
                    <a:pt x="1450" y="12943"/>
                  </a:cubicBezTo>
                  <a:cubicBezTo>
                    <a:pt x="1502" y="12939"/>
                    <a:pt x="1557" y="12931"/>
                    <a:pt x="1611" y="12923"/>
                  </a:cubicBezTo>
                  <a:cubicBezTo>
                    <a:pt x="1629" y="12919"/>
                    <a:pt x="1652" y="12909"/>
                    <a:pt x="1676" y="12905"/>
                  </a:cubicBezTo>
                  <a:cubicBezTo>
                    <a:pt x="1700" y="12901"/>
                    <a:pt x="1718" y="12893"/>
                    <a:pt x="1738" y="12887"/>
                  </a:cubicBezTo>
                  <a:cubicBezTo>
                    <a:pt x="1773" y="12879"/>
                    <a:pt x="1811" y="12871"/>
                    <a:pt x="1841" y="12863"/>
                  </a:cubicBezTo>
                  <a:cubicBezTo>
                    <a:pt x="1944" y="12830"/>
                    <a:pt x="2033" y="12790"/>
                    <a:pt x="2116" y="12745"/>
                  </a:cubicBezTo>
                  <a:cubicBezTo>
                    <a:pt x="2122" y="12741"/>
                    <a:pt x="2126" y="12737"/>
                    <a:pt x="2130" y="12737"/>
                  </a:cubicBezTo>
                  <a:cubicBezTo>
                    <a:pt x="2154" y="12719"/>
                    <a:pt x="2173" y="12703"/>
                    <a:pt x="2197" y="12685"/>
                  </a:cubicBezTo>
                  <a:cubicBezTo>
                    <a:pt x="2229" y="12663"/>
                    <a:pt x="2257" y="12647"/>
                    <a:pt x="2276" y="12626"/>
                  </a:cubicBezTo>
                  <a:cubicBezTo>
                    <a:pt x="2280" y="12622"/>
                    <a:pt x="2284" y="12622"/>
                    <a:pt x="2284" y="12618"/>
                  </a:cubicBezTo>
                  <a:cubicBezTo>
                    <a:pt x="2314" y="12592"/>
                    <a:pt x="2342" y="12562"/>
                    <a:pt x="2360" y="12537"/>
                  </a:cubicBezTo>
                  <a:cubicBezTo>
                    <a:pt x="2366" y="12533"/>
                    <a:pt x="2370" y="12525"/>
                    <a:pt x="2374" y="12517"/>
                  </a:cubicBezTo>
                  <a:cubicBezTo>
                    <a:pt x="2379" y="12511"/>
                    <a:pt x="2383" y="12503"/>
                    <a:pt x="2387" y="12495"/>
                  </a:cubicBezTo>
                  <a:cubicBezTo>
                    <a:pt x="2397" y="12487"/>
                    <a:pt x="2407" y="12473"/>
                    <a:pt x="2411" y="12465"/>
                  </a:cubicBezTo>
                  <a:cubicBezTo>
                    <a:pt x="2425" y="12439"/>
                    <a:pt x="2435" y="12420"/>
                    <a:pt x="2445" y="12394"/>
                  </a:cubicBezTo>
                  <a:lnTo>
                    <a:pt x="2445" y="12382"/>
                  </a:lnTo>
                  <a:cubicBezTo>
                    <a:pt x="2449" y="12376"/>
                    <a:pt x="2449" y="12372"/>
                    <a:pt x="2455" y="12368"/>
                  </a:cubicBezTo>
                  <a:cubicBezTo>
                    <a:pt x="2459" y="12350"/>
                    <a:pt x="2463" y="12338"/>
                    <a:pt x="2463" y="12323"/>
                  </a:cubicBezTo>
                  <a:cubicBezTo>
                    <a:pt x="2469" y="12297"/>
                    <a:pt x="2473" y="12275"/>
                    <a:pt x="2473" y="12253"/>
                  </a:cubicBezTo>
                  <a:lnTo>
                    <a:pt x="2510" y="18"/>
                  </a:lnTo>
                  <a:lnTo>
                    <a:pt x="2510" y="8"/>
                  </a:lnTo>
                  <a:cubicBezTo>
                    <a:pt x="2506" y="50"/>
                    <a:pt x="2500" y="94"/>
                    <a:pt x="2486" y="137"/>
                  </a:cubicBezTo>
                  <a:lnTo>
                    <a:pt x="2486" y="147"/>
                  </a:lnTo>
                  <a:cubicBezTo>
                    <a:pt x="2467" y="187"/>
                    <a:pt x="2449" y="224"/>
                    <a:pt x="2425" y="262"/>
                  </a:cubicBezTo>
                  <a:cubicBezTo>
                    <a:pt x="2421" y="272"/>
                    <a:pt x="2417" y="276"/>
                    <a:pt x="2411" y="284"/>
                  </a:cubicBezTo>
                  <a:cubicBezTo>
                    <a:pt x="2383" y="317"/>
                    <a:pt x="2350" y="355"/>
                    <a:pt x="2312" y="389"/>
                  </a:cubicBezTo>
                  <a:cubicBezTo>
                    <a:pt x="2290" y="411"/>
                    <a:pt x="2257" y="432"/>
                    <a:pt x="2229" y="452"/>
                  </a:cubicBezTo>
                  <a:cubicBezTo>
                    <a:pt x="2205" y="470"/>
                    <a:pt x="2181" y="490"/>
                    <a:pt x="2150" y="508"/>
                  </a:cubicBezTo>
                  <a:cubicBezTo>
                    <a:pt x="2041" y="575"/>
                    <a:pt x="1910" y="623"/>
                    <a:pt x="1769" y="656"/>
                  </a:cubicBezTo>
                  <a:cubicBezTo>
                    <a:pt x="1755" y="660"/>
                    <a:pt x="1732" y="668"/>
                    <a:pt x="1712" y="668"/>
                  </a:cubicBezTo>
                  <a:cubicBezTo>
                    <a:pt x="1577" y="702"/>
                    <a:pt x="1431" y="720"/>
                    <a:pt x="1282" y="720"/>
                  </a:cubicBezTo>
                  <a:lnTo>
                    <a:pt x="1268" y="720"/>
                  </a:lnTo>
                  <a:cubicBezTo>
                    <a:pt x="1118" y="720"/>
                    <a:pt x="963" y="702"/>
                    <a:pt x="822" y="668"/>
                  </a:cubicBezTo>
                  <a:cubicBezTo>
                    <a:pt x="812" y="668"/>
                    <a:pt x="808" y="668"/>
                    <a:pt x="803" y="664"/>
                  </a:cubicBezTo>
                  <a:cubicBezTo>
                    <a:pt x="658" y="631"/>
                    <a:pt x="521" y="579"/>
                    <a:pt x="400" y="512"/>
                  </a:cubicBezTo>
                  <a:cubicBezTo>
                    <a:pt x="161" y="369"/>
                    <a:pt x="38" y="187"/>
                    <a:pt x="38"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75"/>
            <p:cNvSpPr/>
            <p:nvPr/>
          </p:nvSpPr>
          <p:spPr>
            <a:xfrm>
              <a:off x="8132530" y="1569370"/>
              <a:ext cx="33297" cy="17574"/>
            </a:xfrm>
            <a:custGeom>
              <a:avLst/>
              <a:gdLst/>
              <a:ahLst/>
              <a:cxnLst/>
              <a:rect l="l" t="t" r="r" b="b"/>
              <a:pathLst>
                <a:path w="2717" h="1434" extrusionOk="0">
                  <a:moveTo>
                    <a:pt x="1357" y="1"/>
                  </a:moveTo>
                  <a:cubicBezTo>
                    <a:pt x="1041" y="1"/>
                    <a:pt x="725" y="71"/>
                    <a:pt x="487" y="210"/>
                  </a:cubicBezTo>
                  <a:cubicBezTo>
                    <a:pt x="0" y="490"/>
                    <a:pt x="6" y="945"/>
                    <a:pt x="487" y="1225"/>
                  </a:cubicBezTo>
                  <a:cubicBezTo>
                    <a:pt x="730" y="1364"/>
                    <a:pt x="1047" y="1434"/>
                    <a:pt x="1362" y="1434"/>
                  </a:cubicBezTo>
                  <a:cubicBezTo>
                    <a:pt x="1680" y="1434"/>
                    <a:pt x="1997" y="1363"/>
                    <a:pt x="2237" y="1221"/>
                  </a:cubicBezTo>
                  <a:cubicBezTo>
                    <a:pt x="2716" y="945"/>
                    <a:pt x="2716" y="490"/>
                    <a:pt x="2233" y="210"/>
                  </a:cubicBezTo>
                  <a:cubicBezTo>
                    <a:pt x="1991" y="71"/>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75"/>
            <p:cNvSpPr/>
            <p:nvPr/>
          </p:nvSpPr>
          <p:spPr>
            <a:xfrm>
              <a:off x="7385380" y="1660284"/>
              <a:ext cx="88971" cy="131227"/>
            </a:xfrm>
            <a:custGeom>
              <a:avLst/>
              <a:gdLst/>
              <a:ahLst/>
              <a:cxnLst/>
              <a:rect l="l" t="t" r="r" b="b"/>
              <a:pathLst>
                <a:path w="7260" h="10708" extrusionOk="0">
                  <a:moveTo>
                    <a:pt x="1119" y="0"/>
                  </a:moveTo>
                  <a:cubicBezTo>
                    <a:pt x="1" y="0"/>
                    <a:pt x="852" y="1531"/>
                    <a:pt x="2186" y="3233"/>
                  </a:cubicBezTo>
                  <a:cubicBezTo>
                    <a:pt x="2842" y="4069"/>
                    <a:pt x="3507" y="4545"/>
                    <a:pt x="3297" y="6320"/>
                  </a:cubicBezTo>
                  <a:cubicBezTo>
                    <a:pt x="3147" y="7606"/>
                    <a:pt x="3489" y="9585"/>
                    <a:pt x="3785" y="10494"/>
                  </a:cubicBezTo>
                  <a:cubicBezTo>
                    <a:pt x="3834" y="10645"/>
                    <a:pt x="3962" y="10708"/>
                    <a:pt x="4142" y="10708"/>
                  </a:cubicBezTo>
                  <a:cubicBezTo>
                    <a:pt x="5047" y="10708"/>
                    <a:pt x="7259" y="9117"/>
                    <a:pt x="7259" y="9117"/>
                  </a:cubicBezTo>
                  <a:cubicBezTo>
                    <a:pt x="7259" y="9117"/>
                    <a:pt x="6827" y="5195"/>
                    <a:pt x="6409" y="4452"/>
                  </a:cubicBezTo>
                  <a:cubicBezTo>
                    <a:pt x="5993" y="3713"/>
                    <a:pt x="4306" y="523"/>
                    <a:pt x="1425" y="30"/>
                  </a:cubicBezTo>
                  <a:cubicBezTo>
                    <a:pt x="1310" y="10"/>
                    <a:pt x="1208" y="0"/>
                    <a:pt x="111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75"/>
            <p:cNvSpPr/>
            <p:nvPr/>
          </p:nvSpPr>
          <p:spPr>
            <a:xfrm>
              <a:off x="7389044" y="1661228"/>
              <a:ext cx="56385" cy="128151"/>
            </a:xfrm>
            <a:custGeom>
              <a:avLst/>
              <a:gdLst/>
              <a:ahLst/>
              <a:cxnLst/>
              <a:rect l="l" t="t" r="r" b="b"/>
              <a:pathLst>
                <a:path w="4601" h="10457" extrusionOk="0">
                  <a:moveTo>
                    <a:pt x="441" y="1"/>
                  </a:moveTo>
                  <a:lnTo>
                    <a:pt x="441" y="1"/>
                  </a:lnTo>
                  <a:cubicBezTo>
                    <a:pt x="1" y="367"/>
                    <a:pt x="770" y="1728"/>
                    <a:pt x="1885" y="3158"/>
                  </a:cubicBezTo>
                  <a:cubicBezTo>
                    <a:pt x="2543" y="3992"/>
                    <a:pt x="1291" y="5094"/>
                    <a:pt x="2190" y="6360"/>
                  </a:cubicBezTo>
                  <a:cubicBezTo>
                    <a:pt x="2947" y="7412"/>
                    <a:pt x="3101" y="9339"/>
                    <a:pt x="3396" y="10250"/>
                  </a:cubicBezTo>
                  <a:lnTo>
                    <a:pt x="3394" y="10250"/>
                  </a:lnTo>
                  <a:cubicBezTo>
                    <a:pt x="3444" y="10398"/>
                    <a:pt x="3508" y="10457"/>
                    <a:pt x="3619" y="10457"/>
                  </a:cubicBezTo>
                  <a:cubicBezTo>
                    <a:pt x="3775" y="10457"/>
                    <a:pt x="4023" y="10340"/>
                    <a:pt x="4450" y="10193"/>
                  </a:cubicBezTo>
                  <a:cubicBezTo>
                    <a:pt x="4601" y="8678"/>
                    <a:pt x="4409" y="5514"/>
                    <a:pt x="4056" y="4248"/>
                  </a:cubicBezTo>
                  <a:cubicBezTo>
                    <a:pt x="3077" y="789"/>
                    <a:pt x="1209" y="1156"/>
                    <a:pt x="441" y="1"/>
                  </a:cubicBezTo>
                  <a:close/>
                </a:path>
              </a:pathLst>
            </a:custGeom>
            <a:solidFill>
              <a:srgbClr val="9B5E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75"/>
            <p:cNvSpPr/>
            <p:nvPr/>
          </p:nvSpPr>
          <p:spPr>
            <a:xfrm>
              <a:off x="7395857" y="1700294"/>
              <a:ext cx="51716" cy="84633"/>
            </a:xfrm>
            <a:custGeom>
              <a:avLst/>
              <a:gdLst/>
              <a:ahLst/>
              <a:cxnLst/>
              <a:rect l="l" t="t" r="r" b="b"/>
              <a:pathLst>
                <a:path w="4220" h="6906" extrusionOk="0">
                  <a:moveTo>
                    <a:pt x="289" y="0"/>
                  </a:moveTo>
                  <a:cubicBezTo>
                    <a:pt x="1" y="0"/>
                    <a:pt x="7" y="1066"/>
                    <a:pt x="645" y="2201"/>
                  </a:cubicBezTo>
                  <a:cubicBezTo>
                    <a:pt x="1315" y="3390"/>
                    <a:pt x="4035" y="6906"/>
                    <a:pt x="4035" y="6906"/>
                  </a:cubicBezTo>
                  <a:lnTo>
                    <a:pt x="4035" y="6904"/>
                  </a:lnTo>
                  <a:cubicBezTo>
                    <a:pt x="3776" y="6347"/>
                    <a:pt x="4219" y="2376"/>
                    <a:pt x="3849" y="2376"/>
                  </a:cubicBezTo>
                  <a:cubicBezTo>
                    <a:pt x="3825" y="2376"/>
                    <a:pt x="3798" y="2392"/>
                    <a:pt x="3768" y="2427"/>
                  </a:cubicBezTo>
                  <a:cubicBezTo>
                    <a:pt x="3638" y="2573"/>
                    <a:pt x="3486" y="2636"/>
                    <a:pt x="3319" y="2636"/>
                  </a:cubicBezTo>
                  <a:cubicBezTo>
                    <a:pt x="2260" y="2636"/>
                    <a:pt x="602" y="86"/>
                    <a:pt x="327" y="6"/>
                  </a:cubicBezTo>
                  <a:cubicBezTo>
                    <a:pt x="313" y="2"/>
                    <a:pt x="301" y="0"/>
                    <a:pt x="28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75"/>
            <p:cNvSpPr/>
            <p:nvPr/>
          </p:nvSpPr>
          <p:spPr>
            <a:xfrm>
              <a:off x="7428429" y="1760082"/>
              <a:ext cx="350530" cy="271375"/>
            </a:xfrm>
            <a:custGeom>
              <a:avLst/>
              <a:gdLst/>
              <a:ahLst/>
              <a:cxnLst/>
              <a:rect l="l" t="t" r="r" b="b"/>
              <a:pathLst>
                <a:path w="28603" h="22144" extrusionOk="0">
                  <a:moveTo>
                    <a:pt x="4158" y="0"/>
                  </a:moveTo>
                  <a:cubicBezTo>
                    <a:pt x="3537" y="1357"/>
                    <a:pt x="2340" y="1662"/>
                    <a:pt x="1389" y="1662"/>
                  </a:cubicBezTo>
                  <a:cubicBezTo>
                    <a:pt x="612" y="1662"/>
                    <a:pt x="0" y="1458"/>
                    <a:pt x="0" y="1458"/>
                  </a:cubicBezTo>
                  <a:lnTo>
                    <a:pt x="0" y="1458"/>
                  </a:lnTo>
                  <a:cubicBezTo>
                    <a:pt x="0" y="1459"/>
                    <a:pt x="1462" y="9521"/>
                    <a:pt x="2892" y="12519"/>
                  </a:cubicBezTo>
                  <a:cubicBezTo>
                    <a:pt x="4329" y="15512"/>
                    <a:pt x="15522" y="20072"/>
                    <a:pt x="21742" y="21782"/>
                  </a:cubicBezTo>
                  <a:cubicBezTo>
                    <a:pt x="22663" y="22035"/>
                    <a:pt x="23455" y="22143"/>
                    <a:pt x="24136" y="22143"/>
                  </a:cubicBezTo>
                  <a:cubicBezTo>
                    <a:pt x="28052" y="22143"/>
                    <a:pt x="28293" y="18573"/>
                    <a:pt x="28293" y="18573"/>
                  </a:cubicBezTo>
                  <a:cubicBezTo>
                    <a:pt x="28602" y="15139"/>
                    <a:pt x="9079" y="9985"/>
                    <a:pt x="9079" y="9985"/>
                  </a:cubicBezTo>
                  <a:lnTo>
                    <a:pt x="41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75"/>
            <p:cNvSpPr/>
            <p:nvPr/>
          </p:nvSpPr>
          <p:spPr>
            <a:xfrm>
              <a:off x="7457484" y="1760082"/>
              <a:ext cx="321473" cy="249965"/>
            </a:xfrm>
            <a:custGeom>
              <a:avLst/>
              <a:gdLst/>
              <a:ahLst/>
              <a:cxnLst/>
              <a:rect l="l" t="t" r="r" b="b"/>
              <a:pathLst>
                <a:path w="26232" h="20397" extrusionOk="0">
                  <a:moveTo>
                    <a:pt x="1787" y="0"/>
                  </a:moveTo>
                  <a:cubicBezTo>
                    <a:pt x="1371" y="916"/>
                    <a:pt x="686" y="1351"/>
                    <a:pt x="0" y="1540"/>
                  </a:cubicBezTo>
                  <a:cubicBezTo>
                    <a:pt x="518" y="4095"/>
                    <a:pt x="1530" y="8677"/>
                    <a:pt x="2538" y="10771"/>
                  </a:cubicBezTo>
                  <a:cubicBezTo>
                    <a:pt x="3968" y="13771"/>
                    <a:pt x="15169" y="18329"/>
                    <a:pt x="21388" y="20041"/>
                  </a:cubicBezTo>
                  <a:cubicBezTo>
                    <a:pt x="22298" y="20291"/>
                    <a:pt x="23078" y="20396"/>
                    <a:pt x="23750" y="20396"/>
                  </a:cubicBezTo>
                  <a:cubicBezTo>
                    <a:pt x="24411" y="20396"/>
                    <a:pt x="24968" y="20295"/>
                    <a:pt x="25443" y="20130"/>
                  </a:cubicBezTo>
                  <a:cubicBezTo>
                    <a:pt x="25871" y="19317"/>
                    <a:pt x="25922" y="18573"/>
                    <a:pt x="25922" y="18573"/>
                  </a:cubicBezTo>
                  <a:cubicBezTo>
                    <a:pt x="26231" y="15139"/>
                    <a:pt x="6708" y="9985"/>
                    <a:pt x="6708" y="9985"/>
                  </a:cubicBezTo>
                  <a:lnTo>
                    <a:pt x="17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75"/>
            <p:cNvSpPr/>
            <p:nvPr/>
          </p:nvSpPr>
          <p:spPr>
            <a:xfrm>
              <a:off x="7622315" y="2970562"/>
              <a:ext cx="122329" cy="118935"/>
            </a:xfrm>
            <a:custGeom>
              <a:avLst/>
              <a:gdLst/>
              <a:ahLst/>
              <a:cxnLst/>
              <a:rect l="l" t="t" r="r" b="b"/>
              <a:pathLst>
                <a:path w="9982" h="9705" extrusionOk="0">
                  <a:moveTo>
                    <a:pt x="2557" y="1"/>
                  </a:moveTo>
                  <a:cubicBezTo>
                    <a:pt x="2484" y="1"/>
                    <a:pt x="2412" y="3"/>
                    <a:pt x="2340" y="6"/>
                  </a:cubicBezTo>
                  <a:cubicBezTo>
                    <a:pt x="2340" y="6"/>
                    <a:pt x="1" y="362"/>
                    <a:pt x="567" y="1703"/>
                  </a:cubicBezTo>
                  <a:cubicBezTo>
                    <a:pt x="1136" y="3053"/>
                    <a:pt x="3822" y="5103"/>
                    <a:pt x="4175" y="5957"/>
                  </a:cubicBezTo>
                  <a:cubicBezTo>
                    <a:pt x="4516" y="6769"/>
                    <a:pt x="6536" y="9581"/>
                    <a:pt x="7328" y="9581"/>
                  </a:cubicBezTo>
                  <a:cubicBezTo>
                    <a:pt x="7364" y="9581"/>
                    <a:pt x="7398" y="9575"/>
                    <a:pt x="7430" y="9562"/>
                  </a:cubicBezTo>
                  <a:cubicBezTo>
                    <a:pt x="8143" y="9277"/>
                    <a:pt x="9981" y="9705"/>
                    <a:pt x="9769" y="6234"/>
                  </a:cubicBezTo>
                  <a:cubicBezTo>
                    <a:pt x="9562" y="2851"/>
                    <a:pt x="5641" y="1"/>
                    <a:pt x="255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75"/>
            <p:cNvSpPr/>
            <p:nvPr/>
          </p:nvSpPr>
          <p:spPr>
            <a:xfrm>
              <a:off x="7392071" y="3114561"/>
              <a:ext cx="218213" cy="74608"/>
            </a:xfrm>
            <a:custGeom>
              <a:avLst/>
              <a:gdLst/>
              <a:ahLst/>
              <a:cxnLst/>
              <a:rect l="l" t="t" r="r" b="b"/>
              <a:pathLst>
                <a:path w="17806" h="6088" extrusionOk="0">
                  <a:moveTo>
                    <a:pt x="9592" y="0"/>
                  </a:moveTo>
                  <a:cubicBezTo>
                    <a:pt x="9592" y="0"/>
                    <a:pt x="7046" y="640"/>
                    <a:pt x="5705" y="993"/>
                  </a:cubicBezTo>
                  <a:cubicBezTo>
                    <a:pt x="4354" y="1345"/>
                    <a:pt x="255" y="2625"/>
                    <a:pt x="115" y="3328"/>
                  </a:cubicBezTo>
                  <a:cubicBezTo>
                    <a:pt x="1" y="3903"/>
                    <a:pt x="435" y="6087"/>
                    <a:pt x="3852" y="6087"/>
                  </a:cubicBezTo>
                  <a:cubicBezTo>
                    <a:pt x="4666" y="6087"/>
                    <a:pt x="5649" y="5963"/>
                    <a:pt x="6834" y="5664"/>
                  </a:cubicBezTo>
                  <a:cubicBezTo>
                    <a:pt x="8867" y="5150"/>
                    <a:pt x="10136" y="4999"/>
                    <a:pt x="11026" y="4999"/>
                  </a:cubicBezTo>
                  <a:cubicBezTo>
                    <a:pt x="12299" y="4999"/>
                    <a:pt x="12797" y="5308"/>
                    <a:pt x="13645" y="5308"/>
                  </a:cubicBezTo>
                  <a:cubicBezTo>
                    <a:pt x="13999" y="5308"/>
                    <a:pt x="14414" y="5254"/>
                    <a:pt x="14972" y="5101"/>
                  </a:cubicBezTo>
                  <a:cubicBezTo>
                    <a:pt x="17805" y="4317"/>
                    <a:pt x="16670" y="993"/>
                    <a:pt x="16670" y="993"/>
                  </a:cubicBezTo>
                  <a:lnTo>
                    <a:pt x="1689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75"/>
            <p:cNvSpPr/>
            <p:nvPr/>
          </p:nvSpPr>
          <p:spPr>
            <a:xfrm>
              <a:off x="7607891" y="2411110"/>
              <a:ext cx="162440" cy="639466"/>
            </a:xfrm>
            <a:custGeom>
              <a:avLst/>
              <a:gdLst/>
              <a:ahLst/>
              <a:cxnLst/>
              <a:rect l="l" t="t" r="r" b="b"/>
              <a:pathLst>
                <a:path w="13255" h="52180" extrusionOk="0">
                  <a:moveTo>
                    <a:pt x="10689" y="1"/>
                  </a:moveTo>
                  <a:lnTo>
                    <a:pt x="375" y="2430"/>
                  </a:lnTo>
                  <a:cubicBezTo>
                    <a:pt x="375" y="2430"/>
                    <a:pt x="1" y="17840"/>
                    <a:pt x="1122" y="22874"/>
                  </a:cubicBezTo>
                  <a:cubicBezTo>
                    <a:pt x="2242" y="27914"/>
                    <a:pt x="3480" y="50228"/>
                    <a:pt x="3480" y="50228"/>
                  </a:cubicBezTo>
                  <a:cubicBezTo>
                    <a:pt x="4771" y="51692"/>
                    <a:pt x="6119" y="52180"/>
                    <a:pt x="7342" y="52180"/>
                  </a:cubicBezTo>
                  <a:cubicBezTo>
                    <a:pt x="9788" y="52180"/>
                    <a:pt x="11735" y="50228"/>
                    <a:pt x="11735" y="50228"/>
                  </a:cubicBezTo>
                  <a:cubicBezTo>
                    <a:pt x="13254" y="42441"/>
                    <a:pt x="10726" y="24611"/>
                    <a:pt x="10726" y="22351"/>
                  </a:cubicBezTo>
                  <a:cubicBezTo>
                    <a:pt x="10726" y="20090"/>
                    <a:pt x="10689" y="1"/>
                    <a:pt x="106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75"/>
            <p:cNvSpPr/>
            <p:nvPr/>
          </p:nvSpPr>
          <p:spPr>
            <a:xfrm>
              <a:off x="7485080" y="2411061"/>
              <a:ext cx="159670" cy="716170"/>
            </a:xfrm>
            <a:custGeom>
              <a:avLst/>
              <a:gdLst/>
              <a:ahLst/>
              <a:cxnLst/>
              <a:rect l="l" t="t" r="r" b="b"/>
              <a:pathLst>
                <a:path w="13029" h="58439" extrusionOk="0">
                  <a:moveTo>
                    <a:pt x="5900" y="1"/>
                  </a:moveTo>
                  <a:cubicBezTo>
                    <a:pt x="4112" y="1"/>
                    <a:pt x="2514" y="866"/>
                    <a:pt x="1857" y="3547"/>
                  </a:cubicBezTo>
                  <a:cubicBezTo>
                    <a:pt x="1" y="11105"/>
                    <a:pt x="484" y="24203"/>
                    <a:pt x="694" y="28902"/>
                  </a:cubicBezTo>
                  <a:cubicBezTo>
                    <a:pt x="900" y="33593"/>
                    <a:pt x="694" y="56066"/>
                    <a:pt x="694" y="56066"/>
                  </a:cubicBezTo>
                  <a:cubicBezTo>
                    <a:pt x="1091" y="57954"/>
                    <a:pt x="3245" y="58438"/>
                    <a:pt x="5352" y="58438"/>
                  </a:cubicBezTo>
                  <a:cubicBezTo>
                    <a:pt x="7575" y="58438"/>
                    <a:pt x="9746" y="57899"/>
                    <a:pt x="9746" y="57899"/>
                  </a:cubicBezTo>
                  <a:cubicBezTo>
                    <a:pt x="10350" y="54228"/>
                    <a:pt x="10998" y="28696"/>
                    <a:pt x="10998" y="28696"/>
                  </a:cubicBezTo>
                  <a:cubicBezTo>
                    <a:pt x="12030" y="15829"/>
                    <a:pt x="13028" y="2859"/>
                    <a:pt x="13028" y="2859"/>
                  </a:cubicBezTo>
                  <a:cubicBezTo>
                    <a:pt x="13028" y="2859"/>
                    <a:pt x="9150" y="1"/>
                    <a:pt x="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75"/>
            <p:cNvSpPr/>
            <p:nvPr/>
          </p:nvSpPr>
          <p:spPr>
            <a:xfrm>
              <a:off x="7533925" y="2491497"/>
              <a:ext cx="107244" cy="635740"/>
            </a:xfrm>
            <a:custGeom>
              <a:avLst/>
              <a:gdLst/>
              <a:ahLst/>
              <a:cxnLst/>
              <a:rect l="l" t="t" r="r" b="b"/>
              <a:pathLst>
                <a:path w="8751" h="51876" extrusionOk="0">
                  <a:moveTo>
                    <a:pt x="8751" y="0"/>
                  </a:moveTo>
                  <a:lnTo>
                    <a:pt x="3664" y="1248"/>
                  </a:lnTo>
                  <a:cubicBezTo>
                    <a:pt x="3664" y="1248"/>
                    <a:pt x="1" y="10874"/>
                    <a:pt x="559" y="25308"/>
                  </a:cubicBezTo>
                  <a:cubicBezTo>
                    <a:pt x="995" y="36479"/>
                    <a:pt x="1174" y="47464"/>
                    <a:pt x="1235" y="51875"/>
                  </a:cubicBezTo>
                  <a:cubicBezTo>
                    <a:pt x="1274" y="51876"/>
                    <a:pt x="1314" y="51876"/>
                    <a:pt x="1353" y="51876"/>
                  </a:cubicBezTo>
                  <a:cubicBezTo>
                    <a:pt x="3581" y="51876"/>
                    <a:pt x="5760" y="51337"/>
                    <a:pt x="5760" y="51337"/>
                  </a:cubicBezTo>
                  <a:cubicBezTo>
                    <a:pt x="6364" y="47664"/>
                    <a:pt x="7012" y="22132"/>
                    <a:pt x="7012" y="22132"/>
                  </a:cubicBezTo>
                  <a:cubicBezTo>
                    <a:pt x="7705" y="13471"/>
                    <a:pt x="8381" y="4770"/>
                    <a:pt x="875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75"/>
            <p:cNvSpPr/>
            <p:nvPr/>
          </p:nvSpPr>
          <p:spPr>
            <a:xfrm>
              <a:off x="7667496" y="2412887"/>
              <a:ext cx="102832" cy="637689"/>
            </a:xfrm>
            <a:custGeom>
              <a:avLst/>
              <a:gdLst/>
              <a:ahLst/>
              <a:cxnLst/>
              <a:rect l="l" t="t" r="r" b="b"/>
              <a:pathLst>
                <a:path w="8391" h="52035" extrusionOk="0">
                  <a:moveTo>
                    <a:pt x="5825" y="0"/>
                  </a:moveTo>
                  <a:lnTo>
                    <a:pt x="1407" y="3398"/>
                  </a:lnTo>
                  <a:cubicBezTo>
                    <a:pt x="1407" y="3398"/>
                    <a:pt x="0" y="17764"/>
                    <a:pt x="1407" y="25944"/>
                  </a:cubicBezTo>
                  <a:cubicBezTo>
                    <a:pt x="2683" y="33387"/>
                    <a:pt x="1863" y="47878"/>
                    <a:pt x="2481" y="52034"/>
                  </a:cubicBezTo>
                  <a:cubicBezTo>
                    <a:pt x="4929" y="52034"/>
                    <a:pt x="6871" y="50083"/>
                    <a:pt x="6871" y="50083"/>
                  </a:cubicBezTo>
                  <a:cubicBezTo>
                    <a:pt x="8390" y="42296"/>
                    <a:pt x="5862" y="24472"/>
                    <a:pt x="5862" y="22206"/>
                  </a:cubicBezTo>
                  <a:cubicBezTo>
                    <a:pt x="5862" y="19942"/>
                    <a:pt x="5829" y="1734"/>
                    <a:pt x="58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75"/>
            <p:cNvSpPr/>
            <p:nvPr/>
          </p:nvSpPr>
          <p:spPr>
            <a:xfrm>
              <a:off x="7459236" y="1963808"/>
              <a:ext cx="346792" cy="576782"/>
            </a:xfrm>
            <a:custGeom>
              <a:avLst/>
              <a:gdLst/>
              <a:ahLst/>
              <a:cxnLst/>
              <a:rect l="l" t="t" r="r" b="b"/>
              <a:pathLst>
                <a:path w="28298" h="47065" extrusionOk="0">
                  <a:moveTo>
                    <a:pt x="23429" y="1"/>
                  </a:moveTo>
                  <a:cubicBezTo>
                    <a:pt x="19178" y="1"/>
                    <a:pt x="15525" y="2741"/>
                    <a:pt x="8764" y="6383"/>
                  </a:cubicBezTo>
                  <a:cubicBezTo>
                    <a:pt x="1688" y="10207"/>
                    <a:pt x="3390" y="15866"/>
                    <a:pt x="3675" y="18697"/>
                  </a:cubicBezTo>
                  <a:cubicBezTo>
                    <a:pt x="3958" y="21530"/>
                    <a:pt x="3249" y="33416"/>
                    <a:pt x="1407" y="40774"/>
                  </a:cubicBezTo>
                  <a:cubicBezTo>
                    <a:pt x="1" y="46403"/>
                    <a:pt x="6213" y="47065"/>
                    <a:pt x="9213" y="47065"/>
                  </a:cubicBezTo>
                  <a:cubicBezTo>
                    <a:pt x="10135" y="47065"/>
                    <a:pt x="10753" y="47002"/>
                    <a:pt x="10753" y="47002"/>
                  </a:cubicBezTo>
                  <a:cubicBezTo>
                    <a:pt x="24335" y="43464"/>
                    <a:pt x="23626" y="37519"/>
                    <a:pt x="23626" y="37519"/>
                  </a:cubicBezTo>
                  <a:cubicBezTo>
                    <a:pt x="23053" y="35677"/>
                    <a:pt x="22075" y="26619"/>
                    <a:pt x="21928" y="23933"/>
                  </a:cubicBezTo>
                  <a:cubicBezTo>
                    <a:pt x="21788" y="21243"/>
                    <a:pt x="23485" y="16576"/>
                    <a:pt x="25886" y="9357"/>
                  </a:cubicBezTo>
                  <a:cubicBezTo>
                    <a:pt x="28297" y="2140"/>
                    <a:pt x="24048" y="20"/>
                    <a:pt x="24048" y="20"/>
                  </a:cubicBezTo>
                  <a:cubicBezTo>
                    <a:pt x="23840" y="7"/>
                    <a:pt x="23634" y="1"/>
                    <a:pt x="2342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75"/>
            <p:cNvSpPr/>
            <p:nvPr/>
          </p:nvSpPr>
          <p:spPr>
            <a:xfrm>
              <a:off x="7460878" y="2058361"/>
              <a:ext cx="155994" cy="481916"/>
            </a:xfrm>
            <a:custGeom>
              <a:avLst/>
              <a:gdLst/>
              <a:ahLst/>
              <a:cxnLst/>
              <a:rect l="l" t="t" r="r" b="b"/>
              <a:pathLst>
                <a:path w="12729" h="39324" extrusionOk="0">
                  <a:moveTo>
                    <a:pt x="6600" y="0"/>
                  </a:moveTo>
                  <a:cubicBezTo>
                    <a:pt x="1918" y="3709"/>
                    <a:pt x="3289" y="8465"/>
                    <a:pt x="3541" y="10981"/>
                  </a:cubicBezTo>
                  <a:cubicBezTo>
                    <a:pt x="3822" y="13814"/>
                    <a:pt x="3115" y="25700"/>
                    <a:pt x="1273" y="33058"/>
                  </a:cubicBezTo>
                  <a:cubicBezTo>
                    <a:pt x="1" y="38161"/>
                    <a:pt x="4981" y="39179"/>
                    <a:pt x="8157" y="39324"/>
                  </a:cubicBezTo>
                  <a:cubicBezTo>
                    <a:pt x="9173" y="36041"/>
                    <a:pt x="7453" y="30179"/>
                    <a:pt x="9813" y="23010"/>
                  </a:cubicBezTo>
                  <a:cubicBezTo>
                    <a:pt x="12729" y="14149"/>
                    <a:pt x="12317" y="8293"/>
                    <a:pt x="10754" y="3576"/>
                  </a:cubicBezTo>
                  <a:cubicBezTo>
                    <a:pt x="9746" y="513"/>
                    <a:pt x="7903" y="432"/>
                    <a:pt x="660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75"/>
            <p:cNvSpPr/>
            <p:nvPr/>
          </p:nvSpPr>
          <p:spPr>
            <a:xfrm>
              <a:off x="7593334" y="1916801"/>
              <a:ext cx="119597" cy="114670"/>
            </a:xfrm>
            <a:custGeom>
              <a:avLst/>
              <a:gdLst/>
              <a:ahLst/>
              <a:cxnLst/>
              <a:rect l="l" t="t" r="r" b="b"/>
              <a:pathLst>
                <a:path w="9759" h="9357" extrusionOk="0">
                  <a:moveTo>
                    <a:pt x="3679" y="0"/>
                  </a:moveTo>
                  <a:cubicBezTo>
                    <a:pt x="1737" y="0"/>
                    <a:pt x="0" y="252"/>
                    <a:pt x="541" y="1225"/>
                  </a:cubicBezTo>
                  <a:cubicBezTo>
                    <a:pt x="2689" y="5074"/>
                    <a:pt x="987" y="8319"/>
                    <a:pt x="1011" y="8531"/>
                  </a:cubicBezTo>
                  <a:cubicBezTo>
                    <a:pt x="1071" y="9113"/>
                    <a:pt x="1876" y="9356"/>
                    <a:pt x="2956" y="9356"/>
                  </a:cubicBezTo>
                  <a:cubicBezTo>
                    <a:pt x="5560" y="9356"/>
                    <a:pt x="9759" y="7937"/>
                    <a:pt x="8927" y="6421"/>
                  </a:cubicBezTo>
                  <a:cubicBezTo>
                    <a:pt x="7631" y="4062"/>
                    <a:pt x="8083" y="290"/>
                    <a:pt x="8083" y="290"/>
                  </a:cubicBezTo>
                  <a:cubicBezTo>
                    <a:pt x="8083" y="290"/>
                    <a:pt x="5763" y="0"/>
                    <a:pt x="367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75"/>
            <p:cNvSpPr/>
            <p:nvPr/>
          </p:nvSpPr>
          <p:spPr>
            <a:xfrm>
              <a:off x="7611727" y="1930011"/>
              <a:ext cx="95650" cy="92611"/>
            </a:xfrm>
            <a:custGeom>
              <a:avLst/>
              <a:gdLst/>
              <a:ahLst/>
              <a:cxnLst/>
              <a:rect l="l" t="t" r="r" b="b"/>
              <a:pathLst>
                <a:path w="7805" h="7557" extrusionOk="0">
                  <a:moveTo>
                    <a:pt x="6487" y="1"/>
                  </a:moveTo>
                  <a:lnTo>
                    <a:pt x="1" y="3224"/>
                  </a:lnTo>
                  <a:lnTo>
                    <a:pt x="1" y="3238"/>
                  </a:lnTo>
                  <a:cubicBezTo>
                    <a:pt x="237" y="3293"/>
                    <a:pt x="4621" y="4404"/>
                    <a:pt x="5564" y="7556"/>
                  </a:cubicBezTo>
                  <a:cubicBezTo>
                    <a:pt x="6901" y="7008"/>
                    <a:pt x="7804" y="6253"/>
                    <a:pt x="7378" y="5472"/>
                  </a:cubicBezTo>
                  <a:cubicBezTo>
                    <a:pt x="6418" y="3723"/>
                    <a:pt x="6418" y="1183"/>
                    <a:pt x="6487" y="1"/>
                  </a:cubicBezTo>
                  <a:close/>
                </a:path>
              </a:pathLst>
            </a:custGeom>
            <a:solidFill>
              <a:srgbClr val="9B5E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75"/>
            <p:cNvSpPr/>
            <p:nvPr/>
          </p:nvSpPr>
          <p:spPr>
            <a:xfrm>
              <a:off x="7560823" y="1780963"/>
              <a:ext cx="166006" cy="195234"/>
            </a:xfrm>
            <a:custGeom>
              <a:avLst/>
              <a:gdLst/>
              <a:ahLst/>
              <a:cxnLst/>
              <a:rect l="l" t="t" r="r" b="b"/>
              <a:pathLst>
                <a:path w="13546" h="15931" extrusionOk="0">
                  <a:moveTo>
                    <a:pt x="5430" y="0"/>
                  </a:moveTo>
                  <a:cubicBezTo>
                    <a:pt x="4167" y="0"/>
                    <a:pt x="2799" y="406"/>
                    <a:pt x="1380" y="1355"/>
                  </a:cubicBezTo>
                  <a:cubicBezTo>
                    <a:pt x="1380" y="1355"/>
                    <a:pt x="1" y="4782"/>
                    <a:pt x="276" y="7728"/>
                  </a:cubicBezTo>
                  <a:cubicBezTo>
                    <a:pt x="567" y="10904"/>
                    <a:pt x="94" y="11546"/>
                    <a:pt x="296" y="12952"/>
                  </a:cubicBezTo>
                  <a:cubicBezTo>
                    <a:pt x="375" y="13554"/>
                    <a:pt x="423" y="14468"/>
                    <a:pt x="1013" y="15034"/>
                  </a:cubicBezTo>
                  <a:cubicBezTo>
                    <a:pt x="1585" y="15583"/>
                    <a:pt x="2504" y="15931"/>
                    <a:pt x="3709" y="15931"/>
                  </a:cubicBezTo>
                  <a:cubicBezTo>
                    <a:pt x="4581" y="15931"/>
                    <a:pt x="5601" y="15749"/>
                    <a:pt x="6748" y="15329"/>
                  </a:cubicBezTo>
                  <a:cubicBezTo>
                    <a:pt x="10060" y="14117"/>
                    <a:pt x="13545" y="9566"/>
                    <a:pt x="12129" y="5478"/>
                  </a:cubicBezTo>
                  <a:cubicBezTo>
                    <a:pt x="11112" y="2553"/>
                    <a:pt x="8600" y="0"/>
                    <a:pt x="5430"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75"/>
            <p:cNvSpPr/>
            <p:nvPr/>
          </p:nvSpPr>
          <p:spPr>
            <a:xfrm>
              <a:off x="7569328" y="1781122"/>
              <a:ext cx="138298" cy="194720"/>
            </a:xfrm>
            <a:custGeom>
              <a:avLst/>
              <a:gdLst/>
              <a:ahLst/>
              <a:cxnLst/>
              <a:rect l="l" t="t" r="r" b="b"/>
              <a:pathLst>
                <a:path w="11285" h="15889" extrusionOk="0">
                  <a:moveTo>
                    <a:pt x="4380" y="1"/>
                  </a:moveTo>
                  <a:cubicBezTo>
                    <a:pt x="3217" y="70"/>
                    <a:pt x="1975" y="482"/>
                    <a:pt x="686" y="1342"/>
                  </a:cubicBezTo>
                  <a:cubicBezTo>
                    <a:pt x="686" y="1342"/>
                    <a:pt x="315" y="2261"/>
                    <a:pt x="0" y="3551"/>
                  </a:cubicBezTo>
                  <a:cubicBezTo>
                    <a:pt x="789" y="4427"/>
                    <a:pt x="2397" y="5435"/>
                    <a:pt x="2637" y="6186"/>
                  </a:cubicBezTo>
                  <a:cubicBezTo>
                    <a:pt x="3203" y="7945"/>
                    <a:pt x="2881" y="10617"/>
                    <a:pt x="2360" y="11796"/>
                  </a:cubicBezTo>
                  <a:cubicBezTo>
                    <a:pt x="1835" y="12977"/>
                    <a:pt x="3958" y="14702"/>
                    <a:pt x="3509" y="15748"/>
                  </a:cubicBezTo>
                  <a:cubicBezTo>
                    <a:pt x="3489" y="15798"/>
                    <a:pt x="3489" y="15843"/>
                    <a:pt x="3495" y="15889"/>
                  </a:cubicBezTo>
                  <a:cubicBezTo>
                    <a:pt x="4253" y="15837"/>
                    <a:pt x="5117" y="15665"/>
                    <a:pt x="6054" y="15316"/>
                  </a:cubicBezTo>
                  <a:cubicBezTo>
                    <a:pt x="8170" y="14542"/>
                    <a:pt x="10351" y="12400"/>
                    <a:pt x="11284" y="9888"/>
                  </a:cubicBezTo>
                  <a:cubicBezTo>
                    <a:pt x="9957" y="6208"/>
                    <a:pt x="6664" y="1792"/>
                    <a:pt x="6698" y="1562"/>
                  </a:cubicBezTo>
                  <a:cubicBezTo>
                    <a:pt x="6716" y="1417"/>
                    <a:pt x="5624" y="732"/>
                    <a:pt x="4380" y="1"/>
                  </a:cubicBezTo>
                  <a:close/>
                </a:path>
              </a:pathLst>
            </a:custGeom>
            <a:solidFill>
              <a:srgbClr val="9B5E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75"/>
            <p:cNvSpPr/>
            <p:nvPr/>
          </p:nvSpPr>
          <p:spPr>
            <a:xfrm>
              <a:off x="7558642" y="1763660"/>
              <a:ext cx="188457" cy="210467"/>
            </a:xfrm>
            <a:custGeom>
              <a:avLst/>
              <a:gdLst/>
              <a:ahLst/>
              <a:cxnLst/>
              <a:rect l="l" t="t" r="r" b="b"/>
              <a:pathLst>
                <a:path w="15378" h="17174" extrusionOk="0">
                  <a:moveTo>
                    <a:pt x="6058" y="1"/>
                  </a:moveTo>
                  <a:cubicBezTo>
                    <a:pt x="4154" y="1"/>
                    <a:pt x="2675" y="829"/>
                    <a:pt x="1078" y="1735"/>
                  </a:cubicBezTo>
                  <a:cubicBezTo>
                    <a:pt x="0" y="2349"/>
                    <a:pt x="100" y="4300"/>
                    <a:pt x="2992" y="5717"/>
                  </a:cubicBezTo>
                  <a:cubicBezTo>
                    <a:pt x="4727" y="6565"/>
                    <a:pt x="4577" y="9368"/>
                    <a:pt x="4487" y="9887"/>
                  </a:cubicBezTo>
                  <a:cubicBezTo>
                    <a:pt x="4408" y="10406"/>
                    <a:pt x="3897" y="12769"/>
                    <a:pt x="4109" y="13070"/>
                  </a:cubicBezTo>
                  <a:cubicBezTo>
                    <a:pt x="4165" y="13151"/>
                    <a:pt x="4240" y="13185"/>
                    <a:pt x="4328" y="13185"/>
                  </a:cubicBezTo>
                  <a:cubicBezTo>
                    <a:pt x="4855" y="13185"/>
                    <a:pt x="5877" y="11955"/>
                    <a:pt x="6454" y="11955"/>
                  </a:cubicBezTo>
                  <a:cubicBezTo>
                    <a:pt x="6478" y="11955"/>
                    <a:pt x="6502" y="11957"/>
                    <a:pt x="6524" y="11961"/>
                  </a:cubicBezTo>
                  <a:cubicBezTo>
                    <a:pt x="8164" y="12278"/>
                    <a:pt x="7522" y="13811"/>
                    <a:pt x="6031" y="15424"/>
                  </a:cubicBezTo>
                  <a:cubicBezTo>
                    <a:pt x="5030" y="16498"/>
                    <a:pt x="6319" y="17173"/>
                    <a:pt x="7894" y="17173"/>
                  </a:cubicBezTo>
                  <a:cubicBezTo>
                    <a:pt x="8820" y="17173"/>
                    <a:pt x="9844" y="16940"/>
                    <a:pt x="10561" y="16418"/>
                  </a:cubicBezTo>
                  <a:cubicBezTo>
                    <a:pt x="11584" y="15672"/>
                    <a:pt x="11964" y="15224"/>
                    <a:pt x="13315" y="12538"/>
                  </a:cubicBezTo>
                  <a:cubicBezTo>
                    <a:pt x="15280" y="8623"/>
                    <a:pt x="15377" y="3920"/>
                    <a:pt x="10750" y="1410"/>
                  </a:cubicBezTo>
                  <a:cubicBezTo>
                    <a:pt x="8869" y="390"/>
                    <a:pt x="7364" y="1"/>
                    <a:pt x="60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75"/>
            <p:cNvSpPr/>
            <p:nvPr/>
          </p:nvSpPr>
          <p:spPr>
            <a:xfrm>
              <a:off x="7564781" y="1760523"/>
              <a:ext cx="189377" cy="214548"/>
            </a:xfrm>
            <a:custGeom>
              <a:avLst/>
              <a:gdLst/>
              <a:ahLst/>
              <a:cxnLst/>
              <a:rect l="l" t="t" r="r" b="b"/>
              <a:pathLst>
                <a:path w="15453" h="17507" extrusionOk="0">
                  <a:moveTo>
                    <a:pt x="5660" y="0"/>
                  </a:moveTo>
                  <a:cubicBezTo>
                    <a:pt x="4198" y="0"/>
                    <a:pt x="3017" y="558"/>
                    <a:pt x="1623" y="1353"/>
                  </a:cubicBezTo>
                  <a:cubicBezTo>
                    <a:pt x="1366" y="1500"/>
                    <a:pt x="1" y="2122"/>
                    <a:pt x="100" y="2801"/>
                  </a:cubicBezTo>
                  <a:cubicBezTo>
                    <a:pt x="1568" y="3041"/>
                    <a:pt x="5581" y="3827"/>
                    <a:pt x="6613" y="5555"/>
                  </a:cubicBezTo>
                  <a:cubicBezTo>
                    <a:pt x="7889" y="7679"/>
                    <a:pt x="9306" y="6989"/>
                    <a:pt x="9197" y="9632"/>
                  </a:cubicBezTo>
                  <a:cubicBezTo>
                    <a:pt x="9094" y="12179"/>
                    <a:pt x="9751" y="15510"/>
                    <a:pt x="5478" y="16944"/>
                  </a:cubicBezTo>
                  <a:cubicBezTo>
                    <a:pt x="6050" y="17355"/>
                    <a:pt x="6706" y="17506"/>
                    <a:pt x="7347" y="17506"/>
                  </a:cubicBezTo>
                  <a:cubicBezTo>
                    <a:pt x="8488" y="17506"/>
                    <a:pt x="9580" y="17026"/>
                    <a:pt x="10060" y="16674"/>
                  </a:cubicBezTo>
                  <a:cubicBezTo>
                    <a:pt x="11083" y="15930"/>
                    <a:pt x="11463" y="15482"/>
                    <a:pt x="12814" y="12794"/>
                  </a:cubicBezTo>
                  <a:cubicBezTo>
                    <a:pt x="14779" y="8879"/>
                    <a:pt x="15453" y="4190"/>
                    <a:pt x="10825" y="1682"/>
                  </a:cubicBezTo>
                  <a:cubicBezTo>
                    <a:pt x="8603" y="477"/>
                    <a:pt x="7012" y="0"/>
                    <a:pt x="56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75"/>
            <p:cNvSpPr/>
            <p:nvPr/>
          </p:nvSpPr>
          <p:spPr>
            <a:xfrm>
              <a:off x="7576337" y="1976160"/>
              <a:ext cx="147330" cy="69866"/>
            </a:xfrm>
            <a:custGeom>
              <a:avLst/>
              <a:gdLst/>
              <a:ahLst/>
              <a:cxnLst/>
              <a:rect l="l" t="t" r="r" b="b"/>
              <a:pathLst>
                <a:path w="12022" h="5701" extrusionOk="0">
                  <a:moveTo>
                    <a:pt x="9995" y="1"/>
                  </a:moveTo>
                  <a:cubicBezTo>
                    <a:pt x="9995" y="1"/>
                    <a:pt x="9764" y="2718"/>
                    <a:pt x="5243" y="2718"/>
                  </a:cubicBezTo>
                  <a:cubicBezTo>
                    <a:pt x="4563" y="2718"/>
                    <a:pt x="3784" y="2656"/>
                    <a:pt x="2895" y="2515"/>
                  </a:cubicBezTo>
                  <a:lnTo>
                    <a:pt x="1" y="4951"/>
                  </a:lnTo>
                  <a:cubicBezTo>
                    <a:pt x="1" y="4951"/>
                    <a:pt x="2615" y="5701"/>
                    <a:pt x="5440" y="5701"/>
                  </a:cubicBezTo>
                  <a:cubicBezTo>
                    <a:pt x="7857" y="5701"/>
                    <a:pt x="10427" y="5152"/>
                    <a:pt x="11645" y="3115"/>
                  </a:cubicBezTo>
                  <a:cubicBezTo>
                    <a:pt x="12022" y="2489"/>
                    <a:pt x="11570" y="395"/>
                    <a:pt x="9995" y="1"/>
                  </a:cubicBezTo>
                  <a:close/>
                </a:path>
              </a:pathLst>
            </a:custGeom>
            <a:solidFill>
              <a:srgbClr val="DEF0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75"/>
            <p:cNvSpPr/>
            <p:nvPr/>
          </p:nvSpPr>
          <p:spPr>
            <a:xfrm>
              <a:off x="7138544" y="1963587"/>
              <a:ext cx="92464" cy="113481"/>
            </a:xfrm>
            <a:custGeom>
              <a:avLst/>
              <a:gdLst/>
              <a:ahLst/>
              <a:cxnLst/>
              <a:rect l="l" t="t" r="r" b="b"/>
              <a:pathLst>
                <a:path w="7545" h="9260" extrusionOk="0">
                  <a:moveTo>
                    <a:pt x="1979" y="0"/>
                  </a:moveTo>
                  <a:cubicBezTo>
                    <a:pt x="1169" y="0"/>
                    <a:pt x="1" y="2729"/>
                    <a:pt x="468" y="4216"/>
                  </a:cubicBezTo>
                  <a:cubicBezTo>
                    <a:pt x="1045" y="6092"/>
                    <a:pt x="1342" y="8247"/>
                    <a:pt x="6185" y="9260"/>
                  </a:cubicBezTo>
                  <a:cubicBezTo>
                    <a:pt x="6185" y="9260"/>
                    <a:pt x="7544" y="7893"/>
                    <a:pt x="7222" y="6235"/>
                  </a:cubicBezTo>
                  <a:cubicBezTo>
                    <a:pt x="7222" y="6235"/>
                    <a:pt x="5177" y="3527"/>
                    <a:pt x="5322" y="2659"/>
                  </a:cubicBezTo>
                  <a:cubicBezTo>
                    <a:pt x="5405" y="2144"/>
                    <a:pt x="5031" y="1771"/>
                    <a:pt x="4699" y="1771"/>
                  </a:cubicBezTo>
                  <a:cubicBezTo>
                    <a:pt x="4472" y="1771"/>
                    <a:pt x="4265" y="1944"/>
                    <a:pt x="4234" y="2364"/>
                  </a:cubicBezTo>
                  <a:cubicBezTo>
                    <a:pt x="4169" y="3408"/>
                    <a:pt x="4656" y="4482"/>
                    <a:pt x="4656" y="4482"/>
                  </a:cubicBezTo>
                  <a:cubicBezTo>
                    <a:pt x="4656" y="4482"/>
                    <a:pt x="2847" y="1766"/>
                    <a:pt x="2495" y="597"/>
                  </a:cubicBezTo>
                  <a:cubicBezTo>
                    <a:pt x="2368" y="177"/>
                    <a:pt x="2185" y="0"/>
                    <a:pt x="197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75"/>
            <p:cNvSpPr/>
            <p:nvPr/>
          </p:nvSpPr>
          <p:spPr>
            <a:xfrm>
              <a:off x="7198528" y="2044673"/>
              <a:ext cx="432442" cy="149376"/>
            </a:xfrm>
            <a:custGeom>
              <a:avLst/>
              <a:gdLst/>
              <a:ahLst/>
              <a:cxnLst/>
              <a:rect l="l" t="t" r="r" b="b"/>
              <a:pathLst>
                <a:path w="35287" h="12189" extrusionOk="0">
                  <a:moveTo>
                    <a:pt x="2834" y="0"/>
                  </a:moveTo>
                  <a:lnTo>
                    <a:pt x="2834" y="0"/>
                  </a:lnTo>
                  <a:cubicBezTo>
                    <a:pt x="3119" y="2696"/>
                    <a:pt x="1" y="3376"/>
                    <a:pt x="1" y="3376"/>
                  </a:cubicBezTo>
                  <a:cubicBezTo>
                    <a:pt x="1" y="3376"/>
                    <a:pt x="5371" y="9564"/>
                    <a:pt x="8133" y="11409"/>
                  </a:cubicBezTo>
                  <a:cubicBezTo>
                    <a:pt x="8959" y="11962"/>
                    <a:pt x="10611" y="12188"/>
                    <a:pt x="12686" y="12188"/>
                  </a:cubicBezTo>
                  <a:cubicBezTo>
                    <a:pt x="17540" y="12188"/>
                    <a:pt x="24713" y="10951"/>
                    <a:pt x="29069" y="9759"/>
                  </a:cubicBezTo>
                  <a:cubicBezTo>
                    <a:pt x="35287" y="8059"/>
                    <a:pt x="33064" y="3655"/>
                    <a:pt x="33064" y="3655"/>
                  </a:cubicBezTo>
                  <a:cubicBezTo>
                    <a:pt x="32739" y="2972"/>
                    <a:pt x="31549" y="2705"/>
                    <a:pt x="29889" y="2705"/>
                  </a:cubicBezTo>
                  <a:cubicBezTo>
                    <a:pt x="23990" y="2705"/>
                    <a:pt x="12160" y="6074"/>
                    <a:pt x="12160" y="6074"/>
                  </a:cubicBezTo>
                  <a:lnTo>
                    <a:pt x="28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75"/>
            <p:cNvSpPr/>
            <p:nvPr/>
          </p:nvSpPr>
          <p:spPr>
            <a:xfrm>
              <a:off x="7214287" y="2032554"/>
              <a:ext cx="384452" cy="118383"/>
            </a:xfrm>
            <a:custGeom>
              <a:avLst/>
              <a:gdLst/>
              <a:ahLst/>
              <a:cxnLst/>
              <a:rect l="l" t="t" r="r" b="b"/>
              <a:pathLst>
                <a:path w="31371" h="9660" extrusionOk="0">
                  <a:moveTo>
                    <a:pt x="755" y="1"/>
                  </a:moveTo>
                  <a:cubicBezTo>
                    <a:pt x="862" y="999"/>
                    <a:pt x="498" y="1720"/>
                    <a:pt x="0" y="2235"/>
                  </a:cubicBezTo>
                  <a:cubicBezTo>
                    <a:pt x="1750" y="4169"/>
                    <a:pt x="4957" y="7592"/>
                    <a:pt x="6894" y="8878"/>
                  </a:cubicBezTo>
                  <a:cubicBezTo>
                    <a:pt x="7722" y="9432"/>
                    <a:pt x="9376" y="9659"/>
                    <a:pt x="11454" y="9659"/>
                  </a:cubicBezTo>
                  <a:cubicBezTo>
                    <a:pt x="16308" y="9659"/>
                    <a:pt x="23475" y="8421"/>
                    <a:pt x="27834" y="7229"/>
                  </a:cubicBezTo>
                  <a:cubicBezTo>
                    <a:pt x="29645" y="6734"/>
                    <a:pt x="30718" y="6009"/>
                    <a:pt x="31370" y="5236"/>
                  </a:cubicBezTo>
                  <a:cubicBezTo>
                    <a:pt x="31323" y="4321"/>
                    <a:pt x="30986" y="3654"/>
                    <a:pt x="30986" y="3654"/>
                  </a:cubicBezTo>
                  <a:cubicBezTo>
                    <a:pt x="30660" y="2970"/>
                    <a:pt x="29470" y="2704"/>
                    <a:pt x="27811" y="2704"/>
                  </a:cubicBezTo>
                  <a:cubicBezTo>
                    <a:pt x="21911" y="2704"/>
                    <a:pt x="10082" y="6072"/>
                    <a:pt x="10082" y="6072"/>
                  </a:cubicBezTo>
                  <a:lnTo>
                    <a:pt x="7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75"/>
            <p:cNvSpPr/>
            <p:nvPr/>
          </p:nvSpPr>
          <p:spPr>
            <a:xfrm>
              <a:off x="6013230" y="3601677"/>
              <a:ext cx="590274" cy="253629"/>
            </a:xfrm>
            <a:custGeom>
              <a:avLst/>
              <a:gdLst/>
              <a:ahLst/>
              <a:cxnLst/>
              <a:rect l="l" t="t" r="r" b="b"/>
              <a:pathLst>
                <a:path w="48166" h="20696" extrusionOk="0">
                  <a:moveTo>
                    <a:pt x="48166" y="137"/>
                  </a:moveTo>
                  <a:lnTo>
                    <a:pt x="48166" y="151"/>
                  </a:lnTo>
                  <a:lnTo>
                    <a:pt x="48166" y="151"/>
                  </a:lnTo>
                  <a:cubicBezTo>
                    <a:pt x="48166" y="146"/>
                    <a:pt x="48166" y="142"/>
                    <a:pt x="48166" y="137"/>
                  </a:cubicBezTo>
                  <a:close/>
                  <a:moveTo>
                    <a:pt x="31" y="1"/>
                  </a:moveTo>
                  <a:lnTo>
                    <a:pt x="13" y="6697"/>
                  </a:lnTo>
                  <a:cubicBezTo>
                    <a:pt x="1" y="10288"/>
                    <a:pt x="2372" y="13882"/>
                    <a:pt x="7117" y="16622"/>
                  </a:cubicBezTo>
                  <a:cubicBezTo>
                    <a:pt x="7687" y="16948"/>
                    <a:pt x="8278" y="17256"/>
                    <a:pt x="8888" y="17547"/>
                  </a:cubicBezTo>
                  <a:cubicBezTo>
                    <a:pt x="9082" y="17634"/>
                    <a:pt x="9278" y="17713"/>
                    <a:pt x="9478" y="17802"/>
                  </a:cubicBezTo>
                  <a:cubicBezTo>
                    <a:pt x="9847" y="17965"/>
                    <a:pt x="10213" y="18137"/>
                    <a:pt x="10591" y="18288"/>
                  </a:cubicBezTo>
                  <a:cubicBezTo>
                    <a:pt x="10639" y="18304"/>
                    <a:pt x="10683" y="18315"/>
                    <a:pt x="10728" y="18333"/>
                  </a:cubicBezTo>
                  <a:cubicBezTo>
                    <a:pt x="11560" y="18658"/>
                    <a:pt x="12428" y="18943"/>
                    <a:pt x="13304" y="19205"/>
                  </a:cubicBezTo>
                  <a:cubicBezTo>
                    <a:pt x="13377" y="19225"/>
                    <a:pt x="13444" y="19256"/>
                    <a:pt x="13519" y="19274"/>
                  </a:cubicBezTo>
                  <a:cubicBezTo>
                    <a:pt x="13718" y="19334"/>
                    <a:pt x="13933" y="19371"/>
                    <a:pt x="14138" y="19427"/>
                  </a:cubicBezTo>
                  <a:cubicBezTo>
                    <a:pt x="14629" y="19560"/>
                    <a:pt x="15122" y="19680"/>
                    <a:pt x="15631" y="19793"/>
                  </a:cubicBezTo>
                  <a:cubicBezTo>
                    <a:pt x="15766" y="19821"/>
                    <a:pt x="15891" y="19863"/>
                    <a:pt x="16027" y="19890"/>
                  </a:cubicBezTo>
                  <a:cubicBezTo>
                    <a:pt x="16224" y="19932"/>
                    <a:pt x="16424" y="19956"/>
                    <a:pt x="16620" y="19995"/>
                  </a:cubicBezTo>
                  <a:cubicBezTo>
                    <a:pt x="17048" y="20077"/>
                    <a:pt x="17476" y="20152"/>
                    <a:pt x="17905" y="20217"/>
                  </a:cubicBezTo>
                  <a:cubicBezTo>
                    <a:pt x="18076" y="20241"/>
                    <a:pt x="18244" y="20285"/>
                    <a:pt x="18417" y="20304"/>
                  </a:cubicBezTo>
                  <a:cubicBezTo>
                    <a:pt x="18597" y="20334"/>
                    <a:pt x="18789" y="20342"/>
                    <a:pt x="18969" y="20368"/>
                  </a:cubicBezTo>
                  <a:cubicBezTo>
                    <a:pt x="19373" y="20421"/>
                    <a:pt x="19774" y="20463"/>
                    <a:pt x="20178" y="20502"/>
                  </a:cubicBezTo>
                  <a:cubicBezTo>
                    <a:pt x="20370" y="20522"/>
                    <a:pt x="20562" y="20552"/>
                    <a:pt x="20754" y="20570"/>
                  </a:cubicBezTo>
                  <a:cubicBezTo>
                    <a:pt x="20934" y="20582"/>
                    <a:pt x="21115" y="20584"/>
                    <a:pt x="21291" y="20598"/>
                  </a:cubicBezTo>
                  <a:cubicBezTo>
                    <a:pt x="21699" y="20623"/>
                    <a:pt x="22099" y="20643"/>
                    <a:pt x="22507" y="20663"/>
                  </a:cubicBezTo>
                  <a:cubicBezTo>
                    <a:pt x="22711" y="20669"/>
                    <a:pt x="22919" y="20691"/>
                    <a:pt x="23123" y="20695"/>
                  </a:cubicBezTo>
                  <a:cubicBezTo>
                    <a:pt x="23152" y="20695"/>
                    <a:pt x="23180" y="20696"/>
                    <a:pt x="23208" y="20696"/>
                  </a:cubicBezTo>
                  <a:cubicBezTo>
                    <a:pt x="23315" y="20696"/>
                    <a:pt x="23421" y="20692"/>
                    <a:pt x="23528" y="20692"/>
                  </a:cubicBezTo>
                  <a:cubicBezTo>
                    <a:pt x="23556" y="20692"/>
                    <a:pt x="23584" y="20692"/>
                    <a:pt x="23613" y="20693"/>
                  </a:cubicBezTo>
                  <a:cubicBezTo>
                    <a:pt x="23759" y="20694"/>
                    <a:pt x="23906" y="20695"/>
                    <a:pt x="24053" y="20695"/>
                  </a:cubicBezTo>
                  <a:cubicBezTo>
                    <a:pt x="24347" y="20695"/>
                    <a:pt x="24642" y="20692"/>
                    <a:pt x="24936" y="20687"/>
                  </a:cubicBezTo>
                  <a:cubicBezTo>
                    <a:pt x="25003" y="20685"/>
                    <a:pt x="25070" y="20684"/>
                    <a:pt x="25138" y="20684"/>
                  </a:cubicBezTo>
                  <a:cubicBezTo>
                    <a:pt x="25220" y="20684"/>
                    <a:pt x="25303" y="20685"/>
                    <a:pt x="25385" y="20685"/>
                  </a:cubicBezTo>
                  <a:cubicBezTo>
                    <a:pt x="25453" y="20685"/>
                    <a:pt x="25520" y="20685"/>
                    <a:pt x="25586" y="20683"/>
                  </a:cubicBezTo>
                  <a:cubicBezTo>
                    <a:pt x="25717" y="20679"/>
                    <a:pt x="25841" y="20663"/>
                    <a:pt x="25974" y="20659"/>
                  </a:cubicBezTo>
                  <a:cubicBezTo>
                    <a:pt x="26523" y="20633"/>
                    <a:pt x="27064" y="20594"/>
                    <a:pt x="27609" y="20548"/>
                  </a:cubicBezTo>
                  <a:cubicBezTo>
                    <a:pt x="27824" y="20528"/>
                    <a:pt x="28038" y="20528"/>
                    <a:pt x="28260" y="20504"/>
                  </a:cubicBezTo>
                  <a:cubicBezTo>
                    <a:pt x="28320" y="20497"/>
                    <a:pt x="28389" y="20483"/>
                    <a:pt x="28456" y="20477"/>
                  </a:cubicBezTo>
                  <a:cubicBezTo>
                    <a:pt x="29374" y="20380"/>
                    <a:pt x="30291" y="20257"/>
                    <a:pt x="31190" y="20096"/>
                  </a:cubicBezTo>
                  <a:cubicBezTo>
                    <a:pt x="31230" y="20092"/>
                    <a:pt x="31281" y="20088"/>
                    <a:pt x="31327" y="20077"/>
                  </a:cubicBezTo>
                  <a:cubicBezTo>
                    <a:pt x="31586" y="20033"/>
                    <a:pt x="31836" y="19968"/>
                    <a:pt x="32100" y="19914"/>
                  </a:cubicBezTo>
                  <a:cubicBezTo>
                    <a:pt x="32543" y="19825"/>
                    <a:pt x="32991" y="19736"/>
                    <a:pt x="33429" y="19627"/>
                  </a:cubicBezTo>
                  <a:cubicBezTo>
                    <a:pt x="33744" y="19552"/>
                    <a:pt x="34057" y="19462"/>
                    <a:pt x="34368" y="19377"/>
                  </a:cubicBezTo>
                  <a:cubicBezTo>
                    <a:pt x="34786" y="19262"/>
                    <a:pt x="35206" y="19149"/>
                    <a:pt x="35618" y="19021"/>
                  </a:cubicBezTo>
                  <a:cubicBezTo>
                    <a:pt x="35697" y="18993"/>
                    <a:pt x="35794" y="18973"/>
                    <a:pt x="35879" y="18943"/>
                  </a:cubicBezTo>
                  <a:cubicBezTo>
                    <a:pt x="36020" y="18898"/>
                    <a:pt x="36155" y="18834"/>
                    <a:pt x="36297" y="18785"/>
                  </a:cubicBezTo>
                  <a:cubicBezTo>
                    <a:pt x="36947" y="18563"/>
                    <a:pt x="37577" y="18327"/>
                    <a:pt x="38193" y="18068"/>
                  </a:cubicBezTo>
                  <a:cubicBezTo>
                    <a:pt x="38425" y="17973"/>
                    <a:pt x="38657" y="17876"/>
                    <a:pt x="38883" y="17775"/>
                  </a:cubicBezTo>
                  <a:cubicBezTo>
                    <a:pt x="39663" y="17422"/>
                    <a:pt x="40432" y="17044"/>
                    <a:pt x="41153" y="16628"/>
                  </a:cubicBezTo>
                  <a:cubicBezTo>
                    <a:pt x="41254" y="16570"/>
                    <a:pt x="41349" y="16511"/>
                    <a:pt x="41446" y="16453"/>
                  </a:cubicBezTo>
                  <a:cubicBezTo>
                    <a:pt x="41672" y="16317"/>
                    <a:pt x="41864" y="16170"/>
                    <a:pt x="42080" y="16031"/>
                  </a:cubicBezTo>
                  <a:cubicBezTo>
                    <a:pt x="42369" y="15843"/>
                    <a:pt x="42662" y="15657"/>
                    <a:pt x="42930" y="15463"/>
                  </a:cubicBezTo>
                  <a:cubicBezTo>
                    <a:pt x="43174" y="15286"/>
                    <a:pt x="43382" y="15102"/>
                    <a:pt x="43609" y="14922"/>
                  </a:cubicBezTo>
                  <a:cubicBezTo>
                    <a:pt x="43859" y="14724"/>
                    <a:pt x="44113" y="14526"/>
                    <a:pt x="44338" y="14322"/>
                  </a:cubicBezTo>
                  <a:cubicBezTo>
                    <a:pt x="44390" y="14278"/>
                    <a:pt x="44447" y="14234"/>
                    <a:pt x="44491" y="14195"/>
                  </a:cubicBezTo>
                  <a:cubicBezTo>
                    <a:pt x="44804" y="13908"/>
                    <a:pt x="45087" y="13618"/>
                    <a:pt x="45357" y="13321"/>
                  </a:cubicBezTo>
                  <a:cubicBezTo>
                    <a:pt x="45416" y="13264"/>
                    <a:pt x="45460" y="13202"/>
                    <a:pt x="45511" y="13141"/>
                  </a:cubicBezTo>
                  <a:cubicBezTo>
                    <a:pt x="45676" y="12959"/>
                    <a:pt x="45840" y="12776"/>
                    <a:pt x="45985" y="12592"/>
                  </a:cubicBezTo>
                  <a:cubicBezTo>
                    <a:pt x="46100" y="12442"/>
                    <a:pt x="46201" y="12295"/>
                    <a:pt x="46310" y="12148"/>
                  </a:cubicBezTo>
                  <a:cubicBezTo>
                    <a:pt x="46349" y="12095"/>
                    <a:pt x="46389" y="12043"/>
                    <a:pt x="46422" y="11992"/>
                  </a:cubicBezTo>
                  <a:cubicBezTo>
                    <a:pt x="46615" y="11713"/>
                    <a:pt x="46797" y="11433"/>
                    <a:pt x="46949" y="11152"/>
                  </a:cubicBezTo>
                  <a:cubicBezTo>
                    <a:pt x="46989" y="11093"/>
                    <a:pt x="47005" y="11031"/>
                    <a:pt x="47039" y="10972"/>
                  </a:cubicBezTo>
                  <a:cubicBezTo>
                    <a:pt x="47169" y="10722"/>
                    <a:pt x="47282" y="10472"/>
                    <a:pt x="47389" y="10223"/>
                  </a:cubicBezTo>
                  <a:cubicBezTo>
                    <a:pt x="47453" y="10072"/>
                    <a:pt x="47538" y="9930"/>
                    <a:pt x="47593" y="9783"/>
                  </a:cubicBezTo>
                  <a:cubicBezTo>
                    <a:pt x="47611" y="9732"/>
                    <a:pt x="47623" y="9682"/>
                    <a:pt x="47639" y="9633"/>
                  </a:cubicBezTo>
                  <a:cubicBezTo>
                    <a:pt x="47718" y="9393"/>
                    <a:pt x="47785" y="9157"/>
                    <a:pt x="47843" y="8915"/>
                  </a:cubicBezTo>
                  <a:cubicBezTo>
                    <a:pt x="47888" y="8753"/>
                    <a:pt x="47950" y="8592"/>
                    <a:pt x="47985" y="8430"/>
                  </a:cubicBezTo>
                  <a:cubicBezTo>
                    <a:pt x="47989" y="8384"/>
                    <a:pt x="47989" y="8343"/>
                    <a:pt x="47995" y="8297"/>
                  </a:cubicBezTo>
                  <a:cubicBezTo>
                    <a:pt x="48047" y="8048"/>
                    <a:pt x="48063" y="7790"/>
                    <a:pt x="48086" y="7541"/>
                  </a:cubicBezTo>
                  <a:cubicBezTo>
                    <a:pt x="48098" y="7374"/>
                    <a:pt x="48138" y="7214"/>
                    <a:pt x="48138" y="7049"/>
                  </a:cubicBezTo>
                  <a:cubicBezTo>
                    <a:pt x="48142" y="6980"/>
                    <a:pt x="48142" y="6909"/>
                    <a:pt x="48142" y="6833"/>
                  </a:cubicBezTo>
                  <a:lnTo>
                    <a:pt x="48166" y="151"/>
                  </a:lnTo>
                  <a:lnTo>
                    <a:pt x="48166" y="151"/>
                  </a:lnTo>
                  <a:cubicBezTo>
                    <a:pt x="48164" y="380"/>
                    <a:pt x="48122" y="607"/>
                    <a:pt x="48102" y="835"/>
                  </a:cubicBezTo>
                  <a:cubicBezTo>
                    <a:pt x="48083" y="1090"/>
                    <a:pt x="48063" y="1348"/>
                    <a:pt x="48013" y="1603"/>
                  </a:cubicBezTo>
                  <a:cubicBezTo>
                    <a:pt x="47978" y="1805"/>
                    <a:pt x="47918" y="2006"/>
                    <a:pt x="47859" y="2208"/>
                  </a:cubicBezTo>
                  <a:cubicBezTo>
                    <a:pt x="47797" y="2451"/>
                    <a:pt x="47742" y="2695"/>
                    <a:pt x="47657" y="2935"/>
                  </a:cubicBezTo>
                  <a:cubicBezTo>
                    <a:pt x="47589" y="3133"/>
                    <a:pt x="47498" y="3325"/>
                    <a:pt x="47413" y="3517"/>
                  </a:cubicBezTo>
                  <a:cubicBezTo>
                    <a:pt x="47306" y="3771"/>
                    <a:pt x="47193" y="4022"/>
                    <a:pt x="47056" y="4274"/>
                  </a:cubicBezTo>
                  <a:cubicBezTo>
                    <a:pt x="46874" y="4615"/>
                    <a:pt x="46676" y="4957"/>
                    <a:pt x="46444" y="5286"/>
                  </a:cubicBezTo>
                  <a:cubicBezTo>
                    <a:pt x="46409" y="5342"/>
                    <a:pt x="46365" y="5395"/>
                    <a:pt x="46325" y="5451"/>
                  </a:cubicBezTo>
                  <a:cubicBezTo>
                    <a:pt x="46082" y="5785"/>
                    <a:pt x="45820" y="6114"/>
                    <a:pt x="45527" y="6443"/>
                  </a:cubicBezTo>
                  <a:cubicBezTo>
                    <a:pt x="45475" y="6502"/>
                    <a:pt x="45432" y="6562"/>
                    <a:pt x="45374" y="6623"/>
                  </a:cubicBezTo>
                  <a:cubicBezTo>
                    <a:pt x="45067" y="6960"/>
                    <a:pt x="44723" y="7295"/>
                    <a:pt x="44362" y="7624"/>
                  </a:cubicBezTo>
                  <a:cubicBezTo>
                    <a:pt x="44130" y="7826"/>
                    <a:pt x="43879" y="8024"/>
                    <a:pt x="43631" y="8222"/>
                  </a:cubicBezTo>
                  <a:cubicBezTo>
                    <a:pt x="43405" y="8404"/>
                    <a:pt x="43189" y="8587"/>
                    <a:pt x="42946" y="8765"/>
                  </a:cubicBezTo>
                  <a:cubicBezTo>
                    <a:pt x="42680" y="8957"/>
                    <a:pt x="42385" y="9141"/>
                    <a:pt x="42098" y="9329"/>
                  </a:cubicBezTo>
                  <a:cubicBezTo>
                    <a:pt x="41793" y="9530"/>
                    <a:pt x="41498" y="9736"/>
                    <a:pt x="41169" y="9926"/>
                  </a:cubicBezTo>
                  <a:cubicBezTo>
                    <a:pt x="40448" y="10346"/>
                    <a:pt x="39679" y="10718"/>
                    <a:pt x="38898" y="11075"/>
                  </a:cubicBezTo>
                  <a:cubicBezTo>
                    <a:pt x="38671" y="11178"/>
                    <a:pt x="38443" y="11269"/>
                    <a:pt x="38217" y="11368"/>
                  </a:cubicBezTo>
                  <a:cubicBezTo>
                    <a:pt x="37599" y="11623"/>
                    <a:pt x="36971" y="11863"/>
                    <a:pt x="36319" y="12085"/>
                  </a:cubicBezTo>
                  <a:cubicBezTo>
                    <a:pt x="36093" y="12162"/>
                    <a:pt x="35862" y="12247"/>
                    <a:pt x="35630" y="12319"/>
                  </a:cubicBezTo>
                  <a:cubicBezTo>
                    <a:pt x="35222" y="12448"/>
                    <a:pt x="34810" y="12561"/>
                    <a:pt x="34390" y="12675"/>
                  </a:cubicBezTo>
                  <a:cubicBezTo>
                    <a:pt x="34073" y="12761"/>
                    <a:pt x="33768" y="12854"/>
                    <a:pt x="33445" y="12927"/>
                  </a:cubicBezTo>
                  <a:cubicBezTo>
                    <a:pt x="33009" y="13036"/>
                    <a:pt x="32561" y="13123"/>
                    <a:pt x="32115" y="13214"/>
                  </a:cubicBezTo>
                  <a:cubicBezTo>
                    <a:pt x="31814" y="13276"/>
                    <a:pt x="31515" y="13345"/>
                    <a:pt x="31208" y="13398"/>
                  </a:cubicBezTo>
                  <a:cubicBezTo>
                    <a:pt x="30309" y="13557"/>
                    <a:pt x="29391" y="13684"/>
                    <a:pt x="28476" y="13781"/>
                  </a:cubicBezTo>
                  <a:cubicBezTo>
                    <a:pt x="28191" y="13811"/>
                    <a:pt x="27908" y="13824"/>
                    <a:pt x="27624" y="13850"/>
                  </a:cubicBezTo>
                  <a:cubicBezTo>
                    <a:pt x="27084" y="13896"/>
                    <a:pt x="26539" y="13933"/>
                    <a:pt x="25990" y="13959"/>
                  </a:cubicBezTo>
                  <a:cubicBezTo>
                    <a:pt x="25645" y="13975"/>
                    <a:pt x="25299" y="13981"/>
                    <a:pt x="24954" y="13989"/>
                  </a:cubicBezTo>
                  <a:cubicBezTo>
                    <a:pt x="24671" y="13991"/>
                    <a:pt x="24388" y="13995"/>
                    <a:pt x="24105" y="13995"/>
                  </a:cubicBezTo>
                  <a:cubicBezTo>
                    <a:pt x="23946" y="13995"/>
                    <a:pt x="23788" y="13994"/>
                    <a:pt x="23629" y="13991"/>
                  </a:cubicBezTo>
                  <a:cubicBezTo>
                    <a:pt x="23260" y="13989"/>
                    <a:pt x="22892" y="13977"/>
                    <a:pt x="22523" y="13961"/>
                  </a:cubicBezTo>
                  <a:cubicBezTo>
                    <a:pt x="22123" y="13947"/>
                    <a:pt x="21715" y="13927"/>
                    <a:pt x="21315" y="13898"/>
                  </a:cubicBezTo>
                  <a:cubicBezTo>
                    <a:pt x="20938" y="13872"/>
                    <a:pt x="20566" y="13842"/>
                    <a:pt x="20194" y="13805"/>
                  </a:cubicBezTo>
                  <a:cubicBezTo>
                    <a:pt x="19789" y="13765"/>
                    <a:pt x="19389" y="13719"/>
                    <a:pt x="18993" y="13668"/>
                  </a:cubicBezTo>
                  <a:cubicBezTo>
                    <a:pt x="18636" y="13622"/>
                    <a:pt x="18280" y="13573"/>
                    <a:pt x="17923" y="13517"/>
                  </a:cubicBezTo>
                  <a:cubicBezTo>
                    <a:pt x="17491" y="13452"/>
                    <a:pt x="17067" y="13373"/>
                    <a:pt x="16644" y="13295"/>
                  </a:cubicBezTo>
                  <a:cubicBezTo>
                    <a:pt x="16311" y="13230"/>
                    <a:pt x="15974" y="13167"/>
                    <a:pt x="15647" y="13093"/>
                  </a:cubicBezTo>
                  <a:cubicBezTo>
                    <a:pt x="15142" y="12982"/>
                    <a:pt x="14645" y="12858"/>
                    <a:pt x="14153" y="12731"/>
                  </a:cubicBezTo>
                  <a:cubicBezTo>
                    <a:pt x="13880" y="12656"/>
                    <a:pt x="13597" y="12584"/>
                    <a:pt x="13325" y="12503"/>
                  </a:cubicBezTo>
                  <a:cubicBezTo>
                    <a:pt x="12444" y="12247"/>
                    <a:pt x="11578" y="11958"/>
                    <a:pt x="10738" y="11631"/>
                  </a:cubicBezTo>
                  <a:cubicBezTo>
                    <a:pt x="10326" y="11473"/>
                    <a:pt x="9926" y="11293"/>
                    <a:pt x="9530" y="11116"/>
                  </a:cubicBezTo>
                  <a:cubicBezTo>
                    <a:pt x="9318" y="11025"/>
                    <a:pt x="9104" y="10940"/>
                    <a:pt x="8906" y="10845"/>
                  </a:cubicBezTo>
                  <a:cubicBezTo>
                    <a:pt x="8293" y="10556"/>
                    <a:pt x="7705" y="10251"/>
                    <a:pt x="7139" y="9922"/>
                  </a:cubicBezTo>
                  <a:cubicBezTo>
                    <a:pt x="2388" y="7184"/>
                    <a:pt x="23" y="3586"/>
                    <a:pt x="3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75"/>
            <p:cNvSpPr/>
            <p:nvPr/>
          </p:nvSpPr>
          <p:spPr>
            <a:xfrm>
              <a:off x="6013451" y="3601677"/>
              <a:ext cx="589956" cy="224879"/>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75"/>
            <p:cNvSpPr/>
            <p:nvPr/>
          </p:nvSpPr>
          <p:spPr>
            <a:xfrm>
              <a:off x="6013451" y="3601677"/>
              <a:ext cx="589956" cy="224879"/>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75"/>
            <p:cNvSpPr/>
            <p:nvPr/>
          </p:nvSpPr>
          <p:spPr>
            <a:xfrm>
              <a:off x="5984519" y="3431687"/>
              <a:ext cx="648057" cy="341682"/>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75"/>
            <p:cNvSpPr/>
            <p:nvPr/>
          </p:nvSpPr>
          <p:spPr>
            <a:xfrm>
              <a:off x="5984519" y="3431687"/>
              <a:ext cx="648057" cy="341682"/>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75"/>
            <p:cNvSpPr/>
            <p:nvPr/>
          </p:nvSpPr>
          <p:spPr>
            <a:xfrm>
              <a:off x="5984519" y="3446074"/>
              <a:ext cx="648057" cy="327294"/>
            </a:xfrm>
            <a:custGeom>
              <a:avLst/>
              <a:gdLst/>
              <a:ahLst/>
              <a:cxnLst/>
              <a:rect l="l" t="t" r="r" b="b"/>
              <a:pathLst>
                <a:path w="52881" h="26707" extrusionOk="0">
                  <a:moveTo>
                    <a:pt x="26369" y="0"/>
                  </a:moveTo>
                  <a:cubicBezTo>
                    <a:pt x="20209" y="0"/>
                    <a:pt x="14056" y="1362"/>
                    <a:pt x="9371" y="4085"/>
                  </a:cubicBezTo>
                  <a:cubicBezTo>
                    <a:pt x="0" y="9527"/>
                    <a:pt x="52" y="17178"/>
                    <a:pt x="9484" y="22620"/>
                  </a:cubicBezTo>
                  <a:cubicBezTo>
                    <a:pt x="14200" y="25344"/>
                    <a:pt x="20369" y="26706"/>
                    <a:pt x="26529" y="26706"/>
                  </a:cubicBezTo>
                  <a:cubicBezTo>
                    <a:pt x="32684" y="26706"/>
                    <a:pt x="38831" y="25346"/>
                    <a:pt x="43512" y="22624"/>
                  </a:cubicBezTo>
                  <a:cubicBezTo>
                    <a:pt x="52880" y="17182"/>
                    <a:pt x="52834" y="9523"/>
                    <a:pt x="43399" y="4081"/>
                  </a:cubicBezTo>
                  <a:cubicBezTo>
                    <a:pt x="38687" y="1360"/>
                    <a:pt x="32524" y="0"/>
                    <a:pt x="2636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75"/>
            <p:cNvSpPr/>
            <p:nvPr/>
          </p:nvSpPr>
          <p:spPr>
            <a:xfrm>
              <a:off x="6010583" y="3431687"/>
              <a:ext cx="595912" cy="171300"/>
            </a:xfrm>
            <a:custGeom>
              <a:avLst/>
              <a:gdLst/>
              <a:ahLst/>
              <a:cxnLst/>
              <a:rect l="l" t="t" r="r" b="b"/>
              <a:pathLst>
                <a:path w="48626" h="13978" extrusionOk="0">
                  <a:moveTo>
                    <a:pt x="24243" y="0"/>
                  </a:moveTo>
                  <a:cubicBezTo>
                    <a:pt x="18082" y="0"/>
                    <a:pt x="11929" y="1362"/>
                    <a:pt x="7244" y="4084"/>
                  </a:cubicBezTo>
                  <a:cubicBezTo>
                    <a:pt x="2295" y="6957"/>
                    <a:pt x="1" y="10446"/>
                    <a:pt x="302" y="13898"/>
                  </a:cubicBezTo>
                  <a:cubicBezTo>
                    <a:pt x="562" y="10838"/>
                    <a:pt x="2856" y="7807"/>
                    <a:pt x="7244" y="5259"/>
                  </a:cubicBezTo>
                  <a:cubicBezTo>
                    <a:pt x="11929" y="2536"/>
                    <a:pt x="18082" y="1174"/>
                    <a:pt x="24242" y="1174"/>
                  </a:cubicBezTo>
                  <a:cubicBezTo>
                    <a:pt x="30397" y="1174"/>
                    <a:pt x="36560" y="2534"/>
                    <a:pt x="41272" y="5255"/>
                  </a:cubicBezTo>
                  <a:cubicBezTo>
                    <a:pt x="45727" y="7825"/>
                    <a:pt x="48065" y="10889"/>
                    <a:pt x="48330" y="13978"/>
                  </a:cubicBezTo>
                  <a:cubicBezTo>
                    <a:pt x="48625" y="10499"/>
                    <a:pt x="46288" y="6977"/>
                    <a:pt x="41272" y="4080"/>
                  </a:cubicBezTo>
                  <a:cubicBezTo>
                    <a:pt x="36560" y="1360"/>
                    <a:pt x="30398" y="0"/>
                    <a:pt x="2424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75"/>
            <p:cNvSpPr/>
            <p:nvPr/>
          </p:nvSpPr>
          <p:spPr>
            <a:xfrm>
              <a:off x="6052297" y="3467445"/>
              <a:ext cx="512320" cy="270149"/>
            </a:xfrm>
            <a:custGeom>
              <a:avLst/>
              <a:gdLst/>
              <a:ahLst/>
              <a:cxnLst/>
              <a:rect l="l" t="t" r="r" b="b"/>
              <a:pathLst>
                <a:path w="41805" h="22044" extrusionOk="0">
                  <a:moveTo>
                    <a:pt x="20843" y="0"/>
                  </a:moveTo>
                  <a:cubicBezTo>
                    <a:pt x="15972" y="0"/>
                    <a:pt x="11107" y="1078"/>
                    <a:pt x="7403" y="3231"/>
                  </a:cubicBezTo>
                  <a:cubicBezTo>
                    <a:pt x="0" y="7537"/>
                    <a:pt x="34" y="14509"/>
                    <a:pt x="7491" y="18812"/>
                  </a:cubicBezTo>
                  <a:cubicBezTo>
                    <a:pt x="11220" y="20966"/>
                    <a:pt x="16098" y="22044"/>
                    <a:pt x="20970" y="22044"/>
                  </a:cubicBezTo>
                  <a:cubicBezTo>
                    <a:pt x="25836" y="22044"/>
                    <a:pt x="30695" y="20969"/>
                    <a:pt x="34395" y="18817"/>
                  </a:cubicBezTo>
                  <a:cubicBezTo>
                    <a:pt x="41804" y="14513"/>
                    <a:pt x="41768" y="7532"/>
                    <a:pt x="34312" y="3229"/>
                  </a:cubicBezTo>
                  <a:cubicBezTo>
                    <a:pt x="30585" y="1076"/>
                    <a:pt x="25711" y="0"/>
                    <a:pt x="2084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75"/>
            <p:cNvSpPr/>
            <p:nvPr/>
          </p:nvSpPr>
          <p:spPr>
            <a:xfrm>
              <a:off x="6062345" y="3476905"/>
              <a:ext cx="492185" cy="267870"/>
            </a:xfrm>
            <a:custGeom>
              <a:avLst/>
              <a:gdLst/>
              <a:ahLst/>
              <a:cxnLst/>
              <a:rect l="l" t="t" r="r" b="b"/>
              <a:pathLst>
                <a:path w="40162" h="21858" extrusionOk="0">
                  <a:moveTo>
                    <a:pt x="20027" y="0"/>
                  </a:moveTo>
                  <a:cubicBezTo>
                    <a:pt x="15349" y="0"/>
                    <a:pt x="10676" y="1068"/>
                    <a:pt x="7116" y="3204"/>
                  </a:cubicBezTo>
                  <a:cubicBezTo>
                    <a:pt x="0" y="7471"/>
                    <a:pt x="40" y="14388"/>
                    <a:pt x="7202" y="18654"/>
                  </a:cubicBezTo>
                  <a:cubicBezTo>
                    <a:pt x="10783" y="20790"/>
                    <a:pt x="15468" y="21858"/>
                    <a:pt x="20146" y="21858"/>
                  </a:cubicBezTo>
                  <a:cubicBezTo>
                    <a:pt x="24822" y="21858"/>
                    <a:pt x="29490" y="20791"/>
                    <a:pt x="33044" y="18660"/>
                  </a:cubicBezTo>
                  <a:cubicBezTo>
                    <a:pt x="40162" y="14388"/>
                    <a:pt x="40122" y="7465"/>
                    <a:pt x="32963" y="3200"/>
                  </a:cubicBezTo>
                  <a:cubicBezTo>
                    <a:pt x="29383" y="1067"/>
                    <a:pt x="24703" y="0"/>
                    <a:pt x="20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75"/>
            <p:cNvSpPr/>
            <p:nvPr/>
          </p:nvSpPr>
          <p:spPr>
            <a:xfrm>
              <a:off x="6159741" y="3517442"/>
              <a:ext cx="297368" cy="168469"/>
            </a:xfrm>
            <a:custGeom>
              <a:avLst/>
              <a:gdLst/>
              <a:ahLst/>
              <a:cxnLst/>
              <a:rect l="l" t="t" r="r" b="b"/>
              <a:pathLst>
                <a:path w="24265" h="13747" extrusionOk="0">
                  <a:moveTo>
                    <a:pt x="22554" y="1"/>
                  </a:moveTo>
                  <a:lnTo>
                    <a:pt x="19844" y="1577"/>
                  </a:lnTo>
                  <a:cubicBezTo>
                    <a:pt x="18465" y="1015"/>
                    <a:pt x="16985" y="732"/>
                    <a:pt x="15570" y="732"/>
                  </a:cubicBezTo>
                  <a:cubicBezTo>
                    <a:pt x="14020" y="732"/>
                    <a:pt x="12549" y="1071"/>
                    <a:pt x="11374" y="1754"/>
                  </a:cubicBezTo>
                  <a:cubicBezTo>
                    <a:pt x="9052" y="3105"/>
                    <a:pt x="9529" y="4832"/>
                    <a:pt x="11227" y="7057"/>
                  </a:cubicBezTo>
                  <a:cubicBezTo>
                    <a:pt x="12433" y="8689"/>
                    <a:pt x="12580" y="9830"/>
                    <a:pt x="11062" y="10716"/>
                  </a:cubicBezTo>
                  <a:cubicBezTo>
                    <a:pt x="10396" y="11103"/>
                    <a:pt x="9559" y="11297"/>
                    <a:pt x="8665" y="11297"/>
                  </a:cubicBezTo>
                  <a:cubicBezTo>
                    <a:pt x="7523" y="11297"/>
                    <a:pt x="6288" y="10981"/>
                    <a:pt x="5193" y="10349"/>
                  </a:cubicBezTo>
                  <a:cubicBezTo>
                    <a:pt x="3687" y="9478"/>
                    <a:pt x="2786" y="8374"/>
                    <a:pt x="2475" y="7423"/>
                  </a:cubicBezTo>
                  <a:lnTo>
                    <a:pt x="0" y="8105"/>
                  </a:lnTo>
                  <a:cubicBezTo>
                    <a:pt x="272" y="9054"/>
                    <a:pt x="1417" y="10280"/>
                    <a:pt x="2966" y="11195"/>
                  </a:cubicBezTo>
                  <a:lnTo>
                    <a:pt x="250" y="12770"/>
                  </a:lnTo>
                  <a:lnTo>
                    <a:pt x="1942" y="13747"/>
                  </a:lnTo>
                  <a:lnTo>
                    <a:pt x="4739" y="12124"/>
                  </a:lnTo>
                  <a:cubicBezTo>
                    <a:pt x="6231" y="12742"/>
                    <a:pt x="7770" y="13019"/>
                    <a:pt x="9206" y="13019"/>
                  </a:cubicBezTo>
                  <a:cubicBezTo>
                    <a:pt x="10917" y="13019"/>
                    <a:pt x="12481" y="12626"/>
                    <a:pt x="13644" y="11948"/>
                  </a:cubicBezTo>
                  <a:cubicBezTo>
                    <a:pt x="16033" y="10561"/>
                    <a:pt x="15987" y="8941"/>
                    <a:pt x="14327" y="6671"/>
                  </a:cubicBezTo>
                  <a:cubicBezTo>
                    <a:pt x="12974" y="4715"/>
                    <a:pt x="12669" y="3741"/>
                    <a:pt x="14062" y="2929"/>
                  </a:cubicBezTo>
                  <a:cubicBezTo>
                    <a:pt x="14603" y="2613"/>
                    <a:pt x="15367" y="2388"/>
                    <a:pt x="16256" y="2388"/>
                  </a:cubicBezTo>
                  <a:cubicBezTo>
                    <a:pt x="17165" y="2388"/>
                    <a:pt x="18203" y="2623"/>
                    <a:pt x="19264" y="3236"/>
                  </a:cubicBezTo>
                  <a:cubicBezTo>
                    <a:pt x="20974" y="4224"/>
                    <a:pt x="21528" y="5223"/>
                    <a:pt x="21756" y="5775"/>
                  </a:cubicBezTo>
                  <a:lnTo>
                    <a:pt x="24167" y="5104"/>
                  </a:lnTo>
                  <a:cubicBezTo>
                    <a:pt x="23900" y="4389"/>
                    <a:pt x="23222" y="3483"/>
                    <a:pt x="21629" y="2516"/>
                  </a:cubicBezTo>
                  <a:lnTo>
                    <a:pt x="24262" y="987"/>
                  </a:lnTo>
                  <a:lnTo>
                    <a:pt x="24264" y="985"/>
                  </a:lnTo>
                  <a:lnTo>
                    <a:pt x="22554" y="1"/>
                  </a:ln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75"/>
            <p:cNvSpPr/>
            <p:nvPr/>
          </p:nvSpPr>
          <p:spPr>
            <a:xfrm>
              <a:off x="6147524" y="3535578"/>
              <a:ext cx="590250" cy="253629"/>
            </a:xfrm>
            <a:custGeom>
              <a:avLst/>
              <a:gdLst/>
              <a:ahLst/>
              <a:cxnLst/>
              <a:rect l="l" t="t" r="r" b="b"/>
              <a:pathLst>
                <a:path w="48164" h="20696" extrusionOk="0">
                  <a:moveTo>
                    <a:pt x="48164" y="137"/>
                  </a:moveTo>
                  <a:lnTo>
                    <a:pt x="48164" y="149"/>
                  </a:lnTo>
                  <a:lnTo>
                    <a:pt x="48164" y="149"/>
                  </a:lnTo>
                  <a:cubicBezTo>
                    <a:pt x="48164" y="145"/>
                    <a:pt x="48164" y="141"/>
                    <a:pt x="48164" y="137"/>
                  </a:cubicBezTo>
                  <a:close/>
                  <a:moveTo>
                    <a:pt x="29" y="0"/>
                  </a:moveTo>
                  <a:lnTo>
                    <a:pt x="13" y="6696"/>
                  </a:lnTo>
                  <a:cubicBezTo>
                    <a:pt x="1" y="10288"/>
                    <a:pt x="2372" y="13880"/>
                    <a:pt x="7115" y="16621"/>
                  </a:cubicBezTo>
                  <a:cubicBezTo>
                    <a:pt x="7687" y="16948"/>
                    <a:pt x="8276" y="17255"/>
                    <a:pt x="8888" y="17546"/>
                  </a:cubicBezTo>
                  <a:cubicBezTo>
                    <a:pt x="9080" y="17634"/>
                    <a:pt x="9278" y="17713"/>
                    <a:pt x="9476" y="17802"/>
                  </a:cubicBezTo>
                  <a:cubicBezTo>
                    <a:pt x="9845" y="17964"/>
                    <a:pt x="10213" y="18137"/>
                    <a:pt x="10592" y="18287"/>
                  </a:cubicBezTo>
                  <a:cubicBezTo>
                    <a:pt x="10637" y="18303"/>
                    <a:pt x="10683" y="18315"/>
                    <a:pt x="10726" y="18333"/>
                  </a:cubicBezTo>
                  <a:cubicBezTo>
                    <a:pt x="11558" y="18658"/>
                    <a:pt x="12426" y="18943"/>
                    <a:pt x="13304" y="19203"/>
                  </a:cubicBezTo>
                  <a:cubicBezTo>
                    <a:pt x="13377" y="19224"/>
                    <a:pt x="13444" y="19254"/>
                    <a:pt x="13520" y="19274"/>
                  </a:cubicBezTo>
                  <a:cubicBezTo>
                    <a:pt x="13716" y="19333"/>
                    <a:pt x="13932" y="19371"/>
                    <a:pt x="14136" y="19426"/>
                  </a:cubicBezTo>
                  <a:cubicBezTo>
                    <a:pt x="14629" y="19559"/>
                    <a:pt x="15120" y="19680"/>
                    <a:pt x="15629" y="19793"/>
                  </a:cubicBezTo>
                  <a:cubicBezTo>
                    <a:pt x="15766" y="19821"/>
                    <a:pt x="15891" y="19860"/>
                    <a:pt x="16026" y="19890"/>
                  </a:cubicBezTo>
                  <a:cubicBezTo>
                    <a:pt x="16224" y="19930"/>
                    <a:pt x="16422" y="19955"/>
                    <a:pt x="16620" y="19995"/>
                  </a:cubicBezTo>
                  <a:cubicBezTo>
                    <a:pt x="17046" y="20076"/>
                    <a:pt x="17476" y="20151"/>
                    <a:pt x="17904" y="20217"/>
                  </a:cubicBezTo>
                  <a:cubicBezTo>
                    <a:pt x="18076" y="20241"/>
                    <a:pt x="18244" y="20284"/>
                    <a:pt x="18415" y="20304"/>
                  </a:cubicBezTo>
                  <a:cubicBezTo>
                    <a:pt x="18597" y="20332"/>
                    <a:pt x="18789" y="20342"/>
                    <a:pt x="18969" y="20367"/>
                  </a:cubicBezTo>
                  <a:cubicBezTo>
                    <a:pt x="19371" y="20421"/>
                    <a:pt x="19774" y="20462"/>
                    <a:pt x="20176" y="20502"/>
                  </a:cubicBezTo>
                  <a:cubicBezTo>
                    <a:pt x="20368" y="20522"/>
                    <a:pt x="20560" y="20552"/>
                    <a:pt x="20752" y="20569"/>
                  </a:cubicBezTo>
                  <a:cubicBezTo>
                    <a:pt x="20935" y="20581"/>
                    <a:pt x="21115" y="20583"/>
                    <a:pt x="21291" y="20597"/>
                  </a:cubicBezTo>
                  <a:cubicBezTo>
                    <a:pt x="21697" y="20623"/>
                    <a:pt x="22099" y="20643"/>
                    <a:pt x="22507" y="20663"/>
                  </a:cubicBezTo>
                  <a:cubicBezTo>
                    <a:pt x="22712" y="20669"/>
                    <a:pt x="22920" y="20688"/>
                    <a:pt x="23124" y="20694"/>
                  </a:cubicBezTo>
                  <a:cubicBezTo>
                    <a:pt x="23152" y="20695"/>
                    <a:pt x="23180" y="20695"/>
                    <a:pt x="23208" y="20695"/>
                  </a:cubicBezTo>
                  <a:cubicBezTo>
                    <a:pt x="23315" y="20695"/>
                    <a:pt x="23420" y="20691"/>
                    <a:pt x="23526" y="20691"/>
                  </a:cubicBezTo>
                  <a:cubicBezTo>
                    <a:pt x="23554" y="20691"/>
                    <a:pt x="23583" y="20692"/>
                    <a:pt x="23611" y="20692"/>
                  </a:cubicBezTo>
                  <a:cubicBezTo>
                    <a:pt x="23758" y="20694"/>
                    <a:pt x="23905" y="20694"/>
                    <a:pt x="24052" y="20694"/>
                  </a:cubicBezTo>
                  <a:cubicBezTo>
                    <a:pt x="24346" y="20694"/>
                    <a:pt x="24640" y="20692"/>
                    <a:pt x="24936" y="20686"/>
                  </a:cubicBezTo>
                  <a:cubicBezTo>
                    <a:pt x="25003" y="20685"/>
                    <a:pt x="25070" y="20684"/>
                    <a:pt x="25138" y="20684"/>
                  </a:cubicBezTo>
                  <a:cubicBezTo>
                    <a:pt x="25220" y="20684"/>
                    <a:pt x="25302" y="20685"/>
                    <a:pt x="25385" y="20685"/>
                  </a:cubicBezTo>
                  <a:cubicBezTo>
                    <a:pt x="25452" y="20685"/>
                    <a:pt x="25519" y="20684"/>
                    <a:pt x="25586" y="20682"/>
                  </a:cubicBezTo>
                  <a:cubicBezTo>
                    <a:pt x="25717" y="20678"/>
                    <a:pt x="25842" y="20663"/>
                    <a:pt x="25972" y="20659"/>
                  </a:cubicBezTo>
                  <a:cubicBezTo>
                    <a:pt x="26521" y="20633"/>
                    <a:pt x="27064" y="20593"/>
                    <a:pt x="27607" y="20548"/>
                  </a:cubicBezTo>
                  <a:cubicBezTo>
                    <a:pt x="27823" y="20528"/>
                    <a:pt x="28039" y="20528"/>
                    <a:pt x="28258" y="20504"/>
                  </a:cubicBezTo>
                  <a:cubicBezTo>
                    <a:pt x="28320" y="20496"/>
                    <a:pt x="28389" y="20482"/>
                    <a:pt x="28457" y="20476"/>
                  </a:cubicBezTo>
                  <a:cubicBezTo>
                    <a:pt x="29374" y="20379"/>
                    <a:pt x="30289" y="20256"/>
                    <a:pt x="31190" y="20096"/>
                  </a:cubicBezTo>
                  <a:cubicBezTo>
                    <a:pt x="31230" y="20092"/>
                    <a:pt x="31281" y="20088"/>
                    <a:pt x="31327" y="20076"/>
                  </a:cubicBezTo>
                  <a:cubicBezTo>
                    <a:pt x="31587" y="20033"/>
                    <a:pt x="31836" y="19967"/>
                    <a:pt x="32098" y="19914"/>
                  </a:cubicBezTo>
                  <a:cubicBezTo>
                    <a:pt x="32543" y="19825"/>
                    <a:pt x="32991" y="19735"/>
                    <a:pt x="33427" y="19626"/>
                  </a:cubicBezTo>
                  <a:cubicBezTo>
                    <a:pt x="33744" y="19551"/>
                    <a:pt x="34057" y="19462"/>
                    <a:pt x="34368" y="19375"/>
                  </a:cubicBezTo>
                  <a:cubicBezTo>
                    <a:pt x="34786" y="19262"/>
                    <a:pt x="35204" y="19149"/>
                    <a:pt x="35618" y="19020"/>
                  </a:cubicBezTo>
                  <a:cubicBezTo>
                    <a:pt x="35697" y="18993"/>
                    <a:pt x="35794" y="18973"/>
                    <a:pt x="35877" y="18943"/>
                  </a:cubicBezTo>
                  <a:cubicBezTo>
                    <a:pt x="36018" y="18897"/>
                    <a:pt x="36155" y="18834"/>
                    <a:pt x="36297" y="18785"/>
                  </a:cubicBezTo>
                  <a:cubicBezTo>
                    <a:pt x="36947" y="18563"/>
                    <a:pt x="37575" y="18327"/>
                    <a:pt x="38191" y="18065"/>
                  </a:cubicBezTo>
                  <a:cubicBezTo>
                    <a:pt x="38425" y="17972"/>
                    <a:pt x="38657" y="17875"/>
                    <a:pt x="38881" y="17774"/>
                  </a:cubicBezTo>
                  <a:cubicBezTo>
                    <a:pt x="39663" y="17420"/>
                    <a:pt x="40432" y="17043"/>
                    <a:pt x="41151" y="16627"/>
                  </a:cubicBezTo>
                  <a:cubicBezTo>
                    <a:pt x="41252" y="16570"/>
                    <a:pt x="41349" y="16510"/>
                    <a:pt x="41444" y="16453"/>
                  </a:cubicBezTo>
                  <a:cubicBezTo>
                    <a:pt x="41672" y="16316"/>
                    <a:pt x="41864" y="16170"/>
                    <a:pt x="42080" y="16031"/>
                  </a:cubicBezTo>
                  <a:cubicBezTo>
                    <a:pt x="42369" y="15843"/>
                    <a:pt x="42662" y="15656"/>
                    <a:pt x="42930" y="15462"/>
                  </a:cubicBezTo>
                  <a:cubicBezTo>
                    <a:pt x="43174" y="15286"/>
                    <a:pt x="43382" y="15102"/>
                    <a:pt x="43609" y="14922"/>
                  </a:cubicBezTo>
                  <a:cubicBezTo>
                    <a:pt x="43857" y="14723"/>
                    <a:pt x="44111" y="14525"/>
                    <a:pt x="44338" y="14321"/>
                  </a:cubicBezTo>
                  <a:cubicBezTo>
                    <a:pt x="44390" y="14278"/>
                    <a:pt x="44445" y="14234"/>
                    <a:pt x="44491" y="14194"/>
                  </a:cubicBezTo>
                  <a:cubicBezTo>
                    <a:pt x="44802" y="13907"/>
                    <a:pt x="45087" y="13618"/>
                    <a:pt x="45357" y="13321"/>
                  </a:cubicBezTo>
                  <a:cubicBezTo>
                    <a:pt x="45414" y="13263"/>
                    <a:pt x="45460" y="13202"/>
                    <a:pt x="45511" y="13141"/>
                  </a:cubicBezTo>
                  <a:cubicBezTo>
                    <a:pt x="45676" y="12958"/>
                    <a:pt x="45840" y="12776"/>
                    <a:pt x="45985" y="12592"/>
                  </a:cubicBezTo>
                  <a:cubicBezTo>
                    <a:pt x="46100" y="12441"/>
                    <a:pt x="46201" y="12295"/>
                    <a:pt x="46308" y="12148"/>
                  </a:cubicBezTo>
                  <a:cubicBezTo>
                    <a:pt x="46347" y="12095"/>
                    <a:pt x="46387" y="12041"/>
                    <a:pt x="46421" y="11992"/>
                  </a:cubicBezTo>
                  <a:cubicBezTo>
                    <a:pt x="46613" y="11712"/>
                    <a:pt x="46797" y="11433"/>
                    <a:pt x="46947" y="11152"/>
                  </a:cubicBezTo>
                  <a:cubicBezTo>
                    <a:pt x="46989" y="11092"/>
                    <a:pt x="47005" y="11031"/>
                    <a:pt x="47037" y="10971"/>
                  </a:cubicBezTo>
                  <a:cubicBezTo>
                    <a:pt x="47169" y="10722"/>
                    <a:pt x="47282" y="10472"/>
                    <a:pt x="47389" y="10221"/>
                  </a:cubicBezTo>
                  <a:cubicBezTo>
                    <a:pt x="47453" y="10072"/>
                    <a:pt x="47538" y="9929"/>
                    <a:pt x="47593" y="9783"/>
                  </a:cubicBezTo>
                  <a:cubicBezTo>
                    <a:pt x="47609" y="9731"/>
                    <a:pt x="47621" y="9682"/>
                    <a:pt x="47637" y="9632"/>
                  </a:cubicBezTo>
                  <a:cubicBezTo>
                    <a:pt x="47718" y="9392"/>
                    <a:pt x="47785" y="9155"/>
                    <a:pt x="47841" y="8915"/>
                  </a:cubicBezTo>
                  <a:cubicBezTo>
                    <a:pt x="47888" y="8753"/>
                    <a:pt x="47950" y="8592"/>
                    <a:pt x="47986" y="8430"/>
                  </a:cubicBezTo>
                  <a:cubicBezTo>
                    <a:pt x="47989" y="8384"/>
                    <a:pt x="47989" y="8343"/>
                    <a:pt x="47993" y="8297"/>
                  </a:cubicBezTo>
                  <a:cubicBezTo>
                    <a:pt x="48045" y="8047"/>
                    <a:pt x="48063" y="7790"/>
                    <a:pt x="48085" y="7540"/>
                  </a:cubicBezTo>
                  <a:cubicBezTo>
                    <a:pt x="48096" y="7374"/>
                    <a:pt x="48136" y="7213"/>
                    <a:pt x="48136" y="7049"/>
                  </a:cubicBezTo>
                  <a:cubicBezTo>
                    <a:pt x="48142" y="6980"/>
                    <a:pt x="48142" y="6906"/>
                    <a:pt x="48142" y="6833"/>
                  </a:cubicBezTo>
                  <a:lnTo>
                    <a:pt x="48164" y="149"/>
                  </a:lnTo>
                  <a:lnTo>
                    <a:pt x="48164" y="149"/>
                  </a:lnTo>
                  <a:cubicBezTo>
                    <a:pt x="48162" y="379"/>
                    <a:pt x="48120" y="607"/>
                    <a:pt x="48102" y="834"/>
                  </a:cubicBezTo>
                  <a:cubicBezTo>
                    <a:pt x="48081" y="1090"/>
                    <a:pt x="48061" y="1347"/>
                    <a:pt x="48013" y="1603"/>
                  </a:cubicBezTo>
                  <a:cubicBezTo>
                    <a:pt x="47978" y="1805"/>
                    <a:pt x="47916" y="2005"/>
                    <a:pt x="47857" y="2207"/>
                  </a:cubicBezTo>
                  <a:cubicBezTo>
                    <a:pt x="47797" y="2451"/>
                    <a:pt x="47740" y="2695"/>
                    <a:pt x="47657" y="2934"/>
                  </a:cubicBezTo>
                  <a:cubicBezTo>
                    <a:pt x="47587" y="3132"/>
                    <a:pt x="47496" y="3325"/>
                    <a:pt x="47413" y="3517"/>
                  </a:cubicBezTo>
                  <a:cubicBezTo>
                    <a:pt x="47304" y="3770"/>
                    <a:pt x="47191" y="4022"/>
                    <a:pt x="47056" y="4273"/>
                  </a:cubicBezTo>
                  <a:cubicBezTo>
                    <a:pt x="46872" y="4614"/>
                    <a:pt x="46676" y="4955"/>
                    <a:pt x="46444" y="5286"/>
                  </a:cubicBezTo>
                  <a:cubicBezTo>
                    <a:pt x="46409" y="5339"/>
                    <a:pt x="46363" y="5395"/>
                    <a:pt x="46323" y="5448"/>
                  </a:cubicBezTo>
                  <a:cubicBezTo>
                    <a:pt x="46080" y="5785"/>
                    <a:pt x="45820" y="6114"/>
                    <a:pt x="45527" y="6443"/>
                  </a:cubicBezTo>
                  <a:cubicBezTo>
                    <a:pt x="45476" y="6502"/>
                    <a:pt x="45430" y="6562"/>
                    <a:pt x="45375" y="6623"/>
                  </a:cubicBezTo>
                  <a:cubicBezTo>
                    <a:pt x="45067" y="6960"/>
                    <a:pt x="44723" y="7293"/>
                    <a:pt x="44362" y="7623"/>
                  </a:cubicBezTo>
                  <a:cubicBezTo>
                    <a:pt x="44128" y="7825"/>
                    <a:pt x="43879" y="8024"/>
                    <a:pt x="43629" y="8222"/>
                  </a:cubicBezTo>
                  <a:cubicBezTo>
                    <a:pt x="43403" y="8404"/>
                    <a:pt x="43189" y="8586"/>
                    <a:pt x="42946" y="8764"/>
                  </a:cubicBezTo>
                  <a:cubicBezTo>
                    <a:pt x="42680" y="8957"/>
                    <a:pt x="42385" y="9141"/>
                    <a:pt x="42096" y="9329"/>
                  </a:cubicBezTo>
                  <a:cubicBezTo>
                    <a:pt x="41791" y="9529"/>
                    <a:pt x="41496" y="9735"/>
                    <a:pt x="41167" y="9923"/>
                  </a:cubicBezTo>
                  <a:cubicBezTo>
                    <a:pt x="40448" y="10345"/>
                    <a:pt x="39679" y="10718"/>
                    <a:pt x="38899" y="11074"/>
                  </a:cubicBezTo>
                  <a:cubicBezTo>
                    <a:pt x="38671" y="11177"/>
                    <a:pt x="38443" y="11269"/>
                    <a:pt x="38215" y="11366"/>
                  </a:cubicBezTo>
                  <a:cubicBezTo>
                    <a:pt x="37599" y="11623"/>
                    <a:pt x="36969" y="11863"/>
                    <a:pt x="36319" y="12085"/>
                  </a:cubicBezTo>
                  <a:cubicBezTo>
                    <a:pt x="36093" y="12162"/>
                    <a:pt x="35862" y="12245"/>
                    <a:pt x="35628" y="12318"/>
                  </a:cubicBezTo>
                  <a:cubicBezTo>
                    <a:pt x="35222" y="12447"/>
                    <a:pt x="34808" y="12560"/>
                    <a:pt x="34388" y="12675"/>
                  </a:cubicBezTo>
                  <a:cubicBezTo>
                    <a:pt x="34073" y="12760"/>
                    <a:pt x="33768" y="12851"/>
                    <a:pt x="33443" y="12927"/>
                  </a:cubicBezTo>
                  <a:cubicBezTo>
                    <a:pt x="33007" y="13036"/>
                    <a:pt x="32559" y="13123"/>
                    <a:pt x="32113" y="13214"/>
                  </a:cubicBezTo>
                  <a:cubicBezTo>
                    <a:pt x="31814" y="13273"/>
                    <a:pt x="31513" y="13345"/>
                    <a:pt x="31206" y="13398"/>
                  </a:cubicBezTo>
                  <a:cubicBezTo>
                    <a:pt x="30309" y="13557"/>
                    <a:pt x="29392" y="13683"/>
                    <a:pt x="28474" y="13780"/>
                  </a:cubicBezTo>
                  <a:cubicBezTo>
                    <a:pt x="28191" y="13808"/>
                    <a:pt x="27908" y="13824"/>
                    <a:pt x="27624" y="13850"/>
                  </a:cubicBezTo>
                  <a:cubicBezTo>
                    <a:pt x="27082" y="13895"/>
                    <a:pt x="26537" y="13933"/>
                    <a:pt x="25988" y="13959"/>
                  </a:cubicBezTo>
                  <a:cubicBezTo>
                    <a:pt x="25643" y="13975"/>
                    <a:pt x="25297" y="13981"/>
                    <a:pt x="24952" y="13988"/>
                  </a:cubicBezTo>
                  <a:cubicBezTo>
                    <a:pt x="24670" y="13991"/>
                    <a:pt x="24387" y="13994"/>
                    <a:pt x="24104" y="13994"/>
                  </a:cubicBezTo>
                  <a:cubicBezTo>
                    <a:pt x="23945" y="13994"/>
                    <a:pt x="23786" y="13993"/>
                    <a:pt x="23627" y="13990"/>
                  </a:cubicBezTo>
                  <a:cubicBezTo>
                    <a:pt x="23260" y="13988"/>
                    <a:pt x="22892" y="13975"/>
                    <a:pt x="22523" y="13961"/>
                  </a:cubicBezTo>
                  <a:cubicBezTo>
                    <a:pt x="22123" y="13947"/>
                    <a:pt x="21715" y="13927"/>
                    <a:pt x="21313" y="13897"/>
                  </a:cubicBezTo>
                  <a:cubicBezTo>
                    <a:pt x="20938" y="13872"/>
                    <a:pt x="20566" y="13842"/>
                    <a:pt x="20192" y="13802"/>
                  </a:cubicBezTo>
                  <a:cubicBezTo>
                    <a:pt x="19789" y="13765"/>
                    <a:pt x="19389" y="13719"/>
                    <a:pt x="18991" y="13668"/>
                  </a:cubicBezTo>
                  <a:cubicBezTo>
                    <a:pt x="18635" y="13622"/>
                    <a:pt x="18280" y="13572"/>
                    <a:pt x="17923" y="13515"/>
                  </a:cubicBezTo>
                  <a:cubicBezTo>
                    <a:pt x="17491" y="13452"/>
                    <a:pt x="17068" y="13372"/>
                    <a:pt x="16642" y="13295"/>
                  </a:cubicBezTo>
                  <a:cubicBezTo>
                    <a:pt x="16309" y="13230"/>
                    <a:pt x="15974" y="13164"/>
                    <a:pt x="15645" y="13093"/>
                  </a:cubicBezTo>
                  <a:cubicBezTo>
                    <a:pt x="15142" y="12982"/>
                    <a:pt x="14645" y="12857"/>
                    <a:pt x="14151" y="12731"/>
                  </a:cubicBezTo>
                  <a:cubicBezTo>
                    <a:pt x="13880" y="12653"/>
                    <a:pt x="13597" y="12584"/>
                    <a:pt x="13325" y="12503"/>
                  </a:cubicBezTo>
                  <a:cubicBezTo>
                    <a:pt x="12442" y="12245"/>
                    <a:pt x="11578" y="11958"/>
                    <a:pt x="10738" y="11631"/>
                  </a:cubicBezTo>
                  <a:cubicBezTo>
                    <a:pt x="10326" y="11473"/>
                    <a:pt x="9924" y="11292"/>
                    <a:pt x="9528" y="11116"/>
                  </a:cubicBezTo>
                  <a:cubicBezTo>
                    <a:pt x="9318" y="11025"/>
                    <a:pt x="9104" y="10940"/>
                    <a:pt x="8906" y="10845"/>
                  </a:cubicBezTo>
                  <a:cubicBezTo>
                    <a:pt x="8294" y="10555"/>
                    <a:pt x="7705" y="10250"/>
                    <a:pt x="7139" y="9921"/>
                  </a:cubicBezTo>
                  <a:cubicBezTo>
                    <a:pt x="2388" y="7184"/>
                    <a:pt x="23" y="3586"/>
                    <a:pt x="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75"/>
            <p:cNvSpPr/>
            <p:nvPr/>
          </p:nvSpPr>
          <p:spPr>
            <a:xfrm>
              <a:off x="6147720" y="3535578"/>
              <a:ext cx="589980" cy="224879"/>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75"/>
            <p:cNvSpPr/>
            <p:nvPr/>
          </p:nvSpPr>
          <p:spPr>
            <a:xfrm>
              <a:off x="6147720" y="3535578"/>
              <a:ext cx="589980" cy="224879"/>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75"/>
            <p:cNvSpPr/>
            <p:nvPr/>
          </p:nvSpPr>
          <p:spPr>
            <a:xfrm>
              <a:off x="6118788" y="3365576"/>
              <a:ext cx="648057" cy="341682"/>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75"/>
            <p:cNvSpPr/>
            <p:nvPr/>
          </p:nvSpPr>
          <p:spPr>
            <a:xfrm>
              <a:off x="6118788" y="3365576"/>
              <a:ext cx="648057" cy="341682"/>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75"/>
            <p:cNvSpPr/>
            <p:nvPr/>
          </p:nvSpPr>
          <p:spPr>
            <a:xfrm>
              <a:off x="6118788" y="3379962"/>
              <a:ext cx="648057" cy="327294"/>
            </a:xfrm>
            <a:custGeom>
              <a:avLst/>
              <a:gdLst/>
              <a:ahLst/>
              <a:cxnLst/>
              <a:rect l="l" t="t" r="r" b="b"/>
              <a:pathLst>
                <a:path w="52881" h="26707" extrusionOk="0">
                  <a:moveTo>
                    <a:pt x="26369" y="1"/>
                  </a:moveTo>
                  <a:cubicBezTo>
                    <a:pt x="20209" y="1"/>
                    <a:pt x="14057" y="1363"/>
                    <a:pt x="9371" y="4086"/>
                  </a:cubicBezTo>
                  <a:cubicBezTo>
                    <a:pt x="0" y="9528"/>
                    <a:pt x="52" y="17177"/>
                    <a:pt x="9484" y="22620"/>
                  </a:cubicBezTo>
                  <a:cubicBezTo>
                    <a:pt x="14201" y="25344"/>
                    <a:pt x="20370" y="26707"/>
                    <a:pt x="26530" y="26707"/>
                  </a:cubicBezTo>
                  <a:cubicBezTo>
                    <a:pt x="32685" y="26707"/>
                    <a:pt x="38831" y="25346"/>
                    <a:pt x="43512" y="22624"/>
                  </a:cubicBezTo>
                  <a:cubicBezTo>
                    <a:pt x="52880" y="17182"/>
                    <a:pt x="52837" y="9524"/>
                    <a:pt x="43401" y="4082"/>
                  </a:cubicBezTo>
                  <a:cubicBezTo>
                    <a:pt x="38688" y="1361"/>
                    <a:pt x="32525" y="1"/>
                    <a:pt x="2636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75"/>
            <p:cNvSpPr/>
            <p:nvPr/>
          </p:nvSpPr>
          <p:spPr>
            <a:xfrm>
              <a:off x="6144889" y="3365576"/>
              <a:ext cx="595899" cy="171313"/>
            </a:xfrm>
            <a:custGeom>
              <a:avLst/>
              <a:gdLst/>
              <a:ahLst/>
              <a:cxnLst/>
              <a:rect l="l" t="t" r="r" b="b"/>
              <a:pathLst>
                <a:path w="48625" h="13979" extrusionOk="0">
                  <a:moveTo>
                    <a:pt x="24241" y="1"/>
                  </a:moveTo>
                  <a:cubicBezTo>
                    <a:pt x="18081" y="1"/>
                    <a:pt x="11927" y="1363"/>
                    <a:pt x="7241" y="4085"/>
                  </a:cubicBezTo>
                  <a:cubicBezTo>
                    <a:pt x="2294" y="6958"/>
                    <a:pt x="0" y="10446"/>
                    <a:pt x="299" y="13899"/>
                  </a:cubicBezTo>
                  <a:cubicBezTo>
                    <a:pt x="561" y="10838"/>
                    <a:pt x="2855" y="7807"/>
                    <a:pt x="7241" y="5260"/>
                  </a:cubicBezTo>
                  <a:cubicBezTo>
                    <a:pt x="11927" y="2537"/>
                    <a:pt x="18079" y="1175"/>
                    <a:pt x="24239" y="1175"/>
                  </a:cubicBezTo>
                  <a:cubicBezTo>
                    <a:pt x="30395" y="1175"/>
                    <a:pt x="36558" y="2535"/>
                    <a:pt x="41271" y="5256"/>
                  </a:cubicBezTo>
                  <a:cubicBezTo>
                    <a:pt x="45726" y="7825"/>
                    <a:pt x="48064" y="10890"/>
                    <a:pt x="48329" y="13978"/>
                  </a:cubicBezTo>
                  <a:cubicBezTo>
                    <a:pt x="48624" y="10500"/>
                    <a:pt x="46287" y="6977"/>
                    <a:pt x="41271" y="4081"/>
                  </a:cubicBezTo>
                  <a:cubicBezTo>
                    <a:pt x="36558" y="1360"/>
                    <a:pt x="30396" y="1"/>
                    <a:pt x="242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75"/>
            <p:cNvSpPr/>
            <p:nvPr/>
          </p:nvSpPr>
          <p:spPr>
            <a:xfrm>
              <a:off x="6186566" y="3401334"/>
              <a:ext cx="512320" cy="270161"/>
            </a:xfrm>
            <a:custGeom>
              <a:avLst/>
              <a:gdLst/>
              <a:ahLst/>
              <a:cxnLst/>
              <a:rect l="l" t="t" r="r" b="b"/>
              <a:pathLst>
                <a:path w="41805" h="22045" extrusionOk="0">
                  <a:moveTo>
                    <a:pt x="20843" y="1"/>
                  </a:moveTo>
                  <a:cubicBezTo>
                    <a:pt x="15972" y="1"/>
                    <a:pt x="11107" y="1078"/>
                    <a:pt x="7404" y="3231"/>
                  </a:cubicBezTo>
                  <a:cubicBezTo>
                    <a:pt x="0" y="7538"/>
                    <a:pt x="34" y="14509"/>
                    <a:pt x="7491" y="18812"/>
                  </a:cubicBezTo>
                  <a:cubicBezTo>
                    <a:pt x="11220" y="20967"/>
                    <a:pt x="16098" y="22044"/>
                    <a:pt x="20970" y="22044"/>
                  </a:cubicBezTo>
                  <a:cubicBezTo>
                    <a:pt x="25836" y="22044"/>
                    <a:pt x="30696" y="20969"/>
                    <a:pt x="34397" y="18818"/>
                  </a:cubicBezTo>
                  <a:cubicBezTo>
                    <a:pt x="41804" y="14513"/>
                    <a:pt x="41769" y="7532"/>
                    <a:pt x="34312" y="3229"/>
                  </a:cubicBezTo>
                  <a:cubicBezTo>
                    <a:pt x="30585" y="1077"/>
                    <a:pt x="25711" y="1"/>
                    <a:pt x="2084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75"/>
            <p:cNvSpPr/>
            <p:nvPr/>
          </p:nvSpPr>
          <p:spPr>
            <a:xfrm>
              <a:off x="6196639" y="3410806"/>
              <a:ext cx="492198" cy="267870"/>
            </a:xfrm>
            <a:custGeom>
              <a:avLst/>
              <a:gdLst/>
              <a:ahLst/>
              <a:cxnLst/>
              <a:rect l="l" t="t" r="r" b="b"/>
              <a:pathLst>
                <a:path w="40163" h="21858" extrusionOk="0">
                  <a:moveTo>
                    <a:pt x="20027" y="0"/>
                  </a:moveTo>
                  <a:cubicBezTo>
                    <a:pt x="15347" y="0"/>
                    <a:pt x="10674" y="1068"/>
                    <a:pt x="7114" y="3203"/>
                  </a:cubicBezTo>
                  <a:cubicBezTo>
                    <a:pt x="1" y="7470"/>
                    <a:pt x="40" y="14388"/>
                    <a:pt x="7202" y="18653"/>
                  </a:cubicBezTo>
                  <a:cubicBezTo>
                    <a:pt x="10783" y="20790"/>
                    <a:pt x="15467" y="21857"/>
                    <a:pt x="20145" y="21857"/>
                  </a:cubicBezTo>
                  <a:cubicBezTo>
                    <a:pt x="24820" y="21857"/>
                    <a:pt x="29489" y="20791"/>
                    <a:pt x="33042" y="18659"/>
                  </a:cubicBezTo>
                  <a:cubicBezTo>
                    <a:pt x="40162" y="14388"/>
                    <a:pt x="40120" y="7466"/>
                    <a:pt x="32963" y="3199"/>
                  </a:cubicBezTo>
                  <a:cubicBezTo>
                    <a:pt x="29384" y="1066"/>
                    <a:pt x="24702" y="0"/>
                    <a:pt x="20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75"/>
            <p:cNvSpPr/>
            <p:nvPr/>
          </p:nvSpPr>
          <p:spPr>
            <a:xfrm>
              <a:off x="6294010" y="3451343"/>
              <a:ext cx="297368" cy="168469"/>
            </a:xfrm>
            <a:custGeom>
              <a:avLst/>
              <a:gdLst/>
              <a:ahLst/>
              <a:cxnLst/>
              <a:rect l="l" t="t" r="r" b="b"/>
              <a:pathLst>
                <a:path w="24265" h="13747" extrusionOk="0">
                  <a:moveTo>
                    <a:pt x="22555" y="0"/>
                  </a:moveTo>
                  <a:lnTo>
                    <a:pt x="19845" y="1577"/>
                  </a:lnTo>
                  <a:cubicBezTo>
                    <a:pt x="18465" y="1015"/>
                    <a:pt x="16985" y="732"/>
                    <a:pt x="15570" y="732"/>
                  </a:cubicBezTo>
                  <a:cubicBezTo>
                    <a:pt x="14020" y="732"/>
                    <a:pt x="12549" y="1071"/>
                    <a:pt x="11374" y="1753"/>
                  </a:cubicBezTo>
                  <a:cubicBezTo>
                    <a:pt x="9054" y="3104"/>
                    <a:pt x="9529" y="4832"/>
                    <a:pt x="11227" y="7055"/>
                  </a:cubicBezTo>
                  <a:cubicBezTo>
                    <a:pt x="12433" y="8689"/>
                    <a:pt x="12580" y="9830"/>
                    <a:pt x="11063" y="10716"/>
                  </a:cubicBezTo>
                  <a:cubicBezTo>
                    <a:pt x="10396" y="11103"/>
                    <a:pt x="9559" y="11297"/>
                    <a:pt x="8665" y="11297"/>
                  </a:cubicBezTo>
                  <a:cubicBezTo>
                    <a:pt x="7523" y="11297"/>
                    <a:pt x="6288" y="10981"/>
                    <a:pt x="5193" y="10349"/>
                  </a:cubicBezTo>
                  <a:cubicBezTo>
                    <a:pt x="3687" y="9477"/>
                    <a:pt x="2788" y="8374"/>
                    <a:pt x="2475" y="7423"/>
                  </a:cubicBezTo>
                  <a:lnTo>
                    <a:pt x="0" y="8105"/>
                  </a:lnTo>
                  <a:cubicBezTo>
                    <a:pt x="274" y="9052"/>
                    <a:pt x="1417" y="10280"/>
                    <a:pt x="2968" y="11195"/>
                  </a:cubicBezTo>
                  <a:lnTo>
                    <a:pt x="250" y="12770"/>
                  </a:lnTo>
                  <a:lnTo>
                    <a:pt x="1942" y="13747"/>
                  </a:lnTo>
                  <a:lnTo>
                    <a:pt x="4739" y="12124"/>
                  </a:lnTo>
                  <a:cubicBezTo>
                    <a:pt x="6232" y="12741"/>
                    <a:pt x="7771" y="13018"/>
                    <a:pt x="9207" y="13018"/>
                  </a:cubicBezTo>
                  <a:cubicBezTo>
                    <a:pt x="10917" y="13018"/>
                    <a:pt x="12481" y="12625"/>
                    <a:pt x="13644" y="11948"/>
                  </a:cubicBezTo>
                  <a:cubicBezTo>
                    <a:pt x="16033" y="10561"/>
                    <a:pt x="15989" y="8941"/>
                    <a:pt x="14329" y="6670"/>
                  </a:cubicBezTo>
                  <a:cubicBezTo>
                    <a:pt x="12974" y="4715"/>
                    <a:pt x="12671" y="3740"/>
                    <a:pt x="14064" y="2928"/>
                  </a:cubicBezTo>
                  <a:cubicBezTo>
                    <a:pt x="14604" y="2613"/>
                    <a:pt x="15369" y="2388"/>
                    <a:pt x="16258" y="2388"/>
                  </a:cubicBezTo>
                  <a:cubicBezTo>
                    <a:pt x="17166" y="2388"/>
                    <a:pt x="18204" y="2623"/>
                    <a:pt x="19264" y="3235"/>
                  </a:cubicBezTo>
                  <a:cubicBezTo>
                    <a:pt x="20974" y="4222"/>
                    <a:pt x="21530" y="5222"/>
                    <a:pt x="21756" y="5775"/>
                  </a:cubicBezTo>
                  <a:lnTo>
                    <a:pt x="24167" y="5103"/>
                  </a:lnTo>
                  <a:cubicBezTo>
                    <a:pt x="23900" y="4388"/>
                    <a:pt x="23222" y="3483"/>
                    <a:pt x="21629" y="2516"/>
                  </a:cubicBezTo>
                  <a:lnTo>
                    <a:pt x="24264" y="987"/>
                  </a:lnTo>
                  <a:lnTo>
                    <a:pt x="24264" y="985"/>
                  </a:lnTo>
                  <a:lnTo>
                    <a:pt x="22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76"/>
          <p:cNvSpPr txBox="1">
            <a:spLocks noGrp="1"/>
          </p:cNvSpPr>
          <p:nvPr>
            <p:ph type="title"/>
          </p:nvPr>
        </p:nvSpPr>
        <p:spPr>
          <a:xfrm>
            <a:off x="650638" y="772575"/>
            <a:ext cx="4448100" cy="1058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sz="4600"/>
              <a:t>Q&amp;A</a:t>
            </a:r>
            <a:endParaRPr sz="4600"/>
          </a:p>
        </p:txBody>
      </p:sp>
      <p:grpSp>
        <p:nvGrpSpPr>
          <p:cNvPr id="1407" name="Google Shape;1407;p76"/>
          <p:cNvGrpSpPr/>
          <p:nvPr/>
        </p:nvGrpSpPr>
        <p:grpSpPr>
          <a:xfrm>
            <a:off x="5599507" y="1359785"/>
            <a:ext cx="2885158" cy="2567096"/>
            <a:chOff x="5545807" y="1288210"/>
            <a:chExt cx="2885158" cy="2567096"/>
          </a:xfrm>
        </p:grpSpPr>
        <p:sp>
          <p:nvSpPr>
            <p:cNvPr id="1408" name="Google Shape;1408;p76"/>
            <p:cNvSpPr/>
            <p:nvPr/>
          </p:nvSpPr>
          <p:spPr>
            <a:xfrm>
              <a:off x="5707648" y="1993585"/>
              <a:ext cx="1105352" cy="711035"/>
            </a:xfrm>
            <a:custGeom>
              <a:avLst/>
              <a:gdLst/>
              <a:ahLst/>
              <a:cxnLst/>
              <a:rect l="l" t="t" r="r" b="b"/>
              <a:pathLst>
                <a:path w="90196" h="58020" extrusionOk="0">
                  <a:moveTo>
                    <a:pt x="90195" y="1"/>
                  </a:moveTo>
                  <a:lnTo>
                    <a:pt x="11" y="51518"/>
                  </a:lnTo>
                  <a:lnTo>
                    <a:pt x="11" y="51518"/>
                  </a:lnTo>
                  <a:lnTo>
                    <a:pt x="1" y="58020"/>
                  </a:lnTo>
                  <a:lnTo>
                    <a:pt x="90185" y="6495"/>
                  </a:lnTo>
                  <a:lnTo>
                    <a:pt x="90195" y="1"/>
                  </a:lnTo>
                  <a:close/>
                </a:path>
              </a:pathLst>
            </a:custGeom>
            <a:solidFill>
              <a:srgbClr val="7784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76"/>
            <p:cNvSpPr/>
            <p:nvPr/>
          </p:nvSpPr>
          <p:spPr>
            <a:xfrm>
              <a:off x="6812791" y="1993585"/>
              <a:ext cx="1318859" cy="854124"/>
            </a:xfrm>
            <a:custGeom>
              <a:avLst/>
              <a:gdLst/>
              <a:ahLst/>
              <a:cxnLst/>
              <a:rect l="l" t="t" r="r" b="b"/>
              <a:pathLst>
                <a:path w="107618" h="69696" extrusionOk="0">
                  <a:moveTo>
                    <a:pt x="10" y="1"/>
                  </a:moveTo>
                  <a:lnTo>
                    <a:pt x="0" y="6495"/>
                  </a:lnTo>
                  <a:lnTo>
                    <a:pt x="107614" y="69696"/>
                  </a:lnTo>
                  <a:lnTo>
                    <a:pt x="107618" y="63196"/>
                  </a:lnTo>
                  <a:lnTo>
                    <a:pt x="10" y="1"/>
                  </a:lnTo>
                  <a:close/>
                </a:path>
              </a:pathLst>
            </a:custGeom>
            <a:solidFill>
              <a:srgbClr val="ABBE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76"/>
            <p:cNvSpPr/>
            <p:nvPr/>
          </p:nvSpPr>
          <p:spPr>
            <a:xfrm>
              <a:off x="7646235" y="3097614"/>
              <a:ext cx="35748" cy="118175"/>
            </a:xfrm>
            <a:custGeom>
              <a:avLst/>
              <a:gdLst/>
              <a:ahLst/>
              <a:cxnLst/>
              <a:rect l="l" t="t" r="r" b="b"/>
              <a:pathLst>
                <a:path w="2917" h="9643" extrusionOk="0">
                  <a:moveTo>
                    <a:pt x="2916" y="1"/>
                  </a:moveTo>
                  <a:cubicBezTo>
                    <a:pt x="2587" y="129"/>
                    <a:pt x="2270" y="284"/>
                    <a:pt x="1969" y="454"/>
                  </a:cubicBezTo>
                  <a:cubicBezTo>
                    <a:pt x="666" y="1195"/>
                    <a:pt x="28" y="2176"/>
                    <a:pt x="24" y="3150"/>
                  </a:cubicBezTo>
                  <a:lnTo>
                    <a:pt x="24" y="3148"/>
                  </a:lnTo>
                  <a:lnTo>
                    <a:pt x="0" y="9627"/>
                  </a:lnTo>
                  <a:lnTo>
                    <a:pt x="0" y="9627"/>
                  </a:lnTo>
                  <a:cubicBezTo>
                    <a:pt x="7" y="8657"/>
                    <a:pt x="673" y="7683"/>
                    <a:pt x="1959" y="6946"/>
                  </a:cubicBezTo>
                  <a:cubicBezTo>
                    <a:pt x="2254" y="6776"/>
                    <a:pt x="2583" y="6633"/>
                    <a:pt x="2916" y="6498"/>
                  </a:cubicBezTo>
                  <a:lnTo>
                    <a:pt x="2916" y="1"/>
                  </a:lnTo>
                  <a:close/>
                  <a:moveTo>
                    <a:pt x="0" y="9627"/>
                  </a:moveTo>
                  <a:cubicBezTo>
                    <a:pt x="0" y="9632"/>
                    <a:pt x="0" y="9637"/>
                    <a:pt x="0" y="9642"/>
                  </a:cubicBezTo>
                  <a:lnTo>
                    <a:pt x="0" y="9627"/>
                  </a:lnTo>
                  <a:close/>
                </a:path>
              </a:pathLst>
            </a:custGeom>
            <a:solidFill>
              <a:srgbClr val="7380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76"/>
            <p:cNvSpPr/>
            <p:nvPr/>
          </p:nvSpPr>
          <p:spPr>
            <a:xfrm>
              <a:off x="7681968" y="3094317"/>
              <a:ext cx="9841" cy="82942"/>
            </a:xfrm>
            <a:custGeom>
              <a:avLst/>
              <a:gdLst/>
              <a:ahLst/>
              <a:cxnLst/>
              <a:rect l="l" t="t" r="r" b="b"/>
              <a:pathLst>
                <a:path w="803" h="6768" extrusionOk="0">
                  <a:moveTo>
                    <a:pt x="802" y="0"/>
                  </a:moveTo>
                  <a:cubicBezTo>
                    <a:pt x="535" y="75"/>
                    <a:pt x="273" y="166"/>
                    <a:pt x="0" y="270"/>
                  </a:cubicBezTo>
                  <a:lnTo>
                    <a:pt x="0" y="6767"/>
                  </a:lnTo>
                  <a:cubicBezTo>
                    <a:pt x="254" y="6674"/>
                    <a:pt x="525" y="6571"/>
                    <a:pt x="802" y="6502"/>
                  </a:cubicBezTo>
                  <a:lnTo>
                    <a:pt x="802" y="0"/>
                  </a:lnTo>
                  <a:close/>
                </a:path>
              </a:pathLst>
            </a:custGeom>
            <a:solidFill>
              <a:srgbClr val="7885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76"/>
            <p:cNvSpPr/>
            <p:nvPr/>
          </p:nvSpPr>
          <p:spPr>
            <a:xfrm>
              <a:off x="7691796" y="3092369"/>
              <a:ext cx="8579" cy="81631"/>
            </a:xfrm>
            <a:custGeom>
              <a:avLst/>
              <a:gdLst/>
              <a:ahLst/>
              <a:cxnLst/>
              <a:rect l="l" t="t" r="r" b="b"/>
              <a:pathLst>
                <a:path w="700" h="6661" extrusionOk="0">
                  <a:moveTo>
                    <a:pt x="700" y="1"/>
                  </a:moveTo>
                  <a:cubicBezTo>
                    <a:pt x="460" y="44"/>
                    <a:pt x="234" y="90"/>
                    <a:pt x="0" y="159"/>
                  </a:cubicBezTo>
                  <a:lnTo>
                    <a:pt x="0" y="6661"/>
                  </a:lnTo>
                  <a:cubicBezTo>
                    <a:pt x="216" y="6597"/>
                    <a:pt x="456" y="6540"/>
                    <a:pt x="680" y="6492"/>
                  </a:cubicBezTo>
                  <a:lnTo>
                    <a:pt x="700" y="1"/>
                  </a:lnTo>
                  <a:close/>
                </a:path>
              </a:pathLst>
            </a:custGeom>
            <a:solidFill>
              <a:srgbClr val="7C8A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76"/>
            <p:cNvSpPr/>
            <p:nvPr/>
          </p:nvSpPr>
          <p:spPr>
            <a:xfrm>
              <a:off x="7700116" y="3090886"/>
              <a:ext cx="8297" cy="81055"/>
            </a:xfrm>
            <a:custGeom>
              <a:avLst/>
              <a:gdLst/>
              <a:ahLst/>
              <a:cxnLst/>
              <a:rect l="l" t="t" r="r" b="b"/>
              <a:pathLst>
                <a:path w="677" h="6614" extrusionOk="0">
                  <a:moveTo>
                    <a:pt x="676" y="1"/>
                  </a:moveTo>
                  <a:cubicBezTo>
                    <a:pt x="451" y="34"/>
                    <a:pt x="231" y="70"/>
                    <a:pt x="21" y="122"/>
                  </a:cubicBezTo>
                  <a:lnTo>
                    <a:pt x="1" y="6613"/>
                  </a:lnTo>
                  <a:cubicBezTo>
                    <a:pt x="227" y="6568"/>
                    <a:pt x="443" y="6530"/>
                    <a:pt x="663" y="6505"/>
                  </a:cubicBezTo>
                  <a:lnTo>
                    <a:pt x="676" y="1"/>
                  </a:lnTo>
                  <a:close/>
                </a:path>
              </a:pathLst>
            </a:custGeom>
            <a:solidFill>
              <a:srgbClr val="818F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76"/>
            <p:cNvSpPr/>
            <p:nvPr/>
          </p:nvSpPr>
          <p:spPr>
            <a:xfrm>
              <a:off x="7708229" y="3090090"/>
              <a:ext cx="8003" cy="80515"/>
            </a:xfrm>
            <a:custGeom>
              <a:avLst/>
              <a:gdLst/>
              <a:ahLst/>
              <a:cxnLst/>
              <a:rect l="l" t="t" r="r" b="b"/>
              <a:pathLst>
                <a:path w="653" h="6570" extrusionOk="0">
                  <a:moveTo>
                    <a:pt x="652" y="0"/>
                  </a:moveTo>
                  <a:lnTo>
                    <a:pt x="652" y="0"/>
                  </a:lnTo>
                  <a:cubicBezTo>
                    <a:pt x="436" y="18"/>
                    <a:pt x="220" y="44"/>
                    <a:pt x="14" y="66"/>
                  </a:cubicBezTo>
                  <a:lnTo>
                    <a:pt x="1" y="6570"/>
                  </a:lnTo>
                  <a:cubicBezTo>
                    <a:pt x="213" y="6544"/>
                    <a:pt x="423" y="6518"/>
                    <a:pt x="648" y="6504"/>
                  </a:cubicBezTo>
                  <a:lnTo>
                    <a:pt x="652" y="0"/>
                  </a:lnTo>
                  <a:close/>
                </a:path>
              </a:pathLst>
            </a:custGeom>
            <a:solidFill>
              <a:srgbClr val="8594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76"/>
            <p:cNvSpPr/>
            <p:nvPr/>
          </p:nvSpPr>
          <p:spPr>
            <a:xfrm>
              <a:off x="7716169" y="3089599"/>
              <a:ext cx="8052" cy="80209"/>
            </a:xfrm>
            <a:custGeom>
              <a:avLst/>
              <a:gdLst/>
              <a:ahLst/>
              <a:cxnLst/>
              <a:rect l="l" t="t" r="r" b="b"/>
              <a:pathLst>
                <a:path w="657" h="6545" extrusionOk="0">
                  <a:moveTo>
                    <a:pt x="656" y="1"/>
                  </a:moveTo>
                  <a:lnTo>
                    <a:pt x="656" y="1"/>
                  </a:lnTo>
                  <a:cubicBezTo>
                    <a:pt x="440" y="11"/>
                    <a:pt x="224" y="27"/>
                    <a:pt x="4" y="40"/>
                  </a:cubicBezTo>
                  <a:lnTo>
                    <a:pt x="0" y="6544"/>
                  </a:lnTo>
                  <a:cubicBezTo>
                    <a:pt x="206" y="6526"/>
                    <a:pt x="426" y="6514"/>
                    <a:pt x="642" y="6510"/>
                  </a:cubicBezTo>
                  <a:lnTo>
                    <a:pt x="656" y="1"/>
                  </a:lnTo>
                  <a:close/>
                </a:path>
              </a:pathLst>
            </a:custGeom>
            <a:solidFill>
              <a:srgbClr val="8A9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76"/>
            <p:cNvSpPr/>
            <p:nvPr/>
          </p:nvSpPr>
          <p:spPr>
            <a:xfrm>
              <a:off x="7724037" y="3089575"/>
              <a:ext cx="8529" cy="79866"/>
            </a:xfrm>
            <a:custGeom>
              <a:avLst/>
              <a:gdLst/>
              <a:ahLst/>
              <a:cxnLst/>
              <a:rect l="l" t="t" r="r" b="b"/>
              <a:pathLst>
                <a:path w="696" h="6517" extrusionOk="0">
                  <a:moveTo>
                    <a:pt x="14" y="1"/>
                  </a:moveTo>
                  <a:lnTo>
                    <a:pt x="14" y="3"/>
                  </a:lnTo>
                  <a:lnTo>
                    <a:pt x="0" y="6512"/>
                  </a:lnTo>
                  <a:cubicBezTo>
                    <a:pt x="234" y="6512"/>
                    <a:pt x="446" y="6512"/>
                    <a:pt x="676" y="6516"/>
                  </a:cubicBezTo>
                  <a:lnTo>
                    <a:pt x="696" y="21"/>
                  </a:lnTo>
                  <a:cubicBezTo>
                    <a:pt x="466" y="1"/>
                    <a:pt x="240" y="1"/>
                    <a:pt x="14" y="1"/>
                  </a:cubicBezTo>
                  <a:close/>
                </a:path>
              </a:pathLst>
            </a:custGeom>
            <a:solidFill>
              <a:srgbClr val="8E9D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76"/>
            <p:cNvSpPr/>
            <p:nvPr/>
          </p:nvSpPr>
          <p:spPr>
            <a:xfrm>
              <a:off x="7732308" y="3089820"/>
              <a:ext cx="9142" cy="80246"/>
            </a:xfrm>
            <a:custGeom>
              <a:avLst/>
              <a:gdLst/>
              <a:ahLst/>
              <a:cxnLst/>
              <a:rect l="l" t="t" r="r" b="b"/>
              <a:pathLst>
                <a:path w="746" h="6548" extrusionOk="0">
                  <a:moveTo>
                    <a:pt x="19" y="1"/>
                  </a:moveTo>
                  <a:lnTo>
                    <a:pt x="1" y="6496"/>
                  </a:lnTo>
                  <a:cubicBezTo>
                    <a:pt x="244" y="6504"/>
                    <a:pt x="494" y="6526"/>
                    <a:pt x="728" y="6548"/>
                  </a:cubicBezTo>
                  <a:lnTo>
                    <a:pt x="746" y="56"/>
                  </a:lnTo>
                  <a:cubicBezTo>
                    <a:pt x="508" y="32"/>
                    <a:pt x="258" y="7"/>
                    <a:pt x="19" y="1"/>
                  </a:cubicBezTo>
                  <a:close/>
                </a:path>
              </a:pathLst>
            </a:custGeom>
            <a:solidFill>
              <a:srgbClr val="93A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76"/>
            <p:cNvSpPr/>
            <p:nvPr/>
          </p:nvSpPr>
          <p:spPr>
            <a:xfrm>
              <a:off x="7741217" y="3090506"/>
              <a:ext cx="10478" cy="80944"/>
            </a:xfrm>
            <a:custGeom>
              <a:avLst/>
              <a:gdLst/>
              <a:ahLst/>
              <a:cxnLst/>
              <a:rect l="l" t="t" r="r" b="b"/>
              <a:pathLst>
                <a:path w="855" h="6605" extrusionOk="0">
                  <a:moveTo>
                    <a:pt x="19" y="0"/>
                  </a:moveTo>
                  <a:lnTo>
                    <a:pt x="1" y="6492"/>
                  </a:lnTo>
                  <a:cubicBezTo>
                    <a:pt x="296" y="6522"/>
                    <a:pt x="563" y="6561"/>
                    <a:pt x="841" y="6605"/>
                  </a:cubicBezTo>
                  <a:lnTo>
                    <a:pt x="855" y="115"/>
                  </a:lnTo>
                  <a:cubicBezTo>
                    <a:pt x="567" y="61"/>
                    <a:pt x="296" y="24"/>
                    <a:pt x="19" y="0"/>
                  </a:cubicBezTo>
                  <a:close/>
                </a:path>
              </a:pathLst>
            </a:custGeom>
            <a:solidFill>
              <a:srgbClr val="97A7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76"/>
            <p:cNvSpPr/>
            <p:nvPr/>
          </p:nvSpPr>
          <p:spPr>
            <a:xfrm>
              <a:off x="7751510" y="3091903"/>
              <a:ext cx="15356" cy="83530"/>
            </a:xfrm>
            <a:custGeom>
              <a:avLst/>
              <a:gdLst/>
              <a:ahLst/>
              <a:cxnLst/>
              <a:rect l="l" t="t" r="r" b="b"/>
              <a:pathLst>
                <a:path w="1253" h="6816" extrusionOk="0">
                  <a:moveTo>
                    <a:pt x="15" y="1"/>
                  </a:moveTo>
                  <a:lnTo>
                    <a:pt x="1" y="6491"/>
                  </a:lnTo>
                  <a:cubicBezTo>
                    <a:pt x="433" y="6578"/>
                    <a:pt x="845" y="6685"/>
                    <a:pt x="1233" y="6816"/>
                  </a:cubicBezTo>
                  <a:lnTo>
                    <a:pt x="1253" y="316"/>
                  </a:lnTo>
                  <a:cubicBezTo>
                    <a:pt x="859" y="183"/>
                    <a:pt x="446" y="78"/>
                    <a:pt x="15" y="1"/>
                  </a:cubicBezTo>
                  <a:close/>
                </a:path>
              </a:pathLst>
            </a:custGeom>
            <a:solidFill>
              <a:srgbClr val="9BAC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76"/>
            <p:cNvSpPr/>
            <p:nvPr/>
          </p:nvSpPr>
          <p:spPr>
            <a:xfrm>
              <a:off x="7766608" y="3095763"/>
              <a:ext cx="18811" cy="88003"/>
            </a:xfrm>
            <a:custGeom>
              <a:avLst/>
              <a:gdLst/>
              <a:ahLst/>
              <a:cxnLst/>
              <a:rect l="l" t="t" r="r" b="b"/>
              <a:pathLst>
                <a:path w="1535" h="7181" extrusionOk="0">
                  <a:moveTo>
                    <a:pt x="21" y="1"/>
                  </a:moveTo>
                  <a:lnTo>
                    <a:pt x="1" y="6501"/>
                  </a:lnTo>
                  <a:cubicBezTo>
                    <a:pt x="522" y="6673"/>
                    <a:pt x="1005" y="6879"/>
                    <a:pt x="1441" y="7139"/>
                  </a:cubicBezTo>
                  <a:cubicBezTo>
                    <a:pt x="1469" y="7149"/>
                    <a:pt x="1497" y="7166"/>
                    <a:pt x="1520" y="7180"/>
                  </a:cubicBezTo>
                  <a:lnTo>
                    <a:pt x="1534" y="680"/>
                  </a:lnTo>
                  <a:cubicBezTo>
                    <a:pt x="1507" y="667"/>
                    <a:pt x="1483" y="655"/>
                    <a:pt x="1451" y="643"/>
                  </a:cubicBezTo>
                  <a:cubicBezTo>
                    <a:pt x="1023" y="375"/>
                    <a:pt x="536" y="173"/>
                    <a:pt x="21" y="1"/>
                  </a:cubicBezTo>
                  <a:close/>
                </a:path>
              </a:pathLst>
            </a:custGeom>
            <a:solidFill>
              <a:srgbClr val="A0B1B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76"/>
            <p:cNvSpPr/>
            <p:nvPr/>
          </p:nvSpPr>
          <p:spPr>
            <a:xfrm>
              <a:off x="7785234" y="3104096"/>
              <a:ext cx="10306" cy="87341"/>
            </a:xfrm>
            <a:custGeom>
              <a:avLst/>
              <a:gdLst/>
              <a:ahLst/>
              <a:cxnLst/>
              <a:rect l="l" t="t" r="r" b="b"/>
              <a:pathLst>
                <a:path w="841" h="7127" extrusionOk="0">
                  <a:moveTo>
                    <a:pt x="14" y="0"/>
                  </a:moveTo>
                  <a:lnTo>
                    <a:pt x="0" y="6500"/>
                  </a:lnTo>
                  <a:cubicBezTo>
                    <a:pt x="325" y="6696"/>
                    <a:pt x="597" y="6908"/>
                    <a:pt x="830" y="7126"/>
                  </a:cubicBezTo>
                  <a:lnTo>
                    <a:pt x="840" y="628"/>
                  </a:lnTo>
                  <a:cubicBezTo>
                    <a:pt x="615" y="401"/>
                    <a:pt x="329" y="203"/>
                    <a:pt x="14" y="0"/>
                  </a:cubicBezTo>
                  <a:close/>
                </a:path>
              </a:pathLst>
            </a:custGeom>
            <a:solidFill>
              <a:srgbClr val="9BAC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76"/>
            <p:cNvSpPr/>
            <p:nvPr/>
          </p:nvSpPr>
          <p:spPr>
            <a:xfrm>
              <a:off x="7795405" y="3111792"/>
              <a:ext cx="5085" cy="84915"/>
            </a:xfrm>
            <a:custGeom>
              <a:avLst/>
              <a:gdLst/>
              <a:ahLst/>
              <a:cxnLst/>
              <a:rect l="l" t="t" r="r" b="b"/>
              <a:pathLst>
                <a:path w="415" h="6929" extrusionOk="0">
                  <a:moveTo>
                    <a:pt x="10" y="0"/>
                  </a:moveTo>
                  <a:lnTo>
                    <a:pt x="0" y="6498"/>
                  </a:lnTo>
                  <a:cubicBezTo>
                    <a:pt x="151" y="6639"/>
                    <a:pt x="288" y="6789"/>
                    <a:pt x="405" y="6928"/>
                  </a:cubicBezTo>
                  <a:lnTo>
                    <a:pt x="415" y="434"/>
                  </a:lnTo>
                  <a:cubicBezTo>
                    <a:pt x="302" y="284"/>
                    <a:pt x="161" y="141"/>
                    <a:pt x="10" y="0"/>
                  </a:cubicBezTo>
                  <a:close/>
                </a:path>
              </a:pathLst>
            </a:custGeom>
            <a:solidFill>
              <a:srgbClr val="97A7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76"/>
            <p:cNvSpPr/>
            <p:nvPr/>
          </p:nvSpPr>
          <p:spPr>
            <a:xfrm>
              <a:off x="7800356" y="3117110"/>
              <a:ext cx="3333" cy="84474"/>
            </a:xfrm>
            <a:custGeom>
              <a:avLst/>
              <a:gdLst/>
              <a:ahLst/>
              <a:cxnLst/>
              <a:rect l="l" t="t" r="r" b="b"/>
              <a:pathLst>
                <a:path w="272" h="6893" extrusionOk="0">
                  <a:moveTo>
                    <a:pt x="11" y="0"/>
                  </a:moveTo>
                  <a:lnTo>
                    <a:pt x="1" y="6494"/>
                  </a:lnTo>
                  <a:cubicBezTo>
                    <a:pt x="108" y="6639"/>
                    <a:pt x="189" y="6769"/>
                    <a:pt x="262" y="6892"/>
                  </a:cubicBezTo>
                  <a:lnTo>
                    <a:pt x="272" y="398"/>
                  </a:lnTo>
                  <a:cubicBezTo>
                    <a:pt x="197" y="260"/>
                    <a:pt x="114" y="137"/>
                    <a:pt x="11" y="0"/>
                  </a:cubicBezTo>
                  <a:close/>
                </a:path>
              </a:pathLst>
            </a:custGeom>
            <a:solidFill>
              <a:srgbClr val="93A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76"/>
            <p:cNvSpPr/>
            <p:nvPr/>
          </p:nvSpPr>
          <p:spPr>
            <a:xfrm>
              <a:off x="7803566" y="3121987"/>
              <a:ext cx="2267" cy="84229"/>
            </a:xfrm>
            <a:custGeom>
              <a:avLst/>
              <a:gdLst/>
              <a:ahLst/>
              <a:cxnLst/>
              <a:rect l="l" t="t" r="r" b="b"/>
              <a:pathLst>
                <a:path w="185" h="6873" extrusionOk="0">
                  <a:moveTo>
                    <a:pt x="10" y="0"/>
                  </a:moveTo>
                  <a:lnTo>
                    <a:pt x="0" y="6494"/>
                  </a:lnTo>
                  <a:cubicBezTo>
                    <a:pt x="67" y="6615"/>
                    <a:pt x="127" y="6740"/>
                    <a:pt x="178" y="6873"/>
                  </a:cubicBezTo>
                  <a:lnTo>
                    <a:pt x="184" y="371"/>
                  </a:lnTo>
                  <a:cubicBezTo>
                    <a:pt x="141" y="246"/>
                    <a:pt x="79" y="121"/>
                    <a:pt x="10" y="0"/>
                  </a:cubicBezTo>
                  <a:close/>
                </a:path>
              </a:pathLst>
            </a:custGeom>
            <a:solidFill>
              <a:srgbClr val="8E9D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76"/>
            <p:cNvSpPr/>
            <p:nvPr/>
          </p:nvSpPr>
          <p:spPr>
            <a:xfrm>
              <a:off x="7805772" y="3126521"/>
              <a:ext cx="1323" cy="84143"/>
            </a:xfrm>
            <a:custGeom>
              <a:avLst/>
              <a:gdLst/>
              <a:ahLst/>
              <a:cxnLst/>
              <a:rect l="l" t="t" r="r" b="b"/>
              <a:pathLst>
                <a:path w="108" h="6866" extrusionOk="0">
                  <a:moveTo>
                    <a:pt x="4" y="1"/>
                  </a:moveTo>
                  <a:lnTo>
                    <a:pt x="0" y="6503"/>
                  </a:lnTo>
                  <a:cubicBezTo>
                    <a:pt x="46" y="6620"/>
                    <a:pt x="76" y="6744"/>
                    <a:pt x="97" y="6865"/>
                  </a:cubicBezTo>
                  <a:lnTo>
                    <a:pt x="107" y="377"/>
                  </a:lnTo>
                  <a:cubicBezTo>
                    <a:pt x="90" y="247"/>
                    <a:pt x="52" y="126"/>
                    <a:pt x="4" y="1"/>
                  </a:cubicBezTo>
                  <a:close/>
                </a:path>
              </a:pathLst>
            </a:custGeom>
            <a:solidFill>
              <a:srgbClr val="8A99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76"/>
            <p:cNvSpPr/>
            <p:nvPr/>
          </p:nvSpPr>
          <p:spPr>
            <a:xfrm>
              <a:off x="7806961" y="3131141"/>
              <a:ext cx="809" cy="84302"/>
            </a:xfrm>
            <a:custGeom>
              <a:avLst/>
              <a:gdLst/>
              <a:ahLst/>
              <a:cxnLst/>
              <a:rect l="l" t="t" r="r" b="b"/>
              <a:pathLst>
                <a:path w="66" h="6879" extrusionOk="0">
                  <a:moveTo>
                    <a:pt x="10" y="0"/>
                  </a:moveTo>
                  <a:lnTo>
                    <a:pt x="0" y="6488"/>
                  </a:lnTo>
                  <a:cubicBezTo>
                    <a:pt x="28" y="6623"/>
                    <a:pt x="44" y="6748"/>
                    <a:pt x="44" y="6878"/>
                  </a:cubicBezTo>
                  <a:lnTo>
                    <a:pt x="66" y="375"/>
                  </a:lnTo>
                  <a:cubicBezTo>
                    <a:pt x="48" y="244"/>
                    <a:pt x="34" y="123"/>
                    <a:pt x="10" y="0"/>
                  </a:cubicBezTo>
                  <a:close/>
                </a:path>
              </a:pathLst>
            </a:custGeom>
            <a:solidFill>
              <a:srgbClr val="8594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76"/>
            <p:cNvSpPr/>
            <p:nvPr/>
          </p:nvSpPr>
          <p:spPr>
            <a:xfrm>
              <a:off x="7807475" y="3135724"/>
              <a:ext cx="294" cy="80393"/>
            </a:xfrm>
            <a:custGeom>
              <a:avLst/>
              <a:gdLst/>
              <a:ahLst/>
              <a:cxnLst/>
              <a:rect l="l" t="t" r="r" b="b"/>
              <a:pathLst>
                <a:path w="24" h="6560" extrusionOk="0">
                  <a:moveTo>
                    <a:pt x="24" y="1"/>
                  </a:moveTo>
                  <a:lnTo>
                    <a:pt x="0" y="6504"/>
                  </a:lnTo>
                  <a:lnTo>
                    <a:pt x="0" y="6560"/>
                  </a:lnTo>
                  <a:lnTo>
                    <a:pt x="24" y="56"/>
                  </a:lnTo>
                  <a:lnTo>
                    <a:pt x="24" y="3"/>
                  </a:lnTo>
                  <a:lnTo>
                    <a:pt x="24" y="1"/>
                  </a:lnTo>
                  <a:close/>
                </a:path>
              </a:pathLst>
            </a:custGeom>
            <a:solidFill>
              <a:srgbClr val="818F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76"/>
            <p:cNvSpPr/>
            <p:nvPr/>
          </p:nvSpPr>
          <p:spPr>
            <a:xfrm>
              <a:off x="7646235" y="3136190"/>
              <a:ext cx="294" cy="80466"/>
            </a:xfrm>
            <a:custGeom>
              <a:avLst/>
              <a:gdLst/>
              <a:ahLst/>
              <a:cxnLst/>
              <a:rect l="l" t="t" r="r" b="b"/>
              <a:pathLst>
                <a:path w="24" h="6566" extrusionOk="0">
                  <a:moveTo>
                    <a:pt x="24" y="0"/>
                  </a:moveTo>
                  <a:lnTo>
                    <a:pt x="0" y="6494"/>
                  </a:lnTo>
                  <a:cubicBezTo>
                    <a:pt x="0" y="6522"/>
                    <a:pt x="0" y="6542"/>
                    <a:pt x="10" y="6566"/>
                  </a:cubicBezTo>
                  <a:lnTo>
                    <a:pt x="24" y="60"/>
                  </a:lnTo>
                  <a:lnTo>
                    <a:pt x="24" y="0"/>
                  </a:lnTo>
                  <a:close/>
                </a:path>
              </a:pathLst>
            </a:custGeom>
            <a:solidFill>
              <a:srgbClr val="376A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76"/>
            <p:cNvSpPr/>
            <p:nvPr/>
          </p:nvSpPr>
          <p:spPr>
            <a:xfrm>
              <a:off x="7646345" y="3136913"/>
              <a:ext cx="625" cy="84351"/>
            </a:xfrm>
            <a:custGeom>
              <a:avLst/>
              <a:gdLst/>
              <a:ahLst/>
              <a:cxnLst/>
              <a:rect l="l" t="t" r="r" b="b"/>
              <a:pathLst>
                <a:path w="51" h="6883" extrusionOk="0">
                  <a:moveTo>
                    <a:pt x="15" y="1"/>
                  </a:moveTo>
                  <a:lnTo>
                    <a:pt x="1" y="6507"/>
                  </a:lnTo>
                  <a:cubicBezTo>
                    <a:pt x="5" y="6633"/>
                    <a:pt x="15" y="6758"/>
                    <a:pt x="37" y="6883"/>
                  </a:cubicBezTo>
                  <a:lnTo>
                    <a:pt x="50" y="381"/>
                  </a:lnTo>
                  <a:cubicBezTo>
                    <a:pt x="29" y="256"/>
                    <a:pt x="15" y="134"/>
                    <a:pt x="15" y="1"/>
                  </a:cubicBezTo>
                  <a:close/>
                </a:path>
              </a:pathLst>
            </a:custGeom>
            <a:solidFill>
              <a:srgbClr val="396E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76"/>
            <p:cNvSpPr/>
            <p:nvPr/>
          </p:nvSpPr>
          <p:spPr>
            <a:xfrm>
              <a:off x="7646786" y="3141582"/>
              <a:ext cx="1520" cy="84180"/>
            </a:xfrm>
            <a:custGeom>
              <a:avLst/>
              <a:gdLst/>
              <a:ahLst/>
              <a:cxnLst/>
              <a:rect l="l" t="t" r="r" b="b"/>
              <a:pathLst>
                <a:path w="124" h="6869" extrusionOk="0">
                  <a:moveTo>
                    <a:pt x="14" y="0"/>
                  </a:moveTo>
                  <a:lnTo>
                    <a:pt x="1" y="6502"/>
                  </a:lnTo>
                  <a:cubicBezTo>
                    <a:pt x="34" y="6627"/>
                    <a:pt x="66" y="6746"/>
                    <a:pt x="110" y="6868"/>
                  </a:cubicBezTo>
                  <a:lnTo>
                    <a:pt x="123" y="367"/>
                  </a:lnTo>
                  <a:cubicBezTo>
                    <a:pt x="72" y="252"/>
                    <a:pt x="48" y="125"/>
                    <a:pt x="14" y="0"/>
                  </a:cubicBezTo>
                  <a:close/>
                </a:path>
              </a:pathLst>
            </a:custGeom>
            <a:solidFill>
              <a:srgbClr val="3B71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76"/>
            <p:cNvSpPr/>
            <p:nvPr/>
          </p:nvSpPr>
          <p:spPr>
            <a:xfrm>
              <a:off x="7648122" y="3146067"/>
              <a:ext cx="2365" cy="84278"/>
            </a:xfrm>
            <a:custGeom>
              <a:avLst/>
              <a:gdLst/>
              <a:ahLst/>
              <a:cxnLst/>
              <a:rect l="l" t="t" r="r" b="b"/>
              <a:pathLst>
                <a:path w="193" h="6877" extrusionOk="0">
                  <a:moveTo>
                    <a:pt x="14" y="1"/>
                  </a:moveTo>
                  <a:lnTo>
                    <a:pt x="1" y="6502"/>
                  </a:lnTo>
                  <a:cubicBezTo>
                    <a:pt x="46" y="6635"/>
                    <a:pt x="100" y="6752"/>
                    <a:pt x="173" y="6877"/>
                  </a:cubicBezTo>
                  <a:lnTo>
                    <a:pt x="193" y="381"/>
                  </a:lnTo>
                  <a:cubicBezTo>
                    <a:pt x="117" y="250"/>
                    <a:pt x="56" y="139"/>
                    <a:pt x="14" y="1"/>
                  </a:cubicBezTo>
                  <a:close/>
                </a:path>
              </a:pathLst>
            </a:custGeom>
            <a:solidFill>
              <a:srgbClr val="3D75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76"/>
            <p:cNvSpPr/>
            <p:nvPr/>
          </p:nvSpPr>
          <p:spPr>
            <a:xfrm>
              <a:off x="7650230" y="3150736"/>
              <a:ext cx="3370" cy="84400"/>
            </a:xfrm>
            <a:custGeom>
              <a:avLst/>
              <a:gdLst/>
              <a:ahLst/>
              <a:cxnLst/>
              <a:rect l="l" t="t" r="r" b="b"/>
              <a:pathLst>
                <a:path w="275" h="6887" extrusionOk="0">
                  <a:moveTo>
                    <a:pt x="21" y="0"/>
                  </a:moveTo>
                  <a:lnTo>
                    <a:pt x="1" y="6496"/>
                  </a:lnTo>
                  <a:cubicBezTo>
                    <a:pt x="72" y="6636"/>
                    <a:pt x="165" y="6763"/>
                    <a:pt x="258" y="6886"/>
                  </a:cubicBezTo>
                  <a:lnTo>
                    <a:pt x="274" y="392"/>
                  </a:lnTo>
                  <a:cubicBezTo>
                    <a:pt x="175" y="262"/>
                    <a:pt x="76" y="125"/>
                    <a:pt x="21" y="0"/>
                  </a:cubicBezTo>
                  <a:close/>
                </a:path>
              </a:pathLst>
            </a:custGeom>
            <a:solidFill>
              <a:srgbClr val="3F79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76"/>
            <p:cNvSpPr/>
            <p:nvPr/>
          </p:nvSpPr>
          <p:spPr>
            <a:xfrm>
              <a:off x="7653416" y="3155539"/>
              <a:ext cx="5184" cy="85099"/>
            </a:xfrm>
            <a:custGeom>
              <a:avLst/>
              <a:gdLst/>
              <a:ahLst/>
              <a:cxnLst/>
              <a:rect l="l" t="t" r="r" b="b"/>
              <a:pathLst>
                <a:path w="423" h="6944" extrusionOk="0">
                  <a:moveTo>
                    <a:pt x="14" y="0"/>
                  </a:moveTo>
                  <a:lnTo>
                    <a:pt x="0" y="6494"/>
                  </a:lnTo>
                  <a:cubicBezTo>
                    <a:pt x="113" y="6649"/>
                    <a:pt x="258" y="6801"/>
                    <a:pt x="416" y="6944"/>
                  </a:cubicBezTo>
                  <a:lnTo>
                    <a:pt x="422" y="448"/>
                  </a:lnTo>
                  <a:cubicBezTo>
                    <a:pt x="266" y="293"/>
                    <a:pt x="125" y="143"/>
                    <a:pt x="14" y="0"/>
                  </a:cubicBezTo>
                  <a:close/>
                </a:path>
              </a:pathLst>
            </a:custGeom>
            <a:solidFill>
              <a:srgbClr val="417C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76"/>
            <p:cNvSpPr/>
            <p:nvPr/>
          </p:nvSpPr>
          <p:spPr>
            <a:xfrm>
              <a:off x="7658513" y="3161017"/>
              <a:ext cx="10184" cy="87096"/>
            </a:xfrm>
            <a:custGeom>
              <a:avLst/>
              <a:gdLst/>
              <a:ahLst/>
              <a:cxnLst/>
              <a:rect l="l" t="t" r="r" b="b"/>
              <a:pathLst>
                <a:path w="831" h="7107" extrusionOk="0">
                  <a:moveTo>
                    <a:pt x="6" y="1"/>
                  </a:moveTo>
                  <a:lnTo>
                    <a:pt x="0" y="6497"/>
                  </a:lnTo>
                  <a:cubicBezTo>
                    <a:pt x="230" y="6711"/>
                    <a:pt x="504" y="6923"/>
                    <a:pt x="823" y="7107"/>
                  </a:cubicBezTo>
                  <a:lnTo>
                    <a:pt x="830" y="615"/>
                  </a:lnTo>
                  <a:cubicBezTo>
                    <a:pt x="508" y="427"/>
                    <a:pt x="240" y="205"/>
                    <a:pt x="6" y="1"/>
                  </a:cubicBezTo>
                  <a:close/>
                </a:path>
              </a:pathLst>
            </a:custGeom>
            <a:solidFill>
              <a:srgbClr val="4380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76"/>
            <p:cNvSpPr/>
            <p:nvPr/>
          </p:nvSpPr>
          <p:spPr>
            <a:xfrm>
              <a:off x="7668586" y="3168553"/>
              <a:ext cx="18799" cy="88113"/>
            </a:xfrm>
            <a:custGeom>
              <a:avLst/>
              <a:gdLst/>
              <a:ahLst/>
              <a:cxnLst/>
              <a:rect l="l" t="t" r="r" b="b"/>
              <a:pathLst>
                <a:path w="1534" h="7190" extrusionOk="0">
                  <a:moveTo>
                    <a:pt x="8" y="0"/>
                  </a:moveTo>
                  <a:lnTo>
                    <a:pt x="1" y="6492"/>
                  </a:lnTo>
                  <a:cubicBezTo>
                    <a:pt x="28" y="6522"/>
                    <a:pt x="56" y="6536"/>
                    <a:pt x="80" y="6545"/>
                  </a:cubicBezTo>
                  <a:cubicBezTo>
                    <a:pt x="520" y="6803"/>
                    <a:pt x="1009" y="7015"/>
                    <a:pt x="1514" y="7189"/>
                  </a:cubicBezTo>
                  <a:lnTo>
                    <a:pt x="1534" y="684"/>
                  </a:lnTo>
                  <a:cubicBezTo>
                    <a:pt x="1013" y="513"/>
                    <a:pt x="535" y="293"/>
                    <a:pt x="84" y="52"/>
                  </a:cubicBezTo>
                  <a:cubicBezTo>
                    <a:pt x="66" y="28"/>
                    <a:pt x="32" y="12"/>
                    <a:pt x="8" y="0"/>
                  </a:cubicBezTo>
                  <a:close/>
                </a:path>
              </a:pathLst>
            </a:custGeom>
            <a:solidFill>
              <a:srgbClr val="4484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76"/>
            <p:cNvSpPr/>
            <p:nvPr/>
          </p:nvSpPr>
          <p:spPr>
            <a:xfrm>
              <a:off x="7687139" y="3176923"/>
              <a:ext cx="15429" cy="83506"/>
            </a:xfrm>
            <a:custGeom>
              <a:avLst/>
              <a:gdLst/>
              <a:ahLst/>
              <a:cxnLst/>
              <a:rect l="l" t="t" r="r" b="b"/>
              <a:pathLst>
                <a:path w="1259" h="6814" extrusionOk="0">
                  <a:moveTo>
                    <a:pt x="20" y="1"/>
                  </a:moveTo>
                  <a:lnTo>
                    <a:pt x="0" y="6506"/>
                  </a:lnTo>
                  <a:cubicBezTo>
                    <a:pt x="398" y="6631"/>
                    <a:pt x="820" y="6736"/>
                    <a:pt x="1252" y="6813"/>
                  </a:cubicBezTo>
                  <a:lnTo>
                    <a:pt x="1258" y="316"/>
                  </a:lnTo>
                  <a:cubicBezTo>
                    <a:pt x="834" y="238"/>
                    <a:pt x="418" y="135"/>
                    <a:pt x="20" y="1"/>
                  </a:cubicBezTo>
                  <a:close/>
                </a:path>
              </a:pathLst>
            </a:custGeom>
            <a:solidFill>
              <a:srgbClr val="4380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76"/>
            <p:cNvSpPr/>
            <p:nvPr/>
          </p:nvSpPr>
          <p:spPr>
            <a:xfrm>
              <a:off x="7702481" y="3180783"/>
              <a:ext cx="10343" cy="81128"/>
            </a:xfrm>
            <a:custGeom>
              <a:avLst/>
              <a:gdLst/>
              <a:ahLst/>
              <a:cxnLst/>
              <a:rect l="l" t="t" r="r" b="b"/>
              <a:pathLst>
                <a:path w="844" h="6620" extrusionOk="0">
                  <a:moveTo>
                    <a:pt x="6" y="1"/>
                  </a:moveTo>
                  <a:lnTo>
                    <a:pt x="0" y="6498"/>
                  </a:lnTo>
                  <a:cubicBezTo>
                    <a:pt x="277" y="6556"/>
                    <a:pt x="545" y="6595"/>
                    <a:pt x="840" y="6619"/>
                  </a:cubicBezTo>
                  <a:lnTo>
                    <a:pt x="844" y="123"/>
                  </a:lnTo>
                  <a:cubicBezTo>
                    <a:pt x="563" y="94"/>
                    <a:pt x="281" y="48"/>
                    <a:pt x="6" y="1"/>
                  </a:cubicBezTo>
                  <a:close/>
                </a:path>
              </a:pathLst>
            </a:custGeom>
            <a:solidFill>
              <a:srgbClr val="417C9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76"/>
            <p:cNvSpPr/>
            <p:nvPr/>
          </p:nvSpPr>
          <p:spPr>
            <a:xfrm>
              <a:off x="7712775" y="3182266"/>
              <a:ext cx="8983" cy="80319"/>
            </a:xfrm>
            <a:custGeom>
              <a:avLst/>
              <a:gdLst/>
              <a:ahLst/>
              <a:cxnLst/>
              <a:rect l="l" t="t" r="r" b="b"/>
              <a:pathLst>
                <a:path w="733" h="6554" extrusionOk="0">
                  <a:moveTo>
                    <a:pt x="4" y="0"/>
                  </a:moveTo>
                  <a:lnTo>
                    <a:pt x="0" y="6498"/>
                  </a:lnTo>
                  <a:cubicBezTo>
                    <a:pt x="244" y="6522"/>
                    <a:pt x="479" y="6554"/>
                    <a:pt x="723" y="6554"/>
                  </a:cubicBezTo>
                  <a:lnTo>
                    <a:pt x="733" y="58"/>
                  </a:lnTo>
                  <a:cubicBezTo>
                    <a:pt x="483" y="40"/>
                    <a:pt x="250" y="28"/>
                    <a:pt x="6" y="0"/>
                  </a:cubicBezTo>
                  <a:close/>
                </a:path>
              </a:pathLst>
            </a:custGeom>
            <a:solidFill>
              <a:srgbClr val="3F79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76"/>
            <p:cNvSpPr/>
            <p:nvPr/>
          </p:nvSpPr>
          <p:spPr>
            <a:xfrm>
              <a:off x="7721610" y="3182964"/>
              <a:ext cx="8405" cy="79780"/>
            </a:xfrm>
            <a:custGeom>
              <a:avLst/>
              <a:gdLst/>
              <a:ahLst/>
              <a:cxnLst/>
              <a:rect l="l" t="t" r="r" b="b"/>
              <a:pathLst>
                <a:path w="686" h="6510" extrusionOk="0">
                  <a:moveTo>
                    <a:pt x="10" y="1"/>
                  </a:moveTo>
                  <a:lnTo>
                    <a:pt x="0" y="6497"/>
                  </a:lnTo>
                  <a:cubicBezTo>
                    <a:pt x="135" y="6506"/>
                    <a:pt x="265" y="6510"/>
                    <a:pt x="395" y="6510"/>
                  </a:cubicBezTo>
                  <a:cubicBezTo>
                    <a:pt x="488" y="6510"/>
                    <a:pt x="580" y="6508"/>
                    <a:pt x="676" y="6505"/>
                  </a:cubicBezTo>
                  <a:lnTo>
                    <a:pt x="686" y="5"/>
                  </a:lnTo>
                  <a:cubicBezTo>
                    <a:pt x="466" y="5"/>
                    <a:pt x="236" y="5"/>
                    <a:pt x="10" y="1"/>
                  </a:cubicBezTo>
                  <a:close/>
                </a:path>
              </a:pathLst>
            </a:custGeom>
            <a:solidFill>
              <a:srgbClr val="3D75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76"/>
            <p:cNvSpPr/>
            <p:nvPr/>
          </p:nvSpPr>
          <p:spPr>
            <a:xfrm>
              <a:off x="7729906" y="3182609"/>
              <a:ext cx="8003" cy="80074"/>
            </a:xfrm>
            <a:custGeom>
              <a:avLst/>
              <a:gdLst/>
              <a:ahLst/>
              <a:cxnLst/>
              <a:rect l="l" t="t" r="r" b="b"/>
              <a:pathLst>
                <a:path w="653" h="6534" extrusionOk="0">
                  <a:moveTo>
                    <a:pt x="652" y="0"/>
                  </a:moveTo>
                  <a:lnTo>
                    <a:pt x="652" y="0"/>
                  </a:lnTo>
                  <a:cubicBezTo>
                    <a:pt x="444" y="14"/>
                    <a:pt x="221" y="34"/>
                    <a:pt x="9" y="34"/>
                  </a:cubicBezTo>
                  <a:lnTo>
                    <a:pt x="1" y="6534"/>
                  </a:lnTo>
                  <a:cubicBezTo>
                    <a:pt x="215" y="6534"/>
                    <a:pt x="427" y="6518"/>
                    <a:pt x="637" y="6500"/>
                  </a:cubicBezTo>
                  <a:lnTo>
                    <a:pt x="652" y="0"/>
                  </a:lnTo>
                  <a:close/>
                </a:path>
              </a:pathLst>
            </a:custGeom>
            <a:solidFill>
              <a:srgbClr val="3B718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76"/>
            <p:cNvSpPr/>
            <p:nvPr/>
          </p:nvSpPr>
          <p:spPr>
            <a:xfrm>
              <a:off x="7737725" y="3181800"/>
              <a:ext cx="8003" cy="80466"/>
            </a:xfrm>
            <a:custGeom>
              <a:avLst/>
              <a:gdLst/>
              <a:ahLst/>
              <a:cxnLst/>
              <a:rect l="l" t="t" r="r" b="b"/>
              <a:pathLst>
                <a:path w="653" h="6566" extrusionOk="0">
                  <a:moveTo>
                    <a:pt x="652" y="1"/>
                  </a:moveTo>
                  <a:lnTo>
                    <a:pt x="652" y="1"/>
                  </a:lnTo>
                  <a:cubicBezTo>
                    <a:pt x="450" y="30"/>
                    <a:pt x="234" y="52"/>
                    <a:pt x="14" y="66"/>
                  </a:cubicBezTo>
                  <a:lnTo>
                    <a:pt x="1" y="6566"/>
                  </a:lnTo>
                  <a:cubicBezTo>
                    <a:pt x="220" y="6546"/>
                    <a:pt x="430" y="6522"/>
                    <a:pt x="642" y="6497"/>
                  </a:cubicBezTo>
                  <a:lnTo>
                    <a:pt x="652" y="1"/>
                  </a:lnTo>
                  <a:close/>
                </a:path>
              </a:pathLst>
            </a:custGeom>
            <a:solidFill>
              <a:srgbClr val="396E8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76"/>
            <p:cNvSpPr/>
            <p:nvPr/>
          </p:nvSpPr>
          <p:spPr>
            <a:xfrm>
              <a:off x="7745592" y="3180489"/>
              <a:ext cx="8125" cy="80932"/>
            </a:xfrm>
            <a:custGeom>
              <a:avLst/>
              <a:gdLst/>
              <a:ahLst/>
              <a:cxnLst/>
              <a:rect l="l" t="t" r="r" b="b"/>
              <a:pathLst>
                <a:path w="663" h="6604" extrusionOk="0">
                  <a:moveTo>
                    <a:pt x="662" y="1"/>
                  </a:moveTo>
                  <a:cubicBezTo>
                    <a:pt x="450" y="32"/>
                    <a:pt x="238" y="70"/>
                    <a:pt x="8" y="108"/>
                  </a:cubicBezTo>
                  <a:lnTo>
                    <a:pt x="10" y="108"/>
                  </a:lnTo>
                  <a:lnTo>
                    <a:pt x="0" y="6604"/>
                  </a:lnTo>
                  <a:cubicBezTo>
                    <a:pt x="220" y="6574"/>
                    <a:pt x="446" y="6532"/>
                    <a:pt x="662" y="6499"/>
                  </a:cubicBezTo>
                  <a:lnTo>
                    <a:pt x="662" y="1"/>
                  </a:lnTo>
                  <a:close/>
                </a:path>
              </a:pathLst>
            </a:custGeom>
            <a:solidFill>
              <a:srgbClr val="376A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76"/>
            <p:cNvSpPr/>
            <p:nvPr/>
          </p:nvSpPr>
          <p:spPr>
            <a:xfrm>
              <a:off x="7753704" y="3178406"/>
              <a:ext cx="8503" cy="81729"/>
            </a:xfrm>
            <a:custGeom>
              <a:avLst/>
              <a:gdLst/>
              <a:ahLst/>
              <a:cxnLst/>
              <a:rect l="l" t="t" r="r" b="b"/>
              <a:pathLst>
                <a:path w="694" h="6669" extrusionOk="0">
                  <a:moveTo>
                    <a:pt x="693" y="0"/>
                  </a:moveTo>
                  <a:lnTo>
                    <a:pt x="693" y="0"/>
                  </a:lnTo>
                  <a:cubicBezTo>
                    <a:pt x="464" y="68"/>
                    <a:pt x="234" y="117"/>
                    <a:pt x="0" y="171"/>
                  </a:cubicBezTo>
                  <a:lnTo>
                    <a:pt x="0" y="6669"/>
                  </a:lnTo>
                  <a:cubicBezTo>
                    <a:pt x="220" y="6615"/>
                    <a:pt x="454" y="6568"/>
                    <a:pt x="680" y="6500"/>
                  </a:cubicBezTo>
                  <a:lnTo>
                    <a:pt x="693" y="0"/>
                  </a:lnTo>
                  <a:close/>
                </a:path>
              </a:pathLst>
            </a:custGeom>
            <a:solidFill>
              <a:srgbClr val="35667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76"/>
            <p:cNvSpPr/>
            <p:nvPr/>
          </p:nvSpPr>
          <p:spPr>
            <a:xfrm>
              <a:off x="7762025" y="3175121"/>
              <a:ext cx="10061" cy="82954"/>
            </a:xfrm>
            <a:custGeom>
              <a:avLst/>
              <a:gdLst/>
              <a:ahLst/>
              <a:cxnLst/>
              <a:rect l="l" t="t" r="r" b="b"/>
              <a:pathLst>
                <a:path w="821" h="6769" extrusionOk="0">
                  <a:moveTo>
                    <a:pt x="821" y="1"/>
                  </a:moveTo>
                  <a:lnTo>
                    <a:pt x="821" y="1"/>
                  </a:lnTo>
                  <a:cubicBezTo>
                    <a:pt x="559" y="106"/>
                    <a:pt x="292" y="189"/>
                    <a:pt x="14" y="268"/>
                  </a:cubicBezTo>
                  <a:lnTo>
                    <a:pt x="1" y="6768"/>
                  </a:lnTo>
                  <a:cubicBezTo>
                    <a:pt x="272" y="6691"/>
                    <a:pt x="545" y="6604"/>
                    <a:pt x="803" y="6503"/>
                  </a:cubicBezTo>
                  <a:lnTo>
                    <a:pt x="821" y="1"/>
                  </a:lnTo>
                  <a:close/>
                </a:path>
              </a:pathLst>
            </a:custGeom>
            <a:solidFill>
              <a:srgbClr val="3363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76"/>
            <p:cNvSpPr/>
            <p:nvPr/>
          </p:nvSpPr>
          <p:spPr>
            <a:xfrm>
              <a:off x="7771852" y="3136410"/>
              <a:ext cx="35919" cy="118408"/>
            </a:xfrm>
            <a:custGeom>
              <a:avLst/>
              <a:gdLst/>
              <a:ahLst/>
              <a:cxnLst/>
              <a:rect l="l" t="t" r="r" b="b"/>
              <a:pathLst>
                <a:path w="2931" h="9662" extrusionOk="0">
                  <a:moveTo>
                    <a:pt x="2931" y="0"/>
                  </a:moveTo>
                  <a:cubicBezTo>
                    <a:pt x="2913" y="987"/>
                    <a:pt x="2265" y="1965"/>
                    <a:pt x="962" y="2714"/>
                  </a:cubicBezTo>
                  <a:cubicBezTo>
                    <a:pt x="661" y="2879"/>
                    <a:pt x="342" y="3035"/>
                    <a:pt x="19" y="3160"/>
                  </a:cubicBezTo>
                  <a:lnTo>
                    <a:pt x="1" y="9662"/>
                  </a:lnTo>
                  <a:cubicBezTo>
                    <a:pt x="334" y="9531"/>
                    <a:pt x="657" y="9384"/>
                    <a:pt x="948" y="9212"/>
                  </a:cubicBezTo>
                  <a:cubicBezTo>
                    <a:pt x="2247" y="8463"/>
                    <a:pt x="2907" y="7481"/>
                    <a:pt x="2907" y="6504"/>
                  </a:cubicBezTo>
                  <a:lnTo>
                    <a:pt x="2931" y="0"/>
                  </a:lnTo>
                  <a:close/>
                </a:path>
              </a:pathLst>
            </a:custGeom>
            <a:solidFill>
              <a:srgbClr val="315F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76"/>
            <p:cNvSpPr/>
            <p:nvPr/>
          </p:nvSpPr>
          <p:spPr>
            <a:xfrm>
              <a:off x="7026418" y="2768001"/>
              <a:ext cx="1105217" cy="711047"/>
            </a:xfrm>
            <a:custGeom>
              <a:avLst/>
              <a:gdLst/>
              <a:ahLst/>
              <a:cxnLst/>
              <a:rect l="l" t="t" r="r" b="b"/>
              <a:pathLst>
                <a:path w="90185" h="58021" extrusionOk="0">
                  <a:moveTo>
                    <a:pt x="90185" y="0"/>
                  </a:moveTo>
                  <a:lnTo>
                    <a:pt x="8" y="51515"/>
                  </a:lnTo>
                  <a:lnTo>
                    <a:pt x="0" y="58021"/>
                  </a:lnTo>
                  <a:lnTo>
                    <a:pt x="90181" y="6500"/>
                  </a:lnTo>
                  <a:lnTo>
                    <a:pt x="90185" y="0"/>
                  </a:lnTo>
                  <a:close/>
                </a:path>
              </a:pathLst>
            </a:custGeom>
            <a:solidFill>
              <a:srgbClr val="3362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76"/>
            <p:cNvSpPr/>
            <p:nvPr/>
          </p:nvSpPr>
          <p:spPr>
            <a:xfrm>
              <a:off x="7638417" y="3089734"/>
              <a:ext cx="177305" cy="93383"/>
            </a:xfrm>
            <a:custGeom>
              <a:avLst/>
              <a:gdLst/>
              <a:ahLst/>
              <a:cxnLst/>
              <a:rect l="l" t="t" r="r" b="b"/>
              <a:pathLst>
                <a:path w="14468" h="7620" extrusionOk="0">
                  <a:moveTo>
                    <a:pt x="7233" y="1"/>
                  </a:moveTo>
                  <a:cubicBezTo>
                    <a:pt x="5563" y="1"/>
                    <a:pt x="3891" y="366"/>
                    <a:pt x="2607" y="1097"/>
                  </a:cubicBezTo>
                  <a:cubicBezTo>
                    <a:pt x="28" y="2573"/>
                    <a:pt x="0" y="4982"/>
                    <a:pt x="2546" y="6484"/>
                  </a:cubicBezTo>
                  <a:cubicBezTo>
                    <a:pt x="3840" y="7239"/>
                    <a:pt x="5543" y="7619"/>
                    <a:pt x="7244" y="7619"/>
                  </a:cubicBezTo>
                  <a:cubicBezTo>
                    <a:pt x="8909" y="7619"/>
                    <a:pt x="10573" y="7255"/>
                    <a:pt x="11851" y="6523"/>
                  </a:cubicBezTo>
                  <a:cubicBezTo>
                    <a:pt x="14430" y="5047"/>
                    <a:pt x="14468" y="2629"/>
                    <a:pt x="11912" y="1135"/>
                  </a:cubicBezTo>
                  <a:cubicBezTo>
                    <a:pt x="10628" y="379"/>
                    <a:pt x="8931" y="1"/>
                    <a:pt x="723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76"/>
            <p:cNvSpPr/>
            <p:nvPr/>
          </p:nvSpPr>
          <p:spPr>
            <a:xfrm>
              <a:off x="5707648" y="2624884"/>
              <a:ext cx="1318969" cy="854173"/>
            </a:xfrm>
            <a:custGeom>
              <a:avLst/>
              <a:gdLst/>
              <a:ahLst/>
              <a:cxnLst/>
              <a:rect l="l" t="t" r="r" b="b"/>
              <a:pathLst>
                <a:path w="107627" h="69700" extrusionOk="0">
                  <a:moveTo>
                    <a:pt x="11" y="1"/>
                  </a:moveTo>
                  <a:lnTo>
                    <a:pt x="1" y="6503"/>
                  </a:lnTo>
                  <a:lnTo>
                    <a:pt x="107618" y="69700"/>
                  </a:lnTo>
                  <a:lnTo>
                    <a:pt x="107626" y="63194"/>
                  </a:lnTo>
                  <a:lnTo>
                    <a:pt x="11" y="1"/>
                  </a:lnTo>
                  <a:close/>
                </a:path>
              </a:pathLst>
            </a:custGeom>
            <a:solidFill>
              <a:srgbClr val="498D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76"/>
            <p:cNvSpPr/>
            <p:nvPr/>
          </p:nvSpPr>
          <p:spPr>
            <a:xfrm>
              <a:off x="5707770" y="1993585"/>
              <a:ext cx="2423953" cy="1405783"/>
            </a:xfrm>
            <a:custGeom>
              <a:avLst/>
              <a:gdLst/>
              <a:ahLst/>
              <a:cxnLst/>
              <a:rect l="l" t="t" r="r" b="b"/>
              <a:pathLst>
                <a:path w="197793" h="114711" extrusionOk="0">
                  <a:moveTo>
                    <a:pt x="90185" y="1"/>
                  </a:moveTo>
                  <a:lnTo>
                    <a:pt x="1" y="51518"/>
                  </a:lnTo>
                  <a:lnTo>
                    <a:pt x="107616" y="114711"/>
                  </a:lnTo>
                  <a:lnTo>
                    <a:pt x="197793" y="63196"/>
                  </a:lnTo>
                  <a:lnTo>
                    <a:pt x="9018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76"/>
            <p:cNvSpPr/>
            <p:nvPr/>
          </p:nvSpPr>
          <p:spPr>
            <a:xfrm>
              <a:off x="6019835" y="2144153"/>
              <a:ext cx="1798127" cy="1042778"/>
            </a:xfrm>
            <a:custGeom>
              <a:avLst/>
              <a:gdLst/>
              <a:ahLst/>
              <a:cxnLst/>
              <a:rect l="l" t="t" r="r" b="b"/>
              <a:pathLst>
                <a:path w="146726" h="85090" extrusionOk="0">
                  <a:moveTo>
                    <a:pt x="66900" y="0"/>
                  </a:moveTo>
                  <a:lnTo>
                    <a:pt x="1" y="38213"/>
                  </a:lnTo>
                  <a:lnTo>
                    <a:pt x="79834" y="85090"/>
                  </a:lnTo>
                  <a:lnTo>
                    <a:pt x="146726" y="46882"/>
                  </a:lnTo>
                  <a:lnTo>
                    <a:pt x="66900" y="0"/>
                  </a:lnTo>
                  <a:close/>
                </a:path>
              </a:pathLst>
            </a:custGeom>
            <a:solidFill>
              <a:srgbClr val="74AFE8">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76"/>
            <p:cNvSpPr/>
            <p:nvPr/>
          </p:nvSpPr>
          <p:spPr>
            <a:xfrm>
              <a:off x="6642176" y="2281093"/>
              <a:ext cx="510127" cy="295909"/>
            </a:xfrm>
            <a:custGeom>
              <a:avLst/>
              <a:gdLst/>
              <a:ahLst/>
              <a:cxnLst/>
              <a:rect l="l" t="t" r="r" b="b"/>
              <a:pathLst>
                <a:path w="41626" h="24146" extrusionOk="0">
                  <a:moveTo>
                    <a:pt x="18989" y="0"/>
                  </a:moveTo>
                  <a:lnTo>
                    <a:pt x="0" y="10845"/>
                  </a:lnTo>
                  <a:lnTo>
                    <a:pt x="22656" y="24145"/>
                  </a:lnTo>
                  <a:lnTo>
                    <a:pt x="41626" y="13301"/>
                  </a:lnTo>
                  <a:lnTo>
                    <a:pt x="1898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76"/>
            <p:cNvSpPr/>
            <p:nvPr/>
          </p:nvSpPr>
          <p:spPr>
            <a:xfrm>
              <a:off x="5553576" y="2620375"/>
              <a:ext cx="1574890" cy="1023194"/>
            </a:xfrm>
            <a:custGeom>
              <a:avLst/>
              <a:gdLst/>
              <a:ahLst/>
              <a:cxnLst/>
              <a:rect l="l" t="t" r="r" b="b"/>
              <a:pathLst>
                <a:path w="128510" h="83492" extrusionOk="0">
                  <a:moveTo>
                    <a:pt x="0" y="0"/>
                  </a:moveTo>
                  <a:lnTo>
                    <a:pt x="0" y="6546"/>
                  </a:lnTo>
                  <a:cubicBezTo>
                    <a:pt x="0" y="6672"/>
                    <a:pt x="18" y="6799"/>
                    <a:pt x="38" y="6922"/>
                  </a:cubicBezTo>
                  <a:cubicBezTo>
                    <a:pt x="52" y="7001"/>
                    <a:pt x="71" y="7075"/>
                    <a:pt x="103" y="7154"/>
                  </a:cubicBezTo>
                  <a:cubicBezTo>
                    <a:pt x="103" y="7182"/>
                    <a:pt x="103" y="7199"/>
                    <a:pt x="123" y="7227"/>
                  </a:cubicBezTo>
                  <a:cubicBezTo>
                    <a:pt x="131" y="7245"/>
                    <a:pt x="131" y="7259"/>
                    <a:pt x="137" y="7283"/>
                  </a:cubicBezTo>
                  <a:cubicBezTo>
                    <a:pt x="188" y="7407"/>
                    <a:pt x="236" y="7524"/>
                    <a:pt x="305" y="7641"/>
                  </a:cubicBezTo>
                  <a:cubicBezTo>
                    <a:pt x="333" y="7699"/>
                    <a:pt x="380" y="7756"/>
                    <a:pt x="418" y="7823"/>
                  </a:cubicBezTo>
                  <a:cubicBezTo>
                    <a:pt x="442" y="7853"/>
                    <a:pt x="460" y="7893"/>
                    <a:pt x="497" y="7926"/>
                  </a:cubicBezTo>
                  <a:cubicBezTo>
                    <a:pt x="515" y="7960"/>
                    <a:pt x="525" y="7990"/>
                    <a:pt x="559" y="8027"/>
                  </a:cubicBezTo>
                  <a:cubicBezTo>
                    <a:pt x="676" y="8174"/>
                    <a:pt x="802" y="8317"/>
                    <a:pt x="957" y="8447"/>
                  </a:cubicBezTo>
                  <a:cubicBezTo>
                    <a:pt x="957" y="8455"/>
                    <a:pt x="981" y="8471"/>
                    <a:pt x="994" y="8489"/>
                  </a:cubicBezTo>
                  <a:cubicBezTo>
                    <a:pt x="1125" y="8608"/>
                    <a:pt x="1304" y="8729"/>
                    <a:pt x="1458" y="8840"/>
                  </a:cubicBezTo>
                  <a:cubicBezTo>
                    <a:pt x="1563" y="8909"/>
                    <a:pt x="1646" y="8988"/>
                    <a:pt x="1759" y="9062"/>
                  </a:cubicBezTo>
                  <a:cubicBezTo>
                    <a:pt x="1787" y="9070"/>
                    <a:pt x="1811" y="9089"/>
                    <a:pt x="1844" y="9097"/>
                  </a:cubicBezTo>
                  <a:lnTo>
                    <a:pt x="128502" y="83491"/>
                  </a:lnTo>
                  <a:lnTo>
                    <a:pt x="128510" y="76993"/>
                  </a:lnTo>
                  <a:lnTo>
                    <a:pt x="1842" y="2605"/>
                  </a:lnTo>
                  <a:cubicBezTo>
                    <a:pt x="1712" y="2518"/>
                    <a:pt x="1605" y="2425"/>
                    <a:pt x="1472" y="2340"/>
                  </a:cubicBezTo>
                  <a:cubicBezTo>
                    <a:pt x="1313" y="2221"/>
                    <a:pt x="1145" y="2104"/>
                    <a:pt x="1008" y="1983"/>
                  </a:cubicBezTo>
                  <a:cubicBezTo>
                    <a:pt x="802" y="1807"/>
                    <a:pt x="634" y="1613"/>
                    <a:pt x="497" y="1425"/>
                  </a:cubicBezTo>
                  <a:cubicBezTo>
                    <a:pt x="479" y="1385"/>
                    <a:pt x="456" y="1357"/>
                    <a:pt x="442" y="1324"/>
                  </a:cubicBezTo>
                  <a:cubicBezTo>
                    <a:pt x="305" y="1131"/>
                    <a:pt x="196" y="923"/>
                    <a:pt x="131" y="721"/>
                  </a:cubicBezTo>
                  <a:cubicBezTo>
                    <a:pt x="123" y="704"/>
                    <a:pt x="123" y="682"/>
                    <a:pt x="113" y="662"/>
                  </a:cubicBezTo>
                  <a:cubicBezTo>
                    <a:pt x="42" y="434"/>
                    <a:pt x="0" y="222"/>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76"/>
            <p:cNvSpPr/>
            <p:nvPr/>
          </p:nvSpPr>
          <p:spPr>
            <a:xfrm>
              <a:off x="5545807" y="1912169"/>
              <a:ext cx="2885158" cy="1665320"/>
            </a:xfrm>
            <a:custGeom>
              <a:avLst/>
              <a:gdLst/>
              <a:ahLst/>
              <a:cxnLst/>
              <a:rect l="l" t="t" r="r" b="b"/>
              <a:pathLst>
                <a:path w="235427" h="135889" extrusionOk="0">
                  <a:moveTo>
                    <a:pt x="178000" y="96096"/>
                  </a:moveTo>
                  <a:cubicBezTo>
                    <a:pt x="179698" y="96096"/>
                    <a:pt x="181395" y="96474"/>
                    <a:pt x="182679" y="97230"/>
                  </a:cubicBezTo>
                  <a:cubicBezTo>
                    <a:pt x="185235" y="98724"/>
                    <a:pt x="185197" y="101142"/>
                    <a:pt x="182618" y="102618"/>
                  </a:cubicBezTo>
                  <a:cubicBezTo>
                    <a:pt x="181340" y="103350"/>
                    <a:pt x="179676" y="103714"/>
                    <a:pt x="178011" y="103714"/>
                  </a:cubicBezTo>
                  <a:cubicBezTo>
                    <a:pt x="176310" y="103714"/>
                    <a:pt x="174607" y="103334"/>
                    <a:pt x="173313" y="102579"/>
                  </a:cubicBezTo>
                  <a:cubicBezTo>
                    <a:pt x="170767" y="101077"/>
                    <a:pt x="170795" y="98668"/>
                    <a:pt x="173374" y="97192"/>
                  </a:cubicBezTo>
                  <a:cubicBezTo>
                    <a:pt x="174658" y="96461"/>
                    <a:pt x="176330" y="96096"/>
                    <a:pt x="178000" y="96096"/>
                  </a:cubicBezTo>
                  <a:close/>
                  <a:moveTo>
                    <a:pt x="103402" y="6645"/>
                  </a:moveTo>
                  <a:lnTo>
                    <a:pt x="211010" y="69840"/>
                  </a:lnTo>
                  <a:lnTo>
                    <a:pt x="120835" y="121355"/>
                  </a:lnTo>
                  <a:lnTo>
                    <a:pt x="120833" y="121355"/>
                  </a:lnTo>
                  <a:lnTo>
                    <a:pt x="13218" y="58162"/>
                  </a:lnTo>
                  <a:lnTo>
                    <a:pt x="103402" y="6645"/>
                  </a:lnTo>
                  <a:close/>
                  <a:moveTo>
                    <a:pt x="101723" y="1"/>
                  </a:moveTo>
                  <a:cubicBezTo>
                    <a:pt x="100108" y="1"/>
                    <a:pt x="98492" y="354"/>
                    <a:pt x="97249" y="1062"/>
                  </a:cubicBezTo>
                  <a:lnTo>
                    <a:pt x="2534" y="55164"/>
                  </a:lnTo>
                  <a:cubicBezTo>
                    <a:pt x="20" y="56597"/>
                    <a:pt x="0" y="58938"/>
                    <a:pt x="2478" y="60398"/>
                  </a:cubicBezTo>
                  <a:lnTo>
                    <a:pt x="129144" y="134786"/>
                  </a:lnTo>
                  <a:cubicBezTo>
                    <a:pt x="130401" y="135521"/>
                    <a:pt x="132056" y="135889"/>
                    <a:pt x="133710" y="135889"/>
                  </a:cubicBezTo>
                  <a:cubicBezTo>
                    <a:pt x="135326" y="135889"/>
                    <a:pt x="136941" y="135537"/>
                    <a:pt x="138181" y="134832"/>
                  </a:cubicBezTo>
                  <a:lnTo>
                    <a:pt x="232888" y="80716"/>
                  </a:lnTo>
                  <a:cubicBezTo>
                    <a:pt x="235396" y="79292"/>
                    <a:pt x="235426" y="76950"/>
                    <a:pt x="232944" y="75496"/>
                  </a:cubicBezTo>
                  <a:lnTo>
                    <a:pt x="106277" y="1106"/>
                  </a:lnTo>
                  <a:cubicBezTo>
                    <a:pt x="105025" y="370"/>
                    <a:pt x="103374" y="1"/>
                    <a:pt x="1017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76"/>
            <p:cNvSpPr/>
            <p:nvPr/>
          </p:nvSpPr>
          <p:spPr>
            <a:xfrm>
              <a:off x="7128226" y="2869220"/>
              <a:ext cx="1294863" cy="787923"/>
            </a:xfrm>
            <a:custGeom>
              <a:avLst/>
              <a:gdLst/>
              <a:ahLst/>
              <a:cxnLst/>
              <a:rect l="l" t="t" r="r" b="b"/>
              <a:pathLst>
                <a:path w="105660" h="64294" extrusionOk="0">
                  <a:moveTo>
                    <a:pt x="105659" y="1"/>
                  </a:moveTo>
                  <a:cubicBezTo>
                    <a:pt x="105659" y="7"/>
                    <a:pt x="105659" y="14"/>
                    <a:pt x="105659" y="20"/>
                  </a:cubicBezTo>
                  <a:lnTo>
                    <a:pt x="105659" y="20"/>
                  </a:lnTo>
                  <a:cubicBezTo>
                    <a:pt x="105659" y="14"/>
                    <a:pt x="105659" y="7"/>
                    <a:pt x="105659" y="1"/>
                  </a:cubicBezTo>
                  <a:close/>
                  <a:moveTo>
                    <a:pt x="105659" y="20"/>
                  </a:moveTo>
                  <a:lnTo>
                    <a:pt x="105659" y="20"/>
                  </a:lnTo>
                  <a:cubicBezTo>
                    <a:pt x="105650" y="967"/>
                    <a:pt x="105009" y="1908"/>
                    <a:pt x="103755" y="2616"/>
                  </a:cubicBezTo>
                  <a:lnTo>
                    <a:pt x="9048" y="56732"/>
                  </a:lnTo>
                  <a:cubicBezTo>
                    <a:pt x="8743" y="56904"/>
                    <a:pt x="8410" y="57045"/>
                    <a:pt x="8077" y="57182"/>
                  </a:cubicBezTo>
                  <a:cubicBezTo>
                    <a:pt x="8012" y="57201"/>
                    <a:pt x="7957" y="57217"/>
                    <a:pt x="7895" y="57243"/>
                  </a:cubicBezTo>
                  <a:cubicBezTo>
                    <a:pt x="7614" y="57332"/>
                    <a:pt x="7336" y="57419"/>
                    <a:pt x="7041" y="57493"/>
                  </a:cubicBezTo>
                  <a:cubicBezTo>
                    <a:pt x="6976" y="57510"/>
                    <a:pt x="6905" y="57532"/>
                    <a:pt x="6839" y="57546"/>
                  </a:cubicBezTo>
                  <a:cubicBezTo>
                    <a:pt x="6493" y="57615"/>
                    <a:pt x="6150" y="57681"/>
                    <a:pt x="5823" y="57718"/>
                  </a:cubicBezTo>
                  <a:cubicBezTo>
                    <a:pt x="5762" y="57718"/>
                    <a:pt x="5720" y="57726"/>
                    <a:pt x="5663" y="57726"/>
                  </a:cubicBezTo>
                  <a:cubicBezTo>
                    <a:pt x="5306" y="57764"/>
                    <a:pt x="4955" y="57788"/>
                    <a:pt x="4603" y="57788"/>
                  </a:cubicBezTo>
                  <a:lnTo>
                    <a:pt x="4414" y="57788"/>
                  </a:lnTo>
                  <a:cubicBezTo>
                    <a:pt x="4064" y="57778"/>
                    <a:pt x="3711" y="57758"/>
                    <a:pt x="3361" y="57718"/>
                  </a:cubicBezTo>
                  <a:cubicBezTo>
                    <a:pt x="3299" y="57710"/>
                    <a:pt x="3230" y="57705"/>
                    <a:pt x="3162" y="57697"/>
                  </a:cubicBezTo>
                  <a:cubicBezTo>
                    <a:pt x="2911" y="57657"/>
                    <a:pt x="2643" y="57615"/>
                    <a:pt x="2384" y="57550"/>
                  </a:cubicBezTo>
                  <a:cubicBezTo>
                    <a:pt x="2178" y="57510"/>
                    <a:pt x="1962" y="57453"/>
                    <a:pt x="1756" y="57397"/>
                  </a:cubicBezTo>
                  <a:cubicBezTo>
                    <a:pt x="1592" y="57342"/>
                    <a:pt x="1433" y="57300"/>
                    <a:pt x="1269" y="57243"/>
                  </a:cubicBezTo>
                  <a:cubicBezTo>
                    <a:pt x="823" y="57086"/>
                    <a:pt x="397" y="56912"/>
                    <a:pt x="11" y="56686"/>
                  </a:cubicBezTo>
                  <a:lnTo>
                    <a:pt x="1" y="63182"/>
                  </a:lnTo>
                  <a:cubicBezTo>
                    <a:pt x="387" y="63414"/>
                    <a:pt x="813" y="63586"/>
                    <a:pt x="1259" y="63735"/>
                  </a:cubicBezTo>
                  <a:cubicBezTo>
                    <a:pt x="1310" y="63765"/>
                    <a:pt x="1348" y="63788"/>
                    <a:pt x="1403" y="63808"/>
                  </a:cubicBezTo>
                  <a:cubicBezTo>
                    <a:pt x="1512" y="63852"/>
                    <a:pt x="1629" y="63868"/>
                    <a:pt x="1746" y="63895"/>
                  </a:cubicBezTo>
                  <a:cubicBezTo>
                    <a:pt x="1958" y="63951"/>
                    <a:pt x="2168" y="64006"/>
                    <a:pt x="2380" y="64056"/>
                  </a:cubicBezTo>
                  <a:cubicBezTo>
                    <a:pt x="2463" y="64074"/>
                    <a:pt x="2525" y="64101"/>
                    <a:pt x="2610" y="64113"/>
                  </a:cubicBezTo>
                  <a:cubicBezTo>
                    <a:pt x="2796" y="64151"/>
                    <a:pt x="2980" y="64173"/>
                    <a:pt x="3162" y="64192"/>
                  </a:cubicBezTo>
                  <a:cubicBezTo>
                    <a:pt x="3224" y="64204"/>
                    <a:pt x="3275" y="64212"/>
                    <a:pt x="3337" y="64218"/>
                  </a:cubicBezTo>
                  <a:cubicBezTo>
                    <a:pt x="3368" y="64218"/>
                    <a:pt x="3398" y="64230"/>
                    <a:pt x="3426" y="64230"/>
                  </a:cubicBezTo>
                  <a:cubicBezTo>
                    <a:pt x="3660" y="64258"/>
                    <a:pt x="3889" y="64268"/>
                    <a:pt x="4129" y="64282"/>
                  </a:cubicBezTo>
                  <a:cubicBezTo>
                    <a:pt x="4162" y="64285"/>
                    <a:pt x="4196" y="64286"/>
                    <a:pt x="4229" y="64286"/>
                  </a:cubicBezTo>
                  <a:cubicBezTo>
                    <a:pt x="4296" y="64286"/>
                    <a:pt x="4362" y="64282"/>
                    <a:pt x="4424" y="64282"/>
                  </a:cubicBezTo>
                  <a:cubicBezTo>
                    <a:pt x="4456" y="64282"/>
                    <a:pt x="4493" y="64286"/>
                    <a:pt x="4529" y="64286"/>
                  </a:cubicBezTo>
                  <a:cubicBezTo>
                    <a:pt x="4548" y="64286"/>
                    <a:pt x="4566" y="64285"/>
                    <a:pt x="4583" y="64282"/>
                  </a:cubicBezTo>
                  <a:cubicBezTo>
                    <a:pt x="4636" y="64285"/>
                    <a:pt x="4692" y="64294"/>
                    <a:pt x="4742" y="64294"/>
                  </a:cubicBezTo>
                  <a:cubicBezTo>
                    <a:pt x="4755" y="64294"/>
                    <a:pt x="4769" y="64293"/>
                    <a:pt x="4781" y="64291"/>
                  </a:cubicBezTo>
                  <a:cubicBezTo>
                    <a:pt x="4991" y="64286"/>
                    <a:pt x="5203" y="64278"/>
                    <a:pt x="5419" y="64258"/>
                  </a:cubicBezTo>
                  <a:cubicBezTo>
                    <a:pt x="5488" y="64250"/>
                    <a:pt x="5569" y="64242"/>
                    <a:pt x="5649" y="64230"/>
                  </a:cubicBezTo>
                  <a:cubicBezTo>
                    <a:pt x="5694" y="64228"/>
                    <a:pt x="5752" y="64216"/>
                    <a:pt x="5803" y="64216"/>
                  </a:cubicBezTo>
                  <a:cubicBezTo>
                    <a:pt x="5873" y="64212"/>
                    <a:pt x="5958" y="64198"/>
                    <a:pt x="6037" y="64185"/>
                  </a:cubicBezTo>
                  <a:cubicBezTo>
                    <a:pt x="6243" y="64155"/>
                    <a:pt x="6459" y="64127"/>
                    <a:pt x="6665" y="64081"/>
                  </a:cubicBezTo>
                  <a:cubicBezTo>
                    <a:pt x="6716" y="64074"/>
                    <a:pt x="6778" y="64050"/>
                    <a:pt x="6829" y="64040"/>
                  </a:cubicBezTo>
                  <a:cubicBezTo>
                    <a:pt x="6901" y="64030"/>
                    <a:pt x="6948" y="64014"/>
                    <a:pt x="7022" y="63992"/>
                  </a:cubicBezTo>
                  <a:cubicBezTo>
                    <a:pt x="7125" y="63973"/>
                    <a:pt x="7233" y="63953"/>
                    <a:pt x="7336" y="63925"/>
                  </a:cubicBezTo>
                  <a:cubicBezTo>
                    <a:pt x="7529" y="63871"/>
                    <a:pt x="7707" y="63798"/>
                    <a:pt x="7895" y="63735"/>
                  </a:cubicBezTo>
                  <a:cubicBezTo>
                    <a:pt x="7957" y="63713"/>
                    <a:pt x="8002" y="63703"/>
                    <a:pt x="8060" y="63677"/>
                  </a:cubicBezTo>
                  <a:cubicBezTo>
                    <a:pt x="8077" y="63677"/>
                    <a:pt x="8097" y="63671"/>
                    <a:pt x="8105" y="63663"/>
                  </a:cubicBezTo>
                  <a:cubicBezTo>
                    <a:pt x="8444" y="63539"/>
                    <a:pt x="8743" y="63386"/>
                    <a:pt x="9034" y="63224"/>
                  </a:cubicBezTo>
                  <a:lnTo>
                    <a:pt x="103742" y="9124"/>
                  </a:lnTo>
                  <a:cubicBezTo>
                    <a:pt x="105011" y="8406"/>
                    <a:pt x="105645" y="7454"/>
                    <a:pt x="105645" y="6503"/>
                  </a:cubicBezTo>
                  <a:cubicBezTo>
                    <a:pt x="105645" y="4346"/>
                    <a:pt x="105649" y="2175"/>
                    <a:pt x="105659" y="2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76"/>
            <p:cNvSpPr/>
            <p:nvPr/>
          </p:nvSpPr>
          <p:spPr>
            <a:xfrm>
              <a:off x="6234198" y="2450397"/>
              <a:ext cx="417148" cy="238200"/>
            </a:xfrm>
            <a:custGeom>
              <a:avLst/>
              <a:gdLst/>
              <a:ahLst/>
              <a:cxnLst/>
              <a:rect l="l" t="t" r="r" b="b"/>
              <a:pathLst>
                <a:path w="34039" h="19437" extrusionOk="0">
                  <a:moveTo>
                    <a:pt x="30498" y="0"/>
                  </a:moveTo>
                  <a:lnTo>
                    <a:pt x="0" y="17419"/>
                  </a:lnTo>
                  <a:lnTo>
                    <a:pt x="3433" y="19436"/>
                  </a:lnTo>
                  <a:lnTo>
                    <a:pt x="34038" y="2080"/>
                  </a:lnTo>
                  <a:lnTo>
                    <a:pt x="3049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76"/>
            <p:cNvSpPr/>
            <p:nvPr/>
          </p:nvSpPr>
          <p:spPr>
            <a:xfrm>
              <a:off x="6349240" y="2516422"/>
              <a:ext cx="417148" cy="238127"/>
            </a:xfrm>
            <a:custGeom>
              <a:avLst/>
              <a:gdLst/>
              <a:ahLst/>
              <a:cxnLst/>
              <a:rect l="l" t="t" r="r" b="b"/>
              <a:pathLst>
                <a:path w="34039" h="19431" extrusionOk="0">
                  <a:moveTo>
                    <a:pt x="30494" y="1"/>
                  </a:moveTo>
                  <a:lnTo>
                    <a:pt x="0" y="17420"/>
                  </a:lnTo>
                  <a:lnTo>
                    <a:pt x="3430" y="19431"/>
                  </a:lnTo>
                  <a:lnTo>
                    <a:pt x="34038" y="2077"/>
                  </a:lnTo>
                  <a:lnTo>
                    <a:pt x="3049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76"/>
            <p:cNvSpPr/>
            <p:nvPr/>
          </p:nvSpPr>
          <p:spPr>
            <a:xfrm>
              <a:off x="6451832" y="2585487"/>
              <a:ext cx="417148" cy="238127"/>
            </a:xfrm>
            <a:custGeom>
              <a:avLst/>
              <a:gdLst/>
              <a:ahLst/>
              <a:cxnLst/>
              <a:rect l="l" t="t" r="r" b="b"/>
              <a:pathLst>
                <a:path w="34039" h="19431" extrusionOk="0">
                  <a:moveTo>
                    <a:pt x="30498" y="1"/>
                  </a:moveTo>
                  <a:lnTo>
                    <a:pt x="0" y="17416"/>
                  </a:lnTo>
                  <a:lnTo>
                    <a:pt x="3427" y="19431"/>
                  </a:lnTo>
                  <a:lnTo>
                    <a:pt x="34038" y="2081"/>
                  </a:lnTo>
                  <a:lnTo>
                    <a:pt x="3049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76"/>
            <p:cNvSpPr/>
            <p:nvPr/>
          </p:nvSpPr>
          <p:spPr>
            <a:xfrm>
              <a:off x="5911790" y="2611306"/>
              <a:ext cx="30221" cy="164119"/>
            </a:xfrm>
            <a:custGeom>
              <a:avLst/>
              <a:gdLst/>
              <a:ahLst/>
              <a:cxnLst/>
              <a:rect l="l" t="t" r="r" b="b"/>
              <a:pathLst>
                <a:path w="2466" h="13392" extrusionOk="0">
                  <a:moveTo>
                    <a:pt x="2429" y="841"/>
                  </a:moveTo>
                  <a:lnTo>
                    <a:pt x="2429" y="845"/>
                  </a:lnTo>
                  <a:cubicBezTo>
                    <a:pt x="2419" y="871"/>
                    <a:pt x="2405" y="896"/>
                    <a:pt x="2388" y="918"/>
                  </a:cubicBezTo>
                  <a:lnTo>
                    <a:pt x="2388" y="918"/>
                  </a:lnTo>
                  <a:cubicBezTo>
                    <a:pt x="2405" y="896"/>
                    <a:pt x="2419" y="871"/>
                    <a:pt x="2429" y="841"/>
                  </a:cubicBezTo>
                  <a:close/>
                  <a:moveTo>
                    <a:pt x="2143" y="1170"/>
                  </a:moveTo>
                  <a:cubicBezTo>
                    <a:pt x="2130" y="1180"/>
                    <a:pt x="2117" y="1191"/>
                    <a:pt x="2100" y="1200"/>
                  </a:cubicBezTo>
                  <a:cubicBezTo>
                    <a:pt x="2116" y="1189"/>
                    <a:pt x="2129" y="1180"/>
                    <a:pt x="2143" y="1170"/>
                  </a:cubicBezTo>
                  <a:close/>
                  <a:moveTo>
                    <a:pt x="1239" y="1"/>
                  </a:moveTo>
                  <a:cubicBezTo>
                    <a:pt x="929" y="1"/>
                    <a:pt x="619" y="70"/>
                    <a:pt x="384" y="207"/>
                  </a:cubicBezTo>
                  <a:cubicBezTo>
                    <a:pt x="149" y="346"/>
                    <a:pt x="32" y="524"/>
                    <a:pt x="32" y="703"/>
                  </a:cubicBezTo>
                  <a:lnTo>
                    <a:pt x="0" y="12684"/>
                  </a:lnTo>
                  <a:cubicBezTo>
                    <a:pt x="0" y="12866"/>
                    <a:pt x="117" y="13048"/>
                    <a:pt x="357" y="13183"/>
                  </a:cubicBezTo>
                  <a:cubicBezTo>
                    <a:pt x="408" y="13219"/>
                    <a:pt x="468" y="13247"/>
                    <a:pt x="529" y="13268"/>
                  </a:cubicBezTo>
                  <a:cubicBezTo>
                    <a:pt x="535" y="13268"/>
                    <a:pt x="539" y="13272"/>
                    <a:pt x="543" y="13272"/>
                  </a:cubicBezTo>
                  <a:cubicBezTo>
                    <a:pt x="547" y="13276"/>
                    <a:pt x="557" y="13276"/>
                    <a:pt x="563" y="13280"/>
                  </a:cubicBezTo>
                  <a:cubicBezTo>
                    <a:pt x="600" y="13294"/>
                    <a:pt x="638" y="13306"/>
                    <a:pt x="676" y="13318"/>
                  </a:cubicBezTo>
                  <a:cubicBezTo>
                    <a:pt x="693" y="13324"/>
                    <a:pt x="717" y="13332"/>
                    <a:pt x="741" y="13336"/>
                  </a:cubicBezTo>
                  <a:cubicBezTo>
                    <a:pt x="751" y="13336"/>
                    <a:pt x="759" y="13340"/>
                    <a:pt x="769" y="13340"/>
                  </a:cubicBezTo>
                  <a:cubicBezTo>
                    <a:pt x="779" y="13344"/>
                    <a:pt x="793" y="13350"/>
                    <a:pt x="800" y="13350"/>
                  </a:cubicBezTo>
                  <a:cubicBezTo>
                    <a:pt x="838" y="13358"/>
                    <a:pt x="882" y="13365"/>
                    <a:pt x="923" y="13369"/>
                  </a:cubicBezTo>
                  <a:cubicBezTo>
                    <a:pt x="937" y="13373"/>
                    <a:pt x="951" y="13373"/>
                    <a:pt x="967" y="13373"/>
                  </a:cubicBezTo>
                  <a:cubicBezTo>
                    <a:pt x="975" y="13377"/>
                    <a:pt x="989" y="13377"/>
                    <a:pt x="995" y="13377"/>
                  </a:cubicBezTo>
                  <a:cubicBezTo>
                    <a:pt x="1008" y="13377"/>
                    <a:pt x="1026" y="13381"/>
                    <a:pt x="1040" y="13381"/>
                  </a:cubicBezTo>
                  <a:cubicBezTo>
                    <a:pt x="1078" y="13387"/>
                    <a:pt x="1115" y="13391"/>
                    <a:pt x="1163" y="13391"/>
                  </a:cubicBezTo>
                  <a:lnTo>
                    <a:pt x="1284" y="13391"/>
                  </a:lnTo>
                  <a:cubicBezTo>
                    <a:pt x="1331" y="13387"/>
                    <a:pt x="1373" y="13381"/>
                    <a:pt x="1421" y="13379"/>
                  </a:cubicBezTo>
                  <a:lnTo>
                    <a:pt x="1430" y="13379"/>
                  </a:lnTo>
                  <a:cubicBezTo>
                    <a:pt x="1444" y="13379"/>
                    <a:pt x="1458" y="13373"/>
                    <a:pt x="1472" y="13373"/>
                  </a:cubicBezTo>
                  <a:cubicBezTo>
                    <a:pt x="1506" y="13369"/>
                    <a:pt x="1543" y="13365"/>
                    <a:pt x="1571" y="13358"/>
                  </a:cubicBezTo>
                  <a:cubicBezTo>
                    <a:pt x="1589" y="13358"/>
                    <a:pt x="1599" y="13354"/>
                    <a:pt x="1613" y="13350"/>
                  </a:cubicBezTo>
                  <a:cubicBezTo>
                    <a:pt x="1656" y="13340"/>
                    <a:pt x="1698" y="13332"/>
                    <a:pt x="1739" y="13320"/>
                  </a:cubicBezTo>
                  <a:cubicBezTo>
                    <a:pt x="1763" y="13310"/>
                    <a:pt x="1783" y="13310"/>
                    <a:pt x="1801" y="13302"/>
                  </a:cubicBezTo>
                  <a:cubicBezTo>
                    <a:pt x="1811" y="13298"/>
                    <a:pt x="1819" y="13294"/>
                    <a:pt x="1829" y="13290"/>
                  </a:cubicBezTo>
                  <a:cubicBezTo>
                    <a:pt x="1914" y="13264"/>
                    <a:pt x="1993" y="13227"/>
                    <a:pt x="2062" y="13183"/>
                  </a:cubicBezTo>
                  <a:cubicBezTo>
                    <a:pt x="2068" y="13183"/>
                    <a:pt x="2072" y="13179"/>
                    <a:pt x="2082" y="13179"/>
                  </a:cubicBezTo>
                  <a:cubicBezTo>
                    <a:pt x="2106" y="13163"/>
                    <a:pt x="2124" y="13146"/>
                    <a:pt x="2148" y="13130"/>
                  </a:cubicBezTo>
                  <a:cubicBezTo>
                    <a:pt x="2171" y="13112"/>
                    <a:pt x="2205" y="13092"/>
                    <a:pt x="2227" y="13070"/>
                  </a:cubicBezTo>
                  <a:cubicBezTo>
                    <a:pt x="2227" y="13070"/>
                    <a:pt x="2233" y="13066"/>
                    <a:pt x="2237" y="13066"/>
                  </a:cubicBezTo>
                  <a:cubicBezTo>
                    <a:pt x="2260" y="13037"/>
                    <a:pt x="2288" y="13011"/>
                    <a:pt x="2312" y="12985"/>
                  </a:cubicBezTo>
                  <a:cubicBezTo>
                    <a:pt x="2316" y="12977"/>
                    <a:pt x="2322" y="12967"/>
                    <a:pt x="2322" y="12963"/>
                  </a:cubicBezTo>
                  <a:cubicBezTo>
                    <a:pt x="2326" y="12955"/>
                    <a:pt x="2332" y="12951"/>
                    <a:pt x="2336" y="12942"/>
                  </a:cubicBezTo>
                  <a:cubicBezTo>
                    <a:pt x="2346" y="12934"/>
                    <a:pt x="2354" y="12922"/>
                    <a:pt x="2360" y="12908"/>
                  </a:cubicBezTo>
                  <a:cubicBezTo>
                    <a:pt x="2369" y="12888"/>
                    <a:pt x="2383" y="12862"/>
                    <a:pt x="2391" y="12840"/>
                  </a:cubicBezTo>
                  <a:cubicBezTo>
                    <a:pt x="2391" y="12837"/>
                    <a:pt x="2391" y="12833"/>
                    <a:pt x="2397" y="12829"/>
                  </a:cubicBezTo>
                  <a:cubicBezTo>
                    <a:pt x="2397" y="12825"/>
                    <a:pt x="2397" y="12821"/>
                    <a:pt x="2401" y="12817"/>
                  </a:cubicBezTo>
                  <a:cubicBezTo>
                    <a:pt x="2401" y="12803"/>
                    <a:pt x="2405" y="12787"/>
                    <a:pt x="2411" y="12769"/>
                  </a:cubicBezTo>
                  <a:cubicBezTo>
                    <a:pt x="2415" y="12747"/>
                    <a:pt x="2415" y="12724"/>
                    <a:pt x="2419" y="12702"/>
                  </a:cubicBezTo>
                  <a:lnTo>
                    <a:pt x="2453" y="719"/>
                  </a:lnTo>
                  <a:lnTo>
                    <a:pt x="2453" y="705"/>
                  </a:lnTo>
                  <a:cubicBezTo>
                    <a:pt x="2453" y="717"/>
                    <a:pt x="2449" y="731"/>
                    <a:pt x="2447" y="745"/>
                  </a:cubicBezTo>
                  <a:lnTo>
                    <a:pt x="2447" y="745"/>
                  </a:lnTo>
                  <a:cubicBezTo>
                    <a:pt x="2465" y="550"/>
                    <a:pt x="2351" y="356"/>
                    <a:pt x="2096" y="207"/>
                  </a:cubicBezTo>
                  <a:cubicBezTo>
                    <a:pt x="1859"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76"/>
            <p:cNvSpPr/>
            <p:nvPr/>
          </p:nvSpPr>
          <p:spPr>
            <a:xfrm>
              <a:off x="5861364" y="2481486"/>
              <a:ext cx="130773" cy="209119"/>
            </a:xfrm>
            <a:custGeom>
              <a:avLst/>
              <a:gdLst/>
              <a:ahLst/>
              <a:cxnLst/>
              <a:rect l="l" t="t" r="r" b="b"/>
              <a:pathLst>
                <a:path w="10671" h="17064" extrusionOk="0">
                  <a:moveTo>
                    <a:pt x="10670" y="36"/>
                  </a:moveTo>
                  <a:lnTo>
                    <a:pt x="10670" y="38"/>
                  </a:lnTo>
                  <a:lnTo>
                    <a:pt x="10670" y="38"/>
                  </a:lnTo>
                  <a:cubicBezTo>
                    <a:pt x="10670" y="38"/>
                    <a:pt x="10670" y="37"/>
                    <a:pt x="10670" y="36"/>
                  </a:cubicBezTo>
                  <a:close/>
                  <a:moveTo>
                    <a:pt x="44" y="1"/>
                  </a:moveTo>
                  <a:lnTo>
                    <a:pt x="6" y="13977"/>
                  </a:lnTo>
                  <a:cubicBezTo>
                    <a:pt x="1" y="14767"/>
                    <a:pt x="525" y="15562"/>
                    <a:pt x="1571" y="16166"/>
                  </a:cubicBezTo>
                  <a:cubicBezTo>
                    <a:pt x="1811" y="16303"/>
                    <a:pt x="2069" y="16430"/>
                    <a:pt x="2342" y="16535"/>
                  </a:cubicBezTo>
                  <a:cubicBezTo>
                    <a:pt x="2356" y="16539"/>
                    <a:pt x="2364" y="16539"/>
                    <a:pt x="2380" y="16546"/>
                  </a:cubicBezTo>
                  <a:cubicBezTo>
                    <a:pt x="2425" y="16564"/>
                    <a:pt x="2477" y="16582"/>
                    <a:pt x="2524" y="16598"/>
                  </a:cubicBezTo>
                  <a:cubicBezTo>
                    <a:pt x="2679" y="16649"/>
                    <a:pt x="2823" y="16709"/>
                    <a:pt x="2984" y="16750"/>
                  </a:cubicBezTo>
                  <a:cubicBezTo>
                    <a:pt x="3073" y="16776"/>
                    <a:pt x="3158" y="16792"/>
                    <a:pt x="3245" y="16814"/>
                  </a:cubicBezTo>
                  <a:cubicBezTo>
                    <a:pt x="3297" y="16826"/>
                    <a:pt x="3350" y="16844"/>
                    <a:pt x="3406" y="16855"/>
                  </a:cubicBezTo>
                  <a:cubicBezTo>
                    <a:pt x="3448" y="16863"/>
                    <a:pt x="3495" y="16877"/>
                    <a:pt x="3543" y="16889"/>
                  </a:cubicBezTo>
                  <a:cubicBezTo>
                    <a:pt x="3715" y="16925"/>
                    <a:pt x="3889" y="16953"/>
                    <a:pt x="4068" y="16980"/>
                  </a:cubicBezTo>
                  <a:cubicBezTo>
                    <a:pt x="4129" y="16988"/>
                    <a:pt x="4190" y="16992"/>
                    <a:pt x="4250" y="17000"/>
                  </a:cubicBezTo>
                  <a:cubicBezTo>
                    <a:pt x="4297" y="17004"/>
                    <a:pt x="4345" y="17014"/>
                    <a:pt x="4396" y="17016"/>
                  </a:cubicBezTo>
                  <a:cubicBezTo>
                    <a:pt x="4456" y="17022"/>
                    <a:pt x="4523" y="17030"/>
                    <a:pt x="4583" y="17038"/>
                  </a:cubicBezTo>
                  <a:cubicBezTo>
                    <a:pt x="4761" y="17052"/>
                    <a:pt x="4929" y="17063"/>
                    <a:pt x="5108" y="17063"/>
                  </a:cubicBezTo>
                  <a:lnTo>
                    <a:pt x="5652" y="17063"/>
                  </a:lnTo>
                  <a:cubicBezTo>
                    <a:pt x="5851" y="17056"/>
                    <a:pt x="6047" y="17042"/>
                    <a:pt x="6243" y="17022"/>
                  </a:cubicBezTo>
                  <a:cubicBezTo>
                    <a:pt x="6263" y="17022"/>
                    <a:pt x="6286" y="17016"/>
                    <a:pt x="6304" y="17014"/>
                  </a:cubicBezTo>
                  <a:cubicBezTo>
                    <a:pt x="6360" y="17008"/>
                    <a:pt x="6411" y="17000"/>
                    <a:pt x="6473" y="16992"/>
                  </a:cubicBezTo>
                  <a:cubicBezTo>
                    <a:pt x="6619" y="16974"/>
                    <a:pt x="6774" y="16958"/>
                    <a:pt x="6918" y="16929"/>
                  </a:cubicBezTo>
                  <a:cubicBezTo>
                    <a:pt x="6984" y="16915"/>
                    <a:pt x="7045" y="16895"/>
                    <a:pt x="7110" y="16881"/>
                  </a:cubicBezTo>
                  <a:cubicBezTo>
                    <a:pt x="7295" y="16844"/>
                    <a:pt x="7467" y="16798"/>
                    <a:pt x="7641" y="16750"/>
                  </a:cubicBezTo>
                  <a:cubicBezTo>
                    <a:pt x="7734" y="16725"/>
                    <a:pt x="7834" y="16709"/>
                    <a:pt x="7927" y="16679"/>
                  </a:cubicBezTo>
                  <a:cubicBezTo>
                    <a:pt x="8002" y="16653"/>
                    <a:pt x="8067" y="16624"/>
                    <a:pt x="8143" y="16598"/>
                  </a:cubicBezTo>
                  <a:cubicBezTo>
                    <a:pt x="8208" y="16574"/>
                    <a:pt x="8279" y="16548"/>
                    <a:pt x="8349" y="16519"/>
                  </a:cubicBezTo>
                  <a:cubicBezTo>
                    <a:pt x="8608" y="16416"/>
                    <a:pt x="8856" y="16303"/>
                    <a:pt x="9090" y="16166"/>
                  </a:cubicBezTo>
                  <a:cubicBezTo>
                    <a:pt x="9109" y="16154"/>
                    <a:pt x="9133" y="16142"/>
                    <a:pt x="9151" y="16128"/>
                  </a:cubicBezTo>
                  <a:cubicBezTo>
                    <a:pt x="9198" y="16103"/>
                    <a:pt x="9236" y="16069"/>
                    <a:pt x="9284" y="16045"/>
                  </a:cubicBezTo>
                  <a:cubicBezTo>
                    <a:pt x="9353" y="15998"/>
                    <a:pt x="9418" y="15956"/>
                    <a:pt x="9484" y="15909"/>
                  </a:cubicBezTo>
                  <a:cubicBezTo>
                    <a:pt x="9531" y="15871"/>
                    <a:pt x="9579" y="15833"/>
                    <a:pt x="9624" y="15800"/>
                  </a:cubicBezTo>
                  <a:cubicBezTo>
                    <a:pt x="9682" y="15752"/>
                    <a:pt x="9743" y="15706"/>
                    <a:pt x="9795" y="15661"/>
                  </a:cubicBezTo>
                  <a:cubicBezTo>
                    <a:pt x="9803" y="15647"/>
                    <a:pt x="9817" y="15643"/>
                    <a:pt x="9826" y="15629"/>
                  </a:cubicBezTo>
                  <a:cubicBezTo>
                    <a:pt x="9846" y="15613"/>
                    <a:pt x="9860" y="15592"/>
                    <a:pt x="9878" y="15576"/>
                  </a:cubicBezTo>
                  <a:cubicBezTo>
                    <a:pt x="9957" y="15491"/>
                    <a:pt x="10038" y="15413"/>
                    <a:pt x="10104" y="15330"/>
                  </a:cubicBezTo>
                  <a:cubicBezTo>
                    <a:pt x="10122" y="15314"/>
                    <a:pt x="10141" y="15296"/>
                    <a:pt x="10155" y="15275"/>
                  </a:cubicBezTo>
                  <a:cubicBezTo>
                    <a:pt x="10169" y="15259"/>
                    <a:pt x="10179" y="15241"/>
                    <a:pt x="10193" y="15225"/>
                  </a:cubicBezTo>
                  <a:cubicBezTo>
                    <a:pt x="10239" y="15162"/>
                    <a:pt x="10276" y="15102"/>
                    <a:pt x="10314" y="15039"/>
                  </a:cubicBezTo>
                  <a:cubicBezTo>
                    <a:pt x="10334" y="15013"/>
                    <a:pt x="10351" y="14987"/>
                    <a:pt x="10371" y="14958"/>
                  </a:cubicBezTo>
                  <a:cubicBezTo>
                    <a:pt x="10375" y="14946"/>
                    <a:pt x="10385" y="14932"/>
                    <a:pt x="10389" y="14920"/>
                  </a:cubicBezTo>
                  <a:cubicBezTo>
                    <a:pt x="10417" y="14865"/>
                    <a:pt x="10441" y="14811"/>
                    <a:pt x="10464" y="14756"/>
                  </a:cubicBezTo>
                  <a:cubicBezTo>
                    <a:pt x="10478" y="14722"/>
                    <a:pt x="10498" y="14688"/>
                    <a:pt x="10512" y="14658"/>
                  </a:cubicBezTo>
                  <a:cubicBezTo>
                    <a:pt x="10516" y="14645"/>
                    <a:pt x="10516" y="14637"/>
                    <a:pt x="10516" y="14623"/>
                  </a:cubicBezTo>
                  <a:cubicBezTo>
                    <a:pt x="10540" y="14573"/>
                    <a:pt x="10553" y="14514"/>
                    <a:pt x="10567" y="14462"/>
                  </a:cubicBezTo>
                  <a:cubicBezTo>
                    <a:pt x="10577" y="14425"/>
                    <a:pt x="10591" y="14391"/>
                    <a:pt x="10595" y="14357"/>
                  </a:cubicBezTo>
                  <a:cubicBezTo>
                    <a:pt x="10601" y="14349"/>
                    <a:pt x="10601" y="14340"/>
                    <a:pt x="10601" y="14332"/>
                  </a:cubicBezTo>
                  <a:cubicBezTo>
                    <a:pt x="10609" y="14272"/>
                    <a:pt x="10615" y="14219"/>
                    <a:pt x="10619" y="14163"/>
                  </a:cubicBezTo>
                  <a:cubicBezTo>
                    <a:pt x="10625" y="14126"/>
                    <a:pt x="10629" y="14092"/>
                    <a:pt x="10633" y="14052"/>
                  </a:cubicBezTo>
                  <a:lnTo>
                    <a:pt x="10633" y="14007"/>
                  </a:lnTo>
                  <a:lnTo>
                    <a:pt x="10670" y="39"/>
                  </a:lnTo>
                  <a:lnTo>
                    <a:pt x="10670" y="39"/>
                  </a:lnTo>
                  <a:cubicBezTo>
                    <a:pt x="10670" y="88"/>
                    <a:pt x="10660" y="142"/>
                    <a:pt x="10657" y="191"/>
                  </a:cubicBezTo>
                  <a:cubicBezTo>
                    <a:pt x="10653" y="246"/>
                    <a:pt x="10649" y="302"/>
                    <a:pt x="10639" y="357"/>
                  </a:cubicBezTo>
                  <a:cubicBezTo>
                    <a:pt x="10635" y="403"/>
                    <a:pt x="10619" y="447"/>
                    <a:pt x="10605" y="488"/>
                  </a:cubicBezTo>
                  <a:cubicBezTo>
                    <a:pt x="10591" y="544"/>
                    <a:pt x="10581" y="599"/>
                    <a:pt x="10563" y="653"/>
                  </a:cubicBezTo>
                  <a:cubicBezTo>
                    <a:pt x="10544" y="696"/>
                    <a:pt x="10522" y="738"/>
                    <a:pt x="10506" y="783"/>
                  </a:cubicBezTo>
                  <a:cubicBezTo>
                    <a:pt x="10484" y="839"/>
                    <a:pt x="10460" y="890"/>
                    <a:pt x="10433" y="944"/>
                  </a:cubicBezTo>
                  <a:cubicBezTo>
                    <a:pt x="10409" y="987"/>
                    <a:pt x="10381" y="1031"/>
                    <a:pt x="10351" y="1067"/>
                  </a:cubicBezTo>
                  <a:cubicBezTo>
                    <a:pt x="10314" y="1130"/>
                    <a:pt x="10276" y="1191"/>
                    <a:pt x="10231" y="1249"/>
                  </a:cubicBezTo>
                  <a:cubicBezTo>
                    <a:pt x="10207" y="1288"/>
                    <a:pt x="10173" y="1320"/>
                    <a:pt x="10145" y="1360"/>
                  </a:cubicBezTo>
                  <a:cubicBezTo>
                    <a:pt x="10080" y="1439"/>
                    <a:pt x="10001" y="1520"/>
                    <a:pt x="9920" y="1600"/>
                  </a:cubicBezTo>
                  <a:cubicBezTo>
                    <a:pt x="9892" y="1631"/>
                    <a:pt x="9864" y="1659"/>
                    <a:pt x="9830" y="1689"/>
                  </a:cubicBezTo>
                  <a:cubicBezTo>
                    <a:pt x="9785" y="1732"/>
                    <a:pt x="9723" y="1778"/>
                    <a:pt x="9672" y="1819"/>
                  </a:cubicBezTo>
                  <a:cubicBezTo>
                    <a:pt x="9620" y="1857"/>
                    <a:pt x="9573" y="1901"/>
                    <a:pt x="9521" y="1938"/>
                  </a:cubicBezTo>
                  <a:cubicBezTo>
                    <a:pt x="9466" y="1982"/>
                    <a:pt x="9401" y="2023"/>
                    <a:pt x="9339" y="2061"/>
                  </a:cubicBezTo>
                  <a:cubicBezTo>
                    <a:pt x="9268" y="2107"/>
                    <a:pt x="9202" y="2154"/>
                    <a:pt x="9127" y="2196"/>
                  </a:cubicBezTo>
                  <a:cubicBezTo>
                    <a:pt x="8897" y="2332"/>
                    <a:pt x="8646" y="2441"/>
                    <a:pt x="8382" y="2546"/>
                  </a:cubicBezTo>
                  <a:cubicBezTo>
                    <a:pt x="8321" y="2574"/>
                    <a:pt x="8252" y="2598"/>
                    <a:pt x="8180" y="2624"/>
                  </a:cubicBezTo>
                  <a:cubicBezTo>
                    <a:pt x="7933" y="2717"/>
                    <a:pt x="7673" y="2796"/>
                    <a:pt x="7402" y="2865"/>
                  </a:cubicBezTo>
                  <a:cubicBezTo>
                    <a:pt x="7374" y="2869"/>
                    <a:pt x="7340" y="2877"/>
                    <a:pt x="7313" y="2881"/>
                  </a:cubicBezTo>
                  <a:cubicBezTo>
                    <a:pt x="7045" y="2945"/>
                    <a:pt x="6774" y="2986"/>
                    <a:pt x="6500" y="3022"/>
                  </a:cubicBezTo>
                  <a:cubicBezTo>
                    <a:pt x="6449" y="3030"/>
                    <a:pt x="6397" y="3038"/>
                    <a:pt x="6352" y="3042"/>
                  </a:cubicBezTo>
                  <a:cubicBezTo>
                    <a:pt x="6051" y="3075"/>
                    <a:pt x="5751" y="3089"/>
                    <a:pt x="5450" y="3093"/>
                  </a:cubicBezTo>
                  <a:lnTo>
                    <a:pt x="5314" y="3093"/>
                  </a:lnTo>
                  <a:cubicBezTo>
                    <a:pt x="5018" y="3093"/>
                    <a:pt x="4719" y="3075"/>
                    <a:pt x="4428" y="3042"/>
                  </a:cubicBezTo>
                  <a:cubicBezTo>
                    <a:pt x="4387" y="3038"/>
                    <a:pt x="4339" y="3034"/>
                    <a:pt x="4297" y="3030"/>
                  </a:cubicBezTo>
                  <a:cubicBezTo>
                    <a:pt x="4006" y="2996"/>
                    <a:pt x="3725" y="2945"/>
                    <a:pt x="3444" y="2881"/>
                  </a:cubicBezTo>
                  <a:cubicBezTo>
                    <a:pt x="3392" y="2873"/>
                    <a:pt x="3341" y="2855"/>
                    <a:pt x="3289" y="2844"/>
                  </a:cubicBezTo>
                  <a:cubicBezTo>
                    <a:pt x="3035" y="2784"/>
                    <a:pt x="2788" y="2709"/>
                    <a:pt x="2548" y="2620"/>
                  </a:cubicBezTo>
                  <a:cubicBezTo>
                    <a:pt x="2507" y="2608"/>
                    <a:pt x="2463" y="2594"/>
                    <a:pt x="2425" y="2576"/>
                  </a:cubicBezTo>
                  <a:cubicBezTo>
                    <a:pt x="2140" y="2467"/>
                    <a:pt x="1863" y="2340"/>
                    <a:pt x="1615" y="2196"/>
                  </a:cubicBezTo>
                  <a:cubicBezTo>
                    <a:pt x="569" y="1588"/>
                    <a:pt x="44" y="797"/>
                    <a:pt x="44"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76"/>
            <p:cNvSpPr/>
            <p:nvPr/>
          </p:nvSpPr>
          <p:spPr>
            <a:xfrm>
              <a:off x="5855519" y="2444000"/>
              <a:ext cx="143077" cy="75442"/>
            </a:xfrm>
            <a:custGeom>
              <a:avLst/>
              <a:gdLst/>
              <a:ahLst/>
              <a:cxnLst/>
              <a:rect l="l" t="t" r="r" b="b"/>
              <a:pathLst>
                <a:path w="11675" h="6156" extrusionOk="0">
                  <a:moveTo>
                    <a:pt x="5821" y="1"/>
                  </a:moveTo>
                  <a:cubicBezTo>
                    <a:pt x="4460" y="1"/>
                    <a:pt x="3099" y="302"/>
                    <a:pt x="2064" y="904"/>
                  </a:cubicBezTo>
                  <a:cubicBezTo>
                    <a:pt x="0" y="2101"/>
                    <a:pt x="10" y="4054"/>
                    <a:pt x="2092" y="5255"/>
                  </a:cubicBezTo>
                  <a:cubicBezTo>
                    <a:pt x="3131" y="5855"/>
                    <a:pt x="4493" y="6155"/>
                    <a:pt x="5853" y="6155"/>
                  </a:cubicBezTo>
                  <a:cubicBezTo>
                    <a:pt x="7213" y="6155"/>
                    <a:pt x="8572" y="5855"/>
                    <a:pt x="9606" y="5255"/>
                  </a:cubicBezTo>
                  <a:cubicBezTo>
                    <a:pt x="11674" y="4054"/>
                    <a:pt x="11664" y="2101"/>
                    <a:pt x="9576" y="900"/>
                  </a:cubicBezTo>
                  <a:cubicBezTo>
                    <a:pt x="8539" y="301"/>
                    <a:pt x="7180" y="1"/>
                    <a:pt x="5821"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76"/>
            <p:cNvSpPr/>
            <p:nvPr/>
          </p:nvSpPr>
          <p:spPr>
            <a:xfrm>
              <a:off x="5909266" y="2328799"/>
              <a:ext cx="30772" cy="158739"/>
            </a:xfrm>
            <a:custGeom>
              <a:avLst/>
              <a:gdLst/>
              <a:ahLst/>
              <a:cxnLst/>
              <a:rect l="l" t="t" r="r" b="b"/>
              <a:pathLst>
                <a:path w="2511" h="12953" extrusionOk="0">
                  <a:moveTo>
                    <a:pt x="38" y="0"/>
                  </a:moveTo>
                  <a:lnTo>
                    <a:pt x="0" y="12233"/>
                  </a:lnTo>
                  <a:cubicBezTo>
                    <a:pt x="0" y="12419"/>
                    <a:pt x="121" y="12605"/>
                    <a:pt x="365" y="12746"/>
                  </a:cubicBezTo>
                  <a:cubicBezTo>
                    <a:pt x="422" y="12780"/>
                    <a:pt x="483" y="12804"/>
                    <a:pt x="543" y="12829"/>
                  </a:cubicBezTo>
                  <a:cubicBezTo>
                    <a:pt x="594" y="12851"/>
                    <a:pt x="642" y="12867"/>
                    <a:pt x="693" y="12881"/>
                  </a:cubicBezTo>
                  <a:cubicBezTo>
                    <a:pt x="717" y="12889"/>
                    <a:pt x="741" y="12893"/>
                    <a:pt x="765" y="12899"/>
                  </a:cubicBezTo>
                  <a:cubicBezTo>
                    <a:pt x="773" y="12903"/>
                    <a:pt x="779" y="12903"/>
                    <a:pt x="783" y="12907"/>
                  </a:cubicBezTo>
                  <a:cubicBezTo>
                    <a:pt x="796" y="12907"/>
                    <a:pt x="806" y="12911"/>
                    <a:pt x="820" y="12911"/>
                  </a:cubicBezTo>
                  <a:cubicBezTo>
                    <a:pt x="862" y="12918"/>
                    <a:pt x="899" y="12928"/>
                    <a:pt x="943" y="12930"/>
                  </a:cubicBezTo>
                  <a:cubicBezTo>
                    <a:pt x="981" y="12940"/>
                    <a:pt x="1022" y="12944"/>
                    <a:pt x="1064" y="12948"/>
                  </a:cubicBezTo>
                  <a:cubicBezTo>
                    <a:pt x="1107" y="12952"/>
                    <a:pt x="1145" y="12952"/>
                    <a:pt x="1187" y="12952"/>
                  </a:cubicBezTo>
                  <a:lnTo>
                    <a:pt x="1314" y="12952"/>
                  </a:lnTo>
                  <a:cubicBezTo>
                    <a:pt x="1359" y="12952"/>
                    <a:pt x="1407" y="12948"/>
                    <a:pt x="1448" y="12944"/>
                  </a:cubicBezTo>
                  <a:cubicBezTo>
                    <a:pt x="1500" y="12940"/>
                    <a:pt x="1557" y="12930"/>
                    <a:pt x="1609" y="12922"/>
                  </a:cubicBezTo>
                  <a:cubicBezTo>
                    <a:pt x="1627" y="12918"/>
                    <a:pt x="1650" y="12911"/>
                    <a:pt x="1674" y="12907"/>
                  </a:cubicBezTo>
                  <a:cubicBezTo>
                    <a:pt x="1698" y="12901"/>
                    <a:pt x="1716" y="12893"/>
                    <a:pt x="1735" y="12889"/>
                  </a:cubicBezTo>
                  <a:cubicBezTo>
                    <a:pt x="1773" y="12881"/>
                    <a:pt x="1811" y="12873"/>
                    <a:pt x="1839" y="12863"/>
                  </a:cubicBezTo>
                  <a:cubicBezTo>
                    <a:pt x="1942" y="12829"/>
                    <a:pt x="2031" y="12792"/>
                    <a:pt x="2116" y="12746"/>
                  </a:cubicBezTo>
                  <a:cubicBezTo>
                    <a:pt x="2120" y="12740"/>
                    <a:pt x="2124" y="12736"/>
                    <a:pt x="2130" y="12736"/>
                  </a:cubicBezTo>
                  <a:cubicBezTo>
                    <a:pt x="2153" y="12720"/>
                    <a:pt x="2171" y="12703"/>
                    <a:pt x="2195" y="12685"/>
                  </a:cubicBezTo>
                  <a:cubicBezTo>
                    <a:pt x="2227" y="12665"/>
                    <a:pt x="2257" y="12649"/>
                    <a:pt x="2274" y="12627"/>
                  </a:cubicBezTo>
                  <a:cubicBezTo>
                    <a:pt x="2278" y="12623"/>
                    <a:pt x="2284" y="12623"/>
                    <a:pt x="2284" y="12619"/>
                  </a:cubicBezTo>
                  <a:cubicBezTo>
                    <a:pt x="2312" y="12594"/>
                    <a:pt x="2340" y="12564"/>
                    <a:pt x="2360" y="12538"/>
                  </a:cubicBezTo>
                  <a:cubicBezTo>
                    <a:pt x="2363" y="12534"/>
                    <a:pt x="2369" y="12524"/>
                    <a:pt x="2373" y="12516"/>
                  </a:cubicBezTo>
                  <a:cubicBezTo>
                    <a:pt x="2377" y="12512"/>
                    <a:pt x="2383" y="12504"/>
                    <a:pt x="2387" y="12496"/>
                  </a:cubicBezTo>
                  <a:cubicBezTo>
                    <a:pt x="2397" y="12487"/>
                    <a:pt x="2405" y="12475"/>
                    <a:pt x="2411" y="12467"/>
                  </a:cubicBezTo>
                  <a:cubicBezTo>
                    <a:pt x="2425" y="12441"/>
                    <a:pt x="2435" y="12419"/>
                    <a:pt x="2443" y="12393"/>
                  </a:cubicBezTo>
                  <a:lnTo>
                    <a:pt x="2443" y="12382"/>
                  </a:lnTo>
                  <a:cubicBezTo>
                    <a:pt x="2449" y="12378"/>
                    <a:pt x="2449" y="12372"/>
                    <a:pt x="2453" y="12370"/>
                  </a:cubicBezTo>
                  <a:cubicBezTo>
                    <a:pt x="2457" y="12352"/>
                    <a:pt x="2463" y="12340"/>
                    <a:pt x="2463" y="12322"/>
                  </a:cubicBezTo>
                  <a:cubicBezTo>
                    <a:pt x="2466" y="12298"/>
                    <a:pt x="2472" y="12277"/>
                    <a:pt x="2472" y="12255"/>
                  </a:cubicBezTo>
                  <a:lnTo>
                    <a:pt x="2510" y="18"/>
                  </a:lnTo>
                  <a:lnTo>
                    <a:pt x="2510" y="10"/>
                  </a:lnTo>
                  <a:cubicBezTo>
                    <a:pt x="2504" y="52"/>
                    <a:pt x="2500" y="95"/>
                    <a:pt x="2486" y="137"/>
                  </a:cubicBezTo>
                  <a:lnTo>
                    <a:pt x="2484" y="137"/>
                  </a:lnTo>
                  <a:lnTo>
                    <a:pt x="2484" y="149"/>
                  </a:lnTo>
                  <a:cubicBezTo>
                    <a:pt x="2466" y="188"/>
                    <a:pt x="2447" y="226"/>
                    <a:pt x="2425" y="264"/>
                  </a:cubicBezTo>
                  <a:cubicBezTo>
                    <a:pt x="2419" y="272"/>
                    <a:pt x="2415" y="275"/>
                    <a:pt x="2411" y="285"/>
                  </a:cubicBezTo>
                  <a:cubicBezTo>
                    <a:pt x="2381" y="319"/>
                    <a:pt x="2350" y="357"/>
                    <a:pt x="2312" y="390"/>
                  </a:cubicBezTo>
                  <a:cubicBezTo>
                    <a:pt x="2288" y="412"/>
                    <a:pt x="2255" y="432"/>
                    <a:pt x="2227" y="454"/>
                  </a:cubicBezTo>
                  <a:cubicBezTo>
                    <a:pt x="2203" y="470"/>
                    <a:pt x="2179" y="491"/>
                    <a:pt x="2148" y="509"/>
                  </a:cubicBezTo>
                  <a:cubicBezTo>
                    <a:pt x="2041" y="577"/>
                    <a:pt x="1908" y="622"/>
                    <a:pt x="1767" y="656"/>
                  </a:cubicBezTo>
                  <a:cubicBezTo>
                    <a:pt x="1753" y="660"/>
                    <a:pt x="1730" y="670"/>
                    <a:pt x="1712" y="670"/>
                  </a:cubicBezTo>
                  <a:cubicBezTo>
                    <a:pt x="1575" y="703"/>
                    <a:pt x="1430" y="719"/>
                    <a:pt x="1280" y="719"/>
                  </a:cubicBezTo>
                  <a:lnTo>
                    <a:pt x="1266" y="719"/>
                  </a:lnTo>
                  <a:cubicBezTo>
                    <a:pt x="1115" y="719"/>
                    <a:pt x="961" y="703"/>
                    <a:pt x="820" y="670"/>
                  </a:cubicBezTo>
                  <a:cubicBezTo>
                    <a:pt x="810" y="670"/>
                    <a:pt x="806" y="670"/>
                    <a:pt x="802" y="664"/>
                  </a:cubicBezTo>
                  <a:cubicBezTo>
                    <a:pt x="656" y="632"/>
                    <a:pt x="521" y="581"/>
                    <a:pt x="398"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76"/>
            <p:cNvSpPr/>
            <p:nvPr/>
          </p:nvSpPr>
          <p:spPr>
            <a:xfrm>
              <a:off x="5908163" y="2320074"/>
              <a:ext cx="33272" cy="17586"/>
            </a:xfrm>
            <a:custGeom>
              <a:avLst/>
              <a:gdLst/>
              <a:ahLst/>
              <a:cxnLst/>
              <a:rect l="l" t="t" r="r" b="b"/>
              <a:pathLst>
                <a:path w="2715" h="1435" extrusionOk="0">
                  <a:moveTo>
                    <a:pt x="1357" y="1"/>
                  </a:moveTo>
                  <a:cubicBezTo>
                    <a:pt x="1041" y="1"/>
                    <a:pt x="725" y="70"/>
                    <a:pt x="488" y="209"/>
                  </a:cubicBezTo>
                  <a:cubicBezTo>
                    <a:pt x="1" y="488"/>
                    <a:pt x="5" y="946"/>
                    <a:pt x="488" y="1225"/>
                  </a:cubicBezTo>
                  <a:cubicBezTo>
                    <a:pt x="731" y="1364"/>
                    <a:pt x="1048" y="1434"/>
                    <a:pt x="1363" y="1434"/>
                  </a:cubicBezTo>
                  <a:cubicBezTo>
                    <a:pt x="1681" y="1434"/>
                    <a:pt x="1998" y="1363"/>
                    <a:pt x="2238" y="1221"/>
                  </a:cubicBezTo>
                  <a:cubicBezTo>
                    <a:pt x="2715" y="946"/>
                    <a:pt x="2715" y="488"/>
                    <a:pt x="2234" y="211"/>
                  </a:cubicBezTo>
                  <a:lnTo>
                    <a:pt x="2234" y="209"/>
                  </a:ln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76"/>
            <p:cNvSpPr/>
            <p:nvPr/>
          </p:nvSpPr>
          <p:spPr>
            <a:xfrm>
              <a:off x="6228095" y="2168134"/>
              <a:ext cx="30233" cy="164107"/>
            </a:xfrm>
            <a:custGeom>
              <a:avLst/>
              <a:gdLst/>
              <a:ahLst/>
              <a:cxnLst/>
              <a:rect l="l" t="t" r="r" b="b"/>
              <a:pathLst>
                <a:path w="2467" h="13391" extrusionOk="0">
                  <a:moveTo>
                    <a:pt x="2430" y="841"/>
                  </a:moveTo>
                  <a:lnTo>
                    <a:pt x="2430" y="845"/>
                  </a:lnTo>
                  <a:cubicBezTo>
                    <a:pt x="2420" y="870"/>
                    <a:pt x="2406" y="895"/>
                    <a:pt x="2389" y="917"/>
                  </a:cubicBezTo>
                  <a:lnTo>
                    <a:pt x="2389" y="917"/>
                  </a:lnTo>
                  <a:cubicBezTo>
                    <a:pt x="2406" y="895"/>
                    <a:pt x="2420" y="870"/>
                    <a:pt x="2430" y="841"/>
                  </a:cubicBezTo>
                  <a:close/>
                  <a:moveTo>
                    <a:pt x="2144" y="1169"/>
                  </a:moveTo>
                  <a:cubicBezTo>
                    <a:pt x="2131" y="1179"/>
                    <a:pt x="2118" y="1190"/>
                    <a:pt x="2101" y="1199"/>
                  </a:cubicBezTo>
                  <a:cubicBezTo>
                    <a:pt x="2117" y="1189"/>
                    <a:pt x="2130" y="1179"/>
                    <a:pt x="2144" y="1169"/>
                  </a:cubicBezTo>
                  <a:close/>
                  <a:moveTo>
                    <a:pt x="1240" y="0"/>
                  </a:moveTo>
                  <a:cubicBezTo>
                    <a:pt x="930" y="0"/>
                    <a:pt x="620" y="69"/>
                    <a:pt x="385" y="207"/>
                  </a:cubicBezTo>
                  <a:cubicBezTo>
                    <a:pt x="152" y="345"/>
                    <a:pt x="33" y="524"/>
                    <a:pt x="33" y="702"/>
                  </a:cubicBezTo>
                  <a:lnTo>
                    <a:pt x="1" y="12683"/>
                  </a:lnTo>
                  <a:cubicBezTo>
                    <a:pt x="1" y="12865"/>
                    <a:pt x="118" y="13048"/>
                    <a:pt x="358" y="13184"/>
                  </a:cubicBezTo>
                  <a:cubicBezTo>
                    <a:pt x="409" y="13218"/>
                    <a:pt x="469" y="13248"/>
                    <a:pt x="530" y="13268"/>
                  </a:cubicBezTo>
                  <a:cubicBezTo>
                    <a:pt x="536" y="13268"/>
                    <a:pt x="540" y="13272"/>
                    <a:pt x="544" y="13272"/>
                  </a:cubicBezTo>
                  <a:cubicBezTo>
                    <a:pt x="550" y="13276"/>
                    <a:pt x="558" y="13276"/>
                    <a:pt x="564" y="13281"/>
                  </a:cubicBezTo>
                  <a:cubicBezTo>
                    <a:pt x="601" y="13293"/>
                    <a:pt x="639" y="13307"/>
                    <a:pt x="677" y="13317"/>
                  </a:cubicBezTo>
                  <a:cubicBezTo>
                    <a:pt x="694" y="13323"/>
                    <a:pt x="718" y="13331"/>
                    <a:pt x="742" y="13335"/>
                  </a:cubicBezTo>
                  <a:cubicBezTo>
                    <a:pt x="752" y="13335"/>
                    <a:pt x="760" y="13339"/>
                    <a:pt x="770" y="13339"/>
                  </a:cubicBezTo>
                  <a:cubicBezTo>
                    <a:pt x="780" y="13345"/>
                    <a:pt x="793" y="13349"/>
                    <a:pt x="803" y="13349"/>
                  </a:cubicBezTo>
                  <a:cubicBezTo>
                    <a:pt x="839" y="13357"/>
                    <a:pt x="883" y="13365"/>
                    <a:pt x="924" y="13371"/>
                  </a:cubicBezTo>
                  <a:cubicBezTo>
                    <a:pt x="938" y="13373"/>
                    <a:pt x="952" y="13373"/>
                    <a:pt x="968" y="13373"/>
                  </a:cubicBezTo>
                  <a:cubicBezTo>
                    <a:pt x="976" y="13379"/>
                    <a:pt x="990" y="13379"/>
                    <a:pt x="995" y="13379"/>
                  </a:cubicBezTo>
                  <a:cubicBezTo>
                    <a:pt x="1009" y="13379"/>
                    <a:pt x="1027" y="13383"/>
                    <a:pt x="1041" y="13383"/>
                  </a:cubicBezTo>
                  <a:cubicBezTo>
                    <a:pt x="1079" y="13386"/>
                    <a:pt x="1116" y="13390"/>
                    <a:pt x="1164" y="13390"/>
                  </a:cubicBezTo>
                  <a:lnTo>
                    <a:pt x="1285" y="13390"/>
                  </a:lnTo>
                  <a:cubicBezTo>
                    <a:pt x="1332" y="13386"/>
                    <a:pt x="1374" y="13383"/>
                    <a:pt x="1421" y="13379"/>
                  </a:cubicBezTo>
                  <a:lnTo>
                    <a:pt x="1431" y="13379"/>
                  </a:lnTo>
                  <a:cubicBezTo>
                    <a:pt x="1445" y="13379"/>
                    <a:pt x="1459" y="13375"/>
                    <a:pt x="1473" y="13375"/>
                  </a:cubicBezTo>
                  <a:cubicBezTo>
                    <a:pt x="1507" y="13371"/>
                    <a:pt x="1544" y="13365"/>
                    <a:pt x="1572" y="13357"/>
                  </a:cubicBezTo>
                  <a:cubicBezTo>
                    <a:pt x="1590" y="13357"/>
                    <a:pt x="1600" y="13353"/>
                    <a:pt x="1614" y="13349"/>
                  </a:cubicBezTo>
                  <a:cubicBezTo>
                    <a:pt x="1657" y="13339"/>
                    <a:pt x="1699" y="13331"/>
                    <a:pt x="1740" y="13319"/>
                  </a:cubicBezTo>
                  <a:cubicBezTo>
                    <a:pt x="1764" y="13311"/>
                    <a:pt x="1784" y="13311"/>
                    <a:pt x="1802" y="13301"/>
                  </a:cubicBezTo>
                  <a:cubicBezTo>
                    <a:pt x="1812" y="13297"/>
                    <a:pt x="1820" y="13293"/>
                    <a:pt x="1829" y="13289"/>
                  </a:cubicBezTo>
                  <a:cubicBezTo>
                    <a:pt x="1915" y="13264"/>
                    <a:pt x="1994" y="13226"/>
                    <a:pt x="2063" y="13184"/>
                  </a:cubicBezTo>
                  <a:cubicBezTo>
                    <a:pt x="2069" y="13184"/>
                    <a:pt x="2073" y="13178"/>
                    <a:pt x="2083" y="13178"/>
                  </a:cubicBezTo>
                  <a:cubicBezTo>
                    <a:pt x="2107" y="13163"/>
                    <a:pt x="2125" y="13145"/>
                    <a:pt x="2148" y="13129"/>
                  </a:cubicBezTo>
                  <a:cubicBezTo>
                    <a:pt x="2172" y="13113"/>
                    <a:pt x="2206" y="13091"/>
                    <a:pt x="2228" y="13069"/>
                  </a:cubicBezTo>
                  <a:cubicBezTo>
                    <a:pt x="2228" y="13069"/>
                    <a:pt x="2234" y="13066"/>
                    <a:pt x="2238" y="13066"/>
                  </a:cubicBezTo>
                  <a:cubicBezTo>
                    <a:pt x="2261" y="13036"/>
                    <a:pt x="2289" y="13010"/>
                    <a:pt x="2313" y="12984"/>
                  </a:cubicBezTo>
                  <a:cubicBezTo>
                    <a:pt x="2317" y="12976"/>
                    <a:pt x="2323" y="12968"/>
                    <a:pt x="2323" y="12963"/>
                  </a:cubicBezTo>
                  <a:cubicBezTo>
                    <a:pt x="2327" y="12955"/>
                    <a:pt x="2333" y="12951"/>
                    <a:pt x="2337" y="12943"/>
                  </a:cubicBezTo>
                  <a:cubicBezTo>
                    <a:pt x="2347" y="12935"/>
                    <a:pt x="2354" y="12921"/>
                    <a:pt x="2360" y="12909"/>
                  </a:cubicBezTo>
                  <a:cubicBezTo>
                    <a:pt x="2370" y="12887"/>
                    <a:pt x="2384" y="12863"/>
                    <a:pt x="2392" y="12842"/>
                  </a:cubicBezTo>
                  <a:cubicBezTo>
                    <a:pt x="2392" y="12838"/>
                    <a:pt x="2392" y="12834"/>
                    <a:pt x="2398" y="12828"/>
                  </a:cubicBezTo>
                  <a:cubicBezTo>
                    <a:pt x="2398" y="12824"/>
                    <a:pt x="2398" y="12820"/>
                    <a:pt x="2402" y="12816"/>
                  </a:cubicBezTo>
                  <a:cubicBezTo>
                    <a:pt x="2402" y="12802"/>
                    <a:pt x="2406" y="12786"/>
                    <a:pt x="2412" y="12768"/>
                  </a:cubicBezTo>
                  <a:cubicBezTo>
                    <a:pt x="2416" y="12749"/>
                    <a:pt x="2416" y="12723"/>
                    <a:pt x="2420" y="12701"/>
                  </a:cubicBezTo>
                  <a:lnTo>
                    <a:pt x="2454" y="718"/>
                  </a:lnTo>
                  <a:lnTo>
                    <a:pt x="2454" y="706"/>
                  </a:lnTo>
                  <a:cubicBezTo>
                    <a:pt x="2454" y="717"/>
                    <a:pt x="2450" y="731"/>
                    <a:pt x="2447" y="744"/>
                  </a:cubicBezTo>
                  <a:lnTo>
                    <a:pt x="2447" y="744"/>
                  </a:lnTo>
                  <a:cubicBezTo>
                    <a:pt x="2466" y="551"/>
                    <a:pt x="2352" y="356"/>
                    <a:pt x="2097" y="207"/>
                  </a:cubicBez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76"/>
            <p:cNvSpPr/>
            <p:nvPr/>
          </p:nvSpPr>
          <p:spPr>
            <a:xfrm>
              <a:off x="6177681" y="2038313"/>
              <a:ext cx="130773" cy="209107"/>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6" y="13976"/>
                  </a:lnTo>
                  <a:cubicBezTo>
                    <a:pt x="0" y="14767"/>
                    <a:pt x="525" y="15561"/>
                    <a:pt x="1571" y="16165"/>
                  </a:cubicBezTo>
                  <a:cubicBezTo>
                    <a:pt x="1811" y="16302"/>
                    <a:pt x="2069" y="16429"/>
                    <a:pt x="2342" y="16534"/>
                  </a:cubicBezTo>
                  <a:cubicBezTo>
                    <a:pt x="2356" y="16538"/>
                    <a:pt x="2364" y="16538"/>
                    <a:pt x="2378" y="16548"/>
                  </a:cubicBezTo>
                  <a:cubicBezTo>
                    <a:pt x="2425" y="16563"/>
                    <a:pt x="2477" y="16581"/>
                    <a:pt x="2524" y="16597"/>
                  </a:cubicBezTo>
                  <a:cubicBezTo>
                    <a:pt x="2679" y="16649"/>
                    <a:pt x="2823" y="16708"/>
                    <a:pt x="2984" y="16750"/>
                  </a:cubicBezTo>
                  <a:cubicBezTo>
                    <a:pt x="3073" y="16775"/>
                    <a:pt x="3156" y="16791"/>
                    <a:pt x="3245" y="16813"/>
                  </a:cubicBezTo>
                  <a:cubicBezTo>
                    <a:pt x="3297" y="16825"/>
                    <a:pt x="3350" y="16843"/>
                    <a:pt x="3406" y="16855"/>
                  </a:cubicBezTo>
                  <a:cubicBezTo>
                    <a:pt x="3447" y="16863"/>
                    <a:pt x="3495" y="16876"/>
                    <a:pt x="3542" y="16888"/>
                  </a:cubicBezTo>
                  <a:cubicBezTo>
                    <a:pt x="3715" y="16924"/>
                    <a:pt x="3889" y="16952"/>
                    <a:pt x="4067" y="16978"/>
                  </a:cubicBezTo>
                  <a:cubicBezTo>
                    <a:pt x="4129" y="16987"/>
                    <a:pt x="4188" y="16991"/>
                    <a:pt x="4250" y="16999"/>
                  </a:cubicBezTo>
                  <a:cubicBezTo>
                    <a:pt x="4297" y="17003"/>
                    <a:pt x="4343" y="17011"/>
                    <a:pt x="4396" y="17015"/>
                  </a:cubicBezTo>
                  <a:cubicBezTo>
                    <a:pt x="4456" y="17021"/>
                    <a:pt x="4523" y="17029"/>
                    <a:pt x="4583" y="17037"/>
                  </a:cubicBezTo>
                  <a:cubicBezTo>
                    <a:pt x="4761" y="17049"/>
                    <a:pt x="4929" y="17063"/>
                    <a:pt x="5107" y="17063"/>
                  </a:cubicBezTo>
                  <a:lnTo>
                    <a:pt x="5652" y="17063"/>
                  </a:lnTo>
                  <a:cubicBezTo>
                    <a:pt x="5848" y="17055"/>
                    <a:pt x="6047" y="17041"/>
                    <a:pt x="6243" y="17021"/>
                  </a:cubicBezTo>
                  <a:cubicBezTo>
                    <a:pt x="6262" y="17021"/>
                    <a:pt x="6286" y="17015"/>
                    <a:pt x="6304" y="17011"/>
                  </a:cubicBezTo>
                  <a:cubicBezTo>
                    <a:pt x="6360" y="17007"/>
                    <a:pt x="6411" y="16999"/>
                    <a:pt x="6472" y="16991"/>
                  </a:cubicBezTo>
                  <a:cubicBezTo>
                    <a:pt x="6619" y="16974"/>
                    <a:pt x="6774" y="16958"/>
                    <a:pt x="6918" y="16928"/>
                  </a:cubicBezTo>
                  <a:cubicBezTo>
                    <a:pt x="6984" y="16914"/>
                    <a:pt x="7045" y="16894"/>
                    <a:pt x="7110" y="16880"/>
                  </a:cubicBezTo>
                  <a:cubicBezTo>
                    <a:pt x="7295" y="16843"/>
                    <a:pt x="7467" y="16797"/>
                    <a:pt x="7641" y="16750"/>
                  </a:cubicBezTo>
                  <a:cubicBezTo>
                    <a:pt x="7734" y="16724"/>
                    <a:pt x="7833" y="16708"/>
                    <a:pt x="7927" y="16678"/>
                  </a:cubicBezTo>
                  <a:cubicBezTo>
                    <a:pt x="8002" y="16653"/>
                    <a:pt x="8067" y="16623"/>
                    <a:pt x="8142" y="16597"/>
                  </a:cubicBezTo>
                  <a:cubicBezTo>
                    <a:pt x="8208" y="16573"/>
                    <a:pt x="8279" y="16548"/>
                    <a:pt x="8348" y="16518"/>
                  </a:cubicBezTo>
                  <a:cubicBezTo>
                    <a:pt x="8606" y="16415"/>
                    <a:pt x="8856" y="16302"/>
                    <a:pt x="9089" y="16165"/>
                  </a:cubicBezTo>
                  <a:cubicBezTo>
                    <a:pt x="9109" y="16153"/>
                    <a:pt x="9133" y="16142"/>
                    <a:pt x="9151" y="16128"/>
                  </a:cubicBezTo>
                  <a:cubicBezTo>
                    <a:pt x="9198" y="16102"/>
                    <a:pt x="9236" y="16068"/>
                    <a:pt x="9282" y="16044"/>
                  </a:cubicBezTo>
                  <a:cubicBezTo>
                    <a:pt x="9353" y="15997"/>
                    <a:pt x="9418" y="15955"/>
                    <a:pt x="9484" y="15908"/>
                  </a:cubicBezTo>
                  <a:cubicBezTo>
                    <a:pt x="9531" y="15870"/>
                    <a:pt x="9579" y="15832"/>
                    <a:pt x="9624" y="15799"/>
                  </a:cubicBezTo>
                  <a:cubicBezTo>
                    <a:pt x="9682" y="15751"/>
                    <a:pt x="9741" y="15706"/>
                    <a:pt x="9793" y="15660"/>
                  </a:cubicBezTo>
                  <a:cubicBezTo>
                    <a:pt x="9803" y="15646"/>
                    <a:pt x="9816" y="15642"/>
                    <a:pt x="9826" y="15628"/>
                  </a:cubicBezTo>
                  <a:cubicBezTo>
                    <a:pt x="9846" y="15613"/>
                    <a:pt x="9860" y="15591"/>
                    <a:pt x="9878" y="15573"/>
                  </a:cubicBezTo>
                  <a:cubicBezTo>
                    <a:pt x="9957" y="15490"/>
                    <a:pt x="10038" y="15412"/>
                    <a:pt x="10104" y="15329"/>
                  </a:cubicBezTo>
                  <a:cubicBezTo>
                    <a:pt x="10121" y="15313"/>
                    <a:pt x="10141" y="15296"/>
                    <a:pt x="10155" y="15274"/>
                  </a:cubicBezTo>
                  <a:cubicBezTo>
                    <a:pt x="10169" y="15258"/>
                    <a:pt x="10179" y="15240"/>
                    <a:pt x="10193" y="15224"/>
                  </a:cubicBezTo>
                  <a:cubicBezTo>
                    <a:pt x="10238" y="15161"/>
                    <a:pt x="10276" y="15101"/>
                    <a:pt x="10314" y="15038"/>
                  </a:cubicBezTo>
                  <a:cubicBezTo>
                    <a:pt x="10333" y="15012"/>
                    <a:pt x="10351" y="14987"/>
                    <a:pt x="10371" y="14957"/>
                  </a:cubicBezTo>
                  <a:cubicBezTo>
                    <a:pt x="10375" y="14945"/>
                    <a:pt x="10385" y="14931"/>
                    <a:pt x="10389" y="14919"/>
                  </a:cubicBezTo>
                  <a:cubicBezTo>
                    <a:pt x="10417" y="14866"/>
                    <a:pt x="10440" y="14810"/>
                    <a:pt x="10464" y="14755"/>
                  </a:cubicBezTo>
                  <a:cubicBezTo>
                    <a:pt x="10478" y="14721"/>
                    <a:pt x="10498" y="14687"/>
                    <a:pt x="10512" y="14658"/>
                  </a:cubicBezTo>
                  <a:cubicBezTo>
                    <a:pt x="10516" y="14644"/>
                    <a:pt x="10516" y="14636"/>
                    <a:pt x="10516" y="14622"/>
                  </a:cubicBezTo>
                  <a:cubicBezTo>
                    <a:pt x="10539" y="14573"/>
                    <a:pt x="10553" y="14513"/>
                    <a:pt x="10567" y="14462"/>
                  </a:cubicBezTo>
                  <a:cubicBezTo>
                    <a:pt x="10577" y="14424"/>
                    <a:pt x="10591" y="14390"/>
                    <a:pt x="10595" y="14357"/>
                  </a:cubicBezTo>
                  <a:cubicBezTo>
                    <a:pt x="10599" y="14349"/>
                    <a:pt x="10599" y="14339"/>
                    <a:pt x="10599" y="14331"/>
                  </a:cubicBezTo>
                  <a:cubicBezTo>
                    <a:pt x="10609" y="14271"/>
                    <a:pt x="10615" y="14218"/>
                    <a:pt x="10619" y="14162"/>
                  </a:cubicBezTo>
                  <a:cubicBezTo>
                    <a:pt x="10623" y="14125"/>
                    <a:pt x="10629" y="14091"/>
                    <a:pt x="10633" y="14052"/>
                  </a:cubicBezTo>
                  <a:lnTo>
                    <a:pt x="10633" y="14006"/>
                  </a:lnTo>
                  <a:lnTo>
                    <a:pt x="10670" y="38"/>
                  </a:lnTo>
                  <a:lnTo>
                    <a:pt x="10670" y="38"/>
                  </a:lnTo>
                  <a:cubicBezTo>
                    <a:pt x="10670" y="87"/>
                    <a:pt x="10660" y="141"/>
                    <a:pt x="10656" y="190"/>
                  </a:cubicBezTo>
                  <a:cubicBezTo>
                    <a:pt x="10652" y="246"/>
                    <a:pt x="10646" y="301"/>
                    <a:pt x="10639" y="357"/>
                  </a:cubicBezTo>
                  <a:cubicBezTo>
                    <a:pt x="10633" y="402"/>
                    <a:pt x="10619" y="446"/>
                    <a:pt x="10605" y="487"/>
                  </a:cubicBezTo>
                  <a:cubicBezTo>
                    <a:pt x="10591" y="543"/>
                    <a:pt x="10581" y="598"/>
                    <a:pt x="10563" y="654"/>
                  </a:cubicBezTo>
                  <a:cubicBezTo>
                    <a:pt x="10543" y="695"/>
                    <a:pt x="10520" y="737"/>
                    <a:pt x="10506" y="783"/>
                  </a:cubicBezTo>
                  <a:cubicBezTo>
                    <a:pt x="10482" y="838"/>
                    <a:pt x="10460" y="890"/>
                    <a:pt x="10431" y="943"/>
                  </a:cubicBezTo>
                  <a:cubicBezTo>
                    <a:pt x="10407" y="987"/>
                    <a:pt x="10379" y="1030"/>
                    <a:pt x="10351" y="1068"/>
                  </a:cubicBezTo>
                  <a:cubicBezTo>
                    <a:pt x="10314" y="1129"/>
                    <a:pt x="10276" y="1191"/>
                    <a:pt x="10228" y="1248"/>
                  </a:cubicBezTo>
                  <a:cubicBezTo>
                    <a:pt x="10207" y="1288"/>
                    <a:pt x="10173" y="1319"/>
                    <a:pt x="10145" y="1359"/>
                  </a:cubicBezTo>
                  <a:cubicBezTo>
                    <a:pt x="10080" y="1438"/>
                    <a:pt x="9999" y="1519"/>
                    <a:pt x="9919" y="1599"/>
                  </a:cubicBezTo>
                  <a:cubicBezTo>
                    <a:pt x="9892" y="1630"/>
                    <a:pt x="9864" y="1658"/>
                    <a:pt x="9830" y="1688"/>
                  </a:cubicBezTo>
                  <a:cubicBezTo>
                    <a:pt x="9785" y="1729"/>
                    <a:pt x="9723" y="1777"/>
                    <a:pt x="9672" y="1821"/>
                  </a:cubicBezTo>
                  <a:cubicBezTo>
                    <a:pt x="9620" y="1856"/>
                    <a:pt x="9573" y="1900"/>
                    <a:pt x="9521" y="1937"/>
                  </a:cubicBezTo>
                  <a:cubicBezTo>
                    <a:pt x="9464" y="1981"/>
                    <a:pt x="9398" y="2023"/>
                    <a:pt x="9339" y="2060"/>
                  </a:cubicBezTo>
                  <a:cubicBezTo>
                    <a:pt x="9268" y="2108"/>
                    <a:pt x="9202" y="2153"/>
                    <a:pt x="9127" y="2197"/>
                  </a:cubicBezTo>
                  <a:cubicBezTo>
                    <a:pt x="8897" y="2332"/>
                    <a:pt x="8644" y="2441"/>
                    <a:pt x="8382" y="2546"/>
                  </a:cubicBezTo>
                  <a:cubicBezTo>
                    <a:pt x="8321" y="2571"/>
                    <a:pt x="8249" y="2597"/>
                    <a:pt x="8180" y="2623"/>
                  </a:cubicBezTo>
                  <a:cubicBezTo>
                    <a:pt x="7930" y="2716"/>
                    <a:pt x="7673" y="2797"/>
                    <a:pt x="7402" y="2865"/>
                  </a:cubicBezTo>
                  <a:cubicBezTo>
                    <a:pt x="7374" y="2869"/>
                    <a:pt x="7340" y="2876"/>
                    <a:pt x="7312" y="2880"/>
                  </a:cubicBezTo>
                  <a:cubicBezTo>
                    <a:pt x="7045" y="2944"/>
                    <a:pt x="6774" y="2985"/>
                    <a:pt x="6500" y="3021"/>
                  </a:cubicBezTo>
                  <a:cubicBezTo>
                    <a:pt x="6449" y="3029"/>
                    <a:pt x="6397" y="3037"/>
                    <a:pt x="6352" y="3041"/>
                  </a:cubicBezTo>
                  <a:cubicBezTo>
                    <a:pt x="6050" y="3075"/>
                    <a:pt x="5751" y="3088"/>
                    <a:pt x="5450" y="3092"/>
                  </a:cubicBezTo>
                  <a:lnTo>
                    <a:pt x="5314" y="3092"/>
                  </a:lnTo>
                  <a:cubicBezTo>
                    <a:pt x="5018" y="3092"/>
                    <a:pt x="4719" y="3075"/>
                    <a:pt x="4428" y="3041"/>
                  </a:cubicBezTo>
                  <a:cubicBezTo>
                    <a:pt x="4384" y="3037"/>
                    <a:pt x="4339" y="3033"/>
                    <a:pt x="4297" y="3029"/>
                  </a:cubicBezTo>
                  <a:cubicBezTo>
                    <a:pt x="4006" y="2995"/>
                    <a:pt x="3725" y="2944"/>
                    <a:pt x="3443" y="2880"/>
                  </a:cubicBezTo>
                  <a:cubicBezTo>
                    <a:pt x="3392" y="2873"/>
                    <a:pt x="3340" y="2855"/>
                    <a:pt x="3289" y="2843"/>
                  </a:cubicBezTo>
                  <a:cubicBezTo>
                    <a:pt x="3035" y="2783"/>
                    <a:pt x="2786" y="2708"/>
                    <a:pt x="2548" y="2619"/>
                  </a:cubicBezTo>
                  <a:cubicBezTo>
                    <a:pt x="2504" y="2607"/>
                    <a:pt x="2463" y="2593"/>
                    <a:pt x="2425" y="2575"/>
                  </a:cubicBezTo>
                  <a:cubicBezTo>
                    <a:pt x="2140" y="2466"/>
                    <a:pt x="1863" y="2340"/>
                    <a:pt x="1615" y="2195"/>
                  </a:cubicBezTo>
                  <a:cubicBezTo>
                    <a:pt x="569"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76"/>
            <p:cNvSpPr/>
            <p:nvPr/>
          </p:nvSpPr>
          <p:spPr>
            <a:xfrm>
              <a:off x="6171824" y="2000815"/>
              <a:ext cx="143065" cy="75466"/>
            </a:xfrm>
            <a:custGeom>
              <a:avLst/>
              <a:gdLst/>
              <a:ahLst/>
              <a:cxnLst/>
              <a:rect l="l" t="t" r="r" b="b"/>
              <a:pathLst>
                <a:path w="11674" h="6158" extrusionOk="0">
                  <a:moveTo>
                    <a:pt x="5821" y="1"/>
                  </a:moveTo>
                  <a:cubicBezTo>
                    <a:pt x="4460" y="1"/>
                    <a:pt x="3100" y="302"/>
                    <a:pt x="2065" y="905"/>
                  </a:cubicBezTo>
                  <a:cubicBezTo>
                    <a:pt x="1" y="2101"/>
                    <a:pt x="11" y="4056"/>
                    <a:pt x="2093" y="5257"/>
                  </a:cubicBezTo>
                  <a:cubicBezTo>
                    <a:pt x="3132" y="5857"/>
                    <a:pt x="4493" y="6157"/>
                    <a:pt x="5853" y="6157"/>
                  </a:cubicBezTo>
                  <a:cubicBezTo>
                    <a:pt x="7212" y="6157"/>
                    <a:pt x="8571" y="5857"/>
                    <a:pt x="9605" y="5257"/>
                  </a:cubicBezTo>
                  <a:cubicBezTo>
                    <a:pt x="11673" y="4055"/>
                    <a:pt x="11665" y="2101"/>
                    <a:pt x="9577" y="901"/>
                  </a:cubicBezTo>
                  <a:cubicBezTo>
                    <a:pt x="8539" y="301"/>
                    <a:pt x="7179" y="1"/>
                    <a:pt x="5821"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76"/>
            <p:cNvSpPr/>
            <p:nvPr/>
          </p:nvSpPr>
          <p:spPr>
            <a:xfrm>
              <a:off x="6225571" y="1885638"/>
              <a:ext cx="30748" cy="158715"/>
            </a:xfrm>
            <a:custGeom>
              <a:avLst/>
              <a:gdLst/>
              <a:ahLst/>
              <a:cxnLst/>
              <a:rect l="l" t="t" r="r" b="b"/>
              <a:pathLst>
                <a:path w="2509" h="12951" extrusionOk="0">
                  <a:moveTo>
                    <a:pt x="39" y="0"/>
                  </a:moveTo>
                  <a:lnTo>
                    <a:pt x="1" y="12231"/>
                  </a:lnTo>
                  <a:cubicBezTo>
                    <a:pt x="1" y="12417"/>
                    <a:pt x="122" y="12604"/>
                    <a:pt x="365" y="12744"/>
                  </a:cubicBezTo>
                  <a:cubicBezTo>
                    <a:pt x="423" y="12778"/>
                    <a:pt x="484" y="12802"/>
                    <a:pt x="544" y="12828"/>
                  </a:cubicBezTo>
                  <a:cubicBezTo>
                    <a:pt x="595" y="12849"/>
                    <a:pt x="643" y="12865"/>
                    <a:pt x="694" y="12879"/>
                  </a:cubicBezTo>
                  <a:cubicBezTo>
                    <a:pt x="718" y="12887"/>
                    <a:pt x="742" y="12891"/>
                    <a:pt x="766" y="12897"/>
                  </a:cubicBezTo>
                  <a:cubicBezTo>
                    <a:pt x="774" y="12899"/>
                    <a:pt x="780" y="12899"/>
                    <a:pt x="783" y="12905"/>
                  </a:cubicBezTo>
                  <a:cubicBezTo>
                    <a:pt x="797" y="12905"/>
                    <a:pt x="807" y="12909"/>
                    <a:pt x="821" y="12909"/>
                  </a:cubicBezTo>
                  <a:cubicBezTo>
                    <a:pt x="863" y="12919"/>
                    <a:pt x="900" y="12927"/>
                    <a:pt x="944" y="12929"/>
                  </a:cubicBezTo>
                  <a:cubicBezTo>
                    <a:pt x="982" y="12938"/>
                    <a:pt x="1023" y="12942"/>
                    <a:pt x="1065" y="12946"/>
                  </a:cubicBezTo>
                  <a:cubicBezTo>
                    <a:pt x="1106" y="12950"/>
                    <a:pt x="1144" y="12950"/>
                    <a:pt x="1188" y="12950"/>
                  </a:cubicBezTo>
                  <a:lnTo>
                    <a:pt x="1314" y="12950"/>
                  </a:lnTo>
                  <a:cubicBezTo>
                    <a:pt x="1360" y="12950"/>
                    <a:pt x="1408" y="12946"/>
                    <a:pt x="1449" y="12942"/>
                  </a:cubicBezTo>
                  <a:cubicBezTo>
                    <a:pt x="1501" y="12938"/>
                    <a:pt x="1558" y="12929"/>
                    <a:pt x="1610" y="12921"/>
                  </a:cubicBezTo>
                  <a:cubicBezTo>
                    <a:pt x="1627" y="12917"/>
                    <a:pt x="1651" y="12909"/>
                    <a:pt x="1675" y="12905"/>
                  </a:cubicBezTo>
                  <a:cubicBezTo>
                    <a:pt x="1699" y="12899"/>
                    <a:pt x="1717" y="12891"/>
                    <a:pt x="1736" y="12887"/>
                  </a:cubicBezTo>
                  <a:cubicBezTo>
                    <a:pt x="1774" y="12879"/>
                    <a:pt x="1812" y="12871"/>
                    <a:pt x="1839" y="12861"/>
                  </a:cubicBezTo>
                  <a:cubicBezTo>
                    <a:pt x="1942" y="12828"/>
                    <a:pt x="2032" y="12790"/>
                    <a:pt x="2117" y="12744"/>
                  </a:cubicBezTo>
                  <a:cubicBezTo>
                    <a:pt x="2121" y="12738"/>
                    <a:pt x="2125" y="12736"/>
                    <a:pt x="2131" y="12736"/>
                  </a:cubicBezTo>
                  <a:cubicBezTo>
                    <a:pt x="2152" y="12719"/>
                    <a:pt x="2172" y="12701"/>
                    <a:pt x="2196" y="12685"/>
                  </a:cubicBezTo>
                  <a:cubicBezTo>
                    <a:pt x="2228" y="12663"/>
                    <a:pt x="2255" y="12647"/>
                    <a:pt x="2275" y="12625"/>
                  </a:cubicBezTo>
                  <a:cubicBezTo>
                    <a:pt x="2279" y="12621"/>
                    <a:pt x="2285" y="12621"/>
                    <a:pt x="2285" y="12618"/>
                  </a:cubicBezTo>
                  <a:cubicBezTo>
                    <a:pt x="2313" y="12592"/>
                    <a:pt x="2341" y="12562"/>
                    <a:pt x="2360" y="12536"/>
                  </a:cubicBezTo>
                  <a:cubicBezTo>
                    <a:pt x="2364" y="12532"/>
                    <a:pt x="2368" y="12524"/>
                    <a:pt x="2374" y="12514"/>
                  </a:cubicBezTo>
                  <a:cubicBezTo>
                    <a:pt x="2378" y="12511"/>
                    <a:pt x="2384" y="12503"/>
                    <a:pt x="2388" y="12495"/>
                  </a:cubicBezTo>
                  <a:cubicBezTo>
                    <a:pt x="2398" y="12487"/>
                    <a:pt x="2406" y="12473"/>
                    <a:pt x="2412" y="12465"/>
                  </a:cubicBezTo>
                  <a:cubicBezTo>
                    <a:pt x="2426" y="12439"/>
                    <a:pt x="2436" y="12417"/>
                    <a:pt x="2444" y="12392"/>
                  </a:cubicBezTo>
                  <a:lnTo>
                    <a:pt x="2444" y="12380"/>
                  </a:lnTo>
                  <a:cubicBezTo>
                    <a:pt x="2450" y="12376"/>
                    <a:pt x="2450" y="12372"/>
                    <a:pt x="2453" y="12368"/>
                  </a:cubicBezTo>
                  <a:cubicBezTo>
                    <a:pt x="2457" y="12350"/>
                    <a:pt x="2463" y="12338"/>
                    <a:pt x="2463" y="12320"/>
                  </a:cubicBezTo>
                  <a:cubicBezTo>
                    <a:pt x="2467" y="12297"/>
                    <a:pt x="2473" y="12275"/>
                    <a:pt x="2473" y="12253"/>
                  </a:cubicBezTo>
                  <a:lnTo>
                    <a:pt x="2509" y="18"/>
                  </a:lnTo>
                  <a:lnTo>
                    <a:pt x="2509" y="8"/>
                  </a:lnTo>
                  <a:cubicBezTo>
                    <a:pt x="2505" y="50"/>
                    <a:pt x="2501" y="93"/>
                    <a:pt x="2487" y="135"/>
                  </a:cubicBezTo>
                  <a:lnTo>
                    <a:pt x="2485" y="135"/>
                  </a:lnTo>
                  <a:lnTo>
                    <a:pt x="2485" y="147"/>
                  </a:lnTo>
                  <a:cubicBezTo>
                    <a:pt x="2467" y="187"/>
                    <a:pt x="2448" y="224"/>
                    <a:pt x="2426" y="262"/>
                  </a:cubicBezTo>
                  <a:cubicBezTo>
                    <a:pt x="2420" y="270"/>
                    <a:pt x="2416" y="276"/>
                    <a:pt x="2410" y="284"/>
                  </a:cubicBezTo>
                  <a:cubicBezTo>
                    <a:pt x="2382" y="317"/>
                    <a:pt x="2350" y="355"/>
                    <a:pt x="2313" y="389"/>
                  </a:cubicBezTo>
                  <a:cubicBezTo>
                    <a:pt x="2289" y="410"/>
                    <a:pt x="2255" y="430"/>
                    <a:pt x="2228" y="452"/>
                  </a:cubicBezTo>
                  <a:cubicBezTo>
                    <a:pt x="2204" y="468"/>
                    <a:pt x="2182" y="490"/>
                    <a:pt x="2148" y="507"/>
                  </a:cubicBezTo>
                  <a:cubicBezTo>
                    <a:pt x="2041" y="575"/>
                    <a:pt x="1909" y="620"/>
                    <a:pt x="1768" y="654"/>
                  </a:cubicBezTo>
                  <a:cubicBezTo>
                    <a:pt x="1754" y="660"/>
                    <a:pt x="1730" y="668"/>
                    <a:pt x="1713" y="668"/>
                  </a:cubicBezTo>
                  <a:cubicBezTo>
                    <a:pt x="1576" y="702"/>
                    <a:pt x="1431" y="717"/>
                    <a:pt x="1281" y="717"/>
                  </a:cubicBezTo>
                  <a:lnTo>
                    <a:pt x="1267" y="717"/>
                  </a:lnTo>
                  <a:cubicBezTo>
                    <a:pt x="1116" y="717"/>
                    <a:pt x="962" y="702"/>
                    <a:pt x="821" y="668"/>
                  </a:cubicBezTo>
                  <a:cubicBezTo>
                    <a:pt x="811" y="668"/>
                    <a:pt x="807" y="668"/>
                    <a:pt x="801" y="662"/>
                  </a:cubicBezTo>
                  <a:cubicBezTo>
                    <a:pt x="657" y="630"/>
                    <a:pt x="520" y="579"/>
                    <a:pt x="399" y="511"/>
                  </a:cubicBezTo>
                  <a:cubicBezTo>
                    <a:pt x="159" y="367"/>
                    <a:pt x="39" y="187"/>
                    <a:pt x="39"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76"/>
            <p:cNvSpPr/>
            <p:nvPr/>
          </p:nvSpPr>
          <p:spPr>
            <a:xfrm>
              <a:off x="6224480" y="1876901"/>
              <a:ext cx="33272" cy="17574"/>
            </a:xfrm>
            <a:custGeom>
              <a:avLst/>
              <a:gdLst/>
              <a:ahLst/>
              <a:cxnLst/>
              <a:rect l="l" t="t" r="r" b="b"/>
              <a:pathLst>
                <a:path w="2715" h="1434" extrusionOk="0">
                  <a:moveTo>
                    <a:pt x="1357" y="1"/>
                  </a:moveTo>
                  <a:cubicBezTo>
                    <a:pt x="1040" y="1"/>
                    <a:pt x="725" y="70"/>
                    <a:pt x="488" y="210"/>
                  </a:cubicBezTo>
                  <a:cubicBezTo>
                    <a:pt x="1" y="487"/>
                    <a:pt x="5" y="945"/>
                    <a:pt x="488" y="1224"/>
                  </a:cubicBezTo>
                  <a:cubicBezTo>
                    <a:pt x="731" y="1364"/>
                    <a:pt x="1047" y="1433"/>
                    <a:pt x="1362" y="1433"/>
                  </a:cubicBezTo>
                  <a:cubicBezTo>
                    <a:pt x="1680" y="1433"/>
                    <a:pt x="1997" y="1363"/>
                    <a:pt x="2237" y="1220"/>
                  </a:cubicBezTo>
                  <a:cubicBezTo>
                    <a:pt x="2715" y="945"/>
                    <a:pt x="2715" y="489"/>
                    <a:pt x="2233" y="210"/>
                  </a:cubicBezTo>
                  <a:cubicBezTo>
                    <a:pt x="1992" y="70"/>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76"/>
            <p:cNvSpPr/>
            <p:nvPr/>
          </p:nvSpPr>
          <p:spPr>
            <a:xfrm>
              <a:off x="6358774" y="1846793"/>
              <a:ext cx="30245" cy="164107"/>
            </a:xfrm>
            <a:custGeom>
              <a:avLst/>
              <a:gdLst/>
              <a:ahLst/>
              <a:cxnLst/>
              <a:rect l="l" t="t" r="r" b="b"/>
              <a:pathLst>
                <a:path w="2468" h="13391" extrusionOk="0">
                  <a:moveTo>
                    <a:pt x="2432" y="841"/>
                  </a:moveTo>
                  <a:lnTo>
                    <a:pt x="2432" y="845"/>
                  </a:lnTo>
                  <a:cubicBezTo>
                    <a:pt x="2422" y="870"/>
                    <a:pt x="2408" y="895"/>
                    <a:pt x="2389" y="917"/>
                  </a:cubicBezTo>
                  <a:lnTo>
                    <a:pt x="2389" y="917"/>
                  </a:lnTo>
                  <a:cubicBezTo>
                    <a:pt x="2408" y="895"/>
                    <a:pt x="2422" y="870"/>
                    <a:pt x="2432" y="841"/>
                  </a:cubicBezTo>
                  <a:close/>
                  <a:moveTo>
                    <a:pt x="2360" y="975"/>
                  </a:moveTo>
                  <a:cubicBezTo>
                    <a:pt x="2349" y="990"/>
                    <a:pt x="2337" y="1003"/>
                    <a:pt x="2326" y="1016"/>
                  </a:cubicBezTo>
                  <a:lnTo>
                    <a:pt x="2326" y="1016"/>
                  </a:lnTo>
                  <a:cubicBezTo>
                    <a:pt x="2338" y="1002"/>
                    <a:pt x="2350" y="988"/>
                    <a:pt x="2360" y="975"/>
                  </a:cubicBezTo>
                  <a:close/>
                  <a:moveTo>
                    <a:pt x="2182" y="1142"/>
                  </a:moveTo>
                  <a:lnTo>
                    <a:pt x="2178" y="1146"/>
                  </a:lnTo>
                  <a:cubicBezTo>
                    <a:pt x="2174" y="1148"/>
                    <a:pt x="2170" y="1150"/>
                    <a:pt x="2167" y="1153"/>
                  </a:cubicBezTo>
                  <a:lnTo>
                    <a:pt x="2167" y="1153"/>
                  </a:lnTo>
                  <a:cubicBezTo>
                    <a:pt x="2172" y="1149"/>
                    <a:pt x="2177" y="1145"/>
                    <a:pt x="2182" y="1142"/>
                  </a:cubicBezTo>
                  <a:close/>
                  <a:moveTo>
                    <a:pt x="2150" y="1165"/>
                  </a:moveTo>
                  <a:cubicBezTo>
                    <a:pt x="2135" y="1177"/>
                    <a:pt x="2120" y="1189"/>
                    <a:pt x="2103" y="1199"/>
                  </a:cubicBezTo>
                  <a:cubicBezTo>
                    <a:pt x="2119" y="1187"/>
                    <a:pt x="2135" y="1176"/>
                    <a:pt x="2150" y="1165"/>
                  </a:cubicBezTo>
                  <a:close/>
                  <a:moveTo>
                    <a:pt x="1240" y="0"/>
                  </a:moveTo>
                  <a:cubicBezTo>
                    <a:pt x="930" y="0"/>
                    <a:pt x="620" y="69"/>
                    <a:pt x="385" y="207"/>
                  </a:cubicBezTo>
                  <a:cubicBezTo>
                    <a:pt x="151" y="345"/>
                    <a:pt x="35" y="524"/>
                    <a:pt x="35" y="702"/>
                  </a:cubicBezTo>
                  <a:lnTo>
                    <a:pt x="1" y="12683"/>
                  </a:lnTo>
                  <a:cubicBezTo>
                    <a:pt x="1" y="12865"/>
                    <a:pt x="118" y="13048"/>
                    <a:pt x="357" y="13184"/>
                  </a:cubicBezTo>
                  <a:cubicBezTo>
                    <a:pt x="409" y="13218"/>
                    <a:pt x="470" y="13246"/>
                    <a:pt x="532" y="13268"/>
                  </a:cubicBezTo>
                  <a:cubicBezTo>
                    <a:pt x="536" y="13268"/>
                    <a:pt x="540" y="13272"/>
                    <a:pt x="546" y="13272"/>
                  </a:cubicBezTo>
                  <a:cubicBezTo>
                    <a:pt x="550" y="13276"/>
                    <a:pt x="560" y="13276"/>
                    <a:pt x="564" y="13282"/>
                  </a:cubicBezTo>
                  <a:cubicBezTo>
                    <a:pt x="601" y="13293"/>
                    <a:pt x="639" y="13307"/>
                    <a:pt x="676" y="13317"/>
                  </a:cubicBezTo>
                  <a:cubicBezTo>
                    <a:pt x="696" y="13323"/>
                    <a:pt x="718" y="13331"/>
                    <a:pt x="742" y="13335"/>
                  </a:cubicBezTo>
                  <a:cubicBezTo>
                    <a:pt x="752" y="13335"/>
                    <a:pt x="762" y="13339"/>
                    <a:pt x="770" y="13339"/>
                  </a:cubicBezTo>
                  <a:cubicBezTo>
                    <a:pt x="779" y="13345"/>
                    <a:pt x="793" y="13349"/>
                    <a:pt x="803" y="13349"/>
                  </a:cubicBezTo>
                  <a:cubicBezTo>
                    <a:pt x="841" y="13357"/>
                    <a:pt x="882" y="13365"/>
                    <a:pt x="924" y="13369"/>
                  </a:cubicBezTo>
                  <a:cubicBezTo>
                    <a:pt x="940" y="13373"/>
                    <a:pt x="954" y="13373"/>
                    <a:pt x="968" y="13373"/>
                  </a:cubicBezTo>
                  <a:cubicBezTo>
                    <a:pt x="978" y="13379"/>
                    <a:pt x="991" y="13379"/>
                    <a:pt x="995" y="13379"/>
                  </a:cubicBezTo>
                  <a:cubicBezTo>
                    <a:pt x="1009" y="13379"/>
                    <a:pt x="1029" y="13383"/>
                    <a:pt x="1043" y="13383"/>
                  </a:cubicBezTo>
                  <a:cubicBezTo>
                    <a:pt x="1081" y="13386"/>
                    <a:pt x="1118" y="13390"/>
                    <a:pt x="1164" y="13390"/>
                  </a:cubicBezTo>
                  <a:lnTo>
                    <a:pt x="1287" y="13390"/>
                  </a:lnTo>
                  <a:cubicBezTo>
                    <a:pt x="1332" y="13386"/>
                    <a:pt x="1376" y="13383"/>
                    <a:pt x="1421" y="13379"/>
                  </a:cubicBezTo>
                  <a:lnTo>
                    <a:pt x="1431" y="13379"/>
                  </a:lnTo>
                  <a:cubicBezTo>
                    <a:pt x="1445" y="13379"/>
                    <a:pt x="1459" y="13375"/>
                    <a:pt x="1475" y="13375"/>
                  </a:cubicBezTo>
                  <a:cubicBezTo>
                    <a:pt x="1506" y="13371"/>
                    <a:pt x="1544" y="13365"/>
                    <a:pt x="1572" y="13357"/>
                  </a:cubicBezTo>
                  <a:cubicBezTo>
                    <a:pt x="1592" y="13357"/>
                    <a:pt x="1602" y="13353"/>
                    <a:pt x="1615" y="13349"/>
                  </a:cubicBezTo>
                  <a:cubicBezTo>
                    <a:pt x="1657" y="13339"/>
                    <a:pt x="1699" y="13331"/>
                    <a:pt x="1742" y="13319"/>
                  </a:cubicBezTo>
                  <a:cubicBezTo>
                    <a:pt x="1764" y="13311"/>
                    <a:pt x="1784" y="13311"/>
                    <a:pt x="1802" y="13301"/>
                  </a:cubicBezTo>
                  <a:cubicBezTo>
                    <a:pt x="1812" y="13297"/>
                    <a:pt x="1821" y="13293"/>
                    <a:pt x="1831" y="13289"/>
                  </a:cubicBezTo>
                  <a:cubicBezTo>
                    <a:pt x="1915" y="13264"/>
                    <a:pt x="1994" y="13226"/>
                    <a:pt x="2065" y="13184"/>
                  </a:cubicBezTo>
                  <a:cubicBezTo>
                    <a:pt x="2069" y="13184"/>
                    <a:pt x="2075" y="13178"/>
                    <a:pt x="2083" y="13178"/>
                  </a:cubicBezTo>
                  <a:cubicBezTo>
                    <a:pt x="2107" y="13163"/>
                    <a:pt x="2127" y="13145"/>
                    <a:pt x="2150" y="13129"/>
                  </a:cubicBezTo>
                  <a:cubicBezTo>
                    <a:pt x="2172" y="13113"/>
                    <a:pt x="2206" y="13091"/>
                    <a:pt x="2230" y="13070"/>
                  </a:cubicBezTo>
                  <a:cubicBezTo>
                    <a:pt x="2230" y="13070"/>
                    <a:pt x="2234" y="13066"/>
                    <a:pt x="2239" y="13066"/>
                  </a:cubicBezTo>
                  <a:cubicBezTo>
                    <a:pt x="2261" y="13036"/>
                    <a:pt x="2291" y="13010"/>
                    <a:pt x="2313" y="12984"/>
                  </a:cubicBezTo>
                  <a:cubicBezTo>
                    <a:pt x="2319" y="12976"/>
                    <a:pt x="2323" y="12968"/>
                    <a:pt x="2323" y="12963"/>
                  </a:cubicBezTo>
                  <a:cubicBezTo>
                    <a:pt x="2329" y="12955"/>
                    <a:pt x="2333" y="12951"/>
                    <a:pt x="2337" y="12943"/>
                  </a:cubicBezTo>
                  <a:cubicBezTo>
                    <a:pt x="2346" y="12935"/>
                    <a:pt x="2356" y="12921"/>
                    <a:pt x="2360" y="12909"/>
                  </a:cubicBezTo>
                  <a:cubicBezTo>
                    <a:pt x="2370" y="12887"/>
                    <a:pt x="2384" y="12864"/>
                    <a:pt x="2394" y="12842"/>
                  </a:cubicBezTo>
                  <a:cubicBezTo>
                    <a:pt x="2394" y="12838"/>
                    <a:pt x="2394" y="12834"/>
                    <a:pt x="2398" y="12828"/>
                  </a:cubicBezTo>
                  <a:cubicBezTo>
                    <a:pt x="2398" y="12824"/>
                    <a:pt x="2398" y="12820"/>
                    <a:pt x="2402" y="12816"/>
                  </a:cubicBezTo>
                  <a:cubicBezTo>
                    <a:pt x="2402" y="12802"/>
                    <a:pt x="2408" y="12786"/>
                    <a:pt x="2412" y="12768"/>
                  </a:cubicBezTo>
                  <a:cubicBezTo>
                    <a:pt x="2418" y="12749"/>
                    <a:pt x="2418" y="12723"/>
                    <a:pt x="2422" y="12701"/>
                  </a:cubicBezTo>
                  <a:lnTo>
                    <a:pt x="2455" y="718"/>
                  </a:lnTo>
                  <a:lnTo>
                    <a:pt x="2455" y="706"/>
                  </a:lnTo>
                  <a:cubicBezTo>
                    <a:pt x="2455" y="718"/>
                    <a:pt x="2452" y="732"/>
                    <a:pt x="2449" y="746"/>
                  </a:cubicBezTo>
                  <a:lnTo>
                    <a:pt x="2449" y="746"/>
                  </a:lnTo>
                  <a:cubicBezTo>
                    <a:pt x="2467" y="553"/>
                    <a:pt x="2354" y="356"/>
                    <a:pt x="2099" y="207"/>
                  </a:cubicBezTo>
                  <a:lnTo>
                    <a:pt x="2097" y="207"/>
                  </a:lnTo>
                  <a:cubicBezTo>
                    <a:pt x="1860"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76"/>
            <p:cNvSpPr/>
            <p:nvPr/>
          </p:nvSpPr>
          <p:spPr>
            <a:xfrm>
              <a:off x="6308385" y="1716972"/>
              <a:ext cx="130773" cy="209107"/>
            </a:xfrm>
            <a:custGeom>
              <a:avLst/>
              <a:gdLst/>
              <a:ahLst/>
              <a:cxnLst/>
              <a:rect l="l" t="t" r="r" b="b"/>
              <a:pathLst>
                <a:path w="10671" h="17063" extrusionOk="0">
                  <a:moveTo>
                    <a:pt x="10670" y="36"/>
                  </a:moveTo>
                  <a:lnTo>
                    <a:pt x="10670" y="38"/>
                  </a:lnTo>
                  <a:lnTo>
                    <a:pt x="10670" y="38"/>
                  </a:lnTo>
                  <a:cubicBezTo>
                    <a:pt x="10670" y="37"/>
                    <a:pt x="10670" y="36"/>
                    <a:pt x="10670" y="36"/>
                  </a:cubicBezTo>
                  <a:close/>
                  <a:moveTo>
                    <a:pt x="42" y="0"/>
                  </a:moveTo>
                  <a:lnTo>
                    <a:pt x="4" y="13976"/>
                  </a:lnTo>
                  <a:cubicBezTo>
                    <a:pt x="0" y="14767"/>
                    <a:pt x="525" y="15561"/>
                    <a:pt x="1571" y="16165"/>
                  </a:cubicBezTo>
                  <a:cubicBezTo>
                    <a:pt x="1811" y="16302"/>
                    <a:pt x="2068" y="16429"/>
                    <a:pt x="2340" y="16534"/>
                  </a:cubicBezTo>
                  <a:cubicBezTo>
                    <a:pt x="2354" y="16538"/>
                    <a:pt x="2364" y="16538"/>
                    <a:pt x="2378" y="16548"/>
                  </a:cubicBezTo>
                  <a:cubicBezTo>
                    <a:pt x="2425" y="16563"/>
                    <a:pt x="2477" y="16581"/>
                    <a:pt x="2522" y="16597"/>
                  </a:cubicBezTo>
                  <a:cubicBezTo>
                    <a:pt x="2677" y="16649"/>
                    <a:pt x="2823" y="16708"/>
                    <a:pt x="2982" y="16750"/>
                  </a:cubicBezTo>
                  <a:cubicBezTo>
                    <a:pt x="3071" y="16775"/>
                    <a:pt x="3156" y="16791"/>
                    <a:pt x="3245" y="16813"/>
                  </a:cubicBezTo>
                  <a:cubicBezTo>
                    <a:pt x="3297" y="16825"/>
                    <a:pt x="3348" y="16843"/>
                    <a:pt x="3404" y="16855"/>
                  </a:cubicBezTo>
                  <a:cubicBezTo>
                    <a:pt x="3447" y="16863"/>
                    <a:pt x="3493" y="16876"/>
                    <a:pt x="3540" y="16888"/>
                  </a:cubicBezTo>
                  <a:cubicBezTo>
                    <a:pt x="3715" y="16924"/>
                    <a:pt x="3887" y="16952"/>
                    <a:pt x="4065" y="16978"/>
                  </a:cubicBezTo>
                  <a:cubicBezTo>
                    <a:pt x="4127" y="16987"/>
                    <a:pt x="4188" y="16991"/>
                    <a:pt x="4250" y="16999"/>
                  </a:cubicBezTo>
                  <a:cubicBezTo>
                    <a:pt x="4295" y="17003"/>
                    <a:pt x="4343" y="17013"/>
                    <a:pt x="4394" y="17015"/>
                  </a:cubicBezTo>
                  <a:cubicBezTo>
                    <a:pt x="4456" y="17021"/>
                    <a:pt x="4521" y="17029"/>
                    <a:pt x="4582" y="17037"/>
                  </a:cubicBezTo>
                  <a:cubicBezTo>
                    <a:pt x="4761" y="17049"/>
                    <a:pt x="4929" y="17063"/>
                    <a:pt x="5107" y="17063"/>
                  </a:cubicBezTo>
                  <a:lnTo>
                    <a:pt x="5652" y="17063"/>
                  </a:lnTo>
                  <a:cubicBezTo>
                    <a:pt x="5848" y="17055"/>
                    <a:pt x="6044" y="17041"/>
                    <a:pt x="6243" y="17021"/>
                  </a:cubicBezTo>
                  <a:cubicBezTo>
                    <a:pt x="6260" y="17021"/>
                    <a:pt x="6284" y="17015"/>
                    <a:pt x="6302" y="17013"/>
                  </a:cubicBezTo>
                  <a:cubicBezTo>
                    <a:pt x="6359" y="17007"/>
                    <a:pt x="6411" y="16999"/>
                    <a:pt x="6472" y="16991"/>
                  </a:cubicBezTo>
                  <a:cubicBezTo>
                    <a:pt x="6617" y="16974"/>
                    <a:pt x="6771" y="16958"/>
                    <a:pt x="6918" y="16928"/>
                  </a:cubicBezTo>
                  <a:cubicBezTo>
                    <a:pt x="6983" y="16916"/>
                    <a:pt x="7045" y="16894"/>
                    <a:pt x="7110" y="16880"/>
                  </a:cubicBezTo>
                  <a:cubicBezTo>
                    <a:pt x="7292" y="16843"/>
                    <a:pt x="7467" y="16797"/>
                    <a:pt x="7639" y="16750"/>
                  </a:cubicBezTo>
                  <a:cubicBezTo>
                    <a:pt x="7734" y="16724"/>
                    <a:pt x="7831" y="16708"/>
                    <a:pt x="7926" y="16678"/>
                  </a:cubicBezTo>
                  <a:cubicBezTo>
                    <a:pt x="8002" y="16653"/>
                    <a:pt x="8067" y="16623"/>
                    <a:pt x="8142" y="16597"/>
                  </a:cubicBezTo>
                  <a:cubicBezTo>
                    <a:pt x="8208" y="16573"/>
                    <a:pt x="8277" y="16548"/>
                    <a:pt x="8348" y="16518"/>
                  </a:cubicBezTo>
                  <a:cubicBezTo>
                    <a:pt x="8606" y="16415"/>
                    <a:pt x="8854" y="16302"/>
                    <a:pt x="9089" y="16165"/>
                  </a:cubicBezTo>
                  <a:cubicBezTo>
                    <a:pt x="9107" y="16153"/>
                    <a:pt x="9131" y="16142"/>
                    <a:pt x="9151" y="16128"/>
                  </a:cubicBezTo>
                  <a:cubicBezTo>
                    <a:pt x="9196" y="16102"/>
                    <a:pt x="9234" y="16068"/>
                    <a:pt x="9281" y="16044"/>
                  </a:cubicBezTo>
                  <a:cubicBezTo>
                    <a:pt x="9351" y="15997"/>
                    <a:pt x="9416" y="15955"/>
                    <a:pt x="9483" y="15908"/>
                  </a:cubicBezTo>
                  <a:cubicBezTo>
                    <a:pt x="9529" y="15870"/>
                    <a:pt x="9577" y="15832"/>
                    <a:pt x="9624" y="15799"/>
                  </a:cubicBezTo>
                  <a:cubicBezTo>
                    <a:pt x="9680" y="15751"/>
                    <a:pt x="9741" y="15706"/>
                    <a:pt x="9793" y="15660"/>
                  </a:cubicBezTo>
                  <a:cubicBezTo>
                    <a:pt x="9802" y="15646"/>
                    <a:pt x="9816" y="15642"/>
                    <a:pt x="9824" y="15628"/>
                  </a:cubicBezTo>
                  <a:cubicBezTo>
                    <a:pt x="9844" y="15613"/>
                    <a:pt x="9858" y="15591"/>
                    <a:pt x="9876" y="15573"/>
                  </a:cubicBezTo>
                  <a:cubicBezTo>
                    <a:pt x="9957" y="15490"/>
                    <a:pt x="10036" y="15413"/>
                    <a:pt x="10102" y="15329"/>
                  </a:cubicBezTo>
                  <a:cubicBezTo>
                    <a:pt x="10121" y="15311"/>
                    <a:pt x="10139" y="15296"/>
                    <a:pt x="10153" y="15274"/>
                  </a:cubicBezTo>
                  <a:cubicBezTo>
                    <a:pt x="10167" y="15258"/>
                    <a:pt x="10177" y="15240"/>
                    <a:pt x="10191" y="15222"/>
                  </a:cubicBezTo>
                  <a:cubicBezTo>
                    <a:pt x="10238" y="15159"/>
                    <a:pt x="10276" y="15101"/>
                    <a:pt x="10314" y="15036"/>
                  </a:cubicBezTo>
                  <a:cubicBezTo>
                    <a:pt x="10331" y="15012"/>
                    <a:pt x="10351" y="14987"/>
                    <a:pt x="10369" y="14957"/>
                  </a:cubicBezTo>
                  <a:cubicBezTo>
                    <a:pt x="10373" y="14945"/>
                    <a:pt x="10383" y="14931"/>
                    <a:pt x="10389" y="14919"/>
                  </a:cubicBezTo>
                  <a:cubicBezTo>
                    <a:pt x="10417" y="14864"/>
                    <a:pt x="10440" y="14810"/>
                    <a:pt x="10464" y="14755"/>
                  </a:cubicBezTo>
                  <a:cubicBezTo>
                    <a:pt x="10478" y="14721"/>
                    <a:pt x="10496" y="14687"/>
                    <a:pt x="10510" y="14658"/>
                  </a:cubicBezTo>
                  <a:cubicBezTo>
                    <a:pt x="10516" y="14644"/>
                    <a:pt x="10516" y="14636"/>
                    <a:pt x="10516" y="14622"/>
                  </a:cubicBezTo>
                  <a:cubicBezTo>
                    <a:pt x="10537" y="14573"/>
                    <a:pt x="10551" y="14513"/>
                    <a:pt x="10567" y="14462"/>
                  </a:cubicBezTo>
                  <a:cubicBezTo>
                    <a:pt x="10575" y="14424"/>
                    <a:pt x="10589" y="14390"/>
                    <a:pt x="10595" y="14357"/>
                  </a:cubicBezTo>
                  <a:cubicBezTo>
                    <a:pt x="10599" y="14349"/>
                    <a:pt x="10599" y="14339"/>
                    <a:pt x="10599" y="14331"/>
                  </a:cubicBezTo>
                  <a:cubicBezTo>
                    <a:pt x="10609" y="14271"/>
                    <a:pt x="10613" y="14216"/>
                    <a:pt x="10619" y="14162"/>
                  </a:cubicBezTo>
                  <a:cubicBezTo>
                    <a:pt x="10623" y="14125"/>
                    <a:pt x="10627" y="14091"/>
                    <a:pt x="10632" y="14052"/>
                  </a:cubicBezTo>
                  <a:lnTo>
                    <a:pt x="10632" y="14006"/>
                  </a:lnTo>
                  <a:lnTo>
                    <a:pt x="10670" y="38"/>
                  </a:lnTo>
                  <a:lnTo>
                    <a:pt x="10670" y="38"/>
                  </a:lnTo>
                  <a:cubicBezTo>
                    <a:pt x="10670" y="87"/>
                    <a:pt x="10660" y="141"/>
                    <a:pt x="10656" y="190"/>
                  </a:cubicBezTo>
                  <a:cubicBezTo>
                    <a:pt x="10650" y="246"/>
                    <a:pt x="10646" y="301"/>
                    <a:pt x="10636" y="357"/>
                  </a:cubicBezTo>
                  <a:cubicBezTo>
                    <a:pt x="10632" y="404"/>
                    <a:pt x="10617" y="446"/>
                    <a:pt x="10603" y="487"/>
                  </a:cubicBezTo>
                  <a:cubicBezTo>
                    <a:pt x="10589" y="543"/>
                    <a:pt x="10581" y="598"/>
                    <a:pt x="10561" y="654"/>
                  </a:cubicBezTo>
                  <a:cubicBezTo>
                    <a:pt x="10543" y="695"/>
                    <a:pt x="10520" y="737"/>
                    <a:pt x="10506" y="783"/>
                  </a:cubicBezTo>
                  <a:cubicBezTo>
                    <a:pt x="10482" y="838"/>
                    <a:pt x="10458" y="890"/>
                    <a:pt x="10430" y="943"/>
                  </a:cubicBezTo>
                  <a:cubicBezTo>
                    <a:pt x="10407" y="987"/>
                    <a:pt x="10379" y="1030"/>
                    <a:pt x="10349" y="1068"/>
                  </a:cubicBezTo>
                  <a:cubicBezTo>
                    <a:pt x="10314" y="1129"/>
                    <a:pt x="10274" y="1191"/>
                    <a:pt x="10228" y="1248"/>
                  </a:cubicBezTo>
                  <a:cubicBezTo>
                    <a:pt x="10205" y="1288"/>
                    <a:pt x="10171" y="1319"/>
                    <a:pt x="10143" y="1359"/>
                  </a:cubicBezTo>
                  <a:cubicBezTo>
                    <a:pt x="10078" y="1438"/>
                    <a:pt x="9999" y="1520"/>
                    <a:pt x="9919" y="1599"/>
                  </a:cubicBezTo>
                  <a:cubicBezTo>
                    <a:pt x="9890" y="1630"/>
                    <a:pt x="9862" y="1658"/>
                    <a:pt x="9830" y="1688"/>
                  </a:cubicBezTo>
                  <a:cubicBezTo>
                    <a:pt x="9783" y="1731"/>
                    <a:pt x="9721" y="1777"/>
                    <a:pt x="9670" y="1821"/>
                  </a:cubicBezTo>
                  <a:cubicBezTo>
                    <a:pt x="9618" y="1856"/>
                    <a:pt x="9571" y="1900"/>
                    <a:pt x="9519" y="1938"/>
                  </a:cubicBezTo>
                  <a:cubicBezTo>
                    <a:pt x="9464" y="1981"/>
                    <a:pt x="9398" y="2023"/>
                    <a:pt x="9337" y="2060"/>
                  </a:cubicBezTo>
                  <a:cubicBezTo>
                    <a:pt x="9268" y="2108"/>
                    <a:pt x="9200" y="2153"/>
                    <a:pt x="9127" y="2197"/>
                  </a:cubicBezTo>
                  <a:cubicBezTo>
                    <a:pt x="8897" y="2332"/>
                    <a:pt x="8644" y="2441"/>
                    <a:pt x="8380" y="2548"/>
                  </a:cubicBezTo>
                  <a:cubicBezTo>
                    <a:pt x="8319" y="2573"/>
                    <a:pt x="8249" y="2597"/>
                    <a:pt x="8178" y="2623"/>
                  </a:cubicBezTo>
                  <a:cubicBezTo>
                    <a:pt x="7930" y="2716"/>
                    <a:pt x="7673" y="2797"/>
                    <a:pt x="7399" y="2865"/>
                  </a:cubicBezTo>
                  <a:cubicBezTo>
                    <a:pt x="7372" y="2869"/>
                    <a:pt x="7340" y="2877"/>
                    <a:pt x="7310" y="2880"/>
                  </a:cubicBezTo>
                  <a:cubicBezTo>
                    <a:pt x="7043" y="2944"/>
                    <a:pt x="6771" y="2985"/>
                    <a:pt x="6500" y="3021"/>
                  </a:cubicBezTo>
                  <a:cubicBezTo>
                    <a:pt x="6449" y="3029"/>
                    <a:pt x="6397" y="3037"/>
                    <a:pt x="6349" y="3041"/>
                  </a:cubicBezTo>
                  <a:cubicBezTo>
                    <a:pt x="6048" y="3075"/>
                    <a:pt x="5749" y="3088"/>
                    <a:pt x="5448" y="3092"/>
                  </a:cubicBezTo>
                  <a:lnTo>
                    <a:pt x="5313" y="3092"/>
                  </a:lnTo>
                  <a:cubicBezTo>
                    <a:pt x="5018" y="3092"/>
                    <a:pt x="4717" y="3075"/>
                    <a:pt x="4426" y="3041"/>
                  </a:cubicBezTo>
                  <a:cubicBezTo>
                    <a:pt x="4384" y="3037"/>
                    <a:pt x="4337" y="3033"/>
                    <a:pt x="4295" y="3029"/>
                  </a:cubicBezTo>
                  <a:cubicBezTo>
                    <a:pt x="4004" y="2995"/>
                    <a:pt x="3723" y="2944"/>
                    <a:pt x="3441" y="2880"/>
                  </a:cubicBezTo>
                  <a:cubicBezTo>
                    <a:pt x="3390" y="2873"/>
                    <a:pt x="3338" y="2855"/>
                    <a:pt x="3287" y="2843"/>
                  </a:cubicBezTo>
                  <a:cubicBezTo>
                    <a:pt x="3033" y="2783"/>
                    <a:pt x="2786" y="2708"/>
                    <a:pt x="2546" y="2619"/>
                  </a:cubicBezTo>
                  <a:cubicBezTo>
                    <a:pt x="2504" y="2607"/>
                    <a:pt x="2463" y="2593"/>
                    <a:pt x="2425" y="2575"/>
                  </a:cubicBezTo>
                  <a:cubicBezTo>
                    <a:pt x="2138" y="2466"/>
                    <a:pt x="1860" y="2340"/>
                    <a:pt x="1613" y="2195"/>
                  </a:cubicBezTo>
                  <a:cubicBezTo>
                    <a:pt x="567" y="1587"/>
                    <a:pt x="42" y="796"/>
                    <a:pt x="4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76"/>
            <p:cNvSpPr/>
            <p:nvPr/>
          </p:nvSpPr>
          <p:spPr>
            <a:xfrm>
              <a:off x="6302503" y="1679474"/>
              <a:ext cx="143089" cy="75466"/>
            </a:xfrm>
            <a:custGeom>
              <a:avLst/>
              <a:gdLst/>
              <a:ahLst/>
              <a:cxnLst/>
              <a:rect l="l" t="t" r="r" b="b"/>
              <a:pathLst>
                <a:path w="11676" h="6158" extrusionOk="0">
                  <a:moveTo>
                    <a:pt x="5822" y="1"/>
                  </a:moveTo>
                  <a:cubicBezTo>
                    <a:pt x="4460" y="1"/>
                    <a:pt x="3100" y="302"/>
                    <a:pt x="2065" y="905"/>
                  </a:cubicBezTo>
                  <a:cubicBezTo>
                    <a:pt x="1" y="2101"/>
                    <a:pt x="11" y="4057"/>
                    <a:pt x="2093" y="5257"/>
                  </a:cubicBezTo>
                  <a:cubicBezTo>
                    <a:pt x="3132" y="5857"/>
                    <a:pt x="4493" y="6157"/>
                    <a:pt x="5854" y="6157"/>
                  </a:cubicBezTo>
                  <a:cubicBezTo>
                    <a:pt x="7214" y="6157"/>
                    <a:pt x="8573" y="5857"/>
                    <a:pt x="9607" y="5257"/>
                  </a:cubicBezTo>
                  <a:cubicBezTo>
                    <a:pt x="11675" y="4055"/>
                    <a:pt x="11665" y="2101"/>
                    <a:pt x="9579" y="901"/>
                  </a:cubicBezTo>
                  <a:cubicBezTo>
                    <a:pt x="8541" y="301"/>
                    <a:pt x="7181" y="1"/>
                    <a:pt x="5822"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76"/>
            <p:cNvSpPr/>
            <p:nvPr/>
          </p:nvSpPr>
          <p:spPr>
            <a:xfrm>
              <a:off x="6356249" y="1564272"/>
              <a:ext cx="30772" cy="158764"/>
            </a:xfrm>
            <a:custGeom>
              <a:avLst/>
              <a:gdLst/>
              <a:ahLst/>
              <a:cxnLst/>
              <a:rect l="l" t="t" r="r" b="b"/>
              <a:pathLst>
                <a:path w="2511" h="12955" extrusionOk="0">
                  <a:moveTo>
                    <a:pt x="39" y="0"/>
                  </a:moveTo>
                  <a:lnTo>
                    <a:pt x="1" y="12233"/>
                  </a:lnTo>
                  <a:cubicBezTo>
                    <a:pt x="1" y="12419"/>
                    <a:pt x="124" y="12606"/>
                    <a:pt x="367" y="12746"/>
                  </a:cubicBezTo>
                  <a:cubicBezTo>
                    <a:pt x="423" y="12780"/>
                    <a:pt x="484" y="12804"/>
                    <a:pt x="546" y="12830"/>
                  </a:cubicBezTo>
                  <a:cubicBezTo>
                    <a:pt x="597" y="12851"/>
                    <a:pt x="643" y="12867"/>
                    <a:pt x="694" y="12881"/>
                  </a:cubicBezTo>
                  <a:cubicBezTo>
                    <a:pt x="718" y="12889"/>
                    <a:pt x="742" y="12893"/>
                    <a:pt x="766" y="12899"/>
                  </a:cubicBezTo>
                  <a:cubicBezTo>
                    <a:pt x="775" y="12903"/>
                    <a:pt x="779" y="12903"/>
                    <a:pt x="783" y="12907"/>
                  </a:cubicBezTo>
                  <a:cubicBezTo>
                    <a:pt x="797" y="12907"/>
                    <a:pt x="807" y="12911"/>
                    <a:pt x="821" y="12911"/>
                  </a:cubicBezTo>
                  <a:cubicBezTo>
                    <a:pt x="865" y="12921"/>
                    <a:pt x="902" y="12929"/>
                    <a:pt x="944" y="12931"/>
                  </a:cubicBezTo>
                  <a:cubicBezTo>
                    <a:pt x="981" y="12940"/>
                    <a:pt x="1023" y="12944"/>
                    <a:pt x="1067" y="12948"/>
                  </a:cubicBezTo>
                  <a:cubicBezTo>
                    <a:pt x="1108" y="12954"/>
                    <a:pt x="1146" y="12954"/>
                    <a:pt x="1188" y="12954"/>
                  </a:cubicBezTo>
                  <a:lnTo>
                    <a:pt x="1314" y="12954"/>
                  </a:lnTo>
                  <a:cubicBezTo>
                    <a:pt x="1362" y="12954"/>
                    <a:pt x="1407" y="12948"/>
                    <a:pt x="1451" y="12944"/>
                  </a:cubicBezTo>
                  <a:cubicBezTo>
                    <a:pt x="1502" y="12940"/>
                    <a:pt x="1558" y="12931"/>
                    <a:pt x="1609" y="12923"/>
                  </a:cubicBezTo>
                  <a:cubicBezTo>
                    <a:pt x="1629" y="12919"/>
                    <a:pt x="1651" y="12911"/>
                    <a:pt x="1675" y="12907"/>
                  </a:cubicBezTo>
                  <a:cubicBezTo>
                    <a:pt x="1699" y="12903"/>
                    <a:pt x="1718" y="12893"/>
                    <a:pt x="1736" y="12889"/>
                  </a:cubicBezTo>
                  <a:cubicBezTo>
                    <a:pt x="1774" y="12881"/>
                    <a:pt x="1812" y="12873"/>
                    <a:pt x="1839" y="12865"/>
                  </a:cubicBezTo>
                  <a:cubicBezTo>
                    <a:pt x="1942" y="12830"/>
                    <a:pt x="2031" y="12792"/>
                    <a:pt x="2117" y="12746"/>
                  </a:cubicBezTo>
                  <a:cubicBezTo>
                    <a:pt x="2121" y="12740"/>
                    <a:pt x="2127" y="12738"/>
                    <a:pt x="2130" y="12738"/>
                  </a:cubicBezTo>
                  <a:cubicBezTo>
                    <a:pt x="2154" y="12721"/>
                    <a:pt x="2172" y="12703"/>
                    <a:pt x="2196" y="12687"/>
                  </a:cubicBezTo>
                  <a:cubicBezTo>
                    <a:pt x="2230" y="12665"/>
                    <a:pt x="2257" y="12649"/>
                    <a:pt x="2275" y="12627"/>
                  </a:cubicBezTo>
                  <a:cubicBezTo>
                    <a:pt x="2281" y="12624"/>
                    <a:pt x="2285" y="12624"/>
                    <a:pt x="2285" y="12620"/>
                  </a:cubicBezTo>
                  <a:cubicBezTo>
                    <a:pt x="2313" y="12594"/>
                    <a:pt x="2340" y="12564"/>
                    <a:pt x="2360" y="12538"/>
                  </a:cubicBezTo>
                  <a:cubicBezTo>
                    <a:pt x="2364" y="12534"/>
                    <a:pt x="2370" y="12526"/>
                    <a:pt x="2374" y="12517"/>
                  </a:cubicBezTo>
                  <a:cubicBezTo>
                    <a:pt x="2378" y="12513"/>
                    <a:pt x="2384" y="12505"/>
                    <a:pt x="2388" y="12497"/>
                  </a:cubicBezTo>
                  <a:cubicBezTo>
                    <a:pt x="2398" y="12489"/>
                    <a:pt x="2408" y="12475"/>
                    <a:pt x="2412" y="12467"/>
                  </a:cubicBezTo>
                  <a:cubicBezTo>
                    <a:pt x="2426" y="12441"/>
                    <a:pt x="2436" y="12419"/>
                    <a:pt x="2445" y="12394"/>
                  </a:cubicBezTo>
                  <a:lnTo>
                    <a:pt x="2445" y="12382"/>
                  </a:lnTo>
                  <a:cubicBezTo>
                    <a:pt x="2449" y="12378"/>
                    <a:pt x="2449" y="12374"/>
                    <a:pt x="2453" y="12370"/>
                  </a:cubicBezTo>
                  <a:cubicBezTo>
                    <a:pt x="2459" y="12352"/>
                    <a:pt x="2463" y="12340"/>
                    <a:pt x="2463" y="12322"/>
                  </a:cubicBezTo>
                  <a:cubicBezTo>
                    <a:pt x="2467" y="12299"/>
                    <a:pt x="2473" y="12277"/>
                    <a:pt x="2473" y="12255"/>
                  </a:cubicBezTo>
                  <a:lnTo>
                    <a:pt x="2511" y="20"/>
                  </a:lnTo>
                  <a:lnTo>
                    <a:pt x="2511" y="10"/>
                  </a:lnTo>
                  <a:cubicBezTo>
                    <a:pt x="2505" y="52"/>
                    <a:pt x="2501" y="95"/>
                    <a:pt x="2487" y="137"/>
                  </a:cubicBezTo>
                  <a:lnTo>
                    <a:pt x="2487" y="149"/>
                  </a:lnTo>
                  <a:cubicBezTo>
                    <a:pt x="2467" y="189"/>
                    <a:pt x="2449" y="226"/>
                    <a:pt x="2426" y="264"/>
                  </a:cubicBezTo>
                  <a:cubicBezTo>
                    <a:pt x="2422" y="272"/>
                    <a:pt x="2416" y="278"/>
                    <a:pt x="2412" y="286"/>
                  </a:cubicBezTo>
                  <a:cubicBezTo>
                    <a:pt x="2384" y="319"/>
                    <a:pt x="2350" y="357"/>
                    <a:pt x="2313" y="391"/>
                  </a:cubicBezTo>
                  <a:cubicBezTo>
                    <a:pt x="2289" y="412"/>
                    <a:pt x="2257" y="432"/>
                    <a:pt x="2230" y="454"/>
                  </a:cubicBezTo>
                  <a:cubicBezTo>
                    <a:pt x="2206" y="470"/>
                    <a:pt x="2182" y="492"/>
                    <a:pt x="2148" y="509"/>
                  </a:cubicBezTo>
                  <a:cubicBezTo>
                    <a:pt x="2041" y="577"/>
                    <a:pt x="1911" y="622"/>
                    <a:pt x="1770" y="656"/>
                  </a:cubicBezTo>
                  <a:cubicBezTo>
                    <a:pt x="1756" y="662"/>
                    <a:pt x="1732" y="670"/>
                    <a:pt x="1712" y="670"/>
                  </a:cubicBezTo>
                  <a:cubicBezTo>
                    <a:pt x="1578" y="704"/>
                    <a:pt x="1431" y="719"/>
                    <a:pt x="1281" y="719"/>
                  </a:cubicBezTo>
                  <a:lnTo>
                    <a:pt x="1267" y="719"/>
                  </a:lnTo>
                  <a:cubicBezTo>
                    <a:pt x="1116" y="719"/>
                    <a:pt x="962" y="704"/>
                    <a:pt x="821" y="670"/>
                  </a:cubicBezTo>
                  <a:cubicBezTo>
                    <a:pt x="813" y="670"/>
                    <a:pt x="807" y="670"/>
                    <a:pt x="803" y="664"/>
                  </a:cubicBezTo>
                  <a:cubicBezTo>
                    <a:pt x="657" y="632"/>
                    <a:pt x="522" y="581"/>
                    <a:pt x="399" y="513"/>
                  </a:cubicBezTo>
                  <a:cubicBezTo>
                    <a:pt x="159" y="369"/>
                    <a:pt x="39" y="189"/>
                    <a:pt x="39"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76"/>
            <p:cNvSpPr/>
            <p:nvPr/>
          </p:nvSpPr>
          <p:spPr>
            <a:xfrm>
              <a:off x="6355159" y="1555560"/>
              <a:ext cx="33297" cy="17574"/>
            </a:xfrm>
            <a:custGeom>
              <a:avLst/>
              <a:gdLst/>
              <a:ahLst/>
              <a:cxnLst/>
              <a:rect l="l" t="t" r="r" b="b"/>
              <a:pathLst>
                <a:path w="2717" h="1434" extrusionOk="0">
                  <a:moveTo>
                    <a:pt x="1357" y="0"/>
                  </a:moveTo>
                  <a:cubicBezTo>
                    <a:pt x="1040" y="0"/>
                    <a:pt x="725" y="69"/>
                    <a:pt x="488" y="208"/>
                  </a:cubicBezTo>
                  <a:cubicBezTo>
                    <a:pt x="1" y="487"/>
                    <a:pt x="5" y="945"/>
                    <a:pt x="488" y="1224"/>
                  </a:cubicBezTo>
                  <a:cubicBezTo>
                    <a:pt x="731" y="1364"/>
                    <a:pt x="1047" y="1433"/>
                    <a:pt x="1363" y="1433"/>
                  </a:cubicBezTo>
                  <a:cubicBezTo>
                    <a:pt x="1681" y="1433"/>
                    <a:pt x="1998" y="1363"/>
                    <a:pt x="2237" y="1220"/>
                  </a:cubicBezTo>
                  <a:cubicBezTo>
                    <a:pt x="2717" y="945"/>
                    <a:pt x="2717" y="487"/>
                    <a:pt x="2233" y="210"/>
                  </a:cubicBezTo>
                  <a:lnTo>
                    <a:pt x="2233" y="208"/>
                  </a:lnTo>
                  <a:cubicBezTo>
                    <a:pt x="1992" y="69"/>
                    <a:pt x="1674" y="0"/>
                    <a:pt x="1357"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76"/>
            <p:cNvSpPr/>
            <p:nvPr/>
          </p:nvSpPr>
          <p:spPr>
            <a:xfrm>
              <a:off x="6726583" y="1949213"/>
              <a:ext cx="30233" cy="164107"/>
            </a:xfrm>
            <a:custGeom>
              <a:avLst/>
              <a:gdLst/>
              <a:ahLst/>
              <a:cxnLst/>
              <a:rect l="l" t="t" r="r" b="b"/>
              <a:pathLst>
                <a:path w="2467" h="13391" extrusionOk="0">
                  <a:moveTo>
                    <a:pt x="2431" y="841"/>
                  </a:moveTo>
                  <a:lnTo>
                    <a:pt x="2431" y="845"/>
                  </a:lnTo>
                  <a:cubicBezTo>
                    <a:pt x="2421" y="870"/>
                    <a:pt x="2408" y="895"/>
                    <a:pt x="2388" y="915"/>
                  </a:cubicBezTo>
                  <a:lnTo>
                    <a:pt x="2388" y="915"/>
                  </a:lnTo>
                  <a:cubicBezTo>
                    <a:pt x="2408" y="895"/>
                    <a:pt x="2421" y="870"/>
                    <a:pt x="2431" y="841"/>
                  </a:cubicBezTo>
                  <a:close/>
                  <a:moveTo>
                    <a:pt x="96" y="916"/>
                  </a:moveTo>
                  <a:cubicBezTo>
                    <a:pt x="104" y="932"/>
                    <a:pt x="109" y="950"/>
                    <a:pt x="123" y="961"/>
                  </a:cubicBezTo>
                  <a:cubicBezTo>
                    <a:pt x="109" y="950"/>
                    <a:pt x="104" y="934"/>
                    <a:pt x="96" y="916"/>
                  </a:cubicBezTo>
                  <a:close/>
                  <a:moveTo>
                    <a:pt x="2182" y="1140"/>
                  </a:moveTo>
                  <a:lnTo>
                    <a:pt x="2178" y="1146"/>
                  </a:lnTo>
                  <a:cubicBezTo>
                    <a:pt x="2150" y="1162"/>
                    <a:pt x="2130" y="1183"/>
                    <a:pt x="2102" y="1199"/>
                  </a:cubicBezTo>
                  <a:cubicBezTo>
                    <a:pt x="2130" y="1177"/>
                    <a:pt x="2154" y="1162"/>
                    <a:pt x="2182" y="1140"/>
                  </a:cubicBezTo>
                  <a:close/>
                  <a:moveTo>
                    <a:pt x="1239" y="0"/>
                  </a:moveTo>
                  <a:cubicBezTo>
                    <a:pt x="929" y="0"/>
                    <a:pt x="620" y="69"/>
                    <a:pt x="385" y="207"/>
                  </a:cubicBezTo>
                  <a:cubicBezTo>
                    <a:pt x="151" y="345"/>
                    <a:pt x="34" y="522"/>
                    <a:pt x="34" y="700"/>
                  </a:cubicBezTo>
                  <a:lnTo>
                    <a:pt x="1" y="12683"/>
                  </a:lnTo>
                  <a:cubicBezTo>
                    <a:pt x="1" y="12865"/>
                    <a:pt x="117" y="13048"/>
                    <a:pt x="357" y="13182"/>
                  </a:cubicBezTo>
                  <a:cubicBezTo>
                    <a:pt x="409" y="13216"/>
                    <a:pt x="470" y="13246"/>
                    <a:pt x="531" y="13268"/>
                  </a:cubicBezTo>
                  <a:cubicBezTo>
                    <a:pt x="535" y="13268"/>
                    <a:pt x="539" y="13272"/>
                    <a:pt x="545" y="13272"/>
                  </a:cubicBezTo>
                  <a:cubicBezTo>
                    <a:pt x="549" y="13276"/>
                    <a:pt x="559" y="13276"/>
                    <a:pt x="563" y="13280"/>
                  </a:cubicBezTo>
                  <a:cubicBezTo>
                    <a:pt x="601" y="13293"/>
                    <a:pt x="638" y="13305"/>
                    <a:pt x="676" y="13317"/>
                  </a:cubicBezTo>
                  <a:cubicBezTo>
                    <a:pt x="696" y="13321"/>
                    <a:pt x="718" y="13331"/>
                    <a:pt x="741" y="13335"/>
                  </a:cubicBezTo>
                  <a:cubicBezTo>
                    <a:pt x="751" y="13335"/>
                    <a:pt x="761" y="13339"/>
                    <a:pt x="769" y="13339"/>
                  </a:cubicBezTo>
                  <a:cubicBezTo>
                    <a:pt x="779" y="13343"/>
                    <a:pt x="793" y="13349"/>
                    <a:pt x="803" y="13349"/>
                  </a:cubicBezTo>
                  <a:cubicBezTo>
                    <a:pt x="840" y="13357"/>
                    <a:pt x="882" y="13365"/>
                    <a:pt x="924" y="13369"/>
                  </a:cubicBezTo>
                  <a:cubicBezTo>
                    <a:pt x="940" y="13373"/>
                    <a:pt x="953" y="13373"/>
                    <a:pt x="967" y="13373"/>
                  </a:cubicBezTo>
                  <a:cubicBezTo>
                    <a:pt x="977" y="13377"/>
                    <a:pt x="991" y="13377"/>
                    <a:pt x="995" y="13377"/>
                  </a:cubicBezTo>
                  <a:cubicBezTo>
                    <a:pt x="1009" y="13377"/>
                    <a:pt x="1029" y="13381"/>
                    <a:pt x="1043" y="13381"/>
                  </a:cubicBezTo>
                  <a:cubicBezTo>
                    <a:pt x="1080" y="13385"/>
                    <a:pt x="1118" y="13390"/>
                    <a:pt x="1163" y="13390"/>
                  </a:cubicBezTo>
                  <a:lnTo>
                    <a:pt x="1286" y="13390"/>
                  </a:lnTo>
                  <a:cubicBezTo>
                    <a:pt x="1332" y="13386"/>
                    <a:pt x="1375" y="13381"/>
                    <a:pt x="1421" y="13377"/>
                  </a:cubicBezTo>
                  <a:lnTo>
                    <a:pt x="1431" y="13377"/>
                  </a:lnTo>
                  <a:cubicBezTo>
                    <a:pt x="1445" y="13377"/>
                    <a:pt x="1459" y="13373"/>
                    <a:pt x="1474" y="13373"/>
                  </a:cubicBezTo>
                  <a:cubicBezTo>
                    <a:pt x="1506" y="13369"/>
                    <a:pt x="1544" y="13365"/>
                    <a:pt x="1571" y="13357"/>
                  </a:cubicBezTo>
                  <a:cubicBezTo>
                    <a:pt x="1591" y="13357"/>
                    <a:pt x="1601" y="13353"/>
                    <a:pt x="1615" y="13349"/>
                  </a:cubicBezTo>
                  <a:cubicBezTo>
                    <a:pt x="1657" y="13339"/>
                    <a:pt x="1698" y="13331"/>
                    <a:pt x="1742" y="13317"/>
                  </a:cubicBezTo>
                  <a:cubicBezTo>
                    <a:pt x="1764" y="13309"/>
                    <a:pt x="1783" y="13309"/>
                    <a:pt x="1801" y="13301"/>
                  </a:cubicBezTo>
                  <a:cubicBezTo>
                    <a:pt x="1811" y="13297"/>
                    <a:pt x="1821" y="13293"/>
                    <a:pt x="1831" y="13289"/>
                  </a:cubicBezTo>
                  <a:cubicBezTo>
                    <a:pt x="1914" y="13264"/>
                    <a:pt x="1993" y="13226"/>
                    <a:pt x="2065" y="13182"/>
                  </a:cubicBezTo>
                  <a:cubicBezTo>
                    <a:pt x="2069" y="13182"/>
                    <a:pt x="2075" y="13178"/>
                    <a:pt x="2083" y="13178"/>
                  </a:cubicBezTo>
                  <a:cubicBezTo>
                    <a:pt x="2106" y="13163"/>
                    <a:pt x="2126" y="13145"/>
                    <a:pt x="2150" y="13127"/>
                  </a:cubicBezTo>
                  <a:cubicBezTo>
                    <a:pt x="2172" y="13111"/>
                    <a:pt x="2205" y="13091"/>
                    <a:pt x="2229" y="13070"/>
                  </a:cubicBezTo>
                  <a:cubicBezTo>
                    <a:pt x="2229" y="13070"/>
                    <a:pt x="2233" y="13064"/>
                    <a:pt x="2239" y="13064"/>
                  </a:cubicBezTo>
                  <a:cubicBezTo>
                    <a:pt x="2261" y="13036"/>
                    <a:pt x="2291" y="13010"/>
                    <a:pt x="2312" y="12984"/>
                  </a:cubicBezTo>
                  <a:cubicBezTo>
                    <a:pt x="2318" y="12974"/>
                    <a:pt x="2322" y="12967"/>
                    <a:pt x="2322" y="12963"/>
                  </a:cubicBezTo>
                  <a:cubicBezTo>
                    <a:pt x="2328" y="12955"/>
                    <a:pt x="2332" y="12951"/>
                    <a:pt x="2336" y="12941"/>
                  </a:cubicBezTo>
                  <a:cubicBezTo>
                    <a:pt x="2346" y="12933"/>
                    <a:pt x="2356" y="12921"/>
                    <a:pt x="2360" y="12907"/>
                  </a:cubicBezTo>
                  <a:cubicBezTo>
                    <a:pt x="2370" y="12887"/>
                    <a:pt x="2384" y="12862"/>
                    <a:pt x="2394" y="12840"/>
                  </a:cubicBezTo>
                  <a:cubicBezTo>
                    <a:pt x="2394" y="12836"/>
                    <a:pt x="2394" y="12832"/>
                    <a:pt x="2398" y="12828"/>
                  </a:cubicBezTo>
                  <a:cubicBezTo>
                    <a:pt x="2398" y="12824"/>
                    <a:pt x="2398" y="12820"/>
                    <a:pt x="2402" y="12814"/>
                  </a:cubicBezTo>
                  <a:cubicBezTo>
                    <a:pt x="2402" y="12802"/>
                    <a:pt x="2407" y="12786"/>
                    <a:pt x="2411" y="12768"/>
                  </a:cubicBezTo>
                  <a:cubicBezTo>
                    <a:pt x="2417" y="12747"/>
                    <a:pt x="2417" y="12723"/>
                    <a:pt x="2421" y="12701"/>
                  </a:cubicBezTo>
                  <a:lnTo>
                    <a:pt x="2455" y="718"/>
                  </a:lnTo>
                  <a:lnTo>
                    <a:pt x="2455" y="704"/>
                  </a:lnTo>
                  <a:cubicBezTo>
                    <a:pt x="2455" y="717"/>
                    <a:pt x="2451" y="732"/>
                    <a:pt x="2448" y="746"/>
                  </a:cubicBezTo>
                  <a:lnTo>
                    <a:pt x="2448" y="746"/>
                  </a:lnTo>
                  <a:cubicBezTo>
                    <a:pt x="2467" y="551"/>
                    <a:pt x="2354" y="356"/>
                    <a:pt x="2098" y="207"/>
                  </a:cubicBezTo>
                  <a:lnTo>
                    <a:pt x="2096" y="207"/>
                  </a:lnTo>
                  <a:cubicBezTo>
                    <a:pt x="1860" y="69"/>
                    <a:pt x="1549" y="0"/>
                    <a:pt x="1239"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76"/>
            <p:cNvSpPr/>
            <p:nvPr/>
          </p:nvSpPr>
          <p:spPr>
            <a:xfrm>
              <a:off x="6676182" y="1819392"/>
              <a:ext cx="130773" cy="209107"/>
            </a:xfrm>
            <a:custGeom>
              <a:avLst/>
              <a:gdLst/>
              <a:ahLst/>
              <a:cxnLst/>
              <a:rect l="l" t="t" r="r" b="b"/>
              <a:pathLst>
                <a:path w="10671" h="17063" extrusionOk="0">
                  <a:moveTo>
                    <a:pt x="10671" y="34"/>
                  </a:moveTo>
                  <a:lnTo>
                    <a:pt x="10671" y="36"/>
                  </a:lnTo>
                  <a:lnTo>
                    <a:pt x="10671" y="36"/>
                  </a:lnTo>
                  <a:cubicBezTo>
                    <a:pt x="10671" y="35"/>
                    <a:pt x="10671" y="34"/>
                    <a:pt x="10671" y="34"/>
                  </a:cubicBezTo>
                  <a:close/>
                  <a:moveTo>
                    <a:pt x="43" y="0"/>
                  </a:moveTo>
                  <a:lnTo>
                    <a:pt x="5" y="13974"/>
                  </a:lnTo>
                  <a:cubicBezTo>
                    <a:pt x="1" y="14767"/>
                    <a:pt x="526" y="15561"/>
                    <a:pt x="1572" y="16165"/>
                  </a:cubicBezTo>
                  <a:cubicBezTo>
                    <a:pt x="1812" y="16300"/>
                    <a:pt x="2069" y="16427"/>
                    <a:pt x="2341" y="16534"/>
                  </a:cubicBezTo>
                  <a:cubicBezTo>
                    <a:pt x="2354" y="16538"/>
                    <a:pt x="2364" y="16538"/>
                    <a:pt x="2378" y="16546"/>
                  </a:cubicBezTo>
                  <a:cubicBezTo>
                    <a:pt x="2426" y="16562"/>
                    <a:pt x="2477" y="16579"/>
                    <a:pt x="2525" y="16595"/>
                  </a:cubicBezTo>
                  <a:cubicBezTo>
                    <a:pt x="2679" y="16647"/>
                    <a:pt x="2824" y="16706"/>
                    <a:pt x="2984" y="16748"/>
                  </a:cubicBezTo>
                  <a:cubicBezTo>
                    <a:pt x="3073" y="16773"/>
                    <a:pt x="3157" y="16791"/>
                    <a:pt x="3246" y="16811"/>
                  </a:cubicBezTo>
                  <a:cubicBezTo>
                    <a:pt x="3297" y="16825"/>
                    <a:pt x="3349" y="16841"/>
                    <a:pt x="3406" y="16855"/>
                  </a:cubicBezTo>
                  <a:cubicBezTo>
                    <a:pt x="3448" y="16863"/>
                    <a:pt x="3495" y="16875"/>
                    <a:pt x="3541" y="16888"/>
                  </a:cubicBezTo>
                  <a:cubicBezTo>
                    <a:pt x="3715" y="16922"/>
                    <a:pt x="3890" y="16952"/>
                    <a:pt x="4068" y="16978"/>
                  </a:cubicBezTo>
                  <a:cubicBezTo>
                    <a:pt x="4127" y="16985"/>
                    <a:pt x="4189" y="16989"/>
                    <a:pt x="4250" y="16999"/>
                  </a:cubicBezTo>
                  <a:cubicBezTo>
                    <a:pt x="4298" y="17001"/>
                    <a:pt x="4343" y="17011"/>
                    <a:pt x="4395" y="17015"/>
                  </a:cubicBezTo>
                  <a:cubicBezTo>
                    <a:pt x="4456" y="17019"/>
                    <a:pt x="4522" y="17027"/>
                    <a:pt x="4583" y="17035"/>
                  </a:cubicBezTo>
                  <a:cubicBezTo>
                    <a:pt x="4761" y="17049"/>
                    <a:pt x="4930" y="17063"/>
                    <a:pt x="5108" y="17063"/>
                  </a:cubicBezTo>
                  <a:lnTo>
                    <a:pt x="5653" y="17063"/>
                  </a:lnTo>
                  <a:cubicBezTo>
                    <a:pt x="5849" y="17053"/>
                    <a:pt x="6047" y="17041"/>
                    <a:pt x="6243" y="17019"/>
                  </a:cubicBezTo>
                  <a:cubicBezTo>
                    <a:pt x="6263" y="17019"/>
                    <a:pt x="6285" y="17015"/>
                    <a:pt x="6305" y="17011"/>
                  </a:cubicBezTo>
                  <a:cubicBezTo>
                    <a:pt x="6360" y="17007"/>
                    <a:pt x="6412" y="16999"/>
                    <a:pt x="6473" y="16989"/>
                  </a:cubicBezTo>
                  <a:cubicBezTo>
                    <a:pt x="6618" y="16974"/>
                    <a:pt x="6774" y="16956"/>
                    <a:pt x="6919" y="16926"/>
                  </a:cubicBezTo>
                  <a:cubicBezTo>
                    <a:pt x="6984" y="16914"/>
                    <a:pt x="7045" y="16892"/>
                    <a:pt x="7111" y="16880"/>
                  </a:cubicBezTo>
                  <a:cubicBezTo>
                    <a:pt x="7293" y="16841"/>
                    <a:pt x="7467" y="16795"/>
                    <a:pt x="7642" y="16750"/>
                  </a:cubicBezTo>
                  <a:cubicBezTo>
                    <a:pt x="7735" y="16724"/>
                    <a:pt x="7834" y="16706"/>
                    <a:pt x="7927" y="16676"/>
                  </a:cubicBezTo>
                  <a:cubicBezTo>
                    <a:pt x="8002" y="16651"/>
                    <a:pt x="8068" y="16623"/>
                    <a:pt x="8143" y="16597"/>
                  </a:cubicBezTo>
                  <a:cubicBezTo>
                    <a:pt x="8208" y="16571"/>
                    <a:pt x="8280" y="16546"/>
                    <a:pt x="8349" y="16516"/>
                  </a:cubicBezTo>
                  <a:cubicBezTo>
                    <a:pt x="8607" y="16415"/>
                    <a:pt x="8856" y="16300"/>
                    <a:pt x="9090" y="16165"/>
                  </a:cubicBezTo>
                  <a:cubicBezTo>
                    <a:pt x="9110" y="16153"/>
                    <a:pt x="9131" y="16140"/>
                    <a:pt x="9151" y="16128"/>
                  </a:cubicBezTo>
                  <a:cubicBezTo>
                    <a:pt x="9197" y="16102"/>
                    <a:pt x="9235" y="16068"/>
                    <a:pt x="9282" y="16042"/>
                  </a:cubicBezTo>
                  <a:cubicBezTo>
                    <a:pt x="9353" y="15997"/>
                    <a:pt x="9419" y="15953"/>
                    <a:pt x="9484" y="15908"/>
                  </a:cubicBezTo>
                  <a:cubicBezTo>
                    <a:pt x="9532" y="15870"/>
                    <a:pt x="9577" y="15831"/>
                    <a:pt x="9625" y="15799"/>
                  </a:cubicBezTo>
                  <a:cubicBezTo>
                    <a:pt x="9680" y="15751"/>
                    <a:pt x="9742" y="15704"/>
                    <a:pt x="9793" y="15658"/>
                  </a:cubicBezTo>
                  <a:cubicBezTo>
                    <a:pt x="9803" y="15646"/>
                    <a:pt x="9817" y="15640"/>
                    <a:pt x="9827" y="15628"/>
                  </a:cubicBezTo>
                  <a:cubicBezTo>
                    <a:pt x="9845" y="15613"/>
                    <a:pt x="9859" y="15591"/>
                    <a:pt x="9878" y="15573"/>
                  </a:cubicBezTo>
                  <a:cubicBezTo>
                    <a:pt x="9958" y="15488"/>
                    <a:pt x="10037" y="15413"/>
                    <a:pt x="10102" y="15327"/>
                  </a:cubicBezTo>
                  <a:cubicBezTo>
                    <a:pt x="10122" y="15311"/>
                    <a:pt x="10140" y="15294"/>
                    <a:pt x="10154" y="15274"/>
                  </a:cubicBezTo>
                  <a:cubicBezTo>
                    <a:pt x="10168" y="15256"/>
                    <a:pt x="10177" y="15240"/>
                    <a:pt x="10191" y="15222"/>
                  </a:cubicBezTo>
                  <a:cubicBezTo>
                    <a:pt x="10239" y="15159"/>
                    <a:pt x="10277" y="15100"/>
                    <a:pt x="10314" y="15036"/>
                  </a:cubicBezTo>
                  <a:cubicBezTo>
                    <a:pt x="10332" y="15012"/>
                    <a:pt x="10352" y="14985"/>
                    <a:pt x="10370" y="14957"/>
                  </a:cubicBezTo>
                  <a:cubicBezTo>
                    <a:pt x="10376" y="14943"/>
                    <a:pt x="10384" y="14931"/>
                    <a:pt x="10389" y="14919"/>
                  </a:cubicBezTo>
                  <a:cubicBezTo>
                    <a:pt x="10417" y="14864"/>
                    <a:pt x="10441" y="14808"/>
                    <a:pt x="10465" y="14753"/>
                  </a:cubicBezTo>
                  <a:cubicBezTo>
                    <a:pt x="10479" y="14719"/>
                    <a:pt x="10496" y="14685"/>
                    <a:pt x="10510" y="14656"/>
                  </a:cubicBezTo>
                  <a:cubicBezTo>
                    <a:pt x="10516" y="14644"/>
                    <a:pt x="10516" y="14636"/>
                    <a:pt x="10516" y="14622"/>
                  </a:cubicBezTo>
                  <a:cubicBezTo>
                    <a:pt x="10540" y="14573"/>
                    <a:pt x="10554" y="14511"/>
                    <a:pt x="10568" y="14462"/>
                  </a:cubicBezTo>
                  <a:cubicBezTo>
                    <a:pt x="10578" y="14424"/>
                    <a:pt x="10592" y="14390"/>
                    <a:pt x="10595" y="14357"/>
                  </a:cubicBezTo>
                  <a:cubicBezTo>
                    <a:pt x="10599" y="14347"/>
                    <a:pt x="10599" y="14339"/>
                    <a:pt x="10599" y="14331"/>
                  </a:cubicBezTo>
                  <a:cubicBezTo>
                    <a:pt x="10609" y="14271"/>
                    <a:pt x="10613" y="14216"/>
                    <a:pt x="10619" y="14160"/>
                  </a:cubicBezTo>
                  <a:cubicBezTo>
                    <a:pt x="10623" y="14123"/>
                    <a:pt x="10629" y="14089"/>
                    <a:pt x="10633" y="14052"/>
                  </a:cubicBezTo>
                  <a:lnTo>
                    <a:pt x="10633" y="14006"/>
                  </a:lnTo>
                  <a:lnTo>
                    <a:pt x="10671" y="36"/>
                  </a:lnTo>
                  <a:lnTo>
                    <a:pt x="10671" y="36"/>
                  </a:lnTo>
                  <a:cubicBezTo>
                    <a:pt x="10670" y="87"/>
                    <a:pt x="10661" y="141"/>
                    <a:pt x="10657" y="190"/>
                  </a:cubicBezTo>
                  <a:cubicBezTo>
                    <a:pt x="10651" y="246"/>
                    <a:pt x="10647" y="301"/>
                    <a:pt x="10637" y="357"/>
                  </a:cubicBezTo>
                  <a:cubicBezTo>
                    <a:pt x="10633" y="402"/>
                    <a:pt x="10619" y="446"/>
                    <a:pt x="10605" y="487"/>
                  </a:cubicBezTo>
                  <a:cubicBezTo>
                    <a:pt x="10592" y="543"/>
                    <a:pt x="10582" y="596"/>
                    <a:pt x="10562" y="652"/>
                  </a:cubicBezTo>
                  <a:cubicBezTo>
                    <a:pt x="10544" y="695"/>
                    <a:pt x="10520" y="737"/>
                    <a:pt x="10506" y="783"/>
                  </a:cubicBezTo>
                  <a:cubicBezTo>
                    <a:pt x="10483" y="838"/>
                    <a:pt x="10459" y="890"/>
                    <a:pt x="10431" y="943"/>
                  </a:cubicBezTo>
                  <a:cubicBezTo>
                    <a:pt x="10407" y="985"/>
                    <a:pt x="10380" y="1028"/>
                    <a:pt x="10352" y="1066"/>
                  </a:cubicBezTo>
                  <a:cubicBezTo>
                    <a:pt x="10314" y="1129"/>
                    <a:pt x="10277" y="1189"/>
                    <a:pt x="10229" y="1248"/>
                  </a:cubicBezTo>
                  <a:cubicBezTo>
                    <a:pt x="10205" y="1286"/>
                    <a:pt x="10174" y="1319"/>
                    <a:pt x="10146" y="1357"/>
                  </a:cubicBezTo>
                  <a:cubicBezTo>
                    <a:pt x="10078" y="1438"/>
                    <a:pt x="9999" y="1519"/>
                    <a:pt x="9920" y="1599"/>
                  </a:cubicBezTo>
                  <a:cubicBezTo>
                    <a:pt x="9892" y="1628"/>
                    <a:pt x="9864" y="1658"/>
                    <a:pt x="9831" y="1688"/>
                  </a:cubicBezTo>
                  <a:cubicBezTo>
                    <a:pt x="9783" y="1729"/>
                    <a:pt x="9724" y="1777"/>
                    <a:pt x="9670" y="1819"/>
                  </a:cubicBezTo>
                  <a:cubicBezTo>
                    <a:pt x="9619" y="1856"/>
                    <a:pt x="9573" y="1898"/>
                    <a:pt x="9522" y="1937"/>
                  </a:cubicBezTo>
                  <a:cubicBezTo>
                    <a:pt x="9464" y="1979"/>
                    <a:pt x="9399" y="2021"/>
                    <a:pt x="9338" y="2058"/>
                  </a:cubicBezTo>
                  <a:cubicBezTo>
                    <a:pt x="9268" y="2106"/>
                    <a:pt x="9203" y="2153"/>
                    <a:pt x="9128" y="2195"/>
                  </a:cubicBezTo>
                  <a:cubicBezTo>
                    <a:pt x="8898" y="2330"/>
                    <a:pt x="8644" y="2441"/>
                    <a:pt x="8381" y="2546"/>
                  </a:cubicBezTo>
                  <a:cubicBezTo>
                    <a:pt x="8321" y="2571"/>
                    <a:pt x="8250" y="2597"/>
                    <a:pt x="8181" y="2623"/>
                  </a:cubicBezTo>
                  <a:cubicBezTo>
                    <a:pt x="7931" y="2714"/>
                    <a:pt x="7673" y="2795"/>
                    <a:pt x="7402" y="2863"/>
                  </a:cubicBezTo>
                  <a:cubicBezTo>
                    <a:pt x="7372" y="2867"/>
                    <a:pt x="7341" y="2877"/>
                    <a:pt x="7313" y="2880"/>
                  </a:cubicBezTo>
                  <a:cubicBezTo>
                    <a:pt x="7045" y="2944"/>
                    <a:pt x="6772" y="2985"/>
                    <a:pt x="6501" y="3019"/>
                  </a:cubicBezTo>
                  <a:cubicBezTo>
                    <a:pt x="6449" y="3027"/>
                    <a:pt x="6398" y="3037"/>
                    <a:pt x="6350" y="3041"/>
                  </a:cubicBezTo>
                  <a:cubicBezTo>
                    <a:pt x="6051" y="3075"/>
                    <a:pt x="5750" y="3086"/>
                    <a:pt x="5451" y="3090"/>
                  </a:cubicBezTo>
                  <a:lnTo>
                    <a:pt x="5314" y="3090"/>
                  </a:lnTo>
                  <a:cubicBezTo>
                    <a:pt x="5019" y="3090"/>
                    <a:pt x="4718" y="3075"/>
                    <a:pt x="4429" y="3041"/>
                  </a:cubicBezTo>
                  <a:cubicBezTo>
                    <a:pt x="4385" y="3037"/>
                    <a:pt x="4339" y="3033"/>
                    <a:pt x="4296" y="3027"/>
                  </a:cubicBezTo>
                  <a:cubicBezTo>
                    <a:pt x="4007" y="2995"/>
                    <a:pt x="3723" y="2944"/>
                    <a:pt x="3442" y="2880"/>
                  </a:cubicBezTo>
                  <a:cubicBezTo>
                    <a:pt x="3390" y="2873"/>
                    <a:pt x="3339" y="2855"/>
                    <a:pt x="3287" y="2843"/>
                  </a:cubicBezTo>
                  <a:cubicBezTo>
                    <a:pt x="3036" y="2783"/>
                    <a:pt x="2786" y="2706"/>
                    <a:pt x="2547" y="2619"/>
                  </a:cubicBezTo>
                  <a:cubicBezTo>
                    <a:pt x="2505" y="2605"/>
                    <a:pt x="2463" y="2593"/>
                    <a:pt x="2426" y="2575"/>
                  </a:cubicBezTo>
                  <a:cubicBezTo>
                    <a:pt x="2138" y="2466"/>
                    <a:pt x="1863" y="2338"/>
                    <a:pt x="1613" y="2195"/>
                  </a:cubicBezTo>
                  <a:cubicBezTo>
                    <a:pt x="567" y="1587"/>
                    <a:pt x="43" y="794"/>
                    <a:pt x="43"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76"/>
            <p:cNvSpPr/>
            <p:nvPr/>
          </p:nvSpPr>
          <p:spPr>
            <a:xfrm>
              <a:off x="6670336" y="1781882"/>
              <a:ext cx="143053" cy="75454"/>
            </a:xfrm>
            <a:custGeom>
              <a:avLst/>
              <a:gdLst/>
              <a:ahLst/>
              <a:cxnLst/>
              <a:rect l="l" t="t" r="r" b="b"/>
              <a:pathLst>
                <a:path w="11673" h="6157" extrusionOk="0">
                  <a:moveTo>
                    <a:pt x="5819" y="0"/>
                  </a:moveTo>
                  <a:cubicBezTo>
                    <a:pt x="4458" y="0"/>
                    <a:pt x="3098" y="302"/>
                    <a:pt x="2063" y="906"/>
                  </a:cubicBezTo>
                  <a:cubicBezTo>
                    <a:pt x="0" y="2102"/>
                    <a:pt x="8" y="4056"/>
                    <a:pt x="2090" y="5256"/>
                  </a:cubicBezTo>
                  <a:cubicBezTo>
                    <a:pt x="3130" y="5856"/>
                    <a:pt x="4491" y="6156"/>
                    <a:pt x="5851" y="6156"/>
                  </a:cubicBezTo>
                  <a:cubicBezTo>
                    <a:pt x="7211" y="6156"/>
                    <a:pt x="8570" y="5856"/>
                    <a:pt x="9605" y="5256"/>
                  </a:cubicBezTo>
                  <a:cubicBezTo>
                    <a:pt x="11673" y="4056"/>
                    <a:pt x="11663" y="2102"/>
                    <a:pt x="9577" y="900"/>
                  </a:cubicBezTo>
                  <a:lnTo>
                    <a:pt x="9577" y="902"/>
                  </a:lnTo>
                  <a:cubicBezTo>
                    <a:pt x="8539" y="301"/>
                    <a:pt x="7179" y="0"/>
                    <a:pt x="5819"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76"/>
            <p:cNvSpPr/>
            <p:nvPr/>
          </p:nvSpPr>
          <p:spPr>
            <a:xfrm>
              <a:off x="6724059" y="1666693"/>
              <a:ext cx="30772" cy="158739"/>
            </a:xfrm>
            <a:custGeom>
              <a:avLst/>
              <a:gdLst/>
              <a:ahLst/>
              <a:cxnLst/>
              <a:rect l="l" t="t" r="r" b="b"/>
              <a:pathLst>
                <a:path w="2511" h="12953" extrusionOk="0">
                  <a:moveTo>
                    <a:pt x="38" y="0"/>
                  </a:moveTo>
                  <a:lnTo>
                    <a:pt x="1" y="12233"/>
                  </a:lnTo>
                  <a:cubicBezTo>
                    <a:pt x="1" y="12419"/>
                    <a:pt x="123" y="12606"/>
                    <a:pt x="367" y="12746"/>
                  </a:cubicBezTo>
                  <a:cubicBezTo>
                    <a:pt x="422" y="12780"/>
                    <a:pt x="484" y="12804"/>
                    <a:pt x="545" y="12830"/>
                  </a:cubicBezTo>
                  <a:cubicBezTo>
                    <a:pt x="597" y="12851"/>
                    <a:pt x="642" y="12867"/>
                    <a:pt x="694" y="12881"/>
                  </a:cubicBezTo>
                  <a:cubicBezTo>
                    <a:pt x="718" y="12889"/>
                    <a:pt x="741" y="12893"/>
                    <a:pt x="765" y="12897"/>
                  </a:cubicBezTo>
                  <a:cubicBezTo>
                    <a:pt x="775" y="12901"/>
                    <a:pt x="779" y="12901"/>
                    <a:pt x="783" y="12907"/>
                  </a:cubicBezTo>
                  <a:cubicBezTo>
                    <a:pt x="797" y="12907"/>
                    <a:pt x="807" y="12909"/>
                    <a:pt x="821" y="12909"/>
                  </a:cubicBezTo>
                  <a:cubicBezTo>
                    <a:pt x="864" y="12919"/>
                    <a:pt x="902" y="12927"/>
                    <a:pt x="943" y="12931"/>
                  </a:cubicBezTo>
                  <a:cubicBezTo>
                    <a:pt x="981" y="12940"/>
                    <a:pt x="1023" y="12944"/>
                    <a:pt x="1066" y="12948"/>
                  </a:cubicBezTo>
                  <a:cubicBezTo>
                    <a:pt x="1108" y="12952"/>
                    <a:pt x="1146" y="12952"/>
                    <a:pt x="1187" y="12952"/>
                  </a:cubicBezTo>
                  <a:lnTo>
                    <a:pt x="1314" y="12952"/>
                  </a:lnTo>
                  <a:cubicBezTo>
                    <a:pt x="1361" y="12952"/>
                    <a:pt x="1407" y="12948"/>
                    <a:pt x="1451" y="12944"/>
                  </a:cubicBezTo>
                  <a:cubicBezTo>
                    <a:pt x="1502" y="12940"/>
                    <a:pt x="1558" y="12931"/>
                    <a:pt x="1609" y="12923"/>
                  </a:cubicBezTo>
                  <a:cubicBezTo>
                    <a:pt x="1629" y="12919"/>
                    <a:pt x="1651" y="12909"/>
                    <a:pt x="1674" y="12907"/>
                  </a:cubicBezTo>
                  <a:cubicBezTo>
                    <a:pt x="1698" y="12901"/>
                    <a:pt x="1718" y="12893"/>
                    <a:pt x="1736" y="12889"/>
                  </a:cubicBezTo>
                  <a:cubicBezTo>
                    <a:pt x="1774" y="12881"/>
                    <a:pt x="1811" y="12871"/>
                    <a:pt x="1839" y="12863"/>
                  </a:cubicBezTo>
                  <a:cubicBezTo>
                    <a:pt x="1942" y="12830"/>
                    <a:pt x="2031" y="12792"/>
                    <a:pt x="2116" y="12746"/>
                  </a:cubicBezTo>
                  <a:cubicBezTo>
                    <a:pt x="2120" y="12740"/>
                    <a:pt x="2126" y="12736"/>
                    <a:pt x="2130" y="12736"/>
                  </a:cubicBezTo>
                  <a:cubicBezTo>
                    <a:pt x="2154" y="12719"/>
                    <a:pt x="2172" y="12703"/>
                    <a:pt x="2195" y="12685"/>
                  </a:cubicBezTo>
                  <a:cubicBezTo>
                    <a:pt x="2229" y="12665"/>
                    <a:pt x="2257" y="12647"/>
                    <a:pt x="2275" y="12627"/>
                  </a:cubicBezTo>
                  <a:cubicBezTo>
                    <a:pt x="2281" y="12622"/>
                    <a:pt x="2285" y="12622"/>
                    <a:pt x="2285" y="12618"/>
                  </a:cubicBezTo>
                  <a:cubicBezTo>
                    <a:pt x="2312" y="12592"/>
                    <a:pt x="2340" y="12564"/>
                    <a:pt x="2360" y="12538"/>
                  </a:cubicBezTo>
                  <a:cubicBezTo>
                    <a:pt x="2364" y="12534"/>
                    <a:pt x="2370" y="12524"/>
                    <a:pt x="2374" y="12517"/>
                  </a:cubicBezTo>
                  <a:cubicBezTo>
                    <a:pt x="2378" y="12513"/>
                    <a:pt x="2384" y="12505"/>
                    <a:pt x="2388" y="12495"/>
                  </a:cubicBezTo>
                  <a:cubicBezTo>
                    <a:pt x="2398" y="12487"/>
                    <a:pt x="2407" y="12475"/>
                    <a:pt x="2411" y="12467"/>
                  </a:cubicBezTo>
                  <a:cubicBezTo>
                    <a:pt x="2425" y="12441"/>
                    <a:pt x="2435" y="12419"/>
                    <a:pt x="2445" y="12394"/>
                  </a:cubicBezTo>
                  <a:lnTo>
                    <a:pt x="2445" y="12382"/>
                  </a:lnTo>
                  <a:cubicBezTo>
                    <a:pt x="2449" y="12378"/>
                    <a:pt x="2449" y="12372"/>
                    <a:pt x="2453" y="12368"/>
                  </a:cubicBezTo>
                  <a:cubicBezTo>
                    <a:pt x="2459" y="12352"/>
                    <a:pt x="2463" y="12340"/>
                    <a:pt x="2463" y="12322"/>
                  </a:cubicBezTo>
                  <a:cubicBezTo>
                    <a:pt x="2467" y="12297"/>
                    <a:pt x="2473" y="12277"/>
                    <a:pt x="2473" y="12255"/>
                  </a:cubicBezTo>
                  <a:lnTo>
                    <a:pt x="2510" y="18"/>
                  </a:lnTo>
                  <a:lnTo>
                    <a:pt x="2510" y="8"/>
                  </a:lnTo>
                  <a:cubicBezTo>
                    <a:pt x="2505" y="52"/>
                    <a:pt x="2501" y="95"/>
                    <a:pt x="2487" y="137"/>
                  </a:cubicBezTo>
                  <a:lnTo>
                    <a:pt x="2487" y="149"/>
                  </a:lnTo>
                  <a:cubicBezTo>
                    <a:pt x="2467" y="187"/>
                    <a:pt x="2449" y="224"/>
                    <a:pt x="2425" y="264"/>
                  </a:cubicBezTo>
                  <a:cubicBezTo>
                    <a:pt x="2421" y="272"/>
                    <a:pt x="2415" y="276"/>
                    <a:pt x="2411" y="284"/>
                  </a:cubicBezTo>
                  <a:cubicBezTo>
                    <a:pt x="2384" y="319"/>
                    <a:pt x="2350" y="357"/>
                    <a:pt x="2312" y="391"/>
                  </a:cubicBezTo>
                  <a:cubicBezTo>
                    <a:pt x="2289" y="410"/>
                    <a:pt x="2257" y="432"/>
                    <a:pt x="2229" y="454"/>
                  </a:cubicBezTo>
                  <a:cubicBezTo>
                    <a:pt x="2205" y="470"/>
                    <a:pt x="2182" y="492"/>
                    <a:pt x="2148" y="509"/>
                  </a:cubicBezTo>
                  <a:cubicBezTo>
                    <a:pt x="2041" y="577"/>
                    <a:pt x="1910" y="622"/>
                    <a:pt x="1770" y="656"/>
                  </a:cubicBezTo>
                  <a:cubicBezTo>
                    <a:pt x="1756" y="660"/>
                    <a:pt x="1732" y="670"/>
                    <a:pt x="1712" y="670"/>
                  </a:cubicBezTo>
                  <a:cubicBezTo>
                    <a:pt x="1577" y="704"/>
                    <a:pt x="1431" y="719"/>
                    <a:pt x="1280" y="719"/>
                  </a:cubicBezTo>
                  <a:lnTo>
                    <a:pt x="1266" y="719"/>
                  </a:lnTo>
                  <a:cubicBezTo>
                    <a:pt x="1116" y="719"/>
                    <a:pt x="961" y="704"/>
                    <a:pt x="821" y="670"/>
                  </a:cubicBezTo>
                  <a:cubicBezTo>
                    <a:pt x="813" y="670"/>
                    <a:pt x="807" y="670"/>
                    <a:pt x="803" y="664"/>
                  </a:cubicBezTo>
                  <a:cubicBezTo>
                    <a:pt x="656" y="632"/>
                    <a:pt x="522" y="581"/>
                    <a:pt x="399" y="513"/>
                  </a:cubicBezTo>
                  <a:cubicBezTo>
                    <a:pt x="159" y="369"/>
                    <a:pt x="38" y="187"/>
                    <a:pt x="38"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76"/>
            <p:cNvSpPr/>
            <p:nvPr/>
          </p:nvSpPr>
          <p:spPr>
            <a:xfrm>
              <a:off x="6722968" y="1657956"/>
              <a:ext cx="33297" cy="17598"/>
            </a:xfrm>
            <a:custGeom>
              <a:avLst/>
              <a:gdLst/>
              <a:ahLst/>
              <a:cxnLst/>
              <a:rect l="l" t="t" r="r" b="b"/>
              <a:pathLst>
                <a:path w="2717" h="1436" extrusionOk="0">
                  <a:moveTo>
                    <a:pt x="1357" y="1"/>
                  </a:moveTo>
                  <a:cubicBezTo>
                    <a:pt x="1040" y="1"/>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76"/>
            <p:cNvSpPr/>
            <p:nvPr/>
          </p:nvSpPr>
          <p:spPr>
            <a:xfrm>
              <a:off x="6857262" y="2242995"/>
              <a:ext cx="30245" cy="164107"/>
            </a:xfrm>
            <a:custGeom>
              <a:avLst/>
              <a:gdLst/>
              <a:ahLst/>
              <a:cxnLst/>
              <a:rect l="l" t="t" r="r" b="b"/>
              <a:pathLst>
                <a:path w="2468" h="13391" extrusionOk="0">
                  <a:moveTo>
                    <a:pt x="2431" y="841"/>
                  </a:moveTo>
                  <a:lnTo>
                    <a:pt x="2431" y="845"/>
                  </a:lnTo>
                  <a:cubicBezTo>
                    <a:pt x="2421" y="870"/>
                    <a:pt x="2408" y="896"/>
                    <a:pt x="2388" y="918"/>
                  </a:cubicBezTo>
                  <a:lnTo>
                    <a:pt x="2388" y="918"/>
                  </a:lnTo>
                  <a:cubicBezTo>
                    <a:pt x="2408" y="896"/>
                    <a:pt x="2421" y="870"/>
                    <a:pt x="2431" y="841"/>
                  </a:cubicBezTo>
                  <a:close/>
                  <a:moveTo>
                    <a:pt x="96" y="918"/>
                  </a:moveTo>
                  <a:lnTo>
                    <a:pt x="96" y="918"/>
                  </a:lnTo>
                  <a:cubicBezTo>
                    <a:pt x="105" y="934"/>
                    <a:pt x="109" y="952"/>
                    <a:pt x="123" y="964"/>
                  </a:cubicBezTo>
                  <a:cubicBezTo>
                    <a:pt x="109" y="952"/>
                    <a:pt x="103" y="934"/>
                    <a:pt x="96" y="918"/>
                  </a:cubicBezTo>
                  <a:close/>
                  <a:moveTo>
                    <a:pt x="2360" y="976"/>
                  </a:moveTo>
                  <a:lnTo>
                    <a:pt x="2360" y="976"/>
                  </a:lnTo>
                  <a:cubicBezTo>
                    <a:pt x="2332" y="1011"/>
                    <a:pt x="2304" y="1039"/>
                    <a:pt x="2277" y="1071"/>
                  </a:cubicBezTo>
                  <a:cubicBezTo>
                    <a:pt x="2304" y="1039"/>
                    <a:pt x="2336" y="1006"/>
                    <a:pt x="2360" y="976"/>
                  </a:cubicBezTo>
                  <a:close/>
                  <a:moveTo>
                    <a:pt x="2182" y="1142"/>
                  </a:moveTo>
                  <a:lnTo>
                    <a:pt x="2178" y="1146"/>
                  </a:lnTo>
                  <a:cubicBezTo>
                    <a:pt x="2174" y="1148"/>
                    <a:pt x="2170" y="1151"/>
                    <a:pt x="2166" y="1153"/>
                  </a:cubicBezTo>
                  <a:lnTo>
                    <a:pt x="2166" y="1153"/>
                  </a:lnTo>
                  <a:cubicBezTo>
                    <a:pt x="2171" y="1150"/>
                    <a:pt x="2176" y="1146"/>
                    <a:pt x="2182" y="1142"/>
                  </a:cubicBezTo>
                  <a:close/>
                  <a:moveTo>
                    <a:pt x="2150" y="1165"/>
                  </a:moveTo>
                  <a:cubicBezTo>
                    <a:pt x="2134" y="1177"/>
                    <a:pt x="2120" y="1190"/>
                    <a:pt x="2102" y="1200"/>
                  </a:cubicBezTo>
                  <a:cubicBezTo>
                    <a:pt x="2119" y="1188"/>
                    <a:pt x="2134" y="1177"/>
                    <a:pt x="2150" y="1165"/>
                  </a:cubicBezTo>
                  <a:close/>
                  <a:moveTo>
                    <a:pt x="1240" y="1"/>
                  </a:moveTo>
                  <a:cubicBezTo>
                    <a:pt x="930" y="1"/>
                    <a:pt x="621" y="69"/>
                    <a:pt x="387" y="207"/>
                  </a:cubicBezTo>
                  <a:cubicBezTo>
                    <a:pt x="151" y="346"/>
                    <a:pt x="34" y="524"/>
                    <a:pt x="34" y="702"/>
                  </a:cubicBezTo>
                  <a:lnTo>
                    <a:pt x="0" y="12684"/>
                  </a:lnTo>
                  <a:cubicBezTo>
                    <a:pt x="0" y="12866"/>
                    <a:pt x="119" y="13048"/>
                    <a:pt x="357" y="13183"/>
                  </a:cubicBezTo>
                  <a:cubicBezTo>
                    <a:pt x="409" y="13219"/>
                    <a:pt x="470" y="13246"/>
                    <a:pt x="531" y="13268"/>
                  </a:cubicBezTo>
                  <a:cubicBezTo>
                    <a:pt x="535" y="13268"/>
                    <a:pt x="541" y="13272"/>
                    <a:pt x="545" y="13272"/>
                  </a:cubicBezTo>
                  <a:cubicBezTo>
                    <a:pt x="549" y="13276"/>
                    <a:pt x="559" y="13276"/>
                    <a:pt x="563" y="13280"/>
                  </a:cubicBezTo>
                  <a:cubicBezTo>
                    <a:pt x="601" y="13294"/>
                    <a:pt x="638" y="13308"/>
                    <a:pt x="676" y="13318"/>
                  </a:cubicBezTo>
                  <a:cubicBezTo>
                    <a:pt x="696" y="13324"/>
                    <a:pt x="720" y="13332"/>
                    <a:pt x="741" y="13335"/>
                  </a:cubicBezTo>
                  <a:cubicBezTo>
                    <a:pt x="751" y="13335"/>
                    <a:pt x="761" y="13339"/>
                    <a:pt x="771" y="13339"/>
                  </a:cubicBezTo>
                  <a:cubicBezTo>
                    <a:pt x="779" y="13343"/>
                    <a:pt x="793" y="13349"/>
                    <a:pt x="803" y="13349"/>
                  </a:cubicBezTo>
                  <a:cubicBezTo>
                    <a:pt x="840" y="13357"/>
                    <a:pt x="882" y="13365"/>
                    <a:pt x="926" y="13371"/>
                  </a:cubicBezTo>
                  <a:cubicBezTo>
                    <a:pt x="939" y="13373"/>
                    <a:pt x="953" y="13373"/>
                    <a:pt x="967" y="13373"/>
                  </a:cubicBezTo>
                  <a:cubicBezTo>
                    <a:pt x="977" y="13379"/>
                    <a:pt x="991" y="13379"/>
                    <a:pt x="995" y="13379"/>
                  </a:cubicBezTo>
                  <a:cubicBezTo>
                    <a:pt x="1009" y="13379"/>
                    <a:pt x="1029" y="13381"/>
                    <a:pt x="1042" y="13381"/>
                  </a:cubicBezTo>
                  <a:cubicBezTo>
                    <a:pt x="1080" y="13387"/>
                    <a:pt x="1118" y="13391"/>
                    <a:pt x="1165" y="13391"/>
                  </a:cubicBezTo>
                  <a:lnTo>
                    <a:pt x="1286" y="13391"/>
                  </a:lnTo>
                  <a:cubicBezTo>
                    <a:pt x="1334" y="13387"/>
                    <a:pt x="1375" y="13381"/>
                    <a:pt x="1423" y="13379"/>
                  </a:cubicBezTo>
                  <a:lnTo>
                    <a:pt x="1433" y="13379"/>
                  </a:lnTo>
                  <a:cubicBezTo>
                    <a:pt x="1447" y="13379"/>
                    <a:pt x="1460" y="13373"/>
                    <a:pt x="1474" y="13373"/>
                  </a:cubicBezTo>
                  <a:cubicBezTo>
                    <a:pt x="1508" y="13371"/>
                    <a:pt x="1544" y="13365"/>
                    <a:pt x="1573" y="13357"/>
                  </a:cubicBezTo>
                  <a:cubicBezTo>
                    <a:pt x="1591" y="13357"/>
                    <a:pt x="1601" y="13353"/>
                    <a:pt x="1615" y="13349"/>
                  </a:cubicBezTo>
                  <a:cubicBezTo>
                    <a:pt x="1657" y="13339"/>
                    <a:pt x="1700" y="13332"/>
                    <a:pt x="1742" y="13320"/>
                  </a:cubicBezTo>
                  <a:cubicBezTo>
                    <a:pt x="1766" y="13312"/>
                    <a:pt x="1783" y="13312"/>
                    <a:pt x="1803" y="13302"/>
                  </a:cubicBezTo>
                  <a:cubicBezTo>
                    <a:pt x="1811" y="13298"/>
                    <a:pt x="1821" y="13294"/>
                    <a:pt x="1831" y="13290"/>
                  </a:cubicBezTo>
                  <a:cubicBezTo>
                    <a:pt x="1914" y="13264"/>
                    <a:pt x="1995" y="13227"/>
                    <a:pt x="2065" y="13183"/>
                  </a:cubicBezTo>
                  <a:cubicBezTo>
                    <a:pt x="2069" y="13183"/>
                    <a:pt x="2075" y="13179"/>
                    <a:pt x="2084" y="13179"/>
                  </a:cubicBezTo>
                  <a:cubicBezTo>
                    <a:pt x="2108" y="13163"/>
                    <a:pt x="2126" y="13145"/>
                    <a:pt x="2150" y="13129"/>
                  </a:cubicBezTo>
                  <a:cubicBezTo>
                    <a:pt x="2174" y="13112"/>
                    <a:pt x="2205" y="13092"/>
                    <a:pt x="2229" y="13070"/>
                  </a:cubicBezTo>
                  <a:cubicBezTo>
                    <a:pt x="2229" y="13070"/>
                    <a:pt x="2233" y="13066"/>
                    <a:pt x="2239" y="13066"/>
                  </a:cubicBezTo>
                  <a:cubicBezTo>
                    <a:pt x="2263" y="13036"/>
                    <a:pt x="2291" y="13011"/>
                    <a:pt x="2314" y="12985"/>
                  </a:cubicBezTo>
                  <a:cubicBezTo>
                    <a:pt x="2318" y="12977"/>
                    <a:pt x="2324" y="12969"/>
                    <a:pt x="2324" y="12963"/>
                  </a:cubicBezTo>
                  <a:cubicBezTo>
                    <a:pt x="2328" y="12955"/>
                    <a:pt x="2332" y="12951"/>
                    <a:pt x="2338" y="12943"/>
                  </a:cubicBezTo>
                  <a:cubicBezTo>
                    <a:pt x="2346" y="12935"/>
                    <a:pt x="2356" y="12921"/>
                    <a:pt x="2360" y="12910"/>
                  </a:cubicBezTo>
                  <a:cubicBezTo>
                    <a:pt x="2370" y="12888"/>
                    <a:pt x="2384" y="12862"/>
                    <a:pt x="2394" y="12842"/>
                  </a:cubicBezTo>
                  <a:cubicBezTo>
                    <a:pt x="2394" y="12836"/>
                    <a:pt x="2394" y="12834"/>
                    <a:pt x="2397" y="12828"/>
                  </a:cubicBezTo>
                  <a:cubicBezTo>
                    <a:pt x="2397" y="12824"/>
                    <a:pt x="2397" y="12820"/>
                    <a:pt x="2403" y="12816"/>
                  </a:cubicBezTo>
                  <a:cubicBezTo>
                    <a:pt x="2403" y="12803"/>
                    <a:pt x="2407" y="12787"/>
                    <a:pt x="2411" y="12769"/>
                  </a:cubicBezTo>
                  <a:cubicBezTo>
                    <a:pt x="2417" y="12749"/>
                    <a:pt x="2417" y="12723"/>
                    <a:pt x="2421" y="12702"/>
                  </a:cubicBezTo>
                  <a:lnTo>
                    <a:pt x="2455" y="718"/>
                  </a:lnTo>
                  <a:lnTo>
                    <a:pt x="2455" y="706"/>
                  </a:lnTo>
                  <a:cubicBezTo>
                    <a:pt x="2455" y="718"/>
                    <a:pt x="2452" y="731"/>
                    <a:pt x="2449" y="745"/>
                  </a:cubicBezTo>
                  <a:lnTo>
                    <a:pt x="2449" y="745"/>
                  </a:lnTo>
                  <a:cubicBezTo>
                    <a:pt x="2468" y="552"/>
                    <a:pt x="2353" y="356"/>
                    <a:pt x="2098" y="207"/>
                  </a:cubicBezTo>
                  <a:cubicBezTo>
                    <a:pt x="1862" y="69"/>
                    <a:pt x="1551" y="1"/>
                    <a:pt x="1240"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76"/>
            <p:cNvSpPr/>
            <p:nvPr/>
          </p:nvSpPr>
          <p:spPr>
            <a:xfrm>
              <a:off x="6806860" y="2113199"/>
              <a:ext cx="130773" cy="209095"/>
            </a:xfrm>
            <a:custGeom>
              <a:avLst/>
              <a:gdLst/>
              <a:ahLst/>
              <a:cxnLst/>
              <a:rect l="l" t="t" r="r" b="b"/>
              <a:pathLst>
                <a:path w="10671" h="17062" extrusionOk="0">
                  <a:moveTo>
                    <a:pt x="10671" y="34"/>
                  </a:moveTo>
                  <a:lnTo>
                    <a:pt x="10671" y="36"/>
                  </a:lnTo>
                  <a:lnTo>
                    <a:pt x="10671" y="36"/>
                  </a:lnTo>
                  <a:cubicBezTo>
                    <a:pt x="10671" y="36"/>
                    <a:pt x="10671" y="35"/>
                    <a:pt x="10671" y="34"/>
                  </a:cubicBezTo>
                  <a:close/>
                  <a:moveTo>
                    <a:pt x="42" y="1"/>
                  </a:moveTo>
                  <a:lnTo>
                    <a:pt x="5" y="13975"/>
                  </a:lnTo>
                  <a:cubicBezTo>
                    <a:pt x="1" y="14765"/>
                    <a:pt x="526" y="15562"/>
                    <a:pt x="1572" y="16164"/>
                  </a:cubicBezTo>
                  <a:cubicBezTo>
                    <a:pt x="1811" y="16300"/>
                    <a:pt x="2069" y="16427"/>
                    <a:pt x="2340" y="16532"/>
                  </a:cubicBezTo>
                  <a:cubicBezTo>
                    <a:pt x="2354" y="16538"/>
                    <a:pt x="2364" y="16538"/>
                    <a:pt x="2378" y="16546"/>
                  </a:cubicBezTo>
                  <a:cubicBezTo>
                    <a:pt x="2426" y="16562"/>
                    <a:pt x="2477" y="16580"/>
                    <a:pt x="2525" y="16596"/>
                  </a:cubicBezTo>
                  <a:cubicBezTo>
                    <a:pt x="2679" y="16647"/>
                    <a:pt x="2824" y="16707"/>
                    <a:pt x="2984" y="16748"/>
                  </a:cubicBezTo>
                  <a:cubicBezTo>
                    <a:pt x="3073" y="16774"/>
                    <a:pt x="3157" y="16790"/>
                    <a:pt x="3246" y="16812"/>
                  </a:cubicBezTo>
                  <a:cubicBezTo>
                    <a:pt x="3297" y="16825"/>
                    <a:pt x="3349" y="16841"/>
                    <a:pt x="3406" y="16853"/>
                  </a:cubicBezTo>
                  <a:cubicBezTo>
                    <a:pt x="3448" y="16863"/>
                    <a:pt x="3495" y="16875"/>
                    <a:pt x="3541" y="16889"/>
                  </a:cubicBezTo>
                  <a:cubicBezTo>
                    <a:pt x="3715" y="16923"/>
                    <a:pt x="3890" y="16952"/>
                    <a:pt x="4068" y="16978"/>
                  </a:cubicBezTo>
                  <a:cubicBezTo>
                    <a:pt x="4127" y="16986"/>
                    <a:pt x="4189" y="16990"/>
                    <a:pt x="4250" y="16998"/>
                  </a:cubicBezTo>
                  <a:cubicBezTo>
                    <a:pt x="4298" y="17002"/>
                    <a:pt x="4343" y="17012"/>
                    <a:pt x="4395" y="17016"/>
                  </a:cubicBezTo>
                  <a:cubicBezTo>
                    <a:pt x="4456" y="17020"/>
                    <a:pt x="4522" y="17028"/>
                    <a:pt x="4583" y="17035"/>
                  </a:cubicBezTo>
                  <a:cubicBezTo>
                    <a:pt x="4761" y="17049"/>
                    <a:pt x="4930" y="17061"/>
                    <a:pt x="5108" y="17061"/>
                  </a:cubicBezTo>
                  <a:lnTo>
                    <a:pt x="5653" y="17061"/>
                  </a:lnTo>
                  <a:cubicBezTo>
                    <a:pt x="5849" y="17053"/>
                    <a:pt x="6047" y="17041"/>
                    <a:pt x="6243" y="17020"/>
                  </a:cubicBezTo>
                  <a:cubicBezTo>
                    <a:pt x="6263" y="17020"/>
                    <a:pt x="6285" y="17016"/>
                    <a:pt x="6304" y="17012"/>
                  </a:cubicBezTo>
                  <a:cubicBezTo>
                    <a:pt x="6360" y="17006"/>
                    <a:pt x="6411" y="16998"/>
                    <a:pt x="6473" y="16990"/>
                  </a:cubicBezTo>
                  <a:cubicBezTo>
                    <a:pt x="6617" y="16972"/>
                    <a:pt x="6774" y="16956"/>
                    <a:pt x="6919" y="16926"/>
                  </a:cubicBezTo>
                  <a:cubicBezTo>
                    <a:pt x="6984" y="16915"/>
                    <a:pt x="7045" y="16893"/>
                    <a:pt x="7111" y="16881"/>
                  </a:cubicBezTo>
                  <a:cubicBezTo>
                    <a:pt x="7293" y="16841"/>
                    <a:pt x="7467" y="16796"/>
                    <a:pt x="7642" y="16748"/>
                  </a:cubicBezTo>
                  <a:cubicBezTo>
                    <a:pt x="7735" y="16722"/>
                    <a:pt x="7834" y="16707"/>
                    <a:pt x="7927" y="16677"/>
                  </a:cubicBezTo>
                  <a:cubicBezTo>
                    <a:pt x="8002" y="16651"/>
                    <a:pt x="8068" y="16621"/>
                    <a:pt x="8143" y="16596"/>
                  </a:cubicBezTo>
                  <a:cubicBezTo>
                    <a:pt x="8208" y="16572"/>
                    <a:pt x="8280" y="16546"/>
                    <a:pt x="8349" y="16516"/>
                  </a:cubicBezTo>
                  <a:cubicBezTo>
                    <a:pt x="8606" y="16415"/>
                    <a:pt x="8856" y="16300"/>
                    <a:pt x="9090" y="16164"/>
                  </a:cubicBezTo>
                  <a:cubicBezTo>
                    <a:pt x="9110" y="16152"/>
                    <a:pt x="9131" y="16140"/>
                    <a:pt x="9151" y="16128"/>
                  </a:cubicBezTo>
                  <a:cubicBezTo>
                    <a:pt x="9197" y="16100"/>
                    <a:pt x="9234" y="16067"/>
                    <a:pt x="9282" y="16043"/>
                  </a:cubicBezTo>
                  <a:cubicBezTo>
                    <a:pt x="9353" y="15995"/>
                    <a:pt x="9419" y="15954"/>
                    <a:pt x="9484" y="15906"/>
                  </a:cubicBezTo>
                  <a:cubicBezTo>
                    <a:pt x="9532" y="15869"/>
                    <a:pt x="9577" y="15831"/>
                    <a:pt x="9625" y="15797"/>
                  </a:cubicBezTo>
                  <a:cubicBezTo>
                    <a:pt x="9680" y="15752"/>
                    <a:pt x="9742" y="15704"/>
                    <a:pt x="9793" y="15659"/>
                  </a:cubicBezTo>
                  <a:cubicBezTo>
                    <a:pt x="9803" y="15645"/>
                    <a:pt x="9817" y="15641"/>
                    <a:pt x="9827" y="15629"/>
                  </a:cubicBezTo>
                  <a:cubicBezTo>
                    <a:pt x="9845" y="15611"/>
                    <a:pt x="9858" y="15591"/>
                    <a:pt x="9878" y="15573"/>
                  </a:cubicBezTo>
                  <a:cubicBezTo>
                    <a:pt x="9957" y="15488"/>
                    <a:pt x="10037" y="15413"/>
                    <a:pt x="10104" y="15328"/>
                  </a:cubicBezTo>
                  <a:cubicBezTo>
                    <a:pt x="10122" y="15312"/>
                    <a:pt x="10140" y="15294"/>
                    <a:pt x="10156" y="15272"/>
                  </a:cubicBezTo>
                  <a:cubicBezTo>
                    <a:pt x="10169" y="15256"/>
                    <a:pt x="10177" y="15241"/>
                    <a:pt x="10191" y="15223"/>
                  </a:cubicBezTo>
                  <a:cubicBezTo>
                    <a:pt x="10239" y="15159"/>
                    <a:pt x="10276" y="15100"/>
                    <a:pt x="10314" y="15037"/>
                  </a:cubicBezTo>
                  <a:cubicBezTo>
                    <a:pt x="10334" y="15011"/>
                    <a:pt x="10352" y="14985"/>
                    <a:pt x="10370" y="14955"/>
                  </a:cubicBezTo>
                  <a:cubicBezTo>
                    <a:pt x="10375" y="14943"/>
                    <a:pt x="10385" y="14930"/>
                    <a:pt x="10389" y="14920"/>
                  </a:cubicBezTo>
                  <a:cubicBezTo>
                    <a:pt x="10417" y="14864"/>
                    <a:pt x="10441" y="14809"/>
                    <a:pt x="10465" y="14753"/>
                  </a:cubicBezTo>
                  <a:cubicBezTo>
                    <a:pt x="10478" y="14720"/>
                    <a:pt x="10496" y="14686"/>
                    <a:pt x="10512" y="14656"/>
                  </a:cubicBezTo>
                  <a:cubicBezTo>
                    <a:pt x="10516" y="14642"/>
                    <a:pt x="10516" y="14634"/>
                    <a:pt x="10516" y="14623"/>
                  </a:cubicBezTo>
                  <a:cubicBezTo>
                    <a:pt x="10540" y="14571"/>
                    <a:pt x="10554" y="14512"/>
                    <a:pt x="10568" y="14462"/>
                  </a:cubicBezTo>
                  <a:cubicBezTo>
                    <a:pt x="10578" y="14424"/>
                    <a:pt x="10591" y="14389"/>
                    <a:pt x="10595" y="14355"/>
                  </a:cubicBezTo>
                  <a:cubicBezTo>
                    <a:pt x="10599" y="14347"/>
                    <a:pt x="10599" y="14337"/>
                    <a:pt x="10599" y="14329"/>
                  </a:cubicBezTo>
                  <a:cubicBezTo>
                    <a:pt x="10609" y="14272"/>
                    <a:pt x="10615" y="14216"/>
                    <a:pt x="10619" y="14161"/>
                  </a:cubicBezTo>
                  <a:cubicBezTo>
                    <a:pt x="10623" y="14123"/>
                    <a:pt x="10629" y="14090"/>
                    <a:pt x="10633" y="14050"/>
                  </a:cubicBezTo>
                  <a:lnTo>
                    <a:pt x="10633" y="14004"/>
                  </a:lnTo>
                  <a:lnTo>
                    <a:pt x="10671" y="36"/>
                  </a:lnTo>
                  <a:lnTo>
                    <a:pt x="10671" y="36"/>
                  </a:lnTo>
                  <a:cubicBezTo>
                    <a:pt x="10670" y="85"/>
                    <a:pt x="10661" y="140"/>
                    <a:pt x="10657" y="191"/>
                  </a:cubicBezTo>
                  <a:cubicBezTo>
                    <a:pt x="10653" y="244"/>
                    <a:pt x="10647" y="300"/>
                    <a:pt x="10637" y="355"/>
                  </a:cubicBezTo>
                  <a:cubicBezTo>
                    <a:pt x="10633" y="403"/>
                    <a:pt x="10619" y="444"/>
                    <a:pt x="10605" y="486"/>
                  </a:cubicBezTo>
                  <a:cubicBezTo>
                    <a:pt x="10591" y="541"/>
                    <a:pt x="10582" y="597"/>
                    <a:pt x="10564" y="652"/>
                  </a:cubicBezTo>
                  <a:cubicBezTo>
                    <a:pt x="10544" y="694"/>
                    <a:pt x="10520" y="735"/>
                    <a:pt x="10506" y="783"/>
                  </a:cubicBezTo>
                  <a:cubicBezTo>
                    <a:pt x="10482" y="837"/>
                    <a:pt x="10459" y="888"/>
                    <a:pt x="10431" y="943"/>
                  </a:cubicBezTo>
                  <a:cubicBezTo>
                    <a:pt x="10407" y="985"/>
                    <a:pt x="10379" y="1029"/>
                    <a:pt x="10352" y="1066"/>
                  </a:cubicBezTo>
                  <a:cubicBezTo>
                    <a:pt x="10314" y="1130"/>
                    <a:pt x="10276" y="1189"/>
                    <a:pt x="10229" y="1247"/>
                  </a:cubicBezTo>
                  <a:cubicBezTo>
                    <a:pt x="10207" y="1286"/>
                    <a:pt x="10173" y="1320"/>
                    <a:pt x="10146" y="1358"/>
                  </a:cubicBezTo>
                  <a:cubicBezTo>
                    <a:pt x="10080" y="1437"/>
                    <a:pt x="9999" y="1518"/>
                    <a:pt x="9920" y="1597"/>
                  </a:cubicBezTo>
                  <a:cubicBezTo>
                    <a:pt x="9892" y="1629"/>
                    <a:pt x="9864" y="1659"/>
                    <a:pt x="9831" y="1686"/>
                  </a:cubicBezTo>
                  <a:cubicBezTo>
                    <a:pt x="9783" y="1730"/>
                    <a:pt x="9724" y="1776"/>
                    <a:pt x="9672" y="1819"/>
                  </a:cubicBezTo>
                  <a:cubicBezTo>
                    <a:pt x="9621" y="1857"/>
                    <a:pt x="9573" y="1898"/>
                    <a:pt x="9522" y="1936"/>
                  </a:cubicBezTo>
                  <a:cubicBezTo>
                    <a:pt x="9464" y="1980"/>
                    <a:pt x="9399" y="2021"/>
                    <a:pt x="9337" y="2059"/>
                  </a:cubicBezTo>
                  <a:cubicBezTo>
                    <a:pt x="9268" y="2106"/>
                    <a:pt x="9203" y="2152"/>
                    <a:pt x="9127" y="2196"/>
                  </a:cubicBezTo>
                  <a:cubicBezTo>
                    <a:pt x="8898" y="2330"/>
                    <a:pt x="8644" y="2439"/>
                    <a:pt x="8383" y="2546"/>
                  </a:cubicBezTo>
                  <a:cubicBezTo>
                    <a:pt x="8321" y="2572"/>
                    <a:pt x="8250" y="2596"/>
                    <a:pt x="8180" y="2621"/>
                  </a:cubicBezTo>
                  <a:cubicBezTo>
                    <a:pt x="7931" y="2715"/>
                    <a:pt x="7673" y="2796"/>
                    <a:pt x="7402" y="2863"/>
                  </a:cubicBezTo>
                  <a:cubicBezTo>
                    <a:pt x="7374" y="2867"/>
                    <a:pt x="7341" y="2875"/>
                    <a:pt x="7313" y="2879"/>
                  </a:cubicBezTo>
                  <a:cubicBezTo>
                    <a:pt x="7045" y="2942"/>
                    <a:pt x="6772" y="2986"/>
                    <a:pt x="6501" y="3020"/>
                  </a:cubicBezTo>
                  <a:cubicBezTo>
                    <a:pt x="6449" y="3028"/>
                    <a:pt x="6398" y="3037"/>
                    <a:pt x="6350" y="3039"/>
                  </a:cubicBezTo>
                  <a:cubicBezTo>
                    <a:pt x="6051" y="3073"/>
                    <a:pt x="5750" y="3087"/>
                    <a:pt x="5451" y="3091"/>
                  </a:cubicBezTo>
                  <a:lnTo>
                    <a:pt x="5314" y="3091"/>
                  </a:lnTo>
                  <a:cubicBezTo>
                    <a:pt x="5019" y="3091"/>
                    <a:pt x="4718" y="3073"/>
                    <a:pt x="4428" y="3039"/>
                  </a:cubicBezTo>
                  <a:cubicBezTo>
                    <a:pt x="4385" y="3037"/>
                    <a:pt x="4339" y="3032"/>
                    <a:pt x="4296" y="3028"/>
                  </a:cubicBezTo>
                  <a:cubicBezTo>
                    <a:pt x="4006" y="2994"/>
                    <a:pt x="3725" y="2942"/>
                    <a:pt x="3444" y="2879"/>
                  </a:cubicBezTo>
                  <a:cubicBezTo>
                    <a:pt x="3392" y="2871"/>
                    <a:pt x="3341" y="2853"/>
                    <a:pt x="3289" y="2841"/>
                  </a:cubicBezTo>
                  <a:cubicBezTo>
                    <a:pt x="3036" y="2782"/>
                    <a:pt x="2786" y="2707"/>
                    <a:pt x="2548" y="2617"/>
                  </a:cubicBezTo>
                  <a:cubicBezTo>
                    <a:pt x="2505" y="2606"/>
                    <a:pt x="2463" y="2592"/>
                    <a:pt x="2426" y="2574"/>
                  </a:cubicBezTo>
                  <a:cubicBezTo>
                    <a:pt x="2140" y="2465"/>
                    <a:pt x="1863" y="2338"/>
                    <a:pt x="1613" y="2196"/>
                  </a:cubicBezTo>
                  <a:cubicBezTo>
                    <a:pt x="567" y="1585"/>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76"/>
            <p:cNvSpPr/>
            <p:nvPr/>
          </p:nvSpPr>
          <p:spPr>
            <a:xfrm>
              <a:off x="6801015" y="2075688"/>
              <a:ext cx="143053" cy="75454"/>
            </a:xfrm>
            <a:custGeom>
              <a:avLst/>
              <a:gdLst/>
              <a:ahLst/>
              <a:cxnLst/>
              <a:rect l="l" t="t" r="r" b="b"/>
              <a:pathLst>
                <a:path w="11673" h="6157" extrusionOk="0">
                  <a:moveTo>
                    <a:pt x="5820" y="0"/>
                  </a:moveTo>
                  <a:cubicBezTo>
                    <a:pt x="4459" y="0"/>
                    <a:pt x="3100" y="301"/>
                    <a:pt x="2065" y="904"/>
                  </a:cubicBezTo>
                  <a:cubicBezTo>
                    <a:pt x="0" y="2101"/>
                    <a:pt x="10" y="4054"/>
                    <a:pt x="2092" y="5257"/>
                  </a:cubicBezTo>
                  <a:cubicBezTo>
                    <a:pt x="3131" y="5857"/>
                    <a:pt x="4492" y="6157"/>
                    <a:pt x="5852" y="6157"/>
                  </a:cubicBezTo>
                  <a:cubicBezTo>
                    <a:pt x="7212" y="6157"/>
                    <a:pt x="8570" y="5857"/>
                    <a:pt x="9604" y="5257"/>
                  </a:cubicBezTo>
                  <a:cubicBezTo>
                    <a:pt x="11673" y="4054"/>
                    <a:pt x="11665" y="2103"/>
                    <a:pt x="9577" y="900"/>
                  </a:cubicBezTo>
                  <a:cubicBezTo>
                    <a:pt x="8539" y="300"/>
                    <a:pt x="7179" y="0"/>
                    <a:pt x="582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76"/>
            <p:cNvSpPr/>
            <p:nvPr/>
          </p:nvSpPr>
          <p:spPr>
            <a:xfrm>
              <a:off x="6854737" y="1960475"/>
              <a:ext cx="30772" cy="158764"/>
            </a:xfrm>
            <a:custGeom>
              <a:avLst/>
              <a:gdLst/>
              <a:ahLst/>
              <a:cxnLst/>
              <a:rect l="l" t="t" r="r" b="b"/>
              <a:pathLst>
                <a:path w="2511" h="12955" extrusionOk="0">
                  <a:moveTo>
                    <a:pt x="38" y="1"/>
                  </a:moveTo>
                  <a:lnTo>
                    <a:pt x="0" y="12234"/>
                  </a:lnTo>
                  <a:cubicBezTo>
                    <a:pt x="0" y="12420"/>
                    <a:pt x="123" y="12606"/>
                    <a:pt x="367" y="12747"/>
                  </a:cubicBezTo>
                  <a:cubicBezTo>
                    <a:pt x="424" y="12780"/>
                    <a:pt x="484" y="12804"/>
                    <a:pt x="545" y="12830"/>
                  </a:cubicBezTo>
                  <a:cubicBezTo>
                    <a:pt x="597" y="12852"/>
                    <a:pt x="644" y="12868"/>
                    <a:pt x="696" y="12882"/>
                  </a:cubicBezTo>
                  <a:cubicBezTo>
                    <a:pt x="720" y="12889"/>
                    <a:pt x="741" y="12893"/>
                    <a:pt x="765" y="12899"/>
                  </a:cubicBezTo>
                  <a:cubicBezTo>
                    <a:pt x="775" y="12903"/>
                    <a:pt x="779" y="12903"/>
                    <a:pt x="785" y="12907"/>
                  </a:cubicBezTo>
                  <a:cubicBezTo>
                    <a:pt x="799" y="12907"/>
                    <a:pt x="809" y="12911"/>
                    <a:pt x="823" y="12911"/>
                  </a:cubicBezTo>
                  <a:cubicBezTo>
                    <a:pt x="864" y="12919"/>
                    <a:pt x="902" y="12929"/>
                    <a:pt x="943" y="12931"/>
                  </a:cubicBezTo>
                  <a:cubicBezTo>
                    <a:pt x="981" y="12941"/>
                    <a:pt x="1025" y="12945"/>
                    <a:pt x="1066" y="12949"/>
                  </a:cubicBezTo>
                  <a:cubicBezTo>
                    <a:pt x="1108" y="12955"/>
                    <a:pt x="1145" y="12955"/>
                    <a:pt x="1189" y="12955"/>
                  </a:cubicBezTo>
                  <a:lnTo>
                    <a:pt x="1316" y="12955"/>
                  </a:lnTo>
                  <a:cubicBezTo>
                    <a:pt x="1361" y="12955"/>
                    <a:pt x="1409" y="12949"/>
                    <a:pt x="1451" y="12945"/>
                  </a:cubicBezTo>
                  <a:cubicBezTo>
                    <a:pt x="1502" y="12941"/>
                    <a:pt x="1559" y="12931"/>
                    <a:pt x="1611" y="12923"/>
                  </a:cubicBezTo>
                  <a:cubicBezTo>
                    <a:pt x="1629" y="12919"/>
                    <a:pt x="1653" y="12911"/>
                    <a:pt x="1676" y="12907"/>
                  </a:cubicBezTo>
                  <a:cubicBezTo>
                    <a:pt x="1700" y="12903"/>
                    <a:pt x="1718" y="12893"/>
                    <a:pt x="1738" y="12889"/>
                  </a:cubicBezTo>
                  <a:cubicBezTo>
                    <a:pt x="1773" y="12882"/>
                    <a:pt x="1811" y="12874"/>
                    <a:pt x="1841" y="12864"/>
                  </a:cubicBezTo>
                  <a:cubicBezTo>
                    <a:pt x="1944" y="12830"/>
                    <a:pt x="2033" y="12792"/>
                    <a:pt x="2116" y="12747"/>
                  </a:cubicBezTo>
                  <a:cubicBezTo>
                    <a:pt x="2122" y="12741"/>
                    <a:pt x="2126" y="12739"/>
                    <a:pt x="2130" y="12739"/>
                  </a:cubicBezTo>
                  <a:cubicBezTo>
                    <a:pt x="2154" y="12721"/>
                    <a:pt x="2174" y="12703"/>
                    <a:pt x="2197" y="12687"/>
                  </a:cubicBezTo>
                  <a:cubicBezTo>
                    <a:pt x="2229" y="12666"/>
                    <a:pt x="2257" y="12650"/>
                    <a:pt x="2277" y="12628"/>
                  </a:cubicBezTo>
                  <a:cubicBezTo>
                    <a:pt x="2281" y="12624"/>
                    <a:pt x="2287" y="12624"/>
                    <a:pt x="2287" y="12620"/>
                  </a:cubicBezTo>
                  <a:cubicBezTo>
                    <a:pt x="2314" y="12594"/>
                    <a:pt x="2342" y="12565"/>
                    <a:pt x="2362" y="12539"/>
                  </a:cubicBezTo>
                  <a:cubicBezTo>
                    <a:pt x="2366" y="12535"/>
                    <a:pt x="2370" y="12525"/>
                    <a:pt x="2376" y="12517"/>
                  </a:cubicBezTo>
                  <a:cubicBezTo>
                    <a:pt x="2380" y="12513"/>
                    <a:pt x="2384" y="12505"/>
                    <a:pt x="2390" y="12497"/>
                  </a:cubicBezTo>
                  <a:cubicBezTo>
                    <a:pt x="2399" y="12489"/>
                    <a:pt x="2407" y="12475"/>
                    <a:pt x="2413" y="12467"/>
                  </a:cubicBezTo>
                  <a:cubicBezTo>
                    <a:pt x="2427" y="12442"/>
                    <a:pt x="2435" y="12420"/>
                    <a:pt x="2445" y="12394"/>
                  </a:cubicBezTo>
                  <a:lnTo>
                    <a:pt x="2445" y="12382"/>
                  </a:lnTo>
                  <a:cubicBezTo>
                    <a:pt x="2449" y="12378"/>
                    <a:pt x="2449" y="12374"/>
                    <a:pt x="2455" y="12370"/>
                  </a:cubicBezTo>
                  <a:cubicBezTo>
                    <a:pt x="2459" y="12353"/>
                    <a:pt x="2465" y="12341"/>
                    <a:pt x="2465" y="12323"/>
                  </a:cubicBezTo>
                  <a:cubicBezTo>
                    <a:pt x="2469" y="12299"/>
                    <a:pt x="2473" y="12277"/>
                    <a:pt x="2473" y="12256"/>
                  </a:cubicBezTo>
                  <a:lnTo>
                    <a:pt x="2510" y="19"/>
                  </a:lnTo>
                  <a:lnTo>
                    <a:pt x="2510" y="11"/>
                  </a:lnTo>
                  <a:cubicBezTo>
                    <a:pt x="2506" y="52"/>
                    <a:pt x="2502" y="96"/>
                    <a:pt x="2489" y="138"/>
                  </a:cubicBezTo>
                  <a:lnTo>
                    <a:pt x="2487" y="138"/>
                  </a:lnTo>
                  <a:lnTo>
                    <a:pt x="2487" y="149"/>
                  </a:lnTo>
                  <a:cubicBezTo>
                    <a:pt x="2469" y="189"/>
                    <a:pt x="2449" y="227"/>
                    <a:pt x="2425" y="264"/>
                  </a:cubicBezTo>
                  <a:cubicBezTo>
                    <a:pt x="2421" y="272"/>
                    <a:pt x="2417" y="278"/>
                    <a:pt x="2411" y="286"/>
                  </a:cubicBezTo>
                  <a:cubicBezTo>
                    <a:pt x="2384" y="320"/>
                    <a:pt x="2352" y="357"/>
                    <a:pt x="2314" y="391"/>
                  </a:cubicBezTo>
                  <a:cubicBezTo>
                    <a:pt x="2290" y="413"/>
                    <a:pt x="2257" y="433"/>
                    <a:pt x="2229" y="454"/>
                  </a:cubicBezTo>
                  <a:cubicBezTo>
                    <a:pt x="2205" y="470"/>
                    <a:pt x="2182" y="492"/>
                    <a:pt x="2150" y="510"/>
                  </a:cubicBezTo>
                  <a:cubicBezTo>
                    <a:pt x="2041" y="577"/>
                    <a:pt x="1910" y="623"/>
                    <a:pt x="1769" y="657"/>
                  </a:cubicBezTo>
                  <a:cubicBezTo>
                    <a:pt x="1756" y="662"/>
                    <a:pt x="1732" y="670"/>
                    <a:pt x="1714" y="670"/>
                  </a:cubicBezTo>
                  <a:cubicBezTo>
                    <a:pt x="1577" y="704"/>
                    <a:pt x="1433" y="720"/>
                    <a:pt x="1282" y="720"/>
                  </a:cubicBezTo>
                  <a:lnTo>
                    <a:pt x="1268" y="720"/>
                  </a:lnTo>
                  <a:cubicBezTo>
                    <a:pt x="1118" y="720"/>
                    <a:pt x="963" y="704"/>
                    <a:pt x="823" y="670"/>
                  </a:cubicBezTo>
                  <a:cubicBezTo>
                    <a:pt x="813" y="670"/>
                    <a:pt x="809" y="670"/>
                    <a:pt x="803" y="664"/>
                  </a:cubicBezTo>
                  <a:cubicBezTo>
                    <a:pt x="658" y="633"/>
                    <a:pt x="521" y="581"/>
                    <a:pt x="401" y="514"/>
                  </a:cubicBezTo>
                  <a:cubicBezTo>
                    <a:pt x="161" y="369"/>
                    <a:pt x="38" y="189"/>
                    <a:pt x="38"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76"/>
            <p:cNvSpPr/>
            <p:nvPr/>
          </p:nvSpPr>
          <p:spPr>
            <a:xfrm>
              <a:off x="6853647" y="1951774"/>
              <a:ext cx="33297" cy="17561"/>
            </a:xfrm>
            <a:custGeom>
              <a:avLst/>
              <a:gdLst/>
              <a:ahLst/>
              <a:cxnLst/>
              <a:rect l="l" t="t" r="r" b="b"/>
              <a:pathLst>
                <a:path w="2717" h="1433" extrusionOk="0">
                  <a:moveTo>
                    <a:pt x="1358" y="0"/>
                  </a:moveTo>
                  <a:cubicBezTo>
                    <a:pt x="1041" y="0"/>
                    <a:pt x="726" y="70"/>
                    <a:pt x="490" y="210"/>
                  </a:cubicBezTo>
                  <a:cubicBezTo>
                    <a:pt x="0" y="489"/>
                    <a:pt x="6" y="945"/>
                    <a:pt x="490" y="1224"/>
                  </a:cubicBezTo>
                  <a:cubicBezTo>
                    <a:pt x="732" y="1363"/>
                    <a:pt x="1048" y="1433"/>
                    <a:pt x="1364" y="1433"/>
                  </a:cubicBezTo>
                  <a:cubicBezTo>
                    <a:pt x="1681" y="1433"/>
                    <a:pt x="1998" y="1362"/>
                    <a:pt x="2239" y="1220"/>
                  </a:cubicBezTo>
                  <a:cubicBezTo>
                    <a:pt x="2716" y="945"/>
                    <a:pt x="2716" y="489"/>
                    <a:pt x="2233" y="210"/>
                  </a:cubicBezTo>
                  <a:cubicBezTo>
                    <a:pt x="1991" y="70"/>
                    <a:pt x="1674" y="0"/>
                    <a:pt x="1358"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76"/>
            <p:cNvSpPr/>
            <p:nvPr/>
          </p:nvSpPr>
          <p:spPr>
            <a:xfrm>
              <a:off x="5738283" y="2944461"/>
              <a:ext cx="36557" cy="188457"/>
            </a:xfrm>
            <a:custGeom>
              <a:avLst/>
              <a:gdLst/>
              <a:ahLst/>
              <a:cxnLst/>
              <a:rect l="l" t="t" r="r" b="b"/>
              <a:pathLst>
                <a:path w="2983" h="15378" extrusionOk="0">
                  <a:moveTo>
                    <a:pt x="2982" y="6"/>
                  </a:moveTo>
                  <a:lnTo>
                    <a:pt x="2982" y="9"/>
                  </a:lnTo>
                  <a:lnTo>
                    <a:pt x="2982" y="9"/>
                  </a:lnTo>
                  <a:cubicBezTo>
                    <a:pt x="2982" y="8"/>
                    <a:pt x="2982" y="7"/>
                    <a:pt x="2982" y="6"/>
                  </a:cubicBezTo>
                  <a:close/>
                  <a:moveTo>
                    <a:pt x="42" y="0"/>
                  </a:moveTo>
                  <a:lnTo>
                    <a:pt x="1" y="14525"/>
                  </a:lnTo>
                  <a:cubicBezTo>
                    <a:pt x="1" y="14745"/>
                    <a:pt x="145" y="14961"/>
                    <a:pt x="437" y="15129"/>
                  </a:cubicBezTo>
                  <a:cubicBezTo>
                    <a:pt x="723" y="15295"/>
                    <a:pt x="1098" y="15377"/>
                    <a:pt x="1474" y="15377"/>
                  </a:cubicBezTo>
                  <a:cubicBezTo>
                    <a:pt x="1850" y="15377"/>
                    <a:pt x="2226" y="15295"/>
                    <a:pt x="2515" y="15129"/>
                  </a:cubicBezTo>
                  <a:cubicBezTo>
                    <a:pt x="2796" y="14961"/>
                    <a:pt x="2941" y="14745"/>
                    <a:pt x="2941" y="14529"/>
                  </a:cubicBezTo>
                  <a:lnTo>
                    <a:pt x="2982" y="9"/>
                  </a:lnTo>
                  <a:lnTo>
                    <a:pt x="2982" y="9"/>
                  </a:lnTo>
                  <a:cubicBezTo>
                    <a:pt x="2981" y="226"/>
                    <a:pt x="2836" y="441"/>
                    <a:pt x="2556" y="606"/>
                  </a:cubicBezTo>
                  <a:cubicBezTo>
                    <a:pt x="2267" y="773"/>
                    <a:pt x="1889" y="856"/>
                    <a:pt x="1512" y="856"/>
                  </a:cubicBezTo>
                  <a:cubicBezTo>
                    <a:pt x="1138" y="856"/>
                    <a:pt x="764" y="774"/>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76"/>
            <p:cNvSpPr/>
            <p:nvPr/>
          </p:nvSpPr>
          <p:spPr>
            <a:xfrm>
              <a:off x="5774311" y="2944534"/>
              <a:ext cx="527" cy="178151"/>
            </a:xfrm>
            <a:custGeom>
              <a:avLst/>
              <a:gdLst/>
              <a:ahLst/>
              <a:cxnLst/>
              <a:rect l="l" t="t" r="r" b="b"/>
              <a:pathLst>
                <a:path w="43" h="14537" extrusionOk="0">
                  <a:moveTo>
                    <a:pt x="42" y="0"/>
                  </a:moveTo>
                  <a:lnTo>
                    <a:pt x="1" y="14523"/>
                  </a:lnTo>
                  <a:lnTo>
                    <a:pt x="1"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76"/>
            <p:cNvSpPr/>
            <p:nvPr/>
          </p:nvSpPr>
          <p:spPr>
            <a:xfrm>
              <a:off x="5774188" y="2944718"/>
              <a:ext cx="649" cy="178997"/>
            </a:xfrm>
            <a:custGeom>
              <a:avLst/>
              <a:gdLst/>
              <a:ahLst/>
              <a:cxnLst/>
              <a:rect l="l" t="t" r="r" b="b"/>
              <a:pathLst>
                <a:path w="53" h="14606" extrusionOk="0">
                  <a:moveTo>
                    <a:pt x="52" y="1"/>
                  </a:moveTo>
                  <a:lnTo>
                    <a:pt x="52" y="2"/>
                  </a:lnTo>
                  <a:lnTo>
                    <a:pt x="52" y="2"/>
                  </a:lnTo>
                  <a:cubicBezTo>
                    <a:pt x="52" y="2"/>
                    <a:pt x="52" y="1"/>
                    <a:pt x="52" y="1"/>
                  </a:cubicBezTo>
                  <a:close/>
                  <a:moveTo>
                    <a:pt x="52" y="2"/>
                  </a:moveTo>
                  <a:cubicBezTo>
                    <a:pt x="52" y="28"/>
                    <a:pt x="48" y="57"/>
                    <a:pt x="38" y="82"/>
                  </a:cubicBezTo>
                  <a:lnTo>
                    <a:pt x="1" y="14605"/>
                  </a:lnTo>
                  <a:cubicBezTo>
                    <a:pt x="7" y="14577"/>
                    <a:pt x="11" y="14552"/>
                    <a:pt x="11"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76"/>
            <p:cNvSpPr/>
            <p:nvPr/>
          </p:nvSpPr>
          <p:spPr>
            <a:xfrm>
              <a:off x="5773845" y="2945723"/>
              <a:ext cx="846" cy="179033"/>
            </a:xfrm>
            <a:custGeom>
              <a:avLst/>
              <a:gdLst/>
              <a:ahLst/>
              <a:cxnLst/>
              <a:rect l="l" t="t" r="r" b="b"/>
              <a:pathLst>
                <a:path w="69" h="14609" extrusionOk="0">
                  <a:moveTo>
                    <a:pt x="66" y="0"/>
                  </a:moveTo>
                  <a:lnTo>
                    <a:pt x="66" y="9"/>
                  </a:lnTo>
                  <a:lnTo>
                    <a:pt x="66" y="9"/>
                  </a:lnTo>
                  <a:cubicBezTo>
                    <a:pt x="67" y="6"/>
                    <a:pt x="68" y="3"/>
                    <a:pt x="68" y="0"/>
                  </a:cubicBezTo>
                  <a:close/>
                  <a:moveTo>
                    <a:pt x="66" y="9"/>
                  </a:moveTo>
                  <a:lnTo>
                    <a:pt x="66" y="9"/>
                  </a:lnTo>
                  <a:cubicBezTo>
                    <a:pt x="60" y="36"/>
                    <a:pt x="52" y="60"/>
                    <a:pt x="44" y="83"/>
                  </a:cubicBezTo>
                  <a:lnTo>
                    <a:pt x="1" y="14608"/>
                  </a:lnTo>
                  <a:cubicBezTo>
                    <a:pt x="15" y="14579"/>
                    <a:pt x="21" y="14553"/>
                    <a:pt x="31" y="14525"/>
                  </a:cubicBezTo>
                  <a:lnTo>
                    <a:pt x="66" y="9"/>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76"/>
            <p:cNvSpPr/>
            <p:nvPr/>
          </p:nvSpPr>
          <p:spPr>
            <a:xfrm>
              <a:off x="5773391" y="2946740"/>
              <a:ext cx="1005" cy="178984"/>
            </a:xfrm>
            <a:custGeom>
              <a:avLst/>
              <a:gdLst/>
              <a:ahLst/>
              <a:cxnLst/>
              <a:rect l="l" t="t" r="r" b="b"/>
              <a:pathLst>
                <a:path w="82" h="14605" extrusionOk="0">
                  <a:moveTo>
                    <a:pt x="81" y="0"/>
                  </a:moveTo>
                  <a:lnTo>
                    <a:pt x="81" y="0"/>
                  </a:lnTo>
                  <a:cubicBezTo>
                    <a:pt x="72" y="30"/>
                    <a:pt x="58" y="56"/>
                    <a:pt x="44" y="86"/>
                  </a:cubicBezTo>
                  <a:lnTo>
                    <a:pt x="0" y="14605"/>
                  </a:lnTo>
                  <a:cubicBezTo>
                    <a:pt x="20" y="14581"/>
                    <a:pt x="34" y="14551"/>
                    <a:pt x="38" y="14525"/>
                  </a:cubicBezTo>
                  <a:lnTo>
                    <a:pt x="8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76"/>
            <p:cNvSpPr/>
            <p:nvPr/>
          </p:nvSpPr>
          <p:spPr>
            <a:xfrm>
              <a:off x="5772705" y="2947782"/>
              <a:ext cx="1225" cy="179033"/>
            </a:xfrm>
            <a:custGeom>
              <a:avLst/>
              <a:gdLst/>
              <a:ahLst/>
              <a:cxnLst/>
              <a:rect l="l" t="t" r="r" b="b"/>
              <a:pathLst>
                <a:path w="100" h="14609" extrusionOk="0">
                  <a:moveTo>
                    <a:pt x="100" y="1"/>
                  </a:moveTo>
                  <a:lnTo>
                    <a:pt x="100" y="1"/>
                  </a:lnTo>
                  <a:cubicBezTo>
                    <a:pt x="80" y="30"/>
                    <a:pt x="62" y="60"/>
                    <a:pt x="42" y="90"/>
                  </a:cubicBezTo>
                  <a:lnTo>
                    <a:pt x="1" y="14609"/>
                  </a:lnTo>
                  <a:cubicBezTo>
                    <a:pt x="19" y="14585"/>
                    <a:pt x="42" y="14551"/>
                    <a:pt x="56" y="14520"/>
                  </a:cubicBezTo>
                  <a:lnTo>
                    <a:pt x="10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76"/>
            <p:cNvSpPr/>
            <p:nvPr/>
          </p:nvSpPr>
          <p:spPr>
            <a:xfrm>
              <a:off x="5771566" y="2948872"/>
              <a:ext cx="1667" cy="179131"/>
            </a:xfrm>
            <a:custGeom>
              <a:avLst/>
              <a:gdLst/>
              <a:ahLst/>
              <a:cxnLst/>
              <a:rect l="l" t="t" r="r" b="b"/>
              <a:pathLst>
                <a:path w="136" h="14617" extrusionOk="0">
                  <a:moveTo>
                    <a:pt x="135" y="1"/>
                  </a:moveTo>
                  <a:lnTo>
                    <a:pt x="135" y="1"/>
                  </a:lnTo>
                  <a:cubicBezTo>
                    <a:pt x="108" y="30"/>
                    <a:pt x="76" y="64"/>
                    <a:pt x="42" y="98"/>
                  </a:cubicBezTo>
                  <a:lnTo>
                    <a:pt x="1" y="14617"/>
                  </a:lnTo>
                  <a:cubicBezTo>
                    <a:pt x="36" y="14589"/>
                    <a:pt x="66" y="14555"/>
                    <a:pt x="94" y="14520"/>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76"/>
            <p:cNvSpPr/>
            <p:nvPr/>
          </p:nvSpPr>
          <p:spPr>
            <a:xfrm>
              <a:off x="5769262" y="2950061"/>
              <a:ext cx="2831" cy="179671"/>
            </a:xfrm>
            <a:custGeom>
              <a:avLst/>
              <a:gdLst/>
              <a:ahLst/>
              <a:cxnLst/>
              <a:rect l="l" t="t" r="r" b="b"/>
              <a:pathLst>
                <a:path w="231" h="14661" extrusionOk="0">
                  <a:moveTo>
                    <a:pt x="230" y="1"/>
                  </a:moveTo>
                  <a:lnTo>
                    <a:pt x="230" y="1"/>
                  </a:lnTo>
                  <a:cubicBezTo>
                    <a:pt x="179" y="52"/>
                    <a:pt x="117" y="94"/>
                    <a:pt x="42" y="141"/>
                  </a:cubicBezTo>
                  <a:lnTo>
                    <a:pt x="0" y="14660"/>
                  </a:lnTo>
                  <a:cubicBezTo>
                    <a:pt x="70" y="14619"/>
                    <a:pt x="135" y="14571"/>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76"/>
            <p:cNvSpPr/>
            <p:nvPr/>
          </p:nvSpPr>
          <p:spPr>
            <a:xfrm>
              <a:off x="5765108" y="2951789"/>
              <a:ext cx="4681" cy="179805"/>
            </a:xfrm>
            <a:custGeom>
              <a:avLst/>
              <a:gdLst/>
              <a:ahLst/>
              <a:cxnLst/>
              <a:rect l="l" t="t" r="r" b="b"/>
              <a:pathLst>
                <a:path w="382" h="14672" extrusionOk="0">
                  <a:moveTo>
                    <a:pt x="381" y="0"/>
                  </a:moveTo>
                  <a:cubicBezTo>
                    <a:pt x="377" y="0"/>
                    <a:pt x="367" y="2"/>
                    <a:pt x="367" y="8"/>
                  </a:cubicBezTo>
                  <a:cubicBezTo>
                    <a:pt x="264" y="66"/>
                    <a:pt x="155" y="113"/>
                    <a:pt x="38" y="147"/>
                  </a:cubicBezTo>
                  <a:lnTo>
                    <a:pt x="1" y="14672"/>
                  </a:lnTo>
                  <a:cubicBezTo>
                    <a:pt x="114" y="14634"/>
                    <a:pt x="227" y="14587"/>
                    <a:pt x="326" y="14531"/>
                  </a:cubicBezTo>
                  <a:cubicBezTo>
                    <a:pt x="326" y="14527"/>
                    <a:pt x="334" y="14523"/>
                    <a:pt x="339"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76"/>
            <p:cNvSpPr/>
            <p:nvPr/>
          </p:nvSpPr>
          <p:spPr>
            <a:xfrm>
              <a:off x="5761738" y="2953590"/>
              <a:ext cx="3848" cy="178886"/>
            </a:xfrm>
            <a:custGeom>
              <a:avLst/>
              <a:gdLst/>
              <a:ahLst/>
              <a:cxnLst/>
              <a:rect l="l" t="t" r="r" b="b"/>
              <a:pathLst>
                <a:path w="314" h="14597" extrusionOk="0">
                  <a:moveTo>
                    <a:pt x="313" y="0"/>
                  </a:moveTo>
                  <a:lnTo>
                    <a:pt x="313" y="0"/>
                  </a:lnTo>
                  <a:cubicBezTo>
                    <a:pt x="224" y="30"/>
                    <a:pt x="131" y="55"/>
                    <a:pt x="38" y="71"/>
                  </a:cubicBezTo>
                  <a:lnTo>
                    <a:pt x="0" y="14596"/>
                  </a:lnTo>
                  <a:cubicBezTo>
                    <a:pt x="90" y="14575"/>
                    <a:pt x="187" y="14555"/>
                    <a:pt x="276" y="14525"/>
                  </a:cubicBezTo>
                  <a:lnTo>
                    <a:pt x="313"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76"/>
            <p:cNvSpPr/>
            <p:nvPr/>
          </p:nvSpPr>
          <p:spPr>
            <a:xfrm>
              <a:off x="5759385" y="2954460"/>
              <a:ext cx="2818" cy="178335"/>
            </a:xfrm>
            <a:custGeom>
              <a:avLst/>
              <a:gdLst/>
              <a:ahLst/>
              <a:cxnLst/>
              <a:rect l="l" t="t" r="r" b="b"/>
              <a:pathLst>
                <a:path w="230" h="14552" extrusionOk="0">
                  <a:moveTo>
                    <a:pt x="230" y="0"/>
                  </a:moveTo>
                  <a:cubicBezTo>
                    <a:pt x="169" y="14"/>
                    <a:pt x="107" y="18"/>
                    <a:pt x="42" y="26"/>
                  </a:cubicBezTo>
                  <a:lnTo>
                    <a:pt x="0" y="14551"/>
                  </a:lnTo>
                  <a:cubicBezTo>
                    <a:pt x="60" y="14543"/>
                    <a:pt x="127" y="14533"/>
                    <a:pt x="192"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76"/>
            <p:cNvSpPr/>
            <p:nvPr/>
          </p:nvSpPr>
          <p:spPr>
            <a:xfrm>
              <a:off x="5757412" y="2954779"/>
              <a:ext cx="2488" cy="178102"/>
            </a:xfrm>
            <a:custGeom>
              <a:avLst/>
              <a:gdLst/>
              <a:ahLst/>
              <a:cxnLst/>
              <a:rect l="l" t="t" r="r" b="b"/>
              <a:pathLst>
                <a:path w="203" h="14533" extrusionOk="0">
                  <a:moveTo>
                    <a:pt x="203" y="0"/>
                  </a:moveTo>
                  <a:lnTo>
                    <a:pt x="203" y="0"/>
                  </a:lnTo>
                  <a:cubicBezTo>
                    <a:pt x="145" y="6"/>
                    <a:pt x="94" y="8"/>
                    <a:pt x="38" y="14"/>
                  </a:cubicBezTo>
                  <a:lnTo>
                    <a:pt x="1" y="14533"/>
                  </a:lnTo>
                  <a:cubicBezTo>
                    <a:pt x="52" y="14533"/>
                    <a:pt x="108" y="14529"/>
                    <a:pt x="161" y="14525"/>
                  </a:cubicBezTo>
                  <a:lnTo>
                    <a:pt x="203"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76"/>
            <p:cNvSpPr/>
            <p:nvPr/>
          </p:nvSpPr>
          <p:spPr>
            <a:xfrm>
              <a:off x="5755525" y="2954938"/>
              <a:ext cx="2365" cy="177992"/>
            </a:xfrm>
            <a:custGeom>
              <a:avLst/>
              <a:gdLst/>
              <a:ahLst/>
              <a:cxnLst/>
              <a:rect l="l" t="t" r="r" b="b"/>
              <a:pathLst>
                <a:path w="193" h="14524" extrusionOk="0">
                  <a:moveTo>
                    <a:pt x="44" y="1"/>
                  </a:moveTo>
                  <a:lnTo>
                    <a:pt x="0" y="14524"/>
                  </a:lnTo>
                  <a:cubicBezTo>
                    <a:pt x="52" y="14524"/>
                    <a:pt x="103" y="14524"/>
                    <a:pt x="155" y="14520"/>
                  </a:cubicBezTo>
                  <a:lnTo>
                    <a:pt x="19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76"/>
            <p:cNvSpPr/>
            <p:nvPr/>
          </p:nvSpPr>
          <p:spPr>
            <a:xfrm>
              <a:off x="5753797" y="2954852"/>
              <a:ext cx="2243" cy="178077"/>
            </a:xfrm>
            <a:custGeom>
              <a:avLst/>
              <a:gdLst/>
              <a:ahLst/>
              <a:cxnLst/>
              <a:rect l="l" t="t" r="r" b="b"/>
              <a:pathLst>
                <a:path w="183" h="14531" extrusionOk="0">
                  <a:moveTo>
                    <a:pt x="42" y="0"/>
                  </a:moveTo>
                  <a:lnTo>
                    <a:pt x="1" y="14523"/>
                  </a:lnTo>
                  <a:cubicBezTo>
                    <a:pt x="48" y="14523"/>
                    <a:pt x="94" y="14527"/>
                    <a:pt x="141" y="14531"/>
                  </a:cubicBezTo>
                  <a:lnTo>
                    <a:pt x="183" y="8"/>
                  </a:lnTo>
                  <a:cubicBezTo>
                    <a:pt x="137" y="8"/>
                    <a:pt x="90" y="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76"/>
            <p:cNvSpPr/>
            <p:nvPr/>
          </p:nvSpPr>
          <p:spPr>
            <a:xfrm>
              <a:off x="5751996" y="2954632"/>
              <a:ext cx="2328" cy="178200"/>
            </a:xfrm>
            <a:custGeom>
              <a:avLst/>
              <a:gdLst/>
              <a:ahLst/>
              <a:cxnLst/>
              <a:rect l="l" t="t" r="r" b="b"/>
              <a:pathLst>
                <a:path w="190" h="14541" extrusionOk="0">
                  <a:moveTo>
                    <a:pt x="45" y="0"/>
                  </a:moveTo>
                  <a:lnTo>
                    <a:pt x="1" y="14525"/>
                  </a:lnTo>
                  <a:cubicBezTo>
                    <a:pt x="49" y="14529"/>
                    <a:pt x="96" y="14537"/>
                    <a:pt x="148" y="14541"/>
                  </a:cubicBezTo>
                  <a:lnTo>
                    <a:pt x="189" y="18"/>
                  </a:lnTo>
                  <a:cubicBezTo>
                    <a:pt x="138" y="12"/>
                    <a:pt x="92" y="8"/>
                    <a:pt x="45"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76"/>
            <p:cNvSpPr/>
            <p:nvPr/>
          </p:nvSpPr>
          <p:spPr>
            <a:xfrm>
              <a:off x="5750231" y="2954313"/>
              <a:ext cx="2316" cy="178310"/>
            </a:xfrm>
            <a:custGeom>
              <a:avLst/>
              <a:gdLst/>
              <a:ahLst/>
              <a:cxnLst/>
              <a:rect l="l" t="t" r="r" b="b"/>
              <a:pathLst>
                <a:path w="189" h="14550" extrusionOk="0">
                  <a:moveTo>
                    <a:pt x="42" y="0"/>
                  </a:moveTo>
                  <a:lnTo>
                    <a:pt x="0" y="14523"/>
                  </a:lnTo>
                  <a:cubicBezTo>
                    <a:pt x="48" y="14533"/>
                    <a:pt x="99" y="14541"/>
                    <a:pt x="145" y="14549"/>
                  </a:cubicBezTo>
                  <a:lnTo>
                    <a:pt x="189" y="26"/>
                  </a:lnTo>
                  <a:cubicBezTo>
                    <a:pt x="137"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76"/>
            <p:cNvSpPr/>
            <p:nvPr/>
          </p:nvSpPr>
          <p:spPr>
            <a:xfrm>
              <a:off x="5748381" y="2953897"/>
              <a:ext cx="2365" cy="178408"/>
            </a:xfrm>
            <a:custGeom>
              <a:avLst/>
              <a:gdLst/>
              <a:ahLst/>
              <a:cxnLst/>
              <a:rect l="l" t="t" r="r" b="b"/>
              <a:pathLst>
                <a:path w="193" h="14558" extrusionOk="0">
                  <a:moveTo>
                    <a:pt x="44" y="1"/>
                  </a:moveTo>
                  <a:lnTo>
                    <a:pt x="1" y="14520"/>
                  </a:lnTo>
                  <a:cubicBezTo>
                    <a:pt x="48" y="14534"/>
                    <a:pt x="100" y="14546"/>
                    <a:pt x="151" y="14557"/>
                  </a:cubicBezTo>
                  <a:lnTo>
                    <a:pt x="193" y="34"/>
                  </a:lnTo>
                  <a:cubicBezTo>
                    <a:pt x="143" y="25"/>
                    <a:pt x="90" y="1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76"/>
            <p:cNvSpPr/>
            <p:nvPr/>
          </p:nvSpPr>
          <p:spPr>
            <a:xfrm>
              <a:off x="5746199" y="2953125"/>
              <a:ext cx="2733" cy="178739"/>
            </a:xfrm>
            <a:custGeom>
              <a:avLst/>
              <a:gdLst/>
              <a:ahLst/>
              <a:cxnLst/>
              <a:rect l="l" t="t" r="r" b="b"/>
              <a:pathLst>
                <a:path w="223" h="14585" extrusionOk="0">
                  <a:moveTo>
                    <a:pt x="44" y="0"/>
                  </a:moveTo>
                  <a:lnTo>
                    <a:pt x="1" y="14525"/>
                  </a:lnTo>
                  <a:cubicBezTo>
                    <a:pt x="58" y="14547"/>
                    <a:pt x="113" y="14567"/>
                    <a:pt x="179" y="14585"/>
                  </a:cubicBezTo>
                  <a:lnTo>
                    <a:pt x="222" y="64"/>
                  </a:lnTo>
                  <a:cubicBezTo>
                    <a:pt x="157" y="44"/>
                    <a:pt x="100" y="22"/>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76"/>
            <p:cNvSpPr/>
            <p:nvPr/>
          </p:nvSpPr>
          <p:spPr>
            <a:xfrm>
              <a:off x="5738283" y="2944461"/>
              <a:ext cx="8468" cy="186680"/>
            </a:xfrm>
            <a:custGeom>
              <a:avLst/>
              <a:gdLst/>
              <a:ahLst/>
              <a:cxnLst/>
              <a:rect l="l" t="t" r="r" b="b"/>
              <a:pathLst>
                <a:path w="691" h="15233" extrusionOk="0">
                  <a:moveTo>
                    <a:pt x="42" y="0"/>
                  </a:moveTo>
                  <a:lnTo>
                    <a:pt x="1" y="14525"/>
                  </a:lnTo>
                  <a:cubicBezTo>
                    <a:pt x="1" y="14745"/>
                    <a:pt x="145" y="14961"/>
                    <a:pt x="437" y="15129"/>
                  </a:cubicBezTo>
                  <a:cubicBezTo>
                    <a:pt x="502" y="15167"/>
                    <a:pt x="571" y="15203"/>
                    <a:pt x="647" y="15232"/>
                  </a:cubicBezTo>
                  <a:lnTo>
                    <a:pt x="690" y="707"/>
                  </a:lnTo>
                  <a:cubicBezTo>
                    <a:pt x="615" y="678"/>
                    <a:pt x="543" y="648"/>
                    <a:pt x="478" y="610"/>
                  </a:cubicBezTo>
                  <a:cubicBezTo>
                    <a:pt x="189"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76"/>
            <p:cNvSpPr/>
            <p:nvPr/>
          </p:nvSpPr>
          <p:spPr>
            <a:xfrm>
              <a:off x="5737021" y="2934094"/>
              <a:ext cx="39535" cy="20870"/>
            </a:xfrm>
            <a:custGeom>
              <a:avLst/>
              <a:gdLst/>
              <a:ahLst/>
              <a:cxnLst/>
              <a:rect l="l" t="t" r="r" b="b"/>
              <a:pathLst>
                <a:path w="3226" h="1703" extrusionOk="0">
                  <a:moveTo>
                    <a:pt x="1614" y="1"/>
                  </a:moveTo>
                  <a:cubicBezTo>
                    <a:pt x="1238" y="1"/>
                    <a:pt x="863" y="84"/>
                    <a:pt x="577" y="252"/>
                  </a:cubicBezTo>
                  <a:cubicBezTo>
                    <a:pt x="1" y="581"/>
                    <a:pt x="5" y="1122"/>
                    <a:pt x="581" y="1456"/>
                  </a:cubicBezTo>
                  <a:cubicBezTo>
                    <a:pt x="867" y="1620"/>
                    <a:pt x="1241" y="1702"/>
                    <a:pt x="1615" y="1702"/>
                  </a:cubicBezTo>
                  <a:cubicBezTo>
                    <a:pt x="1992" y="1702"/>
                    <a:pt x="2370" y="1619"/>
                    <a:pt x="2659" y="1452"/>
                  </a:cubicBezTo>
                  <a:cubicBezTo>
                    <a:pt x="3226" y="1118"/>
                    <a:pt x="3222" y="581"/>
                    <a:pt x="2655" y="252"/>
                  </a:cubicBezTo>
                  <a:cubicBezTo>
                    <a:pt x="2366"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76"/>
            <p:cNvSpPr/>
            <p:nvPr/>
          </p:nvSpPr>
          <p:spPr>
            <a:xfrm>
              <a:off x="5685031" y="2641341"/>
              <a:ext cx="136276" cy="336020"/>
            </a:xfrm>
            <a:custGeom>
              <a:avLst/>
              <a:gdLst/>
              <a:ahLst/>
              <a:cxnLst/>
              <a:rect l="l" t="t" r="r" b="b"/>
              <a:pathLst>
                <a:path w="11120" h="27419" extrusionOk="0">
                  <a:moveTo>
                    <a:pt x="72" y="1"/>
                  </a:moveTo>
                  <a:cubicBezTo>
                    <a:pt x="72" y="6"/>
                    <a:pt x="72" y="11"/>
                    <a:pt x="72" y="16"/>
                  </a:cubicBezTo>
                  <a:lnTo>
                    <a:pt x="72" y="16"/>
                  </a:lnTo>
                  <a:lnTo>
                    <a:pt x="72" y="1"/>
                  </a:lnTo>
                  <a:close/>
                  <a:moveTo>
                    <a:pt x="11120" y="34"/>
                  </a:moveTo>
                  <a:lnTo>
                    <a:pt x="11120" y="37"/>
                  </a:lnTo>
                  <a:lnTo>
                    <a:pt x="11120" y="37"/>
                  </a:lnTo>
                  <a:cubicBezTo>
                    <a:pt x="11120" y="36"/>
                    <a:pt x="11120" y="35"/>
                    <a:pt x="11120" y="34"/>
                  </a:cubicBezTo>
                  <a:close/>
                  <a:moveTo>
                    <a:pt x="72" y="16"/>
                  </a:moveTo>
                  <a:lnTo>
                    <a:pt x="0" y="24205"/>
                  </a:lnTo>
                  <a:cubicBezTo>
                    <a:pt x="0" y="25029"/>
                    <a:pt x="545" y="25859"/>
                    <a:pt x="1633" y="26489"/>
                  </a:cubicBezTo>
                  <a:cubicBezTo>
                    <a:pt x="1882" y="26632"/>
                    <a:pt x="2150" y="26754"/>
                    <a:pt x="2431" y="26867"/>
                  </a:cubicBezTo>
                  <a:cubicBezTo>
                    <a:pt x="2445" y="26873"/>
                    <a:pt x="2459" y="26877"/>
                    <a:pt x="2473" y="26881"/>
                  </a:cubicBezTo>
                  <a:cubicBezTo>
                    <a:pt x="2520" y="26899"/>
                    <a:pt x="2566" y="26911"/>
                    <a:pt x="2613" y="26927"/>
                  </a:cubicBezTo>
                  <a:cubicBezTo>
                    <a:pt x="2772" y="26986"/>
                    <a:pt x="2932" y="27046"/>
                    <a:pt x="3097" y="27093"/>
                  </a:cubicBezTo>
                  <a:cubicBezTo>
                    <a:pt x="3190" y="27117"/>
                    <a:pt x="3283" y="27139"/>
                    <a:pt x="3378" y="27161"/>
                  </a:cubicBezTo>
                  <a:cubicBezTo>
                    <a:pt x="3430" y="27172"/>
                    <a:pt x="3481" y="27186"/>
                    <a:pt x="3533" y="27198"/>
                  </a:cubicBezTo>
                  <a:cubicBezTo>
                    <a:pt x="3580" y="27212"/>
                    <a:pt x="3626" y="27224"/>
                    <a:pt x="3673" y="27232"/>
                  </a:cubicBezTo>
                  <a:cubicBezTo>
                    <a:pt x="3856" y="27269"/>
                    <a:pt x="4040" y="27303"/>
                    <a:pt x="4222" y="27331"/>
                  </a:cubicBezTo>
                  <a:cubicBezTo>
                    <a:pt x="4287" y="27339"/>
                    <a:pt x="4359" y="27341"/>
                    <a:pt x="4424" y="27351"/>
                  </a:cubicBezTo>
                  <a:cubicBezTo>
                    <a:pt x="4470" y="27355"/>
                    <a:pt x="4513" y="27363"/>
                    <a:pt x="4559" y="27367"/>
                  </a:cubicBezTo>
                  <a:cubicBezTo>
                    <a:pt x="4626" y="27376"/>
                    <a:pt x="4692" y="27384"/>
                    <a:pt x="4761" y="27388"/>
                  </a:cubicBezTo>
                  <a:cubicBezTo>
                    <a:pt x="4939" y="27404"/>
                    <a:pt x="5117" y="27414"/>
                    <a:pt x="5302" y="27418"/>
                  </a:cubicBezTo>
                  <a:lnTo>
                    <a:pt x="5625" y="27418"/>
                  </a:lnTo>
                  <a:cubicBezTo>
                    <a:pt x="5708" y="27418"/>
                    <a:pt x="5789" y="27418"/>
                    <a:pt x="5868" y="27414"/>
                  </a:cubicBezTo>
                  <a:cubicBezTo>
                    <a:pt x="6074" y="27410"/>
                    <a:pt x="6280" y="27396"/>
                    <a:pt x="6482" y="27374"/>
                  </a:cubicBezTo>
                  <a:cubicBezTo>
                    <a:pt x="6506" y="27372"/>
                    <a:pt x="6530" y="27367"/>
                    <a:pt x="6548" y="27367"/>
                  </a:cubicBezTo>
                  <a:cubicBezTo>
                    <a:pt x="6609" y="27359"/>
                    <a:pt x="6661" y="27347"/>
                    <a:pt x="6722" y="27341"/>
                  </a:cubicBezTo>
                  <a:cubicBezTo>
                    <a:pt x="6877" y="27321"/>
                    <a:pt x="7035" y="27303"/>
                    <a:pt x="7186" y="27277"/>
                  </a:cubicBezTo>
                  <a:cubicBezTo>
                    <a:pt x="7257" y="27262"/>
                    <a:pt x="7322" y="27240"/>
                    <a:pt x="7392" y="27228"/>
                  </a:cubicBezTo>
                  <a:cubicBezTo>
                    <a:pt x="7576" y="27184"/>
                    <a:pt x="7758" y="27139"/>
                    <a:pt x="7936" y="27087"/>
                  </a:cubicBezTo>
                  <a:cubicBezTo>
                    <a:pt x="8036" y="27061"/>
                    <a:pt x="8139" y="27046"/>
                    <a:pt x="8236" y="27016"/>
                  </a:cubicBezTo>
                  <a:cubicBezTo>
                    <a:pt x="8317" y="26990"/>
                    <a:pt x="8386" y="26956"/>
                    <a:pt x="8465" y="26927"/>
                  </a:cubicBezTo>
                  <a:cubicBezTo>
                    <a:pt x="8533" y="26901"/>
                    <a:pt x="8602" y="26877"/>
                    <a:pt x="8673" y="26851"/>
                  </a:cubicBezTo>
                  <a:cubicBezTo>
                    <a:pt x="8939" y="26741"/>
                    <a:pt x="9202" y="26622"/>
                    <a:pt x="9446" y="26483"/>
                  </a:cubicBezTo>
                  <a:cubicBezTo>
                    <a:pt x="9470" y="26469"/>
                    <a:pt x="9494" y="26459"/>
                    <a:pt x="9511" y="26445"/>
                  </a:cubicBezTo>
                  <a:cubicBezTo>
                    <a:pt x="9569" y="26412"/>
                    <a:pt x="9614" y="26374"/>
                    <a:pt x="9666" y="26344"/>
                  </a:cubicBezTo>
                  <a:cubicBezTo>
                    <a:pt x="9727" y="26301"/>
                    <a:pt x="9799" y="26259"/>
                    <a:pt x="9854" y="26218"/>
                  </a:cubicBezTo>
                  <a:cubicBezTo>
                    <a:pt x="9910" y="26174"/>
                    <a:pt x="9961" y="26132"/>
                    <a:pt x="10015" y="26091"/>
                  </a:cubicBezTo>
                  <a:cubicBezTo>
                    <a:pt x="10070" y="26043"/>
                    <a:pt x="10126" y="26002"/>
                    <a:pt x="10177" y="25956"/>
                  </a:cubicBezTo>
                  <a:cubicBezTo>
                    <a:pt x="10187" y="25946"/>
                    <a:pt x="10201" y="25938"/>
                    <a:pt x="10211" y="25924"/>
                  </a:cubicBezTo>
                  <a:cubicBezTo>
                    <a:pt x="10234" y="25905"/>
                    <a:pt x="10248" y="25883"/>
                    <a:pt x="10272" y="25861"/>
                  </a:cubicBezTo>
                  <a:cubicBezTo>
                    <a:pt x="10355" y="25778"/>
                    <a:pt x="10431" y="25699"/>
                    <a:pt x="10502" y="25611"/>
                  </a:cubicBezTo>
                  <a:cubicBezTo>
                    <a:pt x="10520" y="25595"/>
                    <a:pt x="10540" y="25580"/>
                    <a:pt x="10553" y="25558"/>
                  </a:cubicBezTo>
                  <a:cubicBezTo>
                    <a:pt x="10571" y="25540"/>
                    <a:pt x="10575" y="25520"/>
                    <a:pt x="10595" y="25502"/>
                  </a:cubicBezTo>
                  <a:cubicBezTo>
                    <a:pt x="10643" y="25435"/>
                    <a:pt x="10684" y="25372"/>
                    <a:pt x="10726" y="25304"/>
                  </a:cubicBezTo>
                  <a:cubicBezTo>
                    <a:pt x="10740" y="25279"/>
                    <a:pt x="10763" y="25253"/>
                    <a:pt x="10777" y="25227"/>
                  </a:cubicBezTo>
                  <a:cubicBezTo>
                    <a:pt x="10787" y="25215"/>
                    <a:pt x="10787" y="25203"/>
                    <a:pt x="10791" y="25185"/>
                  </a:cubicBezTo>
                  <a:cubicBezTo>
                    <a:pt x="10829" y="25130"/>
                    <a:pt x="10853" y="25071"/>
                    <a:pt x="10876" y="25011"/>
                  </a:cubicBezTo>
                  <a:cubicBezTo>
                    <a:pt x="10890" y="24977"/>
                    <a:pt x="10914" y="24948"/>
                    <a:pt x="10924" y="24914"/>
                  </a:cubicBezTo>
                  <a:cubicBezTo>
                    <a:pt x="10928" y="24902"/>
                    <a:pt x="10928" y="24890"/>
                    <a:pt x="10932" y="24880"/>
                  </a:cubicBezTo>
                  <a:cubicBezTo>
                    <a:pt x="10956" y="24821"/>
                    <a:pt x="10965" y="24767"/>
                    <a:pt x="10985" y="24712"/>
                  </a:cubicBezTo>
                  <a:cubicBezTo>
                    <a:pt x="10993" y="24674"/>
                    <a:pt x="11003" y="24641"/>
                    <a:pt x="11013" y="24601"/>
                  </a:cubicBezTo>
                  <a:cubicBezTo>
                    <a:pt x="11017" y="24593"/>
                    <a:pt x="11013" y="24585"/>
                    <a:pt x="11017" y="24571"/>
                  </a:cubicBezTo>
                  <a:cubicBezTo>
                    <a:pt x="11027" y="24518"/>
                    <a:pt x="11031" y="24454"/>
                    <a:pt x="11035" y="24395"/>
                  </a:cubicBezTo>
                  <a:cubicBezTo>
                    <a:pt x="11041" y="24361"/>
                    <a:pt x="11045" y="24322"/>
                    <a:pt x="11051" y="24284"/>
                  </a:cubicBezTo>
                  <a:lnTo>
                    <a:pt x="11051" y="24238"/>
                  </a:lnTo>
                  <a:lnTo>
                    <a:pt x="11120" y="37"/>
                  </a:lnTo>
                  <a:lnTo>
                    <a:pt x="11120" y="37"/>
                  </a:lnTo>
                  <a:cubicBezTo>
                    <a:pt x="11120" y="91"/>
                    <a:pt x="11110" y="146"/>
                    <a:pt x="11106" y="201"/>
                  </a:cubicBezTo>
                  <a:cubicBezTo>
                    <a:pt x="11096" y="260"/>
                    <a:pt x="11096" y="315"/>
                    <a:pt x="11088" y="367"/>
                  </a:cubicBezTo>
                  <a:cubicBezTo>
                    <a:pt x="11078" y="417"/>
                    <a:pt x="11065" y="468"/>
                    <a:pt x="11051" y="514"/>
                  </a:cubicBezTo>
                  <a:cubicBezTo>
                    <a:pt x="11037" y="569"/>
                    <a:pt x="11023" y="625"/>
                    <a:pt x="11003" y="674"/>
                  </a:cubicBezTo>
                  <a:cubicBezTo>
                    <a:pt x="10985" y="722"/>
                    <a:pt x="10965" y="763"/>
                    <a:pt x="10948" y="809"/>
                  </a:cubicBezTo>
                  <a:cubicBezTo>
                    <a:pt x="10918" y="868"/>
                    <a:pt x="10896" y="924"/>
                    <a:pt x="10866" y="983"/>
                  </a:cubicBezTo>
                  <a:cubicBezTo>
                    <a:pt x="10845" y="1025"/>
                    <a:pt x="10815" y="1064"/>
                    <a:pt x="10791" y="1102"/>
                  </a:cubicBezTo>
                  <a:cubicBezTo>
                    <a:pt x="10750" y="1169"/>
                    <a:pt x="10708" y="1233"/>
                    <a:pt x="10660" y="1300"/>
                  </a:cubicBezTo>
                  <a:cubicBezTo>
                    <a:pt x="10633" y="1334"/>
                    <a:pt x="10605" y="1373"/>
                    <a:pt x="10571" y="1409"/>
                  </a:cubicBezTo>
                  <a:cubicBezTo>
                    <a:pt x="10502" y="1496"/>
                    <a:pt x="10421" y="1579"/>
                    <a:pt x="10337" y="1665"/>
                  </a:cubicBezTo>
                  <a:cubicBezTo>
                    <a:pt x="10310" y="1694"/>
                    <a:pt x="10280" y="1720"/>
                    <a:pt x="10248" y="1748"/>
                  </a:cubicBezTo>
                  <a:cubicBezTo>
                    <a:pt x="10191" y="1799"/>
                    <a:pt x="10135" y="1847"/>
                    <a:pt x="10074" y="1892"/>
                  </a:cubicBezTo>
                  <a:cubicBezTo>
                    <a:pt x="10022" y="1936"/>
                    <a:pt x="9977" y="1972"/>
                    <a:pt x="9925" y="2009"/>
                  </a:cubicBezTo>
                  <a:cubicBezTo>
                    <a:pt x="9858" y="2061"/>
                    <a:pt x="9789" y="2104"/>
                    <a:pt x="9713" y="2150"/>
                  </a:cubicBezTo>
                  <a:cubicBezTo>
                    <a:pt x="9648" y="2194"/>
                    <a:pt x="9583" y="2239"/>
                    <a:pt x="9517" y="2281"/>
                  </a:cubicBezTo>
                  <a:cubicBezTo>
                    <a:pt x="9278" y="2417"/>
                    <a:pt x="9014" y="2536"/>
                    <a:pt x="8747" y="2645"/>
                  </a:cubicBezTo>
                  <a:cubicBezTo>
                    <a:pt x="8671" y="2675"/>
                    <a:pt x="8598" y="2699"/>
                    <a:pt x="8527" y="2730"/>
                  </a:cubicBezTo>
                  <a:cubicBezTo>
                    <a:pt x="8358" y="2788"/>
                    <a:pt x="8184" y="2835"/>
                    <a:pt x="8016" y="2885"/>
                  </a:cubicBezTo>
                  <a:cubicBezTo>
                    <a:pt x="7828" y="2936"/>
                    <a:pt x="7645" y="2984"/>
                    <a:pt x="7457" y="3020"/>
                  </a:cubicBezTo>
                  <a:cubicBezTo>
                    <a:pt x="7237" y="3067"/>
                    <a:pt x="7017" y="3109"/>
                    <a:pt x="6791" y="3138"/>
                  </a:cubicBezTo>
                  <a:cubicBezTo>
                    <a:pt x="6736" y="3144"/>
                    <a:pt x="6675" y="3156"/>
                    <a:pt x="6619" y="3160"/>
                  </a:cubicBezTo>
                  <a:cubicBezTo>
                    <a:pt x="6314" y="3194"/>
                    <a:pt x="6003" y="3212"/>
                    <a:pt x="5694" y="3216"/>
                  </a:cubicBezTo>
                  <a:lnTo>
                    <a:pt x="5543" y="3216"/>
                  </a:lnTo>
                  <a:cubicBezTo>
                    <a:pt x="5240" y="3212"/>
                    <a:pt x="4935" y="3194"/>
                    <a:pt x="4630" y="3164"/>
                  </a:cubicBezTo>
                  <a:cubicBezTo>
                    <a:pt x="4583" y="3156"/>
                    <a:pt x="4535" y="3152"/>
                    <a:pt x="4484" y="3148"/>
                  </a:cubicBezTo>
                  <a:cubicBezTo>
                    <a:pt x="4184" y="3109"/>
                    <a:pt x="3893" y="3059"/>
                    <a:pt x="3608" y="2996"/>
                  </a:cubicBezTo>
                  <a:cubicBezTo>
                    <a:pt x="3550" y="2982"/>
                    <a:pt x="3495" y="2970"/>
                    <a:pt x="3443" y="2956"/>
                  </a:cubicBezTo>
                  <a:cubicBezTo>
                    <a:pt x="3180" y="2891"/>
                    <a:pt x="2926" y="2814"/>
                    <a:pt x="2683" y="2724"/>
                  </a:cubicBezTo>
                  <a:cubicBezTo>
                    <a:pt x="2637" y="2709"/>
                    <a:pt x="2586" y="2695"/>
                    <a:pt x="2542" y="2679"/>
                  </a:cubicBezTo>
                  <a:cubicBezTo>
                    <a:pt x="2247" y="2564"/>
                    <a:pt x="1966" y="2433"/>
                    <a:pt x="1704" y="2281"/>
                  </a:cubicBezTo>
                  <a:cubicBezTo>
                    <a:pt x="618" y="1659"/>
                    <a:pt x="73" y="837"/>
                    <a:pt x="72" y="16"/>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76"/>
            <p:cNvSpPr/>
            <p:nvPr/>
          </p:nvSpPr>
          <p:spPr>
            <a:xfrm>
              <a:off x="5679246" y="2607799"/>
              <a:ext cx="148763" cy="78432"/>
            </a:xfrm>
            <a:custGeom>
              <a:avLst/>
              <a:gdLst/>
              <a:ahLst/>
              <a:cxnLst/>
              <a:rect l="l" t="t" r="r" b="b"/>
              <a:pathLst>
                <a:path w="12139" h="6400" extrusionOk="0">
                  <a:moveTo>
                    <a:pt x="6049" y="1"/>
                  </a:moveTo>
                  <a:cubicBezTo>
                    <a:pt x="4637" y="1"/>
                    <a:pt x="3227" y="312"/>
                    <a:pt x="2154" y="935"/>
                  </a:cubicBezTo>
                  <a:cubicBezTo>
                    <a:pt x="1" y="2187"/>
                    <a:pt x="11" y="4218"/>
                    <a:pt x="2176" y="5464"/>
                  </a:cubicBezTo>
                  <a:cubicBezTo>
                    <a:pt x="3258" y="6088"/>
                    <a:pt x="4673" y="6400"/>
                    <a:pt x="6087" y="6400"/>
                  </a:cubicBezTo>
                  <a:cubicBezTo>
                    <a:pt x="7501" y="6400"/>
                    <a:pt x="8914" y="6088"/>
                    <a:pt x="9989" y="5464"/>
                  </a:cubicBezTo>
                  <a:cubicBezTo>
                    <a:pt x="12139" y="4214"/>
                    <a:pt x="12125" y="2187"/>
                    <a:pt x="9962" y="939"/>
                  </a:cubicBezTo>
                  <a:cubicBezTo>
                    <a:pt x="8880" y="313"/>
                    <a:pt x="7464" y="1"/>
                    <a:pt x="6049"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76"/>
            <p:cNvSpPr/>
            <p:nvPr/>
          </p:nvSpPr>
          <p:spPr>
            <a:xfrm>
              <a:off x="5735109" y="2476633"/>
              <a:ext cx="36520" cy="188433"/>
            </a:xfrm>
            <a:custGeom>
              <a:avLst/>
              <a:gdLst/>
              <a:ahLst/>
              <a:cxnLst/>
              <a:rect l="l" t="t" r="r" b="b"/>
              <a:pathLst>
                <a:path w="2980" h="15376" extrusionOk="0">
                  <a:moveTo>
                    <a:pt x="2980" y="5"/>
                  </a:moveTo>
                  <a:lnTo>
                    <a:pt x="2980" y="8"/>
                  </a:lnTo>
                  <a:lnTo>
                    <a:pt x="2980" y="8"/>
                  </a:lnTo>
                  <a:cubicBezTo>
                    <a:pt x="2980" y="7"/>
                    <a:pt x="2980" y="6"/>
                    <a:pt x="2980" y="5"/>
                  </a:cubicBezTo>
                  <a:close/>
                  <a:moveTo>
                    <a:pt x="44" y="1"/>
                  </a:moveTo>
                  <a:lnTo>
                    <a:pt x="6" y="14522"/>
                  </a:lnTo>
                  <a:cubicBezTo>
                    <a:pt x="0" y="14741"/>
                    <a:pt x="151" y="14961"/>
                    <a:pt x="438" y="15126"/>
                  </a:cubicBezTo>
                  <a:cubicBezTo>
                    <a:pt x="726" y="15292"/>
                    <a:pt x="1103" y="15375"/>
                    <a:pt x="1478" y="15375"/>
                  </a:cubicBezTo>
                  <a:cubicBezTo>
                    <a:pt x="1853" y="15375"/>
                    <a:pt x="2227" y="15292"/>
                    <a:pt x="2510" y="15126"/>
                  </a:cubicBezTo>
                  <a:cubicBezTo>
                    <a:pt x="2797" y="14961"/>
                    <a:pt x="2936" y="14745"/>
                    <a:pt x="2936" y="14530"/>
                  </a:cubicBezTo>
                  <a:lnTo>
                    <a:pt x="2980" y="8"/>
                  </a:lnTo>
                  <a:lnTo>
                    <a:pt x="2980" y="8"/>
                  </a:lnTo>
                  <a:cubicBezTo>
                    <a:pt x="2978" y="226"/>
                    <a:pt x="2838" y="441"/>
                    <a:pt x="2552" y="605"/>
                  </a:cubicBezTo>
                  <a:cubicBezTo>
                    <a:pt x="2266" y="770"/>
                    <a:pt x="1893" y="853"/>
                    <a:pt x="1518" y="853"/>
                  </a:cubicBezTo>
                  <a:cubicBezTo>
                    <a:pt x="1143" y="853"/>
                    <a:pt x="768" y="770"/>
                    <a:pt x="480" y="605"/>
                  </a:cubicBezTo>
                  <a:cubicBezTo>
                    <a:pt x="188" y="436"/>
                    <a:pt x="44" y="217"/>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76"/>
            <p:cNvSpPr/>
            <p:nvPr/>
          </p:nvSpPr>
          <p:spPr>
            <a:xfrm>
              <a:off x="5771088" y="2476682"/>
              <a:ext cx="539" cy="178163"/>
            </a:xfrm>
            <a:custGeom>
              <a:avLst/>
              <a:gdLst/>
              <a:ahLst/>
              <a:cxnLst/>
              <a:rect l="l" t="t" r="r" b="b"/>
              <a:pathLst>
                <a:path w="44" h="14538" extrusionOk="0">
                  <a:moveTo>
                    <a:pt x="44" y="1"/>
                  </a:moveTo>
                  <a:lnTo>
                    <a:pt x="0" y="14526"/>
                  </a:lnTo>
                  <a:lnTo>
                    <a:pt x="0" y="14537"/>
                  </a:lnTo>
                  <a:lnTo>
                    <a:pt x="44" y="14"/>
                  </a:lnTo>
                  <a:lnTo>
                    <a:pt x="44"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76"/>
            <p:cNvSpPr/>
            <p:nvPr/>
          </p:nvSpPr>
          <p:spPr>
            <a:xfrm>
              <a:off x="5770990" y="2476854"/>
              <a:ext cx="637" cy="179033"/>
            </a:xfrm>
            <a:custGeom>
              <a:avLst/>
              <a:gdLst/>
              <a:ahLst/>
              <a:cxnLst/>
              <a:rect l="l" t="t" r="r" b="b"/>
              <a:pathLst>
                <a:path w="52" h="14609" extrusionOk="0">
                  <a:moveTo>
                    <a:pt x="52" y="0"/>
                  </a:moveTo>
                  <a:lnTo>
                    <a:pt x="52" y="2"/>
                  </a:lnTo>
                  <a:lnTo>
                    <a:pt x="52" y="2"/>
                  </a:lnTo>
                  <a:cubicBezTo>
                    <a:pt x="52" y="2"/>
                    <a:pt x="52" y="1"/>
                    <a:pt x="52" y="0"/>
                  </a:cubicBezTo>
                  <a:close/>
                  <a:moveTo>
                    <a:pt x="52" y="2"/>
                  </a:moveTo>
                  <a:lnTo>
                    <a:pt x="52" y="2"/>
                  </a:lnTo>
                  <a:cubicBezTo>
                    <a:pt x="51" y="31"/>
                    <a:pt x="48" y="58"/>
                    <a:pt x="42" y="84"/>
                  </a:cubicBezTo>
                  <a:lnTo>
                    <a:pt x="0" y="14609"/>
                  </a:lnTo>
                  <a:cubicBezTo>
                    <a:pt x="4" y="14579"/>
                    <a:pt x="8" y="14553"/>
                    <a:pt x="8"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76"/>
            <p:cNvSpPr/>
            <p:nvPr/>
          </p:nvSpPr>
          <p:spPr>
            <a:xfrm>
              <a:off x="5770696" y="2477871"/>
              <a:ext cx="809" cy="178984"/>
            </a:xfrm>
            <a:custGeom>
              <a:avLst/>
              <a:gdLst/>
              <a:ahLst/>
              <a:cxnLst/>
              <a:rect l="l" t="t" r="r" b="b"/>
              <a:pathLst>
                <a:path w="66" h="14605" extrusionOk="0">
                  <a:moveTo>
                    <a:pt x="66" y="1"/>
                  </a:moveTo>
                  <a:cubicBezTo>
                    <a:pt x="62" y="30"/>
                    <a:pt x="52" y="56"/>
                    <a:pt x="42" y="86"/>
                  </a:cubicBezTo>
                  <a:lnTo>
                    <a:pt x="0" y="14605"/>
                  </a:lnTo>
                  <a:cubicBezTo>
                    <a:pt x="10" y="14581"/>
                    <a:pt x="18" y="14549"/>
                    <a:pt x="24" y="14526"/>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76"/>
            <p:cNvSpPr/>
            <p:nvPr/>
          </p:nvSpPr>
          <p:spPr>
            <a:xfrm>
              <a:off x="5770230" y="2478912"/>
              <a:ext cx="980" cy="178997"/>
            </a:xfrm>
            <a:custGeom>
              <a:avLst/>
              <a:gdLst/>
              <a:ahLst/>
              <a:cxnLst/>
              <a:rect l="l" t="t" r="r" b="b"/>
              <a:pathLst>
                <a:path w="80" h="14606" extrusionOk="0">
                  <a:moveTo>
                    <a:pt x="80" y="1"/>
                  </a:moveTo>
                  <a:lnTo>
                    <a:pt x="80" y="1"/>
                  </a:lnTo>
                  <a:cubicBezTo>
                    <a:pt x="72" y="31"/>
                    <a:pt x="56" y="56"/>
                    <a:pt x="38" y="86"/>
                  </a:cubicBezTo>
                  <a:lnTo>
                    <a:pt x="1" y="14605"/>
                  </a:lnTo>
                  <a:cubicBezTo>
                    <a:pt x="15" y="14579"/>
                    <a:pt x="28" y="14550"/>
                    <a:pt x="38" y="14520"/>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76"/>
            <p:cNvSpPr/>
            <p:nvPr/>
          </p:nvSpPr>
          <p:spPr>
            <a:xfrm>
              <a:off x="5769364" y="2479978"/>
              <a:ext cx="1225" cy="179033"/>
            </a:xfrm>
            <a:custGeom>
              <a:avLst/>
              <a:gdLst/>
              <a:ahLst/>
              <a:cxnLst/>
              <a:rect l="l" t="t" r="r" b="b"/>
              <a:pathLst>
                <a:path w="100" h="14609" extrusionOk="0">
                  <a:moveTo>
                    <a:pt x="99" y="0"/>
                  </a:moveTo>
                  <a:lnTo>
                    <a:pt x="99" y="0"/>
                  </a:lnTo>
                  <a:cubicBezTo>
                    <a:pt x="85" y="28"/>
                    <a:pt x="68" y="57"/>
                    <a:pt x="44" y="83"/>
                  </a:cubicBezTo>
                  <a:lnTo>
                    <a:pt x="0" y="14608"/>
                  </a:lnTo>
                  <a:cubicBezTo>
                    <a:pt x="24" y="14578"/>
                    <a:pt x="44" y="14549"/>
                    <a:pt x="62" y="14519"/>
                  </a:cubicBezTo>
                  <a:lnTo>
                    <a:pt x="99"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76"/>
            <p:cNvSpPr/>
            <p:nvPr/>
          </p:nvSpPr>
          <p:spPr>
            <a:xfrm>
              <a:off x="5768392" y="2480983"/>
              <a:ext cx="1630" cy="179254"/>
            </a:xfrm>
            <a:custGeom>
              <a:avLst/>
              <a:gdLst/>
              <a:ahLst/>
              <a:cxnLst/>
              <a:rect l="l" t="t" r="r" b="b"/>
              <a:pathLst>
                <a:path w="133" h="14627" extrusionOk="0">
                  <a:moveTo>
                    <a:pt x="131" y="0"/>
                  </a:moveTo>
                  <a:cubicBezTo>
                    <a:pt x="103" y="40"/>
                    <a:pt x="75" y="68"/>
                    <a:pt x="38" y="103"/>
                  </a:cubicBezTo>
                  <a:lnTo>
                    <a:pt x="0" y="14626"/>
                  </a:lnTo>
                  <a:cubicBezTo>
                    <a:pt x="34" y="14593"/>
                    <a:pt x="62" y="14559"/>
                    <a:pt x="89" y="14525"/>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76"/>
            <p:cNvSpPr/>
            <p:nvPr/>
          </p:nvSpPr>
          <p:spPr>
            <a:xfrm>
              <a:off x="5766100" y="2482245"/>
              <a:ext cx="2757" cy="179634"/>
            </a:xfrm>
            <a:custGeom>
              <a:avLst/>
              <a:gdLst/>
              <a:ahLst/>
              <a:cxnLst/>
              <a:rect l="l" t="t" r="r" b="b"/>
              <a:pathLst>
                <a:path w="225" h="14658" extrusionOk="0">
                  <a:moveTo>
                    <a:pt x="225" y="0"/>
                  </a:moveTo>
                  <a:cubicBezTo>
                    <a:pt x="173" y="46"/>
                    <a:pt x="114" y="91"/>
                    <a:pt x="39" y="135"/>
                  </a:cubicBezTo>
                  <a:lnTo>
                    <a:pt x="1" y="14658"/>
                  </a:lnTo>
                  <a:cubicBezTo>
                    <a:pt x="70" y="14616"/>
                    <a:pt x="132" y="14569"/>
                    <a:pt x="187" y="14523"/>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76"/>
            <p:cNvSpPr/>
            <p:nvPr/>
          </p:nvSpPr>
          <p:spPr>
            <a:xfrm>
              <a:off x="5761958" y="2483888"/>
              <a:ext cx="4620" cy="179867"/>
            </a:xfrm>
            <a:custGeom>
              <a:avLst/>
              <a:gdLst/>
              <a:ahLst/>
              <a:cxnLst/>
              <a:rect l="l" t="t" r="r" b="b"/>
              <a:pathLst>
                <a:path w="377" h="14677" extrusionOk="0">
                  <a:moveTo>
                    <a:pt x="377" y="1"/>
                  </a:moveTo>
                  <a:lnTo>
                    <a:pt x="377" y="1"/>
                  </a:lnTo>
                  <a:cubicBezTo>
                    <a:pt x="371" y="5"/>
                    <a:pt x="367" y="9"/>
                    <a:pt x="361" y="13"/>
                  </a:cubicBezTo>
                  <a:cubicBezTo>
                    <a:pt x="264" y="68"/>
                    <a:pt x="155" y="118"/>
                    <a:pt x="42" y="153"/>
                  </a:cubicBezTo>
                  <a:lnTo>
                    <a:pt x="0" y="14676"/>
                  </a:lnTo>
                  <a:cubicBezTo>
                    <a:pt x="113" y="14639"/>
                    <a:pt x="220" y="14593"/>
                    <a:pt x="319" y="14534"/>
                  </a:cubicBezTo>
                  <a:cubicBezTo>
                    <a:pt x="325" y="14534"/>
                    <a:pt x="329" y="14530"/>
                    <a:pt x="339"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76"/>
            <p:cNvSpPr/>
            <p:nvPr/>
          </p:nvSpPr>
          <p:spPr>
            <a:xfrm>
              <a:off x="5758552" y="2485738"/>
              <a:ext cx="3921" cy="178837"/>
            </a:xfrm>
            <a:custGeom>
              <a:avLst/>
              <a:gdLst/>
              <a:ahLst/>
              <a:cxnLst/>
              <a:rect l="l" t="t" r="r" b="b"/>
              <a:pathLst>
                <a:path w="320" h="14593" extrusionOk="0">
                  <a:moveTo>
                    <a:pt x="320" y="0"/>
                  </a:moveTo>
                  <a:cubicBezTo>
                    <a:pt x="231" y="30"/>
                    <a:pt x="138" y="56"/>
                    <a:pt x="44" y="74"/>
                  </a:cubicBezTo>
                  <a:lnTo>
                    <a:pt x="1" y="14593"/>
                  </a:lnTo>
                  <a:cubicBezTo>
                    <a:pt x="96" y="14577"/>
                    <a:pt x="189" y="14551"/>
                    <a:pt x="278" y="14525"/>
                  </a:cubicBezTo>
                  <a:lnTo>
                    <a:pt x="320" y="2"/>
                  </a:lnTo>
                  <a:lnTo>
                    <a:pt x="32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76"/>
            <p:cNvSpPr/>
            <p:nvPr/>
          </p:nvSpPr>
          <p:spPr>
            <a:xfrm>
              <a:off x="5756272" y="2486632"/>
              <a:ext cx="2831" cy="178261"/>
            </a:xfrm>
            <a:custGeom>
              <a:avLst/>
              <a:gdLst/>
              <a:ahLst/>
              <a:cxnLst/>
              <a:rect l="l" t="t" r="r" b="b"/>
              <a:pathLst>
                <a:path w="231" h="14546" extrusionOk="0">
                  <a:moveTo>
                    <a:pt x="230" y="1"/>
                  </a:moveTo>
                  <a:lnTo>
                    <a:pt x="230" y="1"/>
                  </a:lnTo>
                  <a:cubicBezTo>
                    <a:pt x="165" y="9"/>
                    <a:pt x="104" y="19"/>
                    <a:pt x="42" y="27"/>
                  </a:cubicBezTo>
                  <a:lnTo>
                    <a:pt x="1" y="14546"/>
                  </a:lnTo>
                  <a:cubicBezTo>
                    <a:pt x="62" y="14542"/>
                    <a:pt x="127" y="14534"/>
                    <a:pt x="187"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76"/>
            <p:cNvSpPr/>
            <p:nvPr/>
          </p:nvSpPr>
          <p:spPr>
            <a:xfrm>
              <a:off x="5754263" y="2486951"/>
              <a:ext cx="2537" cy="178114"/>
            </a:xfrm>
            <a:custGeom>
              <a:avLst/>
              <a:gdLst/>
              <a:ahLst/>
              <a:cxnLst/>
              <a:rect l="l" t="t" r="r" b="b"/>
              <a:pathLst>
                <a:path w="207" h="14534" extrusionOk="0">
                  <a:moveTo>
                    <a:pt x="206" y="1"/>
                  </a:moveTo>
                  <a:lnTo>
                    <a:pt x="206" y="1"/>
                  </a:lnTo>
                  <a:cubicBezTo>
                    <a:pt x="151" y="5"/>
                    <a:pt x="93" y="8"/>
                    <a:pt x="42" y="8"/>
                  </a:cubicBezTo>
                  <a:lnTo>
                    <a:pt x="0" y="14533"/>
                  </a:lnTo>
                  <a:cubicBezTo>
                    <a:pt x="56" y="14533"/>
                    <a:pt x="107" y="14527"/>
                    <a:pt x="165" y="14520"/>
                  </a:cubicBezTo>
                  <a:lnTo>
                    <a:pt x="206"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76"/>
            <p:cNvSpPr/>
            <p:nvPr/>
          </p:nvSpPr>
          <p:spPr>
            <a:xfrm>
              <a:off x="5752412" y="2487049"/>
              <a:ext cx="2365" cy="178016"/>
            </a:xfrm>
            <a:custGeom>
              <a:avLst/>
              <a:gdLst/>
              <a:ahLst/>
              <a:cxnLst/>
              <a:rect l="l" t="t" r="r" b="b"/>
              <a:pathLst>
                <a:path w="193" h="14526" extrusionOk="0">
                  <a:moveTo>
                    <a:pt x="193" y="0"/>
                  </a:moveTo>
                  <a:lnTo>
                    <a:pt x="193" y="0"/>
                  </a:lnTo>
                  <a:cubicBezTo>
                    <a:pt x="141" y="4"/>
                    <a:pt x="90" y="4"/>
                    <a:pt x="44" y="4"/>
                  </a:cubicBezTo>
                  <a:lnTo>
                    <a:pt x="1"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76"/>
            <p:cNvSpPr/>
            <p:nvPr/>
          </p:nvSpPr>
          <p:spPr>
            <a:xfrm>
              <a:off x="5750648" y="2486951"/>
              <a:ext cx="2316" cy="178114"/>
            </a:xfrm>
            <a:custGeom>
              <a:avLst/>
              <a:gdLst/>
              <a:ahLst/>
              <a:cxnLst/>
              <a:rect l="l" t="t" r="r" b="b"/>
              <a:pathLst>
                <a:path w="189" h="14534" extrusionOk="0">
                  <a:moveTo>
                    <a:pt x="42" y="1"/>
                  </a:moveTo>
                  <a:lnTo>
                    <a:pt x="0" y="14524"/>
                  </a:lnTo>
                  <a:cubicBezTo>
                    <a:pt x="46" y="14527"/>
                    <a:pt x="93" y="14533"/>
                    <a:pt x="145" y="14533"/>
                  </a:cubicBezTo>
                  <a:lnTo>
                    <a:pt x="188" y="12"/>
                  </a:lnTo>
                  <a:cubicBezTo>
                    <a:pt x="135" y="8"/>
                    <a:pt x="89" y="8"/>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76"/>
            <p:cNvSpPr/>
            <p:nvPr/>
          </p:nvSpPr>
          <p:spPr>
            <a:xfrm>
              <a:off x="5748920" y="2486780"/>
              <a:ext cx="2243" cy="178163"/>
            </a:xfrm>
            <a:custGeom>
              <a:avLst/>
              <a:gdLst/>
              <a:ahLst/>
              <a:cxnLst/>
              <a:rect l="l" t="t" r="r" b="b"/>
              <a:pathLst>
                <a:path w="183" h="14538" extrusionOk="0">
                  <a:moveTo>
                    <a:pt x="38" y="1"/>
                  </a:moveTo>
                  <a:lnTo>
                    <a:pt x="0" y="14522"/>
                  </a:lnTo>
                  <a:cubicBezTo>
                    <a:pt x="46" y="14530"/>
                    <a:pt x="93" y="14534"/>
                    <a:pt x="141" y="14538"/>
                  </a:cubicBezTo>
                  <a:lnTo>
                    <a:pt x="183" y="15"/>
                  </a:lnTo>
                  <a:cubicBezTo>
                    <a:pt x="135" y="15"/>
                    <a:pt x="84" y="7"/>
                    <a:pt x="38"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76"/>
            <p:cNvSpPr/>
            <p:nvPr/>
          </p:nvSpPr>
          <p:spPr>
            <a:xfrm>
              <a:off x="5747069" y="2486461"/>
              <a:ext cx="2328" cy="178286"/>
            </a:xfrm>
            <a:custGeom>
              <a:avLst/>
              <a:gdLst/>
              <a:ahLst/>
              <a:cxnLst/>
              <a:rect l="l" t="t" r="r" b="b"/>
              <a:pathLst>
                <a:path w="190" h="14548" extrusionOk="0">
                  <a:moveTo>
                    <a:pt x="42" y="1"/>
                  </a:moveTo>
                  <a:lnTo>
                    <a:pt x="1" y="14522"/>
                  </a:lnTo>
                  <a:cubicBezTo>
                    <a:pt x="52" y="14536"/>
                    <a:pt x="100" y="14544"/>
                    <a:pt x="151" y="14548"/>
                  </a:cubicBezTo>
                  <a:lnTo>
                    <a:pt x="189" y="27"/>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76"/>
            <p:cNvSpPr/>
            <p:nvPr/>
          </p:nvSpPr>
          <p:spPr>
            <a:xfrm>
              <a:off x="5745231" y="2486007"/>
              <a:ext cx="2365" cy="178421"/>
            </a:xfrm>
            <a:custGeom>
              <a:avLst/>
              <a:gdLst/>
              <a:ahLst/>
              <a:cxnLst/>
              <a:rect l="l" t="t" r="r" b="b"/>
              <a:pathLst>
                <a:path w="193" h="14559" extrusionOk="0">
                  <a:moveTo>
                    <a:pt x="44" y="0"/>
                  </a:moveTo>
                  <a:lnTo>
                    <a:pt x="0" y="14525"/>
                  </a:lnTo>
                  <a:cubicBezTo>
                    <a:pt x="52" y="14539"/>
                    <a:pt x="99" y="14551"/>
                    <a:pt x="151" y="14559"/>
                  </a:cubicBezTo>
                  <a:lnTo>
                    <a:pt x="192" y="38"/>
                  </a:lnTo>
                  <a:cubicBezTo>
                    <a:pt x="141" y="26"/>
                    <a:pt x="95" y="14"/>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76"/>
            <p:cNvSpPr/>
            <p:nvPr/>
          </p:nvSpPr>
          <p:spPr>
            <a:xfrm>
              <a:off x="5743038" y="2485272"/>
              <a:ext cx="2733" cy="178751"/>
            </a:xfrm>
            <a:custGeom>
              <a:avLst/>
              <a:gdLst/>
              <a:ahLst/>
              <a:cxnLst/>
              <a:rect l="l" t="t" r="r" b="b"/>
              <a:pathLst>
                <a:path w="223" h="14586" extrusionOk="0">
                  <a:moveTo>
                    <a:pt x="45" y="1"/>
                  </a:moveTo>
                  <a:lnTo>
                    <a:pt x="1" y="14526"/>
                  </a:lnTo>
                  <a:cubicBezTo>
                    <a:pt x="62" y="14548"/>
                    <a:pt x="120" y="14563"/>
                    <a:pt x="179" y="14585"/>
                  </a:cubicBezTo>
                  <a:lnTo>
                    <a:pt x="223" y="60"/>
                  </a:lnTo>
                  <a:cubicBezTo>
                    <a:pt x="161" y="44"/>
                    <a:pt x="100" y="23"/>
                    <a:pt x="45"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76"/>
            <p:cNvSpPr/>
            <p:nvPr/>
          </p:nvSpPr>
          <p:spPr>
            <a:xfrm>
              <a:off x="5735134" y="2476633"/>
              <a:ext cx="8454" cy="186656"/>
            </a:xfrm>
            <a:custGeom>
              <a:avLst/>
              <a:gdLst/>
              <a:ahLst/>
              <a:cxnLst/>
              <a:rect l="l" t="t" r="r" b="b"/>
              <a:pathLst>
                <a:path w="690" h="15231" extrusionOk="0">
                  <a:moveTo>
                    <a:pt x="42" y="1"/>
                  </a:moveTo>
                  <a:lnTo>
                    <a:pt x="4" y="14522"/>
                  </a:lnTo>
                  <a:cubicBezTo>
                    <a:pt x="0" y="14740"/>
                    <a:pt x="149" y="14961"/>
                    <a:pt x="436" y="15126"/>
                  </a:cubicBezTo>
                  <a:cubicBezTo>
                    <a:pt x="501" y="15163"/>
                    <a:pt x="571" y="15201"/>
                    <a:pt x="646" y="15231"/>
                  </a:cubicBezTo>
                  <a:lnTo>
                    <a:pt x="690" y="706"/>
                  </a:lnTo>
                  <a:cubicBezTo>
                    <a:pt x="614" y="676"/>
                    <a:pt x="543" y="642"/>
                    <a:pt x="478" y="605"/>
                  </a:cubicBezTo>
                  <a:cubicBezTo>
                    <a:pt x="186"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76"/>
            <p:cNvSpPr/>
            <p:nvPr/>
          </p:nvSpPr>
          <p:spPr>
            <a:xfrm>
              <a:off x="5733847" y="2466254"/>
              <a:ext cx="39559" cy="20821"/>
            </a:xfrm>
            <a:custGeom>
              <a:avLst/>
              <a:gdLst/>
              <a:ahLst/>
              <a:cxnLst/>
              <a:rect l="l" t="t" r="r" b="b"/>
              <a:pathLst>
                <a:path w="3228" h="1699" extrusionOk="0">
                  <a:moveTo>
                    <a:pt x="1610" y="0"/>
                  </a:moveTo>
                  <a:cubicBezTo>
                    <a:pt x="1234" y="0"/>
                    <a:pt x="859" y="84"/>
                    <a:pt x="573" y="251"/>
                  </a:cubicBezTo>
                  <a:cubicBezTo>
                    <a:pt x="0" y="580"/>
                    <a:pt x="6" y="1117"/>
                    <a:pt x="583" y="1452"/>
                  </a:cubicBezTo>
                  <a:cubicBezTo>
                    <a:pt x="871" y="1616"/>
                    <a:pt x="1246" y="1698"/>
                    <a:pt x="1621" y="1698"/>
                  </a:cubicBezTo>
                  <a:cubicBezTo>
                    <a:pt x="1996" y="1698"/>
                    <a:pt x="2369" y="1616"/>
                    <a:pt x="2655" y="1452"/>
                  </a:cubicBezTo>
                  <a:cubicBezTo>
                    <a:pt x="3227" y="1119"/>
                    <a:pt x="3223" y="580"/>
                    <a:pt x="2651" y="251"/>
                  </a:cubicBezTo>
                  <a:cubicBezTo>
                    <a:pt x="2363" y="84"/>
                    <a:pt x="1986" y="0"/>
                    <a:pt x="1610"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76"/>
            <p:cNvSpPr/>
            <p:nvPr/>
          </p:nvSpPr>
          <p:spPr>
            <a:xfrm>
              <a:off x="6083226" y="2553050"/>
              <a:ext cx="36495" cy="188470"/>
            </a:xfrm>
            <a:custGeom>
              <a:avLst/>
              <a:gdLst/>
              <a:ahLst/>
              <a:cxnLst/>
              <a:rect l="l" t="t" r="r" b="b"/>
              <a:pathLst>
                <a:path w="2978" h="15379" extrusionOk="0">
                  <a:moveTo>
                    <a:pt x="2978" y="5"/>
                  </a:moveTo>
                  <a:lnTo>
                    <a:pt x="2978" y="8"/>
                  </a:lnTo>
                  <a:lnTo>
                    <a:pt x="2978" y="8"/>
                  </a:lnTo>
                  <a:cubicBezTo>
                    <a:pt x="2978" y="7"/>
                    <a:pt x="2978" y="6"/>
                    <a:pt x="2978" y="5"/>
                  </a:cubicBezTo>
                  <a:close/>
                  <a:moveTo>
                    <a:pt x="36" y="1"/>
                  </a:moveTo>
                  <a:lnTo>
                    <a:pt x="0" y="14526"/>
                  </a:lnTo>
                  <a:cubicBezTo>
                    <a:pt x="0" y="14746"/>
                    <a:pt x="141" y="14962"/>
                    <a:pt x="430" y="15130"/>
                  </a:cubicBezTo>
                  <a:cubicBezTo>
                    <a:pt x="719" y="15295"/>
                    <a:pt x="1095" y="15378"/>
                    <a:pt x="1470" y="15378"/>
                  </a:cubicBezTo>
                  <a:cubicBezTo>
                    <a:pt x="1845" y="15378"/>
                    <a:pt x="2220" y="15295"/>
                    <a:pt x="2508" y="15130"/>
                  </a:cubicBezTo>
                  <a:cubicBezTo>
                    <a:pt x="2789" y="14962"/>
                    <a:pt x="2936" y="14746"/>
                    <a:pt x="2936" y="14530"/>
                  </a:cubicBezTo>
                  <a:lnTo>
                    <a:pt x="2978" y="8"/>
                  </a:lnTo>
                  <a:lnTo>
                    <a:pt x="2978" y="8"/>
                  </a:lnTo>
                  <a:cubicBezTo>
                    <a:pt x="2976" y="227"/>
                    <a:pt x="2830" y="441"/>
                    <a:pt x="2550" y="605"/>
                  </a:cubicBezTo>
                  <a:cubicBezTo>
                    <a:pt x="2261" y="773"/>
                    <a:pt x="1883" y="857"/>
                    <a:pt x="1507" y="857"/>
                  </a:cubicBezTo>
                  <a:cubicBezTo>
                    <a:pt x="1133" y="857"/>
                    <a:pt x="759" y="774"/>
                    <a:pt x="474" y="609"/>
                  </a:cubicBezTo>
                  <a:cubicBezTo>
                    <a:pt x="182" y="441"/>
                    <a:pt x="36" y="221"/>
                    <a:pt x="36"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76"/>
            <p:cNvSpPr/>
            <p:nvPr/>
          </p:nvSpPr>
          <p:spPr>
            <a:xfrm>
              <a:off x="6119204" y="2553099"/>
              <a:ext cx="515" cy="178163"/>
            </a:xfrm>
            <a:custGeom>
              <a:avLst/>
              <a:gdLst/>
              <a:ahLst/>
              <a:cxnLst/>
              <a:rect l="l" t="t" r="r" b="b"/>
              <a:pathLst>
                <a:path w="42" h="14538" extrusionOk="0">
                  <a:moveTo>
                    <a:pt x="42" y="1"/>
                  </a:moveTo>
                  <a:lnTo>
                    <a:pt x="0" y="14526"/>
                  </a:lnTo>
                  <a:lnTo>
                    <a:pt x="0" y="14538"/>
                  </a:lnTo>
                  <a:lnTo>
                    <a:pt x="42" y="19"/>
                  </a:lnTo>
                  <a:lnTo>
                    <a:pt x="4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76"/>
            <p:cNvSpPr/>
            <p:nvPr/>
          </p:nvSpPr>
          <p:spPr>
            <a:xfrm>
              <a:off x="6119082" y="2553320"/>
              <a:ext cx="637" cy="178984"/>
            </a:xfrm>
            <a:custGeom>
              <a:avLst/>
              <a:gdLst/>
              <a:ahLst/>
              <a:cxnLst/>
              <a:rect l="l" t="t" r="r" b="b"/>
              <a:pathLst>
                <a:path w="52" h="14605" extrusionOk="0">
                  <a:moveTo>
                    <a:pt x="52" y="1"/>
                  </a:moveTo>
                  <a:lnTo>
                    <a:pt x="52" y="2"/>
                  </a:lnTo>
                  <a:lnTo>
                    <a:pt x="52" y="2"/>
                  </a:lnTo>
                  <a:cubicBezTo>
                    <a:pt x="52" y="2"/>
                    <a:pt x="52" y="1"/>
                    <a:pt x="52" y="1"/>
                  </a:cubicBezTo>
                  <a:close/>
                  <a:moveTo>
                    <a:pt x="52" y="2"/>
                  </a:moveTo>
                  <a:cubicBezTo>
                    <a:pt x="52" y="28"/>
                    <a:pt x="48" y="57"/>
                    <a:pt x="38" y="80"/>
                  </a:cubicBezTo>
                  <a:lnTo>
                    <a:pt x="0" y="14605"/>
                  </a:lnTo>
                  <a:cubicBezTo>
                    <a:pt x="4" y="14575"/>
                    <a:pt x="10" y="14549"/>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76"/>
            <p:cNvSpPr/>
            <p:nvPr/>
          </p:nvSpPr>
          <p:spPr>
            <a:xfrm>
              <a:off x="6118739" y="2554288"/>
              <a:ext cx="809" cy="179070"/>
            </a:xfrm>
            <a:custGeom>
              <a:avLst/>
              <a:gdLst/>
              <a:ahLst/>
              <a:cxnLst/>
              <a:rect l="l" t="t" r="r" b="b"/>
              <a:pathLst>
                <a:path w="66" h="14612" extrusionOk="0">
                  <a:moveTo>
                    <a:pt x="66" y="1"/>
                  </a:moveTo>
                  <a:lnTo>
                    <a:pt x="66" y="1"/>
                  </a:lnTo>
                  <a:cubicBezTo>
                    <a:pt x="62" y="31"/>
                    <a:pt x="52" y="62"/>
                    <a:pt x="42" y="86"/>
                  </a:cubicBezTo>
                  <a:lnTo>
                    <a:pt x="0" y="14611"/>
                  </a:lnTo>
                  <a:cubicBezTo>
                    <a:pt x="14" y="14581"/>
                    <a:pt x="24" y="14556"/>
                    <a:pt x="28" y="14526"/>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76"/>
            <p:cNvSpPr/>
            <p:nvPr/>
          </p:nvSpPr>
          <p:spPr>
            <a:xfrm>
              <a:off x="6118273" y="2555342"/>
              <a:ext cx="993" cy="179009"/>
            </a:xfrm>
            <a:custGeom>
              <a:avLst/>
              <a:gdLst/>
              <a:ahLst/>
              <a:cxnLst/>
              <a:rect l="l" t="t" r="r" b="b"/>
              <a:pathLst>
                <a:path w="81" h="14607" extrusionOk="0">
                  <a:moveTo>
                    <a:pt x="80" y="0"/>
                  </a:moveTo>
                  <a:lnTo>
                    <a:pt x="80" y="0"/>
                  </a:lnTo>
                  <a:cubicBezTo>
                    <a:pt x="70" y="30"/>
                    <a:pt x="56" y="56"/>
                    <a:pt x="42" y="85"/>
                  </a:cubicBezTo>
                  <a:lnTo>
                    <a:pt x="1" y="14606"/>
                  </a:lnTo>
                  <a:cubicBezTo>
                    <a:pt x="19" y="14579"/>
                    <a:pt x="32" y="14551"/>
                    <a:pt x="38" y="14525"/>
                  </a:cubicBezTo>
                  <a:lnTo>
                    <a:pt x="8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76"/>
            <p:cNvSpPr/>
            <p:nvPr/>
          </p:nvSpPr>
          <p:spPr>
            <a:xfrm>
              <a:off x="6117575" y="2556383"/>
              <a:ext cx="1225" cy="179058"/>
            </a:xfrm>
            <a:custGeom>
              <a:avLst/>
              <a:gdLst/>
              <a:ahLst/>
              <a:cxnLst/>
              <a:rect l="l" t="t" r="r" b="b"/>
              <a:pathLst>
                <a:path w="100" h="14611" extrusionOk="0">
                  <a:moveTo>
                    <a:pt x="99" y="0"/>
                  </a:moveTo>
                  <a:lnTo>
                    <a:pt x="99" y="0"/>
                  </a:lnTo>
                  <a:cubicBezTo>
                    <a:pt x="82" y="30"/>
                    <a:pt x="62" y="60"/>
                    <a:pt x="44" y="89"/>
                  </a:cubicBezTo>
                  <a:lnTo>
                    <a:pt x="0" y="14610"/>
                  </a:lnTo>
                  <a:cubicBezTo>
                    <a:pt x="20" y="14583"/>
                    <a:pt x="44" y="14549"/>
                    <a:pt x="58" y="14519"/>
                  </a:cubicBezTo>
                  <a:lnTo>
                    <a:pt x="99"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76"/>
            <p:cNvSpPr/>
            <p:nvPr/>
          </p:nvSpPr>
          <p:spPr>
            <a:xfrm>
              <a:off x="6116435" y="2557449"/>
              <a:ext cx="1679" cy="179156"/>
            </a:xfrm>
            <a:custGeom>
              <a:avLst/>
              <a:gdLst/>
              <a:ahLst/>
              <a:cxnLst/>
              <a:rect l="l" t="t" r="r" b="b"/>
              <a:pathLst>
                <a:path w="137" h="14619" extrusionOk="0">
                  <a:moveTo>
                    <a:pt x="137" y="0"/>
                  </a:moveTo>
                  <a:cubicBezTo>
                    <a:pt x="109" y="30"/>
                    <a:pt x="76" y="66"/>
                    <a:pt x="42" y="100"/>
                  </a:cubicBezTo>
                  <a:lnTo>
                    <a:pt x="0" y="14619"/>
                  </a:lnTo>
                  <a:cubicBezTo>
                    <a:pt x="38" y="14589"/>
                    <a:pt x="66" y="14555"/>
                    <a:pt x="93" y="14523"/>
                  </a:cubicBezTo>
                  <a:lnTo>
                    <a:pt x="137" y="2"/>
                  </a:lnTo>
                  <a:lnTo>
                    <a:pt x="137"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76"/>
            <p:cNvSpPr/>
            <p:nvPr/>
          </p:nvSpPr>
          <p:spPr>
            <a:xfrm>
              <a:off x="6114131" y="2558663"/>
              <a:ext cx="2818" cy="179646"/>
            </a:xfrm>
            <a:custGeom>
              <a:avLst/>
              <a:gdLst/>
              <a:ahLst/>
              <a:cxnLst/>
              <a:rect l="l" t="t" r="r" b="b"/>
              <a:pathLst>
                <a:path w="230" h="14659" extrusionOk="0">
                  <a:moveTo>
                    <a:pt x="230" y="1"/>
                  </a:moveTo>
                  <a:lnTo>
                    <a:pt x="230" y="1"/>
                  </a:lnTo>
                  <a:cubicBezTo>
                    <a:pt x="178" y="50"/>
                    <a:pt x="119" y="92"/>
                    <a:pt x="44" y="139"/>
                  </a:cubicBezTo>
                  <a:lnTo>
                    <a:pt x="0" y="14658"/>
                  </a:lnTo>
                  <a:cubicBezTo>
                    <a:pt x="75" y="14617"/>
                    <a:pt x="137" y="14571"/>
                    <a:pt x="188"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76"/>
            <p:cNvSpPr/>
            <p:nvPr/>
          </p:nvSpPr>
          <p:spPr>
            <a:xfrm>
              <a:off x="6110002" y="2560366"/>
              <a:ext cx="4669" cy="179805"/>
            </a:xfrm>
            <a:custGeom>
              <a:avLst/>
              <a:gdLst/>
              <a:ahLst/>
              <a:cxnLst/>
              <a:rect l="l" t="t" r="r" b="b"/>
              <a:pathLst>
                <a:path w="381" h="14672" extrusionOk="0">
                  <a:moveTo>
                    <a:pt x="381" y="0"/>
                  </a:moveTo>
                  <a:cubicBezTo>
                    <a:pt x="375" y="0"/>
                    <a:pt x="371" y="4"/>
                    <a:pt x="367" y="8"/>
                  </a:cubicBezTo>
                  <a:cubicBezTo>
                    <a:pt x="262" y="68"/>
                    <a:pt x="155" y="113"/>
                    <a:pt x="38" y="149"/>
                  </a:cubicBezTo>
                  <a:lnTo>
                    <a:pt x="0" y="14672"/>
                  </a:lnTo>
                  <a:cubicBezTo>
                    <a:pt x="113" y="14634"/>
                    <a:pt x="224" y="14589"/>
                    <a:pt x="323" y="14533"/>
                  </a:cubicBezTo>
                  <a:cubicBezTo>
                    <a:pt x="323" y="14529"/>
                    <a:pt x="333" y="14525"/>
                    <a:pt x="337" y="14519"/>
                  </a:cubicBezTo>
                  <a:lnTo>
                    <a:pt x="38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76"/>
            <p:cNvSpPr/>
            <p:nvPr/>
          </p:nvSpPr>
          <p:spPr>
            <a:xfrm>
              <a:off x="6106595" y="2562179"/>
              <a:ext cx="3872" cy="178898"/>
            </a:xfrm>
            <a:custGeom>
              <a:avLst/>
              <a:gdLst/>
              <a:ahLst/>
              <a:cxnLst/>
              <a:rect l="l" t="t" r="r" b="b"/>
              <a:pathLst>
                <a:path w="316" h="14598" extrusionOk="0">
                  <a:moveTo>
                    <a:pt x="316" y="1"/>
                  </a:moveTo>
                  <a:lnTo>
                    <a:pt x="316" y="1"/>
                  </a:lnTo>
                  <a:cubicBezTo>
                    <a:pt x="227" y="30"/>
                    <a:pt x="132" y="54"/>
                    <a:pt x="39" y="72"/>
                  </a:cubicBezTo>
                  <a:lnTo>
                    <a:pt x="1" y="14597"/>
                  </a:lnTo>
                  <a:cubicBezTo>
                    <a:pt x="90" y="14575"/>
                    <a:pt x="189" y="14555"/>
                    <a:pt x="278" y="14524"/>
                  </a:cubicBezTo>
                  <a:lnTo>
                    <a:pt x="31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76"/>
            <p:cNvSpPr/>
            <p:nvPr/>
          </p:nvSpPr>
          <p:spPr>
            <a:xfrm>
              <a:off x="6104242" y="2563062"/>
              <a:ext cx="2831" cy="178298"/>
            </a:xfrm>
            <a:custGeom>
              <a:avLst/>
              <a:gdLst/>
              <a:ahLst/>
              <a:cxnLst/>
              <a:rect l="l" t="t" r="r" b="b"/>
              <a:pathLst>
                <a:path w="231" h="14549" extrusionOk="0">
                  <a:moveTo>
                    <a:pt x="231" y="0"/>
                  </a:moveTo>
                  <a:lnTo>
                    <a:pt x="231" y="0"/>
                  </a:lnTo>
                  <a:cubicBezTo>
                    <a:pt x="169" y="12"/>
                    <a:pt x="110" y="18"/>
                    <a:pt x="42" y="26"/>
                  </a:cubicBezTo>
                  <a:lnTo>
                    <a:pt x="1" y="14549"/>
                  </a:lnTo>
                  <a:cubicBezTo>
                    <a:pt x="66" y="14541"/>
                    <a:pt x="128" y="14533"/>
                    <a:pt x="193" y="14525"/>
                  </a:cubicBezTo>
                  <a:lnTo>
                    <a:pt x="231"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76"/>
            <p:cNvSpPr/>
            <p:nvPr/>
          </p:nvSpPr>
          <p:spPr>
            <a:xfrm>
              <a:off x="6102306" y="2563368"/>
              <a:ext cx="2463" cy="178114"/>
            </a:xfrm>
            <a:custGeom>
              <a:avLst/>
              <a:gdLst/>
              <a:ahLst/>
              <a:cxnLst/>
              <a:rect l="l" t="t" r="r" b="b"/>
              <a:pathLst>
                <a:path w="201" h="14534" extrusionOk="0">
                  <a:moveTo>
                    <a:pt x="200" y="1"/>
                  </a:moveTo>
                  <a:lnTo>
                    <a:pt x="200" y="1"/>
                  </a:lnTo>
                  <a:cubicBezTo>
                    <a:pt x="145" y="5"/>
                    <a:pt x="93" y="9"/>
                    <a:pt x="38" y="13"/>
                  </a:cubicBezTo>
                  <a:lnTo>
                    <a:pt x="0" y="14534"/>
                  </a:lnTo>
                  <a:cubicBezTo>
                    <a:pt x="52" y="14534"/>
                    <a:pt x="107" y="14530"/>
                    <a:pt x="159" y="14524"/>
                  </a:cubicBezTo>
                  <a:lnTo>
                    <a:pt x="20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76"/>
            <p:cNvSpPr/>
            <p:nvPr/>
          </p:nvSpPr>
          <p:spPr>
            <a:xfrm>
              <a:off x="6100407" y="2563515"/>
              <a:ext cx="2365" cy="178016"/>
            </a:xfrm>
            <a:custGeom>
              <a:avLst/>
              <a:gdLst/>
              <a:ahLst/>
              <a:cxnLst/>
              <a:rect l="l" t="t" r="r" b="b"/>
              <a:pathLst>
                <a:path w="193" h="14526" extrusionOk="0">
                  <a:moveTo>
                    <a:pt x="42" y="1"/>
                  </a:moveTo>
                  <a:lnTo>
                    <a:pt x="1" y="14526"/>
                  </a:lnTo>
                  <a:cubicBezTo>
                    <a:pt x="52" y="14526"/>
                    <a:pt x="104" y="14526"/>
                    <a:pt x="155" y="14522"/>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76"/>
            <p:cNvSpPr/>
            <p:nvPr/>
          </p:nvSpPr>
          <p:spPr>
            <a:xfrm>
              <a:off x="6098691" y="2563417"/>
              <a:ext cx="2243" cy="178114"/>
            </a:xfrm>
            <a:custGeom>
              <a:avLst/>
              <a:gdLst/>
              <a:ahLst/>
              <a:cxnLst/>
              <a:rect l="l" t="t" r="r" b="b"/>
              <a:pathLst>
                <a:path w="183" h="14534" extrusionOk="0">
                  <a:moveTo>
                    <a:pt x="42" y="1"/>
                  </a:moveTo>
                  <a:lnTo>
                    <a:pt x="0" y="14526"/>
                  </a:lnTo>
                  <a:cubicBezTo>
                    <a:pt x="46" y="14526"/>
                    <a:pt x="93" y="14530"/>
                    <a:pt x="141" y="14534"/>
                  </a:cubicBezTo>
                  <a:lnTo>
                    <a:pt x="182" y="9"/>
                  </a:lnTo>
                  <a:cubicBezTo>
                    <a:pt x="135" y="9"/>
                    <a:pt x="89"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76"/>
            <p:cNvSpPr/>
            <p:nvPr/>
          </p:nvSpPr>
          <p:spPr>
            <a:xfrm>
              <a:off x="6096890" y="2563197"/>
              <a:ext cx="2316" cy="178237"/>
            </a:xfrm>
            <a:custGeom>
              <a:avLst/>
              <a:gdLst/>
              <a:ahLst/>
              <a:cxnLst/>
              <a:rect l="l" t="t" r="r" b="b"/>
              <a:pathLst>
                <a:path w="189" h="14544" extrusionOk="0">
                  <a:moveTo>
                    <a:pt x="42" y="1"/>
                  </a:moveTo>
                  <a:lnTo>
                    <a:pt x="1" y="14526"/>
                  </a:lnTo>
                  <a:cubicBezTo>
                    <a:pt x="48" y="14530"/>
                    <a:pt x="94" y="14540"/>
                    <a:pt x="145" y="14544"/>
                  </a:cubicBezTo>
                  <a:lnTo>
                    <a:pt x="189" y="19"/>
                  </a:lnTo>
                  <a:cubicBezTo>
                    <a:pt x="137" y="15"/>
                    <a:pt x="90" y="11"/>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76"/>
            <p:cNvSpPr/>
            <p:nvPr/>
          </p:nvSpPr>
          <p:spPr>
            <a:xfrm>
              <a:off x="6095113" y="2562915"/>
              <a:ext cx="2304" cy="178298"/>
            </a:xfrm>
            <a:custGeom>
              <a:avLst/>
              <a:gdLst/>
              <a:ahLst/>
              <a:cxnLst/>
              <a:rect l="l" t="t" r="r" b="b"/>
              <a:pathLst>
                <a:path w="188" h="14549" extrusionOk="0">
                  <a:moveTo>
                    <a:pt x="42" y="0"/>
                  </a:moveTo>
                  <a:lnTo>
                    <a:pt x="1" y="14525"/>
                  </a:lnTo>
                  <a:cubicBezTo>
                    <a:pt x="46" y="14533"/>
                    <a:pt x="98" y="14541"/>
                    <a:pt x="146" y="14549"/>
                  </a:cubicBezTo>
                  <a:lnTo>
                    <a:pt x="187" y="24"/>
                  </a:lnTo>
                  <a:cubicBezTo>
                    <a:pt x="136" y="16"/>
                    <a:pt x="90"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76"/>
            <p:cNvSpPr/>
            <p:nvPr/>
          </p:nvSpPr>
          <p:spPr>
            <a:xfrm>
              <a:off x="6093275" y="2562498"/>
              <a:ext cx="2365" cy="178433"/>
            </a:xfrm>
            <a:custGeom>
              <a:avLst/>
              <a:gdLst/>
              <a:ahLst/>
              <a:cxnLst/>
              <a:rect l="l" t="t" r="r" b="b"/>
              <a:pathLst>
                <a:path w="193" h="14560" extrusionOk="0">
                  <a:moveTo>
                    <a:pt x="42" y="1"/>
                  </a:moveTo>
                  <a:lnTo>
                    <a:pt x="0" y="14520"/>
                  </a:lnTo>
                  <a:cubicBezTo>
                    <a:pt x="46" y="14531"/>
                    <a:pt x="99" y="14545"/>
                    <a:pt x="151" y="14559"/>
                  </a:cubicBezTo>
                  <a:lnTo>
                    <a:pt x="192" y="34"/>
                  </a:lnTo>
                  <a:cubicBezTo>
                    <a:pt x="141" y="26"/>
                    <a:pt x="89" y="12"/>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76"/>
            <p:cNvSpPr/>
            <p:nvPr/>
          </p:nvSpPr>
          <p:spPr>
            <a:xfrm>
              <a:off x="6091093" y="2561726"/>
              <a:ext cx="2696" cy="178715"/>
            </a:xfrm>
            <a:custGeom>
              <a:avLst/>
              <a:gdLst/>
              <a:ahLst/>
              <a:cxnLst/>
              <a:rect l="l" t="t" r="r" b="b"/>
              <a:pathLst>
                <a:path w="220" h="14583" extrusionOk="0">
                  <a:moveTo>
                    <a:pt x="42" y="0"/>
                  </a:moveTo>
                  <a:lnTo>
                    <a:pt x="0" y="14523"/>
                  </a:lnTo>
                  <a:cubicBezTo>
                    <a:pt x="56" y="14545"/>
                    <a:pt x="113" y="14567"/>
                    <a:pt x="178" y="14583"/>
                  </a:cubicBezTo>
                  <a:lnTo>
                    <a:pt x="220" y="64"/>
                  </a:lnTo>
                  <a:cubicBezTo>
                    <a:pt x="155" y="42"/>
                    <a:pt x="99" y="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76"/>
            <p:cNvSpPr/>
            <p:nvPr/>
          </p:nvSpPr>
          <p:spPr>
            <a:xfrm>
              <a:off x="6083226" y="2553050"/>
              <a:ext cx="8382" cy="186668"/>
            </a:xfrm>
            <a:custGeom>
              <a:avLst/>
              <a:gdLst/>
              <a:ahLst/>
              <a:cxnLst/>
              <a:rect l="l" t="t" r="r" b="b"/>
              <a:pathLst>
                <a:path w="684" h="15232" extrusionOk="0">
                  <a:moveTo>
                    <a:pt x="38" y="1"/>
                  </a:moveTo>
                  <a:lnTo>
                    <a:pt x="0" y="14526"/>
                  </a:lnTo>
                  <a:cubicBezTo>
                    <a:pt x="0" y="14746"/>
                    <a:pt x="141" y="14962"/>
                    <a:pt x="432" y="15130"/>
                  </a:cubicBezTo>
                  <a:cubicBezTo>
                    <a:pt x="495" y="15168"/>
                    <a:pt x="567" y="15203"/>
                    <a:pt x="642" y="15231"/>
                  </a:cubicBezTo>
                  <a:lnTo>
                    <a:pt x="684" y="708"/>
                  </a:lnTo>
                  <a:cubicBezTo>
                    <a:pt x="608" y="678"/>
                    <a:pt x="539" y="647"/>
                    <a:pt x="474" y="611"/>
                  </a:cubicBezTo>
                  <a:cubicBezTo>
                    <a:pt x="182"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76"/>
            <p:cNvSpPr/>
            <p:nvPr/>
          </p:nvSpPr>
          <p:spPr>
            <a:xfrm>
              <a:off x="6081890" y="2542671"/>
              <a:ext cx="39559" cy="20883"/>
            </a:xfrm>
            <a:custGeom>
              <a:avLst/>
              <a:gdLst/>
              <a:ahLst/>
              <a:cxnLst/>
              <a:rect l="l" t="t" r="r" b="b"/>
              <a:pathLst>
                <a:path w="3228" h="1704" extrusionOk="0">
                  <a:moveTo>
                    <a:pt x="1614" y="1"/>
                  </a:moveTo>
                  <a:cubicBezTo>
                    <a:pt x="1238" y="1"/>
                    <a:pt x="863" y="84"/>
                    <a:pt x="577" y="252"/>
                  </a:cubicBezTo>
                  <a:cubicBezTo>
                    <a:pt x="0" y="582"/>
                    <a:pt x="4" y="1123"/>
                    <a:pt x="583" y="1458"/>
                  </a:cubicBezTo>
                  <a:cubicBezTo>
                    <a:pt x="868" y="1622"/>
                    <a:pt x="1240" y="1704"/>
                    <a:pt x="1614" y="1704"/>
                  </a:cubicBezTo>
                  <a:cubicBezTo>
                    <a:pt x="1991" y="1704"/>
                    <a:pt x="2369" y="1620"/>
                    <a:pt x="2659" y="1452"/>
                  </a:cubicBezTo>
                  <a:cubicBezTo>
                    <a:pt x="3227" y="1119"/>
                    <a:pt x="3223" y="582"/>
                    <a:pt x="2655" y="252"/>
                  </a:cubicBezTo>
                  <a:cubicBezTo>
                    <a:pt x="2367" y="84"/>
                    <a:pt x="1990" y="1"/>
                    <a:pt x="161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76"/>
            <p:cNvSpPr/>
            <p:nvPr/>
          </p:nvSpPr>
          <p:spPr>
            <a:xfrm>
              <a:off x="6029712" y="2259464"/>
              <a:ext cx="136263" cy="336008"/>
            </a:xfrm>
            <a:custGeom>
              <a:avLst/>
              <a:gdLst/>
              <a:ahLst/>
              <a:cxnLst/>
              <a:rect l="l" t="t" r="r" b="b"/>
              <a:pathLst>
                <a:path w="11119" h="27418" extrusionOk="0">
                  <a:moveTo>
                    <a:pt x="70" y="0"/>
                  </a:moveTo>
                  <a:cubicBezTo>
                    <a:pt x="70" y="3"/>
                    <a:pt x="70" y="5"/>
                    <a:pt x="70" y="8"/>
                  </a:cubicBezTo>
                  <a:lnTo>
                    <a:pt x="70" y="8"/>
                  </a:lnTo>
                  <a:lnTo>
                    <a:pt x="70" y="0"/>
                  </a:lnTo>
                  <a:close/>
                  <a:moveTo>
                    <a:pt x="11119" y="36"/>
                  </a:moveTo>
                  <a:lnTo>
                    <a:pt x="11119" y="39"/>
                  </a:lnTo>
                  <a:lnTo>
                    <a:pt x="11119" y="39"/>
                  </a:lnTo>
                  <a:cubicBezTo>
                    <a:pt x="11119" y="38"/>
                    <a:pt x="11119" y="37"/>
                    <a:pt x="11119" y="36"/>
                  </a:cubicBezTo>
                  <a:close/>
                  <a:moveTo>
                    <a:pt x="70" y="8"/>
                  </a:moveTo>
                  <a:lnTo>
                    <a:pt x="5" y="24205"/>
                  </a:lnTo>
                  <a:cubicBezTo>
                    <a:pt x="1" y="25029"/>
                    <a:pt x="544" y="25857"/>
                    <a:pt x="1637" y="26487"/>
                  </a:cubicBezTo>
                  <a:cubicBezTo>
                    <a:pt x="1881" y="26631"/>
                    <a:pt x="2148" y="26754"/>
                    <a:pt x="2430" y="26869"/>
                  </a:cubicBezTo>
                  <a:cubicBezTo>
                    <a:pt x="2444" y="26871"/>
                    <a:pt x="2457" y="26877"/>
                    <a:pt x="2471" y="26881"/>
                  </a:cubicBezTo>
                  <a:cubicBezTo>
                    <a:pt x="2519" y="26897"/>
                    <a:pt x="2566" y="26911"/>
                    <a:pt x="2612" y="26927"/>
                  </a:cubicBezTo>
                  <a:cubicBezTo>
                    <a:pt x="2772" y="26986"/>
                    <a:pt x="2931" y="27045"/>
                    <a:pt x="3095" y="27093"/>
                  </a:cubicBezTo>
                  <a:cubicBezTo>
                    <a:pt x="3188" y="27119"/>
                    <a:pt x="3284" y="27138"/>
                    <a:pt x="3377" y="27160"/>
                  </a:cubicBezTo>
                  <a:cubicBezTo>
                    <a:pt x="3428" y="27172"/>
                    <a:pt x="3484" y="27184"/>
                    <a:pt x="3531" y="27198"/>
                  </a:cubicBezTo>
                  <a:cubicBezTo>
                    <a:pt x="3579" y="27210"/>
                    <a:pt x="3624" y="27224"/>
                    <a:pt x="3672" y="27232"/>
                  </a:cubicBezTo>
                  <a:cubicBezTo>
                    <a:pt x="3854" y="27269"/>
                    <a:pt x="4038" y="27303"/>
                    <a:pt x="4221" y="27329"/>
                  </a:cubicBezTo>
                  <a:cubicBezTo>
                    <a:pt x="4286" y="27337"/>
                    <a:pt x="4357" y="27343"/>
                    <a:pt x="4423" y="27350"/>
                  </a:cubicBezTo>
                  <a:cubicBezTo>
                    <a:pt x="4470" y="27354"/>
                    <a:pt x="4516" y="27362"/>
                    <a:pt x="4559" y="27366"/>
                  </a:cubicBezTo>
                  <a:cubicBezTo>
                    <a:pt x="4625" y="27376"/>
                    <a:pt x="4690" y="27384"/>
                    <a:pt x="4761" y="27388"/>
                  </a:cubicBezTo>
                  <a:cubicBezTo>
                    <a:pt x="4938" y="27406"/>
                    <a:pt x="5116" y="27414"/>
                    <a:pt x="5300" y="27418"/>
                  </a:cubicBezTo>
                  <a:lnTo>
                    <a:pt x="5623" y="27418"/>
                  </a:lnTo>
                  <a:cubicBezTo>
                    <a:pt x="5708" y="27418"/>
                    <a:pt x="5788" y="27418"/>
                    <a:pt x="5867" y="27414"/>
                  </a:cubicBezTo>
                  <a:cubicBezTo>
                    <a:pt x="6073" y="27408"/>
                    <a:pt x="6281" y="27396"/>
                    <a:pt x="6481" y="27376"/>
                  </a:cubicBezTo>
                  <a:cubicBezTo>
                    <a:pt x="6505" y="27372"/>
                    <a:pt x="6528" y="27366"/>
                    <a:pt x="6546" y="27366"/>
                  </a:cubicBezTo>
                  <a:cubicBezTo>
                    <a:pt x="6608" y="27358"/>
                    <a:pt x="6665" y="27344"/>
                    <a:pt x="6721" y="27343"/>
                  </a:cubicBezTo>
                  <a:cubicBezTo>
                    <a:pt x="6875" y="27321"/>
                    <a:pt x="7036" y="27303"/>
                    <a:pt x="7184" y="27279"/>
                  </a:cubicBezTo>
                  <a:cubicBezTo>
                    <a:pt x="7256" y="27261"/>
                    <a:pt x="7321" y="27240"/>
                    <a:pt x="7392" y="27228"/>
                  </a:cubicBezTo>
                  <a:cubicBezTo>
                    <a:pt x="7574" y="27184"/>
                    <a:pt x="7757" y="27138"/>
                    <a:pt x="7935" y="27087"/>
                  </a:cubicBezTo>
                  <a:cubicBezTo>
                    <a:pt x="8034" y="27063"/>
                    <a:pt x="8137" y="27045"/>
                    <a:pt x="8236" y="27016"/>
                  </a:cubicBezTo>
                  <a:cubicBezTo>
                    <a:pt x="8315" y="26990"/>
                    <a:pt x="8385" y="26958"/>
                    <a:pt x="8466" y="26927"/>
                  </a:cubicBezTo>
                  <a:cubicBezTo>
                    <a:pt x="8531" y="26903"/>
                    <a:pt x="8601" y="26877"/>
                    <a:pt x="8672" y="26851"/>
                  </a:cubicBezTo>
                  <a:cubicBezTo>
                    <a:pt x="8939" y="26742"/>
                    <a:pt x="9201" y="26623"/>
                    <a:pt x="9445" y="26485"/>
                  </a:cubicBezTo>
                  <a:cubicBezTo>
                    <a:pt x="9468" y="26471"/>
                    <a:pt x="9492" y="26457"/>
                    <a:pt x="9512" y="26445"/>
                  </a:cubicBezTo>
                  <a:cubicBezTo>
                    <a:pt x="9567" y="26411"/>
                    <a:pt x="9615" y="26374"/>
                    <a:pt x="9666" y="26344"/>
                  </a:cubicBezTo>
                  <a:cubicBezTo>
                    <a:pt x="9726" y="26302"/>
                    <a:pt x="9797" y="26259"/>
                    <a:pt x="9853" y="26217"/>
                  </a:cubicBezTo>
                  <a:cubicBezTo>
                    <a:pt x="9910" y="26174"/>
                    <a:pt x="9962" y="26132"/>
                    <a:pt x="10013" y="26091"/>
                  </a:cubicBezTo>
                  <a:cubicBezTo>
                    <a:pt x="10069" y="26045"/>
                    <a:pt x="10126" y="26001"/>
                    <a:pt x="10178" y="25956"/>
                  </a:cubicBezTo>
                  <a:cubicBezTo>
                    <a:pt x="10185" y="25946"/>
                    <a:pt x="10199" y="25938"/>
                    <a:pt x="10209" y="25926"/>
                  </a:cubicBezTo>
                  <a:cubicBezTo>
                    <a:pt x="10233" y="25904"/>
                    <a:pt x="10253" y="25884"/>
                    <a:pt x="10271" y="25861"/>
                  </a:cubicBezTo>
                  <a:cubicBezTo>
                    <a:pt x="10354" y="25778"/>
                    <a:pt x="10429" y="25696"/>
                    <a:pt x="10500" y="25613"/>
                  </a:cubicBezTo>
                  <a:cubicBezTo>
                    <a:pt x="10518" y="25595"/>
                    <a:pt x="10538" y="25579"/>
                    <a:pt x="10552" y="25558"/>
                  </a:cubicBezTo>
                  <a:cubicBezTo>
                    <a:pt x="10572" y="25540"/>
                    <a:pt x="10576" y="25518"/>
                    <a:pt x="10594" y="25502"/>
                  </a:cubicBezTo>
                  <a:cubicBezTo>
                    <a:pt x="10641" y="25435"/>
                    <a:pt x="10683" y="25371"/>
                    <a:pt x="10726" y="25304"/>
                  </a:cubicBezTo>
                  <a:cubicBezTo>
                    <a:pt x="10740" y="25278"/>
                    <a:pt x="10764" y="25253"/>
                    <a:pt x="10778" y="25229"/>
                  </a:cubicBezTo>
                  <a:cubicBezTo>
                    <a:pt x="10786" y="25215"/>
                    <a:pt x="10786" y="25203"/>
                    <a:pt x="10792" y="25185"/>
                  </a:cubicBezTo>
                  <a:cubicBezTo>
                    <a:pt x="10829" y="25130"/>
                    <a:pt x="10851" y="25070"/>
                    <a:pt x="10875" y="25013"/>
                  </a:cubicBezTo>
                  <a:cubicBezTo>
                    <a:pt x="10889" y="24977"/>
                    <a:pt x="10913" y="24947"/>
                    <a:pt x="10922" y="24914"/>
                  </a:cubicBezTo>
                  <a:cubicBezTo>
                    <a:pt x="10926" y="24902"/>
                    <a:pt x="10926" y="24888"/>
                    <a:pt x="10932" y="24880"/>
                  </a:cubicBezTo>
                  <a:cubicBezTo>
                    <a:pt x="10954" y="24821"/>
                    <a:pt x="10964" y="24765"/>
                    <a:pt x="10984" y="24712"/>
                  </a:cubicBezTo>
                  <a:cubicBezTo>
                    <a:pt x="10992" y="24672"/>
                    <a:pt x="11002" y="24638"/>
                    <a:pt x="11012" y="24601"/>
                  </a:cubicBezTo>
                  <a:cubicBezTo>
                    <a:pt x="11016" y="24593"/>
                    <a:pt x="11012" y="24583"/>
                    <a:pt x="11016" y="24573"/>
                  </a:cubicBezTo>
                  <a:cubicBezTo>
                    <a:pt x="11025" y="24518"/>
                    <a:pt x="11029" y="24454"/>
                    <a:pt x="11035" y="24395"/>
                  </a:cubicBezTo>
                  <a:cubicBezTo>
                    <a:pt x="11039" y="24361"/>
                    <a:pt x="11043" y="24323"/>
                    <a:pt x="11049" y="24284"/>
                  </a:cubicBezTo>
                  <a:lnTo>
                    <a:pt x="11049" y="24238"/>
                  </a:lnTo>
                  <a:lnTo>
                    <a:pt x="11119" y="39"/>
                  </a:lnTo>
                  <a:lnTo>
                    <a:pt x="11119" y="39"/>
                  </a:lnTo>
                  <a:cubicBezTo>
                    <a:pt x="11118" y="93"/>
                    <a:pt x="11109" y="146"/>
                    <a:pt x="11105" y="200"/>
                  </a:cubicBezTo>
                  <a:lnTo>
                    <a:pt x="11107" y="200"/>
                  </a:lnTo>
                  <a:cubicBezTo>
                    <a:pt x="11097" y="260"/>
                    <a:pt x="11097" y="315"/>
                    <a:pt x="11087" y="365"/>
                  </a:cubicBezTo>
                  <a:cubicBezTo>
                    <a:pt x="11077" y="416"/>
                    <a:pt x="11063" y="468"/>
                    <a:pt x="11049" y="513"/>
                  </a:cubicBezTo>
                  <a:cubicBezTo>
                    <a:pt x="11035" y="569"/>
                    <a:pt x="11021" y="622"/>
                    <a:pt x="11004" y="674"/>
                  </a:cubicBezTo>
                  <a:cubicBezTo>
                    <a:pt x="10984" y="721"/>
                    <a:pt x="10966" y="763"/>
                    <a:pt x="10946" y="811"/>
                  </a:cubicBezTo>
                  <a:cubicBezTo>
                    <a:pt x="10918" y="868"/>
                    <a:pt x="10895" y="923"/>
                    <a:pt x="10867" y="981"/>
                  </a:cubicBezTo>
                  <a:cubicBezTo>
                    <a:pt x="10843" y="1026"/>
                    <a:pt x="10815" y="1062"/>
                    <a:pt x="10792" y="1100"/>
                  </a:cubicBezTo>
                  <a:cubicBezTo>
                    <a:pt x="10750" y="1169"/>
                    <a:pt x="10706" y="1232"/>
                    <a:pt x="10661" y="1300"/>
                  </a:cubicBezTo>
                  <a:cubicBezTo>
                    <a:pt x="10631" y="1334"/>
                    <a:pt x="10603" y="1371"/>
                    <a:pt x="10572" y="1411"/>
                  </a:cubicBezTo>
                  <a:cubicBezTo>
                    <a:pt x="10500" y="1494"/>
                    <a:pt x="10421" y="1579"/>
                    <a:pt x="10336" y="1662"/>
                  </a:cubicBezTo>
                  <a:cubicBezTo>
                    <a:pt x="10308" y="1692"/>
                    <a:pt x="10281" y="1718"/>
                    <a:pt x="10247" y="1748"/>
                  </a:cubicBezTo>
                  <a:cubicBezTo>
                    <a:pt x="10191" y="1799"/>
                    <a:pt x="10134" y="1845"/>
                    <a:pt x="10075" y="1892"/>
                  </a:cubicBezTo>
                  <a:cubicBezTo>
                    <a:pt x="10023" y="1934"/>
                    <a:pt x="9975" y="1971"/>
                    <a:pt x="9924" y="2011"/>
                  </a:cubicBezTo>
                  <a:cubicBezTo>
                    <a:pt x="9859" y="2061"/>
                    <a:pt x="9787" y="2102"/>
                    <a:pt x="9714" y="2150"/>
                  </a:cubicBezTo>
                  <a:cubicBezTo>
                    <a:pt x="9647" y="2191"/>
                    <a:pt x="9587" y="2239"/>
                    <a:pt x="9516" y="2280"/>
                  </a:cubicBezTo>
                  <a:cubicBezTo>
                    <a:pt x="9276" y="2415"/>
                    <a:pt x="9015" y="2534"/>
                    <a:pt x="8747" y="2645"/>
                  </a:cubicBezTo>
                  <a:cubicBezTo>
                    <a:pt x="8672" y="2673"/>
                    <a:pt x="8597" y="2700"/>
                    <a:pt x="8527" y="2728"/>
                  </a:cubicBezTo>
                  <a:cubicBezTo>
                    <a:pt x="8357" y="2788"/>
                    <a:pt x="8185" y="2835"/>
                    <a:pt x="8016" y="2885"/>
                  </a:cubicBezTo>
                  <a:cubicBezTo>
                    <a:pt x="7828" y="2936"/>
                    <a:pt x="7646" y="2982"/>
                    <a:pt x="7458" y="3021"/>
                  </a:cubicBezTo>
                  <a:cubicBezTo>
                    <a:pt x="7238" y="3067"/>
                    <a:pt x="7016" y="3110"/>
                    <a:pt x="6792" y="3138"/>
                  </a:cubicBezTo>
                  <a:cubicBezTo>
                    <a:pt x="6735" y="3142"/>
                    <a:pt x="6673" y="3156"/>
                    <a:pt x="6618" y="3160"/>
                  </a:cubicBezTo>
                  <a:cubicBezTo>
                    <a:pt x="6313" y="3194"/>
                    <a:pt x="6004" y="3210"/>
                    <a:pt x="5694" y="3215"/>
                  </a:cubicBezTo>
                  <a:lnTo>
                    <a:pt x="5544" y="3215"/>
                  </a:lnTo>
                  <a:cubicBezTo>
                    <a:pt x="5239" y="3210"/>
                    <a:pt x="4934" y="3194"/>
                    <a:pt x="4629" y="3164"/>
                  </a:cubicBezTo>
                  <a:cubicBezTo>
                    <a:pt x="4583" y="3156"/>
                    <a:pt x="4536" y="3152"/>
                    <a:pt x="4484" y="3148"/>
                  </a:cubicBezTo>
                  <a:cubicBezTo>
                    <a:pt x="4183" y="3110"/>
                    <a:pt x="3894" y="3059"/>
                    <a:pt x="3606" y="2996"/>
                  </a:cubicBezTo>
                  <a:cubicBezTo>
                    <a:pt x="3551" y="2982"/>
                    <a:pt x="3494" y="2970"/>
                    <a:pt x="3442" y="2958"/>
                  </a:cubicBezTo>
                  <a:cubicBezTo>
                    <a:pt x="3185" y="2889"/>
                    <a:pt x="2927" y="2813"/>
                    <a:pt x="2683" y="2724"/>
                  </a:cubicBezTo>
                  <a:cubicBezTo>
                    <a:pt x="2636" y="2708"/>
                    <a:pt x="2584" y="2694"/>
                    <a:pt x="2543" y="2679"/>
                  </a:cubicBezTo>
                  <a:cubicBezTo>
                    <a:pt x="2247" y="2564"/>
                    <a:pt x="1966" y="2431"/>
                    <a:pt x="1703" y="2280"/>
                  </a:cubicBezTo>
                  <a:cubicBezTo>
                    <a:pt x="613" y="1656"/>
                    <a:pt x="70" y="832"/>
                    <a:pt x="70" y="8"/>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76"/>
            <p:cNvSpPr/>
            <p:nvPr/>
          </p:nvSpPr>
          <p:spPr>
            <a:xfrm>
              <a:off x="6023916" y="2220447"/>
              <a:ext cx="148739" cy="78444"/>
            </a:xfrm>
            <a:custGeom>
              <a:avLst/>
              <a:gdLst/>
              <a:ahLst/>
              <a:cxnLst/>
              <a:rect l="l" t="t" r="r" b="b"/>
              <a:pathLst>
                <a:path w="12137" h="6401" extrusionOk="0">
                  <a:moveTo>
                    <a:pt x="6047" y="0"/>
                  </a:moveTo>
                  <a:cubicBezTo>
                    <a:pt x="4635" y="0"/>
                    <a:pt x="3225" y="312"/>
                    <a:pt x="2152" y="936"/>
                  </a:cubicBezTo>
                  <a:cubicBezTo>
                    <a:pt x="1" y="2188"/>
                    <a:pt x="8" y="4218"/>
                    <a:pt x="2176" y="5464"/>
                  </a:cubicBezTo>
                  <a:cubicBezTo>
                    <a:pt x="3256" y="6088"/>
                    <a:pt x="4671" y="6400"/>
                    <a:pt x="6085" y="6400"/>
                  </a:cubicBezTo>
                  <a:cubicBezTo>
                    <a:pt x="7499" y="6400"/>
                    <a:pt x="8912" y="6088"/>
                    <a:pt x="9989" y="5464"/>
                  </a:cubicBezTo>
                  <a:cubicBezTo>
                    <a:pt x="12136" y="4212"/>
                    <a:pt x="12122" y="2188"/>
                    <a:pt x="9961" y="940"/>
                  </a:cubicBezTo>
                  <a:cubicBezTo>
                    <a:pt x="8879" y="313"/>
                    <a:pt x="7462" y="0"/>
                    <a:pt x="6047"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76"/>
            <p:cNvSpPr/>
            <p:nvPr/>
          </p:nvSpPr>
          <p:spPr>
            <a:xfrm>
              <a:off x="6080040" y="2085210"/>
              <a:ext cx="36459" cy="188457"/>
            </a:xfrm>
            <a:custGeom>
              <a:avLst/>
              <a:gdLst/>
              <a:ahLst/>
              <a:cxnLst/>
              <a:rect l="l" t="t" r="r" b="b"/>
              <a:pathLst>
                <a:path w="2975" h="15378" extrusionOk="0">
                  <a:moveTo>
                    <a:pt x="2974" y="6"/>
                  </a:moveTo>
                  <a:lnTo>
                    <a:pt x="2974" y="9"/>
                  </a:lnTo>
                  <a:lnTo>
                    <a:pt x="2974" y="9"/>
                  </a:lnTo>
                  <a:cubicBezTo>
                    <a:pt x="2974" y="8"/>
                    <a:pt x="2974" y="7"/>
                    <a:pt x="2974" y="6"/>
                  </a:cubicBezTo>
                  <a:close/>
                  <a:moveTo>
                    <a:pt x="44" y="0"/>
                  </a:moveTo>
                  <a:lnTo>
                    <a:pt x="44" y="0"/>
                  </a:lnTo>
                  <a:cubicBezTo>
                    <a:pt x="44" y="8"/>
                    <a:pt x="44" y="15"/>
                    <a:pt x="44" y="23"/>
                  </a:cubicBezTo>
                  <a:lnTo>
                    <a:pt x="44" y="23"/>
                  </a:lnTo>
                  <a:lnTo>
                    <a:pt x="44" y="0"/>
                  </a:lnTo>
                  <a:close/>
                  <a:moveTo>
                    <a:pt x="2974" y="9"/>
                  </a:moveTo>
                  <a:cubicBezTo>
                    <a:pt x="2973" y="228"/>
                    <a:pt x="2832" y="443"/>
                    <a:pt x="2548" y="607"/>
                  </a:cubicBezTo>
                  <a:cubicBezTo>
                    <a:pt x="2262" y="772"/>
                    <a:pt x="1888" y="855"/>
                    <a:pt x="1514" y="855"/>
                  </a:cubicBezTo>
                  <a:cubicBezTo>
                    <a:pt x="1139" y="855"/>
                    <a:pt x="764" y="772"/>
                    <a:pt x="476" y="607"/>
                  </a:cubicBezTo>
                  <a:cubicBezTo>
                    <a:pt x="195" y="442"/>
                    <a:pt x="49" y="232"/>
                    <a:pt x="44" y="23"/>
                  </a:cubicBezTo>
                  <a:lnTo>
                    <a:pt x="44" y="23"/>
                  </a:lnTo>
                  <a:lnTo>
                    <a:pt x="1" y="14521"/>
                  </a:lnTo>
                  <a:cubicBezTo>
                    <a:pt x="1" y="14741"/>
                    <a:pt x="147" y="14961"/>
                    <a:pt x="433" y="15128"/>
                  </a:cubicBezTo>
                  <a:cubicBezTo>
                    <a:pt x="721" y="15294"/>
                    <a:pt x="1097" y="15377"/>
                    <a:pt x="1473" y="15377"/>
                  </a:cubicBezTo>
                  <a:cubicBezTo>
                    <a:pt x="1848" y="15377"/>
                    <a:pt x="2222" y="15294"/>
                    <a:pt x="2507" y="15128"/>
                  </a:cubicBezTo>
                  <a:cubicBezTo>
                    <a:pt x="2792" y="14961"/>
                    <a:pt x="2933" y="14745"/>
                    <a:pt x="2933" y="14529"/>
                  </a:cubicBezTo>
                  <a:lnTo>
                    <a:pt x="2974" y="9"/>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76"/>
            <p:cNvSpPr/>
            <p:nvPr/>
          </p:nvSpPr>
          <p:spPr>
            <a:xfrm>
              <a:off x="6115969" y="2085283"/>
              <a:ext cx="527" cy="178163"/>
            </a:xfrm>
            <a:custGeom>
              <a:avLst/>
              <a:gdLst/>
              <a:ahLst/>
              <a:cxnLst/>
              <a:rect l="l" t="t" r="r" b="b"/>
              <a:pathLst>
                <a:path w="43" h="14538" extrusionOk="0">
                  <a:moveTo>
                    <a:pt x="42" y="0"/>
                  </a:moveTo>
                  <a:lnTo>
                    <a:pt x="1" y="14523"/>
                  </a:lnTo>
                  <a:lnTo>
                    <a:pt x="1"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76"/>
            <p:cNvSpPr/>
            <p:nvPr/>
          </p:nvSpPr>
          <p:spPr>
            <a:xfrm>
              <a:off x="6115847" y="2085431"/>
              <a:ext cx="649" cy="179058"/>
            </a:xfrm>
            <a:custGeom>
              <a:avLst/>
              <a:gdLst/>
              <a:ahLst/>
              <a:cxnLst/>
              <a:rect l="l" t="t" r="r" b="b"/>
              <a:pathLst>
                <a:path w="53" h="14611" extrusionOk="0">
                  <a:moveTo>
                    <a:pt x="52" y="0"/>
                  </a:moveTo>
                  <a:lnTo>
                    <a:pt x="52" y="2"/>
                  </a:lnTo>
                  <a:lnTo>
                    <a:pt x="52" y="2"/>
                  </a:lnTo>
                  <a:cubicBezTo>
                    <a:pt x="52" y="2"/>
                    <a:pt x="52" y="1"/>
                    <a:pt x="52" y="0"/>
                  </a:cubicBezTo>
                  <a:close/>
                  <a:moveTo>
                    <a:pt x="52" y="2"/>
                  </a:moveTo>
                  <a:lnTo>
                    <a:pt x="52" y="2"/>
                  </a:lnTo>
                  <a:cubicBezTo>
                    <a:pt x="52" y="31"/>
                    <a:pt x="48" y="60"/>
                    <a:pt x="44" y="85"/>
                  </a:cubicBezTo>
                  <a:lnTo>
                    <a:pt x="1" y="14610"/>
                  </a:lnTo>
                  <a:cubicBezTo>
                    <a:pt x="7" y="14581"/>
                    <a:pt x="11" y="14555"/>
                    <a:pt x="11"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76"/>
            <p:cNvSpPr/>
            <p:nvPr/>
          </p:nvSpPr>
          <p:spPr>
            <a:xfrm>
              <a:off x="6115553" y="2086472"/>
              <a:ext cx="846" cy="178984"/>
            </a:xfrm>
            <a:custGeom>
              <a:avLst/>
              <a:gdLst/>
              <a:ahLst/>
              <a:cxnLst/>
              <a:rect l="l" t="t" r="r" b="b"/>
              <a:pathLst>
                <a:path w="69" h="14605" extrusionOk="0">
                  <a:moveTo>
                    <a:pt x="68" y="0"/>
                  </a:moveTo>
                  <a:lnTo>
                    <a:pt x="68" y="0"/>
                  </a:lnTo>
                  <a:cubicBezTo>
                    <a:pt x="62" y="30"/>
                    <a:pt x="54" y="56"/>
                    <a:pt x="45" y="84"/>
                  </a:cubicBezTo>
                  <a:lnTo>
                    <a:pt x="1" y="14605"/>
                  </a:lnTo>
                  <a:cubicBezTo>
                    <a:pt x="11" y="14579"/>
                    <a:pt x="21" y="14551"/>
                    <a:pt x="25" y="14525"/>
                  </a:cubicBezTo>
                  <a:lnTo>
                    <a:pt x="68"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76"/>
            <p:cNvSpPr/>
            <p:nvPr/>
          </p:nvSpPr>
          <p:spPr>
            <a:xfrm>
              <a:off x="6115124" y="2087489"/>
              <a:ext cx="980" cy="179009"/>
            </a:xfrm>
            <a:custGeom>
              <a:avLst/>
              <a:gdLst/>
              <a:ahLst/>
              <a:cxnLst/>
              <a:rect l="l" t="t" r="r" b="b"/>
              <a:pathLst>
                <a:path w="80" h="14607" extrusionOk="0">
                  <a:moveTo>
                    <a:pt x="80" y="1"/>
                  </a:moveTo>
                  <a:lnTo>
                    <a:pt x="80" y="1"/>
                  </a:lnTo>
                  <a:cubicBezTo>
                    <a:pt x="70" y="30"/>
                    <a:pt x="56" y="56"/>
                    <a:pt x="36" y="86"/>
                  </a:cubicBezTo>
                  <a:lnTo>
                    <a:pt x="0" y="14607"/>
                  </a:lnTo>
                  <a:cubicBezTo>
                    <a:pt x="14" y="14581"/>
                    <a:pt x="28" y="14551"/>
                    <a:pt x="36" y="14522"/>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76"/>
            <p:cNvSpPr/>
            <p:nvPr/>
          </p:nvSpPr>
          <p:spPr>
            <a:xfrm>
              <a:off x="6114364" y="2088531"/>
              <a:ext cx="1225" cy="179033"/>
            </a:xfrm>
            <a:custGeom>
              <a:avLst/>
              <a:gdLst/>
              <a:ahLst/>
              <a:cxnLst/>
              <a:rect l="l" t="t" r="r" b="b"/>
              <a:pathLst>
                <a:path w="100" h="14609" extrusionOk="0">
                  <a:moveTo>
                    <a:pt x="100" y="1"/>
                  </a:moveTo>
                  <a:cubicBezTo>
                    <a:pt x="86" y="32"/>
                    <a:pt x="66" y="60"/>
                    <a:pt x="42" y="86"/>
                  </a:cubicBezTo>
                  <a:lnTo>
                    <a:pt x="1" y="14609"/>
                  </a:lnTo>
                  <a:cubicBezTo>
                    <a:pt x="25" y="14581"/>
                    <a:pt x="42" y="14551"/>
                    <a:pt x="62" y="14522"/>
                  </a:cubicBezTo>
                  <a:lnTo>
                    <a:pt x="10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76"/>
            <p:cNvSpPr/>
            <p:nvPr/>
          </p:nvSpPr>
          <p:spPr>
            <a:xfrm>
              <a:off x="6113273" y="2089572"/>
              <a:ext cx="1618" cy="179254"/>
            </a:xfrm>
            <a:custGeom>
              <a:avLst/>
              <a:gdLst/>
              <a:ahLst/>
              <a:cxnLst/>
              <a:rect l="l" t="t" r="r" b="b"/>
              <a:pathLst>
                <a:path w="132" h="14627" extrusionOk="0">
                  <a:moveTo>
                    <a:pt x="131" y="1"/>
                  </a:moveTo>
                  <a:lnTo>
                    <a:pt x="131" y="1"/>
                  </a:lnTo>
                  <a:cubicBezTo>
                    <a:pt x="104" y="39"/>
                    <a:pt x="76" y="68"/>
                    <a:pt x="38" y="102"/>
                  </a:cubicBezTo>
                  <a:lnTo>
                    <a:pt x="1" y="14627"/>
                  </a:lnTo>
                  <a:cubicBezTo>
                    <a:pt x="32" y="14593"/>
                    <a:pt x="62" y="14560"/>
                    <a:pt x="90" y="14524"/>
                  </a:cubicBezTo>
                  <a:lnTo>
                    <a:pt x="131"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76"/>
            <p:cNvSpPr/>
            <p:nvPr/>
          </p:nvSpPr>
          <p:spPr>
            <a:xfrm>
              <a:off x="6110970" y="2090822"/>
              <a:ext cx="2782" cy="179658"/>
            </a:xfrm>
            <a:custGeom>
              <a:avLst/>
              <a:gdLst/>
              <a:ahLst/>
              <a:cxnLst/>
              <a:rect l="l" t="t" r="r" b="b"/>
              <a:pathLst>
                <a:path w="227" h="14660" extrusionOk="0">
                  <a:moveTo>
                    <a:pt x="226" y="0"/>
                  </a:moveTo>
                  <a:lnTo>
                    <a:pt x="226" y="0"/>
                  </a:lnTo>
                  <a:cubicBezTo>
                    <a:pt x="175" y="48"/>
                    <a:pt x="113" y="93"/>
                    <a:pt x="38" y="135"/>
                  </a:cubicBezTo>
                  <a:lnTo>
                    <a:pt x="1" y="14660"/>
                  </a:lnTo>
                  <a:cubicBezTo>
                    <a:pt x="72" y="14618"/>
                    <a:pt x="133" y="14573"/>
                    <a:pt x="189" y="14525"/>
                  </a:cubicBezTo>
                  <a:lnTo>
                    <a:pt x="22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76"/>
            <p:cNvSpPr/>
            <p:nvPr/>
          </p:nvSpPr>
          <p:spPr>
            <a:xfrm>
              <a:off x="6106840" y="2092464"/>
              <a:ext cx="4608" cy="179891"/>
            </a:xfrm>
            <a:custGeom>
              <a:avLst/>
              <a:gdLst/>
              <a:ahLst/>
              <a:cxnLst/>
              <a:rect l="l" t="t" r="r" b="b"/>
              <a:pathLst>
                <a:path w="376" h="14679" extrusionOk="0">
                  <a:moveTo>
                    <a:pt x="375" y="1"/>
                  </a:moveTo>
                  <a:lnTo>
                    <a:pt x="375" y="1"/>
                  </a:lnTo>
                  <a:cubicBezTo>
                    <a:pt x="371" y="7"/>
                    <a:pt x="365" y="11"/>
                    <a:pt x="361" y="15"/>
                  </a:cubicBezTo>
                  <a:cubicBezTo>
                    <a:pt x="262" y="70"/>
                    <a:pt x="155" y="120"/>
                    <a:pt x="42" y="153"/>
                  </a:cubicBezTo>
                  <a:lnTo>
                    <a:pt x="1" y="14678"/>
                  </a:lnTo>
                  <a:cubicBezTo>
                    <a:pt x="112" y="14641"/>
                    <a:pt x="221" y="14593"/>
                    <a:pt x="320" y="14536"/>
                  </a:cubicBezTo>
                  <a:cubicBezTo>
                    <a:pt x="328" y="14536"/>
                    <a:pt x="328" y="14530"/>
                    <a:pt x="338" y="14526"/>
                  </a:cubicBezTo>
                  <a:lnTo>
                    <a:pt x="375"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76"/>
            <p:cNvSpPr/>
            <p:nvPr/>
          </p:nvSpPr>
          <p:spPr>
            <a:xfrm>
              <a:off x="6103446" y="2094339"/>
              <a:ext cx="3921" cy="178837"/>
            </a:xfrm>
            <a:custGeom>
              <a:avLst/>
              <a:gdLst/>
              <a:ahLst/>
              <a:cxnLst/>
              <a:rect l="l" t="t" r="r" b="b"/>
              <a:pathLst>
                <a:path w="320" h="14593" extrusionOk="0">
                  <a:moveTo>
                    <a:pt x="319" y="0"/>
                  </a:moveTo>
                  <a:lnTo>
                    <a:pt x="319" y="0"/>
                  </a:lnTo>
                  <a:cubicBezTo>
                    <a:pt x="230" y="30"/>
                    <a:pt x="137" y="56"/>
                    <a:pt x="42" y="74"/>
                  </a:cubicBezTo>
                  <a:lnTo>
                    <a:pt x="0" y="14593"/>
                  </a:lnTo>
                  <a:cubicBezTo>
                    <a:pt x="93" y="14575"/>
                    <a:pt x="189" y="14551"/>
                    <a:pt x="278" y="14525"/>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76"/>
            <p:cNvSpPr/>
            <p:nvPr/>
          </p:nvSpPr>
          <p:spPr>
            <a:xfrm>
              <a:off x="6101142" y="2095234"/>
              <a:ext cx="2818" cy="178261"/>
            </a:xfrm>
            <a:custGeom>
              <a:avLst/>
              <a:gdLst/>
              <a:ahLst/>
              <a:cxnLst/>
              <a:rect l="l" t="t" r="r" b="b"/>
              <a:pathLst>
                <a:path w="230" h="14546" extrusionOk="0">
                  <a:moveTo>
                    <a:pt x="230" y="1"/>
                  </a:moveTo>
                  <a:lnTo>
                    <a:pt x="230" y="1"/>
                  </a:lnTo>
                  <a:cubicBezTo>
                    <a:pt x="171" y="8"/>
                    <a:pt x="103" y="16"/>
                    <a:pt x="44" y="24"/>
                  </a:cubicBezTo>
                  <a:lnTo>
                    <a:pt x="0" y="14545"/>
                  </a:lnTo>
                  <a:cubicBezTo>
                    <a:pt x="62" y="14541"/>
                    <a:pt x="127" y="14533"/>
                    <a:pt x="188"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76"/>
            <p:cNvSpPr/>
            <p:nvPr/>
          </p:nvSpPr>
          <p:spPr>
            <a:xfrm>
              <a:off x="6099120" y="2095528"/>
              <a:ext cx="2561" cy="178114"/>
            </a:xfrm>
            <a:custGeom>
              <a:avLst/>
              <a:gdLst/>
              <a:ahLst/>
              <a:cxnLst/>
              <a:rect l="l" t="t" r="r" b="b"/>
              <a:pathLst>
                <a:path w="209" h="14534" extrusionOk="0">
                  <a:moveTo>
                    <a:pt x="209" y="0"/>
                  </a:moveTo>
                  <a:lnTo>
                    <a:pt x="209" y="2"/>
                  </a:lnTo>
                  <a:lnTo>
                    <a:pt x="209" y="2"/>
                  </a:lnTo>
                  <a:cubicBezTo>
                    <a:pt x="209" y="2"/>
                    <a:pt x="209" y="2"/>
                    <a:pt x="209" y="2"/>
                  </a:cubicBezTo>
                  <a:lnTo>
                    <a:pt x="209" y="0"/>
                  </a:lnTo>
                  <a:close/>
                  <a:moveTo>
                    <a:pt x="209" y="2"/>
                  </a:moveTo>
                  <a:cubicBezTo>
                    <a:pt x="151" y="6"/>
                    <a:pt x="96" y="10"/>
                    <a:pt x="44" y="10"/>
                  </a:cubicBezTo>
                  <a:lnTo>
                    <a:pt x="1" y="14533"/>
                  </a:lnTo>
                  <a:cubicBezTo>
                    <a:pt x="58" y="14533"/>
                    <a:pt x="110" y="14531"/>
                    <a:pt x="165" y="14521"/>
                  </a:cubicBezTo>
                  <a:lnTo>
                    <a:pt x="209"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76"/>
            <p:cNvSpPr/>
            <p:nvPr/>
          </p:nvSpPr>
          <p:spPr>
            <a:xfrm>
              <a:off x="6097306" y="2095651"/>
              <a:ext cx="2365" cy="177992"/>
            </a:xfrm>
            <a:custGeom>
              <a:avLst/>
              <a:gdLst/>
              <a:ahLst/>
              <a:cxnLst/>
              <a:rect l="l" t="t" r="r" b="b"/>
              <a:pathLst>
                <a:path w="193" h="14524" extrusionOk="0">
                  <a:moveTo>
                    <a:pt x="192" y="0"/>
                  </a:moveTo>
                  <a:lnTo>
                    <a:pt x="192" y="0"/>
                  </a:lnTo>
                  <a:cubicBezTo>
                    <a:pt x="141" y="4"/>
                    <a:pt x="89" y="4"/>
                    <a:pt x="42" y="4"/>
                  </a:cubicBezTo>
                  <a:lnTo>
                    <a:pt x="0" y="14523"/>
                  </a:lnTo>
                  <a:lnTo>
                    <a:pt x="149" y="14523"/>
                  </a:lnTo>
                  <a:lnTo>
                    <a:pt x="19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76"/>
            <p:cNvSpPr/>
            <p:nvPr/>
          </p:nvSpPr>
          <p:spPr>
            <a:xfrm>
              <a:off x="6095505" y="2095528"/>
              <a:ext cx="2316" cy="178114"/>
            </a:xfrm>
            <a:custGeom>
              <a:avLst/>
              <a:gdLst/>
              <a:ahLst/>
              <a:cxnLst/>
              <a:rect l="l" t="t" r="r" b="b"/>
              <a:pathLst>
                <a:path w="189" h="14534" extrusionOk="0">
                  <a:moveTo>
                    <a:pt x="44" y="0"/>
                  </a:moveTo>
                  <a:lnTo>
                    <a:pt x="1" y="14525"/>
                  </a:lnTo>
                  <a:cubicBezTo>
                    <a:pt x="48" y="14529"/>
                    <a:pt x="96" y="14533"/>
                    <a:pt x="147" y="14533"/>
                  </a:cubicBezTo>
                  <a:lnTo>
                    <a:pt x="189" y="14"/>
                  </a:lnTo>
                  <a:cubicBezTo>
                    <a:pt x="137" y="10"/>
                    <a:pt x="90" y="10"/>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76"/>
            <p:cNvSpPr/>
            <p:nvPr/>
          </p:nvSpPr>
          <p:spPr>
            <a:xfrm>
              <a:off x="6093777" y="2095381"/>
              <a:ext cx="2279" cy="178163"/>
            </a:xfrm>
            <a:custGeom>
              <a:avLst/>
              <a:gdLst/>
              <a:ahLst/>
              <a:cxnLst/>
              <a:rect l="l" t="t" r="r" b="b"/>
              <a:pathLst>
                <a:path w="186" h="14538" extrusionOk="0">
                  <a:moveTo>
                    <a:pt x="39" y="0"/>
                  </a:moveTo>
                  <a:lnTo>
                    <a:pt x="1" y="14521"/>
                  </a:lnTo>
                  <a:cubicBezTo>
                    <a:pt x="48" y="14529"/>
                    <a:pt x="96" y="14533"/>
                    <a:pt x="142" y="14537"/>
                  </a:cubicBezTo>
                  <a:lnTo>
                    <a:pt x="185" y="12"/>
                  </a:lnTo>
                  <a:cubicBezTo>
                    <a:pt x="138" y="12"/>
                    <a:pt x="86" y="4"/>
                    <a:pt x="39"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76"/>
            <p:cNvSpPr/>
            <p:nvPr/>
          </p:nvSpPr>
          <p:spPr>
            <a:xfrm>
              <a:off x="6091963" y="2095062"/>
              <a:ext cx="2292" cy="178286"/>
            </a:xfrm>
            <a:custGeom>
              <a:avLst/>
              <a:gdLst/>
              <a:ahLst/>
              <a:cxnLst/>
              <a:rect l="l" t="t" r="r" b="b"/>
              <a:pathLst>
                <a:path w="187" h="14548" extrusionOk="0">
                  <a:moveTo>
                    <a:pt x="42" y="1"/>
                  </a:moveTo>
                  <a:lnTo>
                    <a:pt x="0" y="14522"/>
                  </a:lnTo>
                  <a:cubicBezTo>
                    <a:pt x="52" y="14534"/>
                    <a:pt x="97" y="14541"/>
                    <a:pt x="149" y="14547"/>
                  </a:cubicBezTo>
                  <a:lnTo>
                    <a:pt x="187" y="26"/>
                  </a:lnTo>
                  <a:cubicBezTo>
                    <a:pt x="141" y="19"/>
                    <a:pt x="90" y="11"/>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76"/>
            <p:cNvSpPr/>
            <p:nvPr/>
          </p:nvSpPr>
          <p:spPr>
            <a:xfrm>
              <a:off x="6090113" y="2094609"/>
              <a:ext cx="2365" cy="178421"/>
            </a:xfrm>
            <a:custGeom>
              <a:avLst/>
              <a:gdLst/>
              <a:ahLst/>
              <a:cxnLst/>
              <a:rect l="l" t="t" r="r" b="b"/>
              <a:pathLst>
                <a:path w="193" h="14559" extrusionOk="0">
                  <a:moveTo>
                    <a:pt x="42" y="0"/>
                  </a:moveTo>
                  <a:lnTo>
                    <a:pt x="1" y="14525"/>
                  </a:lnTo>
                  <a:cubicBezTo>
                    <a:pt x="52" y="14537"/>
                    <a:pt x="104" y="14551"/>
                    <a:pt x="151" y="14559"/>
                  </a:cubicBezTo>
                  <a:lnTo>
                    <a:pt x="193" y="38"/>
                  </a:lnTo>
                  <a:cubicBezTo>
                    <a:pt x="145" y="26"/>
                    <a:pt x="94" y="12"/>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76"/>
            <p:cNvSpPr/>
            <p:nvPr/>
          </p:nvSpPr>
          <p:spPr>
            <a:xfrm>
              <a:off x="6087932" y="2093874"/>
              <a:ext cx="2708" cy="178739"/>
            </a:xfrm>
            <a:custGeom>
              <a:avLst/>
              <a:gdLst/>
              <a:ahLst/>
              <a:cxnLst/>
              <a:rect l="l" t="t" r="r" b="b"/>
              <a:pathLst>
                <a:path w="221" h="14585" extrusionOk="0">
                  <a:moveTo>
                    <a:pt x="42" y="1"/>
                  </a:moveTo>
                  <a:lnTo>
                    <a:pt x="1" y="14526"/>
                  </a:lnTo>
                  <a:cubicBezTo>
                    <a:pt x="62" y="14547"/>
                    <a:pt x="117" y="14563"/>
                    <a:pt x="179" y="14585"/>
                  </a:cubicBezTo>
                  <a:lnTo>
                    <a:pt x="220" y="60"/>
                  </a:lnTo>
                  <a:cubicBezTo>
                    <a:pt x="159" y="44"/>
                    <a:pt x="100" y="22"/>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76"/>
            <p:cNvSpPr/>
            <p:nvPr/>
          </p:nvSpPr>
          <p:spPr>
            <a:xfrm>
              <a:off x="6080065" y="2085210"/>
              <a:ext cx="8395" cy="186680"/>
            </a:xfrm>
            <a:custGeom>
              <a:avLst/>
              <a:gdLst/>
              <a:ahLst/>
              <a:cxnLst/>
              <a:rect l="l" t="t" r="r" b="b"/>
              <a:pathLst>
                <a:path w="685" h="15233" extrusionOk="0">
                  <a:moveTo>
                    <a:pt x="42" y="0"/>
                  </a:moveTo>
                  <a:cubicBezTo>
                    <a:pt x="42" y="5"/>
                    <a:pt x="42" y="10"/>
                    <a:pt x="42" y="15"/>
                  </a:cubicBezTo>
                  <a:lnTo>
                    <a:pt x="42" y="15"/>
                  </a:lnTo>
                  <a:lnTo>
                    <a:pt x="42" y="0"/>
                  </a:lnTo>
                  <a:close/>
                  <a:moveTo>
                    <a:pt x="42" y="15"/>
                  </a:moveTo>
                  <a:lnTo>
                    <a:pt x="1" y="14521"/>
                  </a:lnTo>
                  <a:cubicBezTo>
                    <a:pt x="1" y="14741"/>
                    <a:pt x="145" y="14961"/>
                    <a:pt x="431" y="15128"/>
                  </a:cubicBezTo>
                  <a:cubicBezTo>
                    <a:pt x="496" y="15165"/>
                    <a:pt x="567" y="15203"/>
                    <a:pt x="643" y="15233"/>
                  </a:cubicBezTo>
                  <a:lnTo>
                    <a:pt x="684" y="708"/>
                  </a:lnTo>
                  <a:cubicBezTo>
                    <a:pt x="609" y="678"/>
                    <a:pt x="539" y="644"/>
                    <a:pt x="474" y="607"/>
                  </a:cubicBezTo>
                  <a:cubicBezTo>
                    <a:pt x="189" y="440"/>
                    <a:pt x="45" y="226"/>
                    <a:pt x="42" y="15"/>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76"/>
            <p:cNvSpPr/>
            <p:nvPr/>
          </p:nvSpPr>
          <p:spPr>
            <a:xfrm>
              <a:off x="6078729" y="2074843"/>
              <a:ext cx="39559" cy="20846"/>
            </a:xfrm>
            <a:custGeom>
              <a:avLst/>
              <a:gdLst/>
              <a:ahLst/>
              <a:cxnLst/>
              <a:rect l="l" t="t" r="r" b="b"/>
              <a:pathLst>
                <a:path w="3228" h="1701" extrusionOk="0">
                  <a:moveTo>
                    <a:pt x="1610" y="1"/>
                  </a:moveTo>
                  <a:cubicBezTo>
                    <a:pt x="1234" y="1"/>
                    <a:pt x="859" y="85"/>
                    <a:pt x="573" y="252"/>
                  </a:cubicBezTo>
                  <a:cubicBezTo>
                    <a:pt x="1" y="581"/>
                    <a:pt x="5" y="1118"/>
                    <a:pt x="583" y="1453"/>
                  </a:cubicBezTo>
                  <a:cubicBezTo>
                    <a:pt x="871" y="1618"/>
                    <a:pt x="1246" y="1701"/>
                    <a:pt x="1621" y="1701"/>
                  </a:cubicBezTo>
                  <a:cubicBezTo>
                    <a:pt x="1995" y="1701"/>
                    <a:pt x="2369" y="1618"/>
                    <a:pt x="2655" y="1453"/>
                  </a:cubicBezTo>
                  <a:cubicBezTo>
                    <a:pt x="3228" y="1118"/>
                    <a:pt x="3224" y="581"/>
                    <a:pt x="2651" y="252"/>
                  </a:cubicBezTo>
                  <a:cubicBezTo>
                    <a:pt x="2362" y="85"/>
                    <a:pt x="1986" y="1"/>
                    <a:pt x="1610"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76"/>
            <p:cNvSpPr/>
            <p:nvPr/>
          </p:nvSpPr>
          <p:spPr>
            <a:xfrm>
              <a:off x="6547451" y="1983660"/>
              <a:ext cx="36520" cy="188470"/>
            </a:xfrm>
            <a:custGeom>
              <a:avLst/>
              <a:gdLst/>
              <a:ahLst/>
              <a:cxnLst/>
              <a:rect l="l" t="t" r="r" b="b"/>
              <a:pathLst>
                <a:path w="2980" h="15379" extrusionOk="0">
                  <a:moveTo>
                    <a:pt x="2980" y="7"/>
                  </a:moveTo>
                  <a:lnTo>
                    <a:pt x="2980" y="10"/>
                  </a:lnTo>
                  <a:lnTo>
                    <a:pt x="2980" y="10"/>
                  </a:lnTo>
                  <a:cubicBezTo>
                    <a:pt x="2980" y="9"/>
                    <a:pt x="2980" y="8"/>
                    <a:pt x="2980" y="7"/>
                  </a:cubicBezTo>
                  <a:close/>
                  <a:moveTo>
                    <a:pt x="38" y="1"/>
                  </a:moveTo>
                  <a:lnTo>
                    <a:pt x="0" y="14526"/>
                  </a:lnTo>
                  <a:cubicBezTo>
                    <a:pt x="0" y="14746"/>
                    <a:pt x="141" y="14960"/>
                    <a:pt x="432" y="15130"/>
                  </a:cubicBezTo>
                  <a:cubicBezTo>
                    <a:pt x="721" y="15295"/>
                    <a:pt x="1097" y="15378"/>
                    <a:pt x="1473" y="15378"/>
                  </a:cubicBezTo>
                  <a:cubicBezTo>
                    <a:pt x="1849" y="15378"/>
                    <a:pt x="2224" y="15295"/>
                    <a:pt x="2510" y="15130"/>
                  </a:cubicBezTo>
                  <a:cubicBezTo>
                    <a:pt x="2792" y="14961"/>
                    <a:pt x="2936" y="14746"/>
                    <a:pt x="2936" y="14530"/>
                  </a:cubicBezTo>
                  <a:lnTo>
                    <a:pt x="2980" y="10"/>
                  </a:lnTo>
                  <a:lnTo>
                    <a:pt x="2980" y="10"/>
                  </a:lnTo>
                  <a:cubicBezTo>
                    <a:pt x="2979" y="227"/>
                    <a:pt x="2832" y="441"/>
                    <a:pt x="2552" y="605"/>
                  </a:cubicBezTo>
                  <a:cubicBezTo>
                    <a:pt x="2263" y="773"/>
                    <a:pt x="1885" y="857"/>
                    <a:pt x="1508" y="857"/>
                  </a:cubicBezTo>
                  <a:cubicBezTo>
                    <a:pt x="1133" y="857"/>
                    <a:pt x="759" y="774"/>
                    <a:pt x="474" y="609"/>
                  </a:cubicBezTo>
                  <a:cubicBezTo>
                    <a:pt x="185" y="441"/>
                    <a:pt x="38" y="221"/>
                    <a:pt x="38"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76"/>
            <p:cNvSpPr/>
            <p:nvPr/>
          </p:nvSpPr>
          <p:spPr>
            <a:xfrm>
              <a:off x="6583430" y="1983733"/>
              <a:ext cx="539" cy="178139"/>
            </a:xfrm>
            <a:custGeom>
              <a:avLst/>
              <a:gdLst/>
              <a:ahLst/>
              <a:cxnLst/>
              <a:rect l="l" t="t" r="r" b="b"/>
              <a:pathLst>
                <a:path w="44" h="14536" extrusionOk="0">
                  <a:moveTo>
                    <a:pt x="44" y="1"/>
                  </a:moveTo>
                  <a:lnTo>
                    <a:pt x="0" y="14524"/>
                  </a:lnTo>
                  <a:lnTo>
                    <a:pt x="0" y="14536"/>
                  </a:lnTo>
                  <a:lnTo>
                    <a:pt x="44" y="17"/>
                  </a:lnTo>
                  <a:lnTo>
                    <a:pt x="44"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76"/>
            <p:cNvSpPr/>
            <p:nvPr/>
          </p:nvSpPr>
          <p:spPr>
            <a:xfrm>
              <a:off x="6583307" y="1983929"/>
              <a:ext cx="662" cy="178984"/>
            </a:xfrm>
            <a:custGeom>
              <a:avLst/>
              <a:gdLst/>
              <a:ahLst/>
              <a:cxnLst/>
              <a:rect l="l" t="t" r="r" b="b"/>
              <a:pathLst>
                <a:path w="54" h="14605" extrusionOk="0">
                  <a:moveTo>
                    <a:pt x="54" y="1"/>
                  </a:moveTo>
                  <a:lnTo>
                    <a:pt x="54" y="2"/>
                  </a:lnTo>
                  <a:lnTo>
                    <a:pt x="54" y="2"/>
                  </a:lnTo>
                  <a:cubicBezTo>
                    <a:pt x="54" y="1"/>
                    <a:pt x="54" y="1"/>
                    <a:pt x="54" y="1"/>
                  </a:cubicBezTo>
                  <a:close/>
                  <a:moveTo>
                    <a:pt x="54" y="2"/>
                  </a:moveTo>
                  <a:cubicBezTo>
                    <a:pt x="54" y="27"/>
                    <a:pt x="48" y="56"/>
                    <a:pt x="44" y="82"/>
                  </a:cubicBezTo>
                  <a:lnTo>
                    <a:pt x="0" y="14605"/>
                  </a:lnTo>
                  <a:cubicBezTo>
                    <a:pt x="6" y="14575"/>
                    <a:pt x="10" y="14551"/>
                    <a:pt x="10" y="14520"/>
                  </a:cubicBezTo>
                  <a:lnTo>
                    <a:pt x="54"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76"/>
            <p:cNvSpPr/>
            <p:nvPr/>
          </p:nvSpPr>
          <p:spPr>
            <a:xfrm>
              <a:off x="6583037" y="1984922"/>
              <a:ext cx="821" cy="179033"/>
            </a:xfrm>
            <a:custGeom>
              <a:avLst/>
              <a:gdLst/>
              <a:ahLst/>
              <a:cxnLst/>
              <a:rect l="l" t="t" r="r" b="b"/>
              <a:pathLst>
                <a:path w="67" h="14609" extrusionOk="0">
                  <a:moveTo>
                    <a:pt x="66" y="1"/>
                  </a:moveTo>
                  <a:lnTo>
                    <a:pt x="66" y="1"/>
                  </a:lnTo>
                  <a:cubicBezTo>
                    <a:pt x="56" y="30"/>
                    <a:pt x="52" y="58"/>
                    <a:pt x="42" y="84"/>
                  </a:cubicBezTo>
                  <a:lnTo>
                    <a:pt x="1" y="14609"/>
                  </a:lnTo>
                  <a:cubicBezTo>
                    <a:pt x="9" y="14579"/>
                    <a:pt x="19" y="14553"/>
                    <a:pt x="22"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76"/>
            <p:cNvSpPr/>
            <p:nvPr/>
          </p:nvSpPr>
          <p:spPr>
            <a:xfrm>
              <a:off x="6582584" y="1985939"/>
              <a:ext cx="980" cy="178997"/>
            </a:xfrm>
            <a:custGeom>
              <a:avLst/>
              <a:gdLst/>
              <a:ahLst/>
              <a:cxnLst/>
              <a:rect l="l" t="t" r="r" b="b"/>
              <a:pathLst>
                <a:path w="80" h="14606" extrusionOk="0">
                  <a:moveTo>
                    <a:pt x="79" y="1"/>
                  </a:moveTo>
                  <a:cubicBezTo>
                    <a:pt x="69" y="31"/>
                    <a:pt x="52" y="56"/>
                    <a:pt x="42" y="86"/>
                  </a:cubicBezTo>
                  <a:lnTo>
                    <a:pt x="0" y="14605"/>
                  </a:lnTo>
                  <a:cubicBezTo>
                    <a:pt x="14" y="14581"/>
                    <a:pt x="28" y="14550"/>
                    <a:pt x="38" y="14526"/>
                  </a:cubicBezTo>
                  <a:lnTo>
                    <a:pt x="79"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76"/>
            <p:cNvSpPr/>
            <p:nvPr/>
          </p:nvSpPr>
          <p:spPr>
            <a:xfrm>
              <a:off x="6581824" y="1986993"/>
              <a:ext cx="1274" cy="179033"/>
            </a:xfrm>
            <a:custGeom>
              <a:avLst/>
              <a:gdLst/>
              <a:ahLst/>
              <a:cxnLst/>
              <a:rect l="l" t="t" r="r" b="b"/>
              <a:pathLst>
                <a:path w="104" h="14609" extrusionOk="0">
                  <a:moveTo>
                    <a:pt x="104" y="0"/>
                  </a:moveTo>
                  <a:lnTo>
                    <a:pt x="104" y="0"/>
                  </a:lnTo>
                  <a:cubicBezTo>
                    <a:pt x="86" y="30"/>
                    <a:pt x="66" y="60"/>
                    <a:pt x="42" y="89"/>
                  </a:cubicBezTo>
                  <a:lnTo>
                    <a:pt x="1" y="14608"/>
                  </a:lnTo>
                  <a:cubicBezTo>
                    <a:pt x="24" y="14583"/>
                    <a:pt x="42" y="14549"/>
                    <a:pt x="62" y="14519"/>
                  </a:cubicBezTo>
                  <a:lnTo>
                    <a:pt x="10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76"/>
            <p:cNvSpPr/>
            <p:nvPr/>
          </p:nvSpPr>
          <p:spPr>
            <a:xfrm>
              <a:off x="6580685" y="1988083"/>
              <a:ext cx="1667" cy="179131"/>
            </a:xfrm>
            <a:custGeom>
              <a:avLst/>
              <a:gdLst/>
              <a:ahLst/>
              <a:cxnLst/>
              <a:rect l="l" t="t" r="r" b="b"/>
              <a:pathLst>
                <a:path w="136" h="14617" extrusionOk="0">
                  <a:moveTo>
                    <a:pt x="135" y="0"/>
                  </a:moveTo>
                  <a:lnTo>
                    <a:pt x="135" y="0"/>
                  </a:lnTo>
                  <a:cubicBezTo>
                    <a:pt x="107" y="30"/>
                    <a:pt x="74" y="64"/>
                    <a:pt x="42" y="95"/>
                  </a:cubicBezTo>
                  <a:lnTo>
                    <a:pt x="1" y="14616"/>
                  </a:lnTo>
                  <a:cubicBezTo>
                    <a:pt x="36" y="14587"/>
                    <a:pt x="70" y="14553"/>
                    <a:pt x="94" y="14519"/>
                  </a:cubicBezTo>
                  <a:lnTo>
                    <a:pt x="13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76"/>
            <p:cNvSpPr/>
            <p:nvPr/>
          </p:nvSpPr>
          <p:spPr>
            <a:xfrm>
              <a:off x="6578430" y="1989272"/>
              <a:ext cx="2782" cy="179658"/>
            </a:xfrm>
            <a:custGeom>
              <a:avLst/>
              <a:gdLst/>
              <a:ahLst/>
              <a:cxnLst/>
              <a:rect l="l" t="t" r="r" b="b"/>
              <a:pathLst>
                <a:path w="227" h="14660" extrusionOk="0">
                  <a:moveTo>
                    <a:pt x="226" y="0"/>
                  </a:moveTo>
                  <a:cubicBezTo>
                    <a:pt x="175" y="50"/>
                    <a:pt x="113" y="93"/>
                    <a:pt x="44" y="139"/>
                  </a:cubicBezTo>
                  <a:lnTo>
                    <a:pt x="0" y="14660"/>
                  </a:lnTo>
                  <a:cubicBezTo>
                    <a:pt x="72" y="14618"/>
                    <a:pt x="133" y="14571"/>
                    <a:pt x="185" y="14519"/>
                  </a:cubicBezTo>
                  <a:lnTo>
                    <a:pt x="22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76"/>
            <p:cNvSpPr/>
            <p:nvPr/>
          </p:nvSpPr>
          <p:spPr>
            <a:xfrm>
              <a:off x="6574227" y="1990975"/>
              <a:ext cx="4742" cy="179830"/>
            </a:xfrm>
            <a:custGeom>
              <a:avLst/>
              <a:gdLst/>
              <a:ahLst/>
              <a:cxnLst/>
              <a:rect l="l" t="t" r="r" b="b"/>
              <a:pathLst>
                <a:path w="387" h="14674" extrusionOk="0">
                  <a:moveTo>
                    <a:pt x="385" y="0"/>
                  </a:moveTo>
                  <a:cubicBezTo>
                    <a:pt x="377" y="0"/>
                    <a:pt x="371" y="4"/>
                    <a:pt x="367" y="10"/>
                  </a:cubicBezTo>
                  <a:cubicBezTo>
                    <a:pt x="268" y="67"/>
                    <a:pt x="161" y="115"/>
                    <a:pt x="44" y="149"/>
                  </a:cubicBezTo>
                  <a:lnTo>
                    <a:pt x="1" y="14674"/>
                  </a:lnTo>
                  <a:cubicBezTo>
                    <a:pt x="117" y="14634"/>
                    <a:pt x="226" y="14588"/>
                    <a:pt x="325" y="14533"/>
                  </a:cubicBezTo>
                  <a:cubicBezTo>
                    <a:pt x="329" y="14529"/>
                    <a:pt x="339" y="14525"/>
                    <a:pt x="343" y="14521"/>
                  </a:cubicBezTo>
                  <a:lnTo>
                    <a:pt x="387"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76"/>
            <p:cNvSpPr/>
            <p:nvPr/>
          </p:nvSpPr>
          <p:spPr>
            <a:xfrm>
              <a:off x="6570857" y="1992789"/>
              <a:ext cx="3921" cy="178886"/>
            </a:xfrm>
            <a:custGeom>
              <a:avLst/>
              <a:gdLst/>
              <a:ahLst/>
              <a:cxnLst/>
              <a:rect l="l" t="t" r="r" b="b"/>
              <a:pathLst>
                <a:path w="320" h="14597" extrusionOk="0">
                  <a:moveTo>
                    <a:pt x="319" y="1"/>
                  </a:moveTo>
                  <a:lnTo>
                    <a:pt x="319" y="1"/>
                  </a:lnTo>
                  <a:cubicBezTo>
                    <a:pt x="230" y="30"/>
                    <a:pt x="135" y="56"/>
                    <a:pt x="38" y="72"/>
                  </a:cubicBezTo>
                  <a:lnTo>
                    <a:pt x="0" y="14597"/>
                  </a:lnTo>
                  <a:cubicBezTo>
                    <a:pt x="93" y="14575"/>
                    <a:pt x="186" y="14555"/>
                    <a:pt x="276" y="14526"/>
                  </a:cubicBezTo>
                  <a:lnTo>
                    <a:pt x="319"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76"/>
            <p:cNvSpPr/>
            <p:nvPr/>
          </p:nvSpPr>
          <p:spPr>
            <a:xfrm>
              <a:off x="6568504" y="1993659"/>
              <a:ext cx="2818" cy="178335"/>
            </a:xfrm>
            <a:custGeom>
              <a:avLst/>
              <a:gdLst/>
              <a:ahLst/>
              <a:cxnLst/>
              <a:rect l="l" t="t" r="r" b="b"/>
              <a:pathLst>
                <a:path w="230" h="14552" extrusionOk="0">
                  <a:moveTo>
                    <a:pt x="230" y="1"/>
                  </a:moveTo>
                  <a:lnTo>
                    <a:pt x="230" y="1"/>
                  </a:lnTo>
                  <a:cubicBezTo>
                    <a:pt x="168" y="15"/>
                    <a:pt x="107" y="19"/>
                    <a:pt x="42" y="27"/>
                  </a:cubicBezTo>
                  <a:lnTo>
                    <a:pt x="0" y="14552"/>
                  </a:lnTo>
                  <a:cubicBezTo>
                    <a:pt x="65" y="14542"/>
                    <a:pt x="127" y="14534"/>
                    <a:pt x="192"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76"/>
            <p:cNvSpPr/>
            <p:nvPr/>
          </p:nvSpPr>
          <p:spPr>
            <a:xfrm>
              <a:off x="6566531" y="1993978"/>
              <a:ext cx="2488" cy="178114"/>
            </a:xfrm>
            <a:custGeom>
              <a:avLst/>
              <a:gdLst/>
              <a:ahLst/>
              <a:cxnLst/>
              <a:rect l="l" t="t" r="r" b="b"/>
              <a:pathLst>
                <a:path w="203" h="14534" extrusionOk="0">
                  <a:moveTo>
                    <a:pt x="203" y="1"/>
                  </a:moveTo>
                  <a:lnTo>
                    <a:pt x="203" y="1"/>
                  </a:lnTo>
                  <a:cubicBezTo>
                    <a:pt x="151" y="5"/>
                    <a:pt x="96" y="9"/>
                    <a:pt x="44" y="13"/>
                  </a:cubicBezTo>
                  <a:lnTo>
                    <a:pt x="1" y="14534"/>
                  </a:lnTo>
                  <a:cubicBezTo>
                    <a:pt x="58" y="14534"/>
                    <a:pt x="110" y="14530"/>
                    <a:pt x="161" y="14526"/>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76"/>
            <p:cNvSpPr/>
            <p:nvPr/>
          </p:nvSpPr>
          <p:spPr>
            <a:xfrm>
              <a:off x="6564693" y="1994125"/>
              <a:ext cx="2390" cy="178016"/>
            </a:xfrm>
            <a:custGeom>
              <a:avLst/>
              <a:gdLst/>
              <a:ahLst/>
              <a:cxnLst/>
              <a:rect l="l" t="t" r="r" b="b"/>
              <a:pathLst>
                <a:path w="195" h="14526" extrusionOk="0">
                  <a:moveTo>
                    <a:pt x="44" y="1"/>
                  </a:moveTo>
                  <a:lnTo>
                    <a:pt x="0" y="14525"/>
                  </a:lnTo>
                  <a:cubicBezTo>
                    <a:pt x="48" y="14525"/>
                    <a:pt x="99" y="14525"/>
                    <a:pt x="151" y="14522"/>
                  </a:cubicBezTo>
                  <a:lnTo>
                    <a:pt x="194"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76"/>
            <p:cNvSpPr/>
            <p:nvPr/>
          </p:nvSpPr>
          <p:spPr>
            <a:xfrm>
              <a:off x="6562916" y="1994027"/>
              <a:ext cx="2316" cy="178114"/>
            </a:xfrm>
            <a:custGeom>
              <a:avLst/>
              <a:gdLst/>
              <a:ahLst/>
              <a:cxnLst/>
              <a:rect l="l" t="t" r="r" b="b"/>
              <a:pathLst>
                <a:path w="189" h="14534" extrusionOk="0">
                  <a:moveTo>
                    <a:pt x="42" y="1"/>
                  </a:moveTo>
                  <a:lnTo>
                    <a:pt x="0" y="14526"/>
                  </a:lnTo>
                  <a:cubicBezTo>
                    <a:pt x="48" y="14526"/>
                    <a:pt x="94" y="14530"/>
                    <a:pt x="145" y="14533"/>
                  </a:cubicBezTo>
                  <a:lnTo>
                    <a:pt x="189" y="9"/>
                  </a:lnTo>
                  <a:cubicBezTo>
                    <a:pt x="137" y="9"/>
                    <a:pt x="90"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76"/>
            <p:cNvSpPr/>
            <p:nvPr/>
          </p:nvSpPr>
          <p:spPr>
            <a:xfrm>
              <a:off x="6561139" y="1993831"/>
              <a:ext cx="2292" cy="178212"/>
            </a:xfrm>
            <a:custGeom>
              <a:avLst/>
              <a:gdLst/>
              <a:ahLst/>
              <a:cxnLst/>
              <a:rect l="l" t="t" r="r" b="b"/>
              <a:pathLst>
                <a:path w="187" h="14542" extrusionOk="0">
                  <a:moveTo>
                    <a:pt x="42" y="1"/>
                  </a:moveTo>
                  <a:lnTo>
                    <a:pt x="1" y="14524"/>
                  </a:lnTo>
                  <a:cubicBezTo>
                    <a:pt x="52" y="14528"/>
                    <a:pt x="98" y="14538"/>
                    <a:pt x="145" y="14542"/>
                  </a:cubicBezTo>
                  <a:lnTo>
                    <a:pt x="187" y="17"/>
                  </a:lnTo>
                  <a:cubicBezTo>
                    <a:pt x="136" y="13"/>
                    <a:pt x="90" y="9"/>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76"/>
            <p:cNvSpPr/>
            <p:nvPr/>
          </p:nvSpPr>
          <p:spPr>
            <a:xfrm>
              <a:off x="6559424" y="1993524"/>
              <a:ext cx="2243" cy="178298"/>
            </a:xfrm>
            <a:custGeom>
              <a:avLst/>
              <a:gdLst/>
              <a:ahLst/>
              <a:cxnLst/>
              <a:rect l="l" t="t" r="r" b="b"/>
              <a:pathLst>
                <a:path w="183" h="14549" extrusionOk="0">
                  <a:moveTo>
                    <a:pt x="42" y="0"/>
                  </a:moveTo>
                  <a:lnTo>
                    <a:pt x="0" y="14523"/>
                  </a:lnTo>
                  <a:cubicBezTo>
                    <a:pt x="46" y="14531"/>
                    <a:pt x="93" y="14541"/>
                    <a:pt x="141" y="14549"/>
                  </a:cubicBezTo>
                  <a:lnTo>
                    <a:pt x="182" y="26"/>
                  </a:lnTo>
                  <a:cubicBezTo>
                    <a:pt x="131" y="18"/>
                    <a:pt x="89"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76"/>
            <p:cNvSpPr/>
            <p:nvPr/>
          </p:nvSpPr>
          <p:spPr>
            <a:xfrm>
              <a:off x="6557500" y="1993083"/>
              <a:ext cx="2439" cy="178421"/>
            </a:xfrm>
            <a:custGeom>
              <a:avLst/>
              <a:gdLst/>
              <a:ahLst/>
              <a:cxnLst/>
              <a:rect l="l" t="t" r="r" b="b"/>
              <a:pathLst>
                <a:path w="199" h="14559" extrusionOk="0">
                  <a:moveTo>
                    <a:pt x="44" y="0"/>
                  </a:moveTo>
                  <a:lnTo>
                    <a:pt x="1" y="14521"/>
                  </a:lnTo>
                  <a:cubicBezTo>
                    <a:pt x="52" y="14535"/>
                    <a:pt x="106" y="14547"/>
                    <a:pt x="157" y="14559"/>
                  </a:cubicBezTo>
                  <a:lnTo>
                    <a:pt x="199" y="36"/>
                  </a:lnTo>
                  <a:cubicBezTo>
                    <a:pt x="143" y="26"/>
                    <a:pt x="92" y="14"/>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76"/>
            <p:cNvSpPr/>
            <p:nvPr/>
          </p:nvSpPr>
          <p:spPr>
            <a:xfrm>
              <a:off x="6555343" y="1992323"/>
              <a:ext cx="2708" cy="178751"/>
            </a:xfrm>
            <a:custGeom>
              <a:avLst/>
              <a:gdLst/>
              <a:ahLst/>
              <a:cxnLst/>
              <a:rect l="l" t="t" r="r" b="b"/>
              <a:pathLst>
                <a:path w="221" h="14586" extrusionOk="0">
                  <a:moveTo>
                    <a:pt x="42" y="1"/>
                  </a:moveTo>
                  <a:lnTo>
                    <a:pt x="0" y="14524"/>
                  </a:lnTo>
                  <a:cubicBezTo>
                    <a:pt x="56" y="14546"/>
                    <a:pt x="117" y="14568"/>
                    <a:pt x="177" y="14585"/>
                  </a:cubicBezTo>
                  <a:lnTo>
                    <a:pt x="220" y="64"/>
                  </a:lnTo>
                  <a:cubicBezTo>
                    <a:pt x="159" y="43"/>
                    <a:pt x="97" y="21"/>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76"/>
            <p:cNvSpPr/>
            <p:nvPr/>
          </p:nvSpPr>
          <p:spPr>
            <a:xfrm>
              <a:off x="6547451" y="1983660"/>
              <a:ext cx="8405" cy="186656"/>
            </a:xfrm>
            <a:custGeom>
              <a:avLst/>
              <a:gdLst/>
              <a:ahLst/>
              <a:cxnLst/>
              <a:rect l="l" t="t" r="r" b="b"/>
              <a:pathLst>
                <a:path w="686" h="15231" extrusionOk="0">
                  <a:moveTo>
                    <a:pt x="38" y="1"/>
                  </a:moveTo>
                  <a:lnTo>
                    <a:pt x="0" y="14526"/>
                  </a:lnTo>
                  <a:cubicBezTo>
                    <a:pt x="0" y="14746"/>
                    <a:pt x="141" y="14960"/>
                    <a:pt x="432" y="15130"/>
                  </a:cubicBezTo>
                  <a:cubicBezTo>
                    <a:pt x="502" y="15168"/>
                    <a:pt x="573" y="15203"/>
                    <a:pt x="642" y="15231"/>
                  </a:cubicBezTo>
                  <a:lnTo>
                    <a:pt x="686" y="708"/>
                  </a:lnTo>
                  <a:cubicBezTo>
                    <a:pt x="611" y="678"/>
                    <a:pt x="541" y="649"/>
                    <a:pt x="474" y="609"/>
                  </a:cubicBezTo>
                  <a:cubicBezTo>
                    <a:pt x="185" y="441"/>
                    <a:pt x="38" y="221"/>
                    <a:pt x="3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76"/>
            <p:cNvSpPr/>
            <p:nvPr/>
          </p:nvSpPr>
          <p:spPr>
            <a:xfrm>
              <a:off x="6546189" y="1973305"/>
              <a:ext cx="39559" cy="20858"/>
            </a:xfrm>
            <a:custGeom>
              <a:avLst/>
              <a:gdLst/>
              <a:ahLst/>
              <a:cxnLst/>
              <a:rect l="l" t="t" r="r" b="b"/>
              <a:pathLst>
                <a:path w="3228" h="1702" extrusionOk="0">
                  <a:moveTo>
                    <a:pt x="1610" y="0"/>
                  </a:moveTo>
                  <a:cubicBezTo>
                    <a:pt x="1234" y="0"/>
                    <a:pt x="859" y="84"/>
                    <a:pt x="573" y="251"/>
                  </a:cubicBezTo>
                  <a:cubicBezTo>
                    <a:pt x="0" y="580"/>
                    <a:pt x="0" y="1121"/>
                    <a:pt x="577" y="1454"/>
                  </a:cubicBezTo>
                  <a:cubicBezTo>
                    <a:pt x="863" y="1619"/>
                    <a:pt x="1237" y="1702"/>
                    <a:pt x="1613" y="1702"/>
                  </a:cubicBezTo>
                  <a:cubicBezTo>
                    <a:pt x="1989" y="1702"/>
                    <a:pt x="2366" y="1619"/>
                    <a:pt x="2655" y="1452"/>
                  </a:cubicBezTo>
                  <a:cubicBezTo>
                    <a:pt x="3228" y="1117"/>
                    <a:pt x="3224" y="580"/>
                    <a:pt x="2651" y="251"/>
                  </a:cubicBezTo>
                  <a:cubicBezTo>
                    <a:pt x="2362" y="84"/>
                    <a:pt x="1985" y="0"/>
                    <a:pt x="1610"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76"/>
            <p:cNvSpPr/>
            <p:nvPr/>
          </p:nvSpPr>
          <p:spPr>
            <a:xfrm>
              <a:off x="6493950" y="1690074"/>
              <a:ext cx="136276" cy="336008"/>
            </a:xfrm>
            <a:custGeom>
              <a:avLst/>
              <a:gdLst/>
              <a:ahLst/>
              <a:cxnLst/>
              <a:rect l="l" t="t" r="r" b="b"/>
              <a:pathLst>
                <a:path w="11120" h="27418" extrusionOk="0">
                  <a:moveTo>
                    <a:pt x="11120" y="34"/>
                  </a:moveTo>
                  <a:lnTo>
                    <a:pt x="11120" y="36"/>
                  </a:lnTo>
                  <a:lnTo>
                    <a:pt x="11120" y="36"/>
                  </a:lnTo>
                  <a:cubicBezTo>
                    <a:pt x="11120" y="35"/>
                    <a:pt x="11120" y="35"/>
                    <a:pt x="11120" y="34"/>
                  </a:cubicBezTo>
                  <a:close/>
                  <a:moveTo>
                    <a:pt x="72" y="0"/>
                  </a:moveTo>
                  <a:lnTo>
                    <a:pt x="4" y="24204"/>
                  </a:lnTo>
                  <a:cubicBezTo>
                    <a:pt x="0" y="25028"/>
                    <a:pt x="545" y="25857"/>
                    <a:pt x="1637" y="26488"/>
                  </a:cubicBezTo>
                  <a:cubicBezTo>
                    <a:pt x="1886" y="26631"/>
                    <a:pt x="2148" y="26754"/>
                    <a:pt x="2429" y="26867"/>
                  </a:cubicBezTo>
                  <a:cubicBezTo>
                    <a:pt x="2443" y="26873"/>
                    <a:pt x="2463" y="26877"/>
                    <a:pt x="2477" y="26881"/>
                  </a:cubicBezTo>
                  <a:cubicBezTo>
                    <a:pt x="2518" y="26897"/>
                    <a:pt x="2566" y="26910"/>
                    <a:pt x="2613" y="26926"/>
                  </a:cubicBezTo>
                  <a:cubicBezTo>
                    <a:pt x="2772" y="26986"/>
                    <a:pt x="2932" y="27045"/>
                    <a:pt x="3101" y="27091"/>
                  </a:cubicBezTo>
                  <a:cubicBezTo>
                    <a:pt x="3190" y="27116"/>
                    <a:pt x="3283" y="27138"/>
                    <a:pt x="3376" y="27160"/>
                  </a:cubicBezTo>
                  <a:cubicBezTo>
                    <a:pt x="3427" y="27172"/>
                    <a:pt x="3485" y="27186"/>
                    <a:pt x="3536" y="27196"/>
                  </a:cubicBezTo>
                  <a:cubicBezTo>
                    <a:pt x="3584" y="27210"/>
                    <a:pt x="3626" y="27223"/>
                    <a:pt x="3673" y="27231"/>
                  </a:cubicBezTo>
                  <a:cubicBezTo>
                    <a:pt x="3855" y="27269"/>
                    <a:pt x="4038" y="27303"/>
                    <a:pt x="4226" y="27328"/>
                  </a:cubicBezTo>
                  <a:cubicBezTo>
                    <a:pt x="4291" y="27338"/>
                    <a:pt x="4357" y="27340"/>
                    <a:pt x="4422" y="27348"/>
                  </a:cubicBezTo>
                  <a:cubicBezTo>
                    <a:pt x="4470" y="27354"/>
                    <a:pt x="4517" y="27362"/>
                    <a:pt x="4559" y="27366"/>
                  </a:cubicBezTo>
                  <a:cubicBezTo>
                    <a:pt x="4624" y="27376"/>
                    <a:pt x="4695" y="27384"/>
                    <a:pt x="4761" y="27388"/>
                  </a:cubicBezTo>
                  <a:cubicBezTo>
                    <a:pt x="4939" y="27404"/>
                    <a:pt x="5121" y="27412"/>
                    <a:pt x="5304" y="27418"/>
                  </a:cubicBezTo>
                  <a:lnTo>
                    <a:pt x="5622" y="27418"/>
                  </a:lnTo>
                  <a:cubicBezTo>
                    <a:pt x="5708" y="27418"/>
                    <a:pt x="5787" y="27418"/>
                    <a:pt x="5866" y="27412"/>
                  </a:cubicBezTo>
                  <a:cubicBezTo>
                    <a:pt x="6078" y="27410"/>
                    <a:pt x="6280" y="27396"/>
                    <a:pt x="6486" y="27374"/>
                  </a:cubicBezTo>
                  <a:cubicBezTo>
                    <a:pt x="6506" y="27370"/>
                    <a:pt x="6528" y="27366"/>
                    <a:pt x="6548" y="27366"/>
                  </a:cubicBezTo>
                  <a:cubicBezTo>
                    <a:pt x="6609" y="27358"/>
                    <a:pt x="6664" y="27346"/>
                    <a:pt x="6720" y="27340"/>
                  </a:cubicBezTo>
                  <a:cubicBezTo>
                    <a:pt x="6880" y="27321"/>
                    <a:pt x="7035" y="27303"/>
                    <a:pt x="7189" y="27277"/>
                  </a:cubicBezTo>
                  <a:cubicBezTo>
                    <a:pt x="7261" y="27261"/>
                    <a:pt x="7320" y="27239"/>
                    <a:pt x="7392" y="27227"/>
                  </a:cubicBezTo>
                  <a:cubicBezTo>
                    <a:pt x="7580" y="27186"/>
                    <a:pt x="7758" y="27138"/>
                    <a:pt x="7940" y="27087"/>
                  </a:cubicBezTo>
                  <a:cubicBezTo>
                    <a:pt x="8033" y="27061"/>
                    <a:pt x="8138" y="27045"/>
                    <a:pt x="8235" y="27015"/>
                  </a:cubicBezTo>
                  <a:cubicBezTo>
                    <a:pt x="8317" y="26990"/>
                    <a:pt x="8390" y="26956"/>
                    <a:pt x="8465" y="26926"/>
                  </a:cubicBezTo>
                  <a:cubicBezTo>
                    <a:pt x="8537" y="26901"/>
                    <a:pt x="8606" y="26875"/>
                    <a:pt x="8671" y="26851"/>
                  </a:cubicBezTo>
                  <a:cubicBezTo>
                    <a:pt x="8945" y="26740"/>
                    <a:pt x="9206" y="26621"/>
                    <a:pt x="9446" y="26483"/>
                  </a:cubicBezTo>
                  <a:cubicBezTo>
                    <a:pt x="9470" y="26469"/>
                    <a:pt x="9493" y="26457"/>
                    <a:pt x="9517" y="26445"/>
                  </a:cubicBezTo>
                  <a:cubicBezTo>
                    <a:pt x="9569" y="26411"/>
                    <a:pt x="9614" y="26372"/>
                    <a:pt x="9666" y="26344"/>
                  </a:cubicBezTo>
                  <a:cubicBezTo>
                    <a:pt x="9727" y="26300"/>
                    <a:pt x="9798" y="26259"/>
                    <a:pt x="9858" y="26217"/>
                  </a:cubicBezTo>
                  <a:cubicBezTo>
                    <a:pt x="9909" y="26174"/>
                    <a:pt x="9961" y="26132"/>
                    <a:pt x="10012" y="26090"/>
                  </a:cubicBezTo>
                  <a:cubicBezTo>
                    <a:pt x="10074" y="26043"/>
                    <a:pt x="10125" y="26001"/>
                    <a:pt x="10177" y="25954"/>
                  </a:cubicBezTo>
                  <a:cubicBezTo>
                    <a:pt x="10191" y="25946"/>
                    <a:pt x="10201" y="25938"/>
                    <a:pt x="10214" y="25924"/>
                  </a:cubicBezTo>
                  <a:cubicBezTo>
                    <a:pt x="10238" y="25904"/>
                    <a:pt x="10252" y="25882"/>
                    <a:pt x="10276" y="25861"/>
                  </a:cubicBezTo>
                  <a:cubicBezTo>
                    <a:pt x="10355" y="25777"/>
                    <a:pt x="10434" y="25696"/>
                    <a:pt x="10502" y="25611"/>
                  </a:cubicBezTo>
                  <a:cubicBezTo>
                    <a:pt x="10520" y="25595"/>
                    <a:pt x="10543" y="25577"/>
                    <a:pt x="10557" y="25557"/>
                  </a:cubicBezTo>
                  <a:cubicBezTo>
                    <a:pt x="10571" y="25540"/>
                    <a:pt x="10581" y="25520"/>
                    <a:pt x="10595" y="25502"/>
                  </a:cubicBezTo>
                  <a:cubicBezTo>
                    <a:pt x="10642" y="25435"/>
                    <a:pt x="10684" y="25371"/>
                    <a:pt x="10726" y="25304"/>
                  </a:cubicBezTo>
                  <a:cubicBezTo>
                    <a:pt x="10739" y="25278"/>
                    <a:pt x="10763" y="25252"/>
                    <a:pt x="10777" y="25227"/>
                  </a:cubicBezTo>
                  <a:cubicBezTo>
                    <a:pt x="10787" y="25215"/>
                    <a:pt x="10791" y="25201"/>
                    <a:pt x="10797" y="25185"/>
                  </a:cubicBezTo>
                  <a:cubicBezTo>
                    <a:pt x="10829" y="25130"/>
                    <a:pt x="10852" y="25070"/>
                    <a:pt x="10880" y="25011"/>
                  </a:cubicBezTo>
                  <a:cubicBezTo>
                    <a:pt x="10890" y="24977"/>
                    <a:pt x="10914" y="24947"/>
                    <a:pt x="10928" y="24914"/>
                  </a:cubicBezTo>
                  <a:cubicBezTo>
                    <a:pt x="10932" y="24902"/>
                    <a:pt x="10932" y="24888"/>
                    <a:pt x="10932" y="24880"/>
                  </a:cubicBezTo>
                  <a:cubicBezTo>
                    <a:pt x="10955" y="24820"/>
                    <a:pt x="10969" y="24767"/>
                    <a:pt x="10983" y="24712"/>
                  </a:cubicBezTo>
                  <a:cubicBezTo>
                    <a:pt x="10993" y="24672"/>
                    <a:pt x="11007" y="24640"/>
                    <a:pt x="11017" y="24601"/>
                  </a:cubicBezTo>
                  <a:lnTo>
                    <a:pt x="11017" y="24571"/>
                  </a:lnTo>
                  <a:cubicBezTo>
                    <a:pt x="11027" y="24517"/>
                    <a:pt x="11031" y="24454"/>
                    <a:pt x="11041" y="24395"/>
                  </a:cubicBezTo>
                  <a:cubicBezTo>
                    <a:pt x="11041" y="24361"/>
                    <a:pt x="11050" y="24321"/>
                    <a:pt x="11050" y="24286"/>
                  </a:cubicBezTo>
                  <a:cubicBezTo>
                    <a:pt x="11054" y="24268"/>
                    <a:pt x="11054" y="24254"/>
                    <a:pt x="11054" y="24238"/>
                  </a:cubicBezTo>
                  <a:lnTo>
                    <a:pt x="11120" y="36"/>
                  </a:lnTo>
                  <a:lnTo>
                    <a:pt x="11120" y="36"/>
                  </a:lnTo>
                  <a:cubicBezTo>
                    <a:pt x="11120" y="91"/>
                    <a:pt x="11110" y="146"/>
                    <a:pt x="11106" y="200"/>
                  </a:cubicBezTo>
                  <a:cubicBezTo>
                    <a:pt x="11102" y="260"/>
                    <a:pt x="11096" y="315"/>
                    <a:pt x="11088" y="365"/>
                  </a:cubicBezTo>
                  <a:cubicBezTo>
                    <a:pt x="11078" y="416"/>
                    <a:pt x="11064" y="468"/>
                    <a:pt x="11050" y="513"/>
                  </a:cubicBezTo>
                  <a:cubicBezTo>
                    <a:pt x="11035" y="567"/>
                    <a:pt x="11021" y="622"/>
                    <a:pt x="11003" y="674"/>
                  </a:cubicBezTo>
                  <a:cubicBezTo>
                    <a:pt x="10989" y="719"/>
                    <a:pt x="10965" y="763"/>
                    <a:pt x="10945" y="808"/>
                  </a:cubicBezTo>
                  <a:cubicBezTo>
                    <a:pt x="10924" y="870"/>
                    <a:pt x="10894" y="923"/>
                    <a:pt x="10866" y="983"/>
                  </a:cubicBezTo>
                  <a:cubicBezTo>
                    <a:pt x="10848" y="1024"/>
                    <a:pt x="10819" y="1062"/>
                    <a:pt x="10791" y="1102"/>
                  </a:cubicBezTo>
                  <a:cubicBezTo>
                    <a:pt x="10753" y="1169"/>
                    <a:pt x="10712" y="1232"/>
                    <a:pt x="10664" y="1300"/>
                  </a:cubicBezTo>
                  <a:cubicBezTo>
                    <a:pt x="10632" y="1333"/>
                    <a:pt x="10605" y="1373"/>
                    <a:pt x="10571" y="1409"/>
                  </a:cubicBezTo>
                  <a:cubicBezTo>
                    <a:pt x="10500" y="1494"/>
                    <a:pt x="10421" y="1579"/>
                    <a:pt x="10337" y="1664"/>
                  </a:cubicBezTo>
                  <a:cubicBezTo>
                    <a:pt x="10310" y="1694"/>
                    <a:pt x="10280" y="1718"/>
                    <a:pt x="10248" y="1747"/>
                  </a:cubicBezTo>
                  <a:cubicBezTo>
                    <a:pt x="10197" y="1799"/>
                    <a:pt x="10135" y="1846"/>
                    <a:pt x="10074" y="1892"/>
                  </a:cubicBezTo>
                  <a:cubicBezTo>
                    <a:pt x="10026" y="1934"/>
                    <a:pt x="9981" y="1973"/>
                    <a:pt x="9923" y="2009"/>
                  </a:cubicBezTo>
                  <a:cubicBezTo>
                    <a:pt x="9858" y="2060"/>
                    <a:pt x="9789" y="2104"/>
                    <a:pt x="9717" y="2149"/>
                  </a:cubicBezTo>
                  <a:cubicBezTo>
                    <a:pt x="9652" y="2191"/>
                    <a:pt x="9587" y="2239"/>
                    <a:pt x="9515" y="2280"/>
                  </a:cubicBezTo>
                  <a:cubicBezTo>
                    <a:pt x="9277" y="2415"/>
                    <a:pt x="9014" y="2534"/>
                    <a:pt x="8747" y="2645"/>
                  </a:cubicBezTo>
                  <a:cubicBezTo>
                    <a:pt x="8677" y="2672"/>
                    <a:pt x="8602" y="2698"/>
                    <a:pt x="8527" y="2728"/>
                  </a:cubicBezTo>
                  <a:cubicBezTo>
                    <a:pt x="8358" y="2787"/>
                    <a:pt x="8184" y="2833"/>
                    <a:pt x="8016" y="2884"/>
                  </a:cubicBezTo>
                  <a:cubicBezTo>
                    <a:pt x="7833" y="2936"/>
                    <a:pt x="7645" y="2984"/>
                    <a:pt x="7457" y="3019"/>
                  </a:cubicBezTo>
                  <a:cubicBezTo>
                    <a:pt x="7237" y="3067"/>
                    <a:pt x="7021" y="3108"/>
                    <a:pt x="6791" y="3138"/>
                  </a:cubicBezTo>
                  <a:cubicBezTo>
                    <a:pt x="6734" y="3144"/>
                    <a:pt x="6678" y="3156"/>
                    <a:pt x="6617" y="3160"/>
                  </a:cubicBezTo>
                  <a:cubicBezTo>
                    <a:pt x="6312" y="3193"/>
                    <a:pt x="6003" y="3209"/>
                    <a:pt x="5694" y="3215"/>
                  </a:cubicBezTo>
                  <a:lnTo>
                    <a:pt x="5543" y="3215"/>
                  </a:lnTo>
                  <a:cubicBezTo>
                    <a:pt x="5238" y="3209"/>
                    <a:pt x="4933" y="3193"/>
                    <a:pt x="4634" y="3164"/>
                  </a:cubicBezTo>
                  <a:cubicBezTo>
                    <a:pt x="4582" y="3156"/>
                    <a:pt x="4535" y="3152"/>
                    <a:pt x="4487" y="3146"/>
                  </a:cubicBezTo>
                  <a:cubicBezTo>
                    <a:pt x="4184" y="3108"/>
                    <a:pt x="3893" y="3059"/>
                    <a:pt x="3606" y="2995"/>
                  </a:cubicBezTo>
                  <a:cubicBezTo>
                    <a:pt x="3550" y="2982"/>
                    <a:pt x="3499" y="2970"/>
                    <a:pt x="3443" y="2956"/>
                  </a:cubicBezTo>
                  <a:cubicBezTo>
                    <a:pt x="3184" y="2888"/>
                    <a:pt x="2932" y="2813"/>
                    <a:pt x="2683" y="2724"/>
                  </a:cubicBezTo>
                  <a:cubicBezTo>
                    <a:pt x="2641" y="2706"/>
                    <a:pt x="2590" y="2694"/>
                    <a:pt x="2542" y="2676"/>
                  </a:cubicBezTo>
                  <a:cubicBezTo>
                    <a:pt x="2247" y="2564"/>
                    <a:pt x="1965" y="2433"/>
                    <a:pt x="1702" y="2280"/>
                  </a:cubicBezTo>
                  <a:cubicBezTo>
                    <a:pt x="614" y="1654"/>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76"/>
            <p:cNvSpPr/>
            <p:nvPr/>
          </p:nvSpPr>
          <p:spPr>
            <a:xfrm>
              <a:off x="6488141" y="1651069"/>
              <a:ext cx="148763" cy="78432"/>
            </a:xfrm>
            <a:custGeom>
              <a:avLst/>
              <a:gdLst/>
              <a:ahLst/>
              <a:cxnLst/>
              <a:rect l="l" t="t" r="r" b="b"/>
              <a:pathLst>
                <a:path w="12139" h="6400" extrusionOk="0">
                  <a:moveTo>
                    <a:pt x="6051" y="1"/>
                  </a:moveTo>
                  <a:cubicBezTo>
                    <a:pt x="4639" y="1"/>
                    <a:pt x="3229" y="312"/>
                    <a:pt x="2154" y="935"/>
                  </a:cubicBezTo>
                  <a:cubicBezTo>
                    <a:pt x="1" y="2187"/>
                    <a:pt x="15" y="4217"/>
                    <a:pt x="2178" y="5463"/>
                  </a:cubicBezTo>
                  <a:cubicBezTo>
                    <a:pt x="3259" y="6087"/>
                    <a:pt x="4674" y="6399"/>
                    <a:pt x="6088" y="6399"/>
                  </a:cubicBezTo>
                  <a:cubicBezTo>
                    <a:pt x="7502" y="6399"/>
                    <a:pt x="8914" y="6087"/>
                    <a:pt x="9991" y="5463"/>
                  </a:cubicBezTo>
                  <a:cubicBezTo>
                    <a:pt x="12139" y="4213"/>
                    <a:pt x="12125" y="2187"/>
                    <a:pt x="9967" y="939"/>
                  </a:cubicBezTo>
                  <a:cubicBezTo>
                    <a:pt x="8883" y="313"/>
                    <a:pt x="7466" y="1"/>
                    <a:pt x="6051"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76"/>
            <p:cNvSpPr/>
            <p:nvPr/>
          </p:nvSpPr>
          <p:spPr>
            <a:xfrm>
              <a:off x="6544290" y="1515844"/>
              <a:ext cx="36459" cy="188421"/>
            </a:xfrm>
            <a:custGeom>
              <a:avLst/>
              <a:gdLst/>
              <a:ahLst/>
              <a:cxnLst/>
              <a:rect l="l" t="t" r="r" b="b"/>
              <a:pathLst>
                <a:path w="2975" h="15375" extrusionOk="0">
                  <a:moveTo>
                    <a:pt x="2974" y="4"/>
                  </a:moveTo>
                  <a:lnTo>
                    <a:pt x="2974" y="7"/>
                  </a:lnTo>
                  <a:lnTo>
                    <a:pt x="2974" y="7"/>
                  </a:lnTo>
                  <a:cubicBezTo>
                    <a:pt x="2974" y="6"/>
                    <a:pt x="2974" y="5"/>
                    <a:pt x="2974" y="4"/>
                  </a:cubicBezTo>
                  <a:close/>
                  <a:moveTo>
                    <a:pt x="43" y="0"/>
                  </a:moveTo>
                  <a:cubicBezTo>
                    <a:pt x="42" y="5"/>
                    <a:pt x="42" y="10"/>
                    <a:pt x="43" y="15"/>
                  </a:cubicBezTo>
                  <a:lnTo>
                    <a:pt x="43" y="15"/>
                  </a:lnTo>
                  <a:lnTo>
                    <a:pt x="43" y="0"/>
                  </a:lnTo>
                  <a:close/>
                  <a:moveTo>
                    <a:pt x="2974" y="7"/>
                  </a:moveTo>
                  <a:cubicBezTo>
                    <a:pt x="2973" y="226"/>
                    <a:pt x="2833" y="441"/>
                    <a:pt x="2549" y="604"/>
                  </a:cubicBezTo>
                  <a:cubicBezTo>
                    <a:pt x="2264" y="770"/>
                    <a:pt x="1890" y="853"/>
                    <a:pt x="1514" y="853"/>
                  </a:cubicBezTo>
                  <a:cubicBezTo>
                    <a:pt x="1139" y="853"/>
                    <a:pt x="763" y="770"/>
                    <a:pt x="474" y="604"/>
                  </a:cubicBezTo>
                  <a:cubicBezTo>
                    <a:pt x="190" y="438"/>
                    <a:pt x="45" y="226"/>
                    <a:pt x="43" y="15"/>
                  </a:cubicBezTo>
                  <a:lnTo>
                    <a:pt x="43" y="15"/>
                  </a:lnTo>
                  <a:lnTo>
                    <a:pt x="1" y="14519"/>
                  </a:lnTo>
                  <a:cubicBezTo>
                    <a:pt x="1" y="14741"/>
                    <a:pt x="148" y="14959"/>
                    <a:pt x="437" y="15125"/>
                  </a:cubicBezTo>
                  <a:cubicBezTo>
                    <a:pt x="723" y="15292"/>
                    <a:pt x="1098" y="15375"/>
                    <a:pt x="1473" y="15375"/>
                  </a:cubicBezTo>
                  <a:cubicBezTo>
                    <a:pt x="1848" y="15375"/>
                    <a:pt x="2222" y="15292"/>
                    <a:pt x="2505" y="15125"/>
                  </a:cubicBezTo>
                  <a:cubicBezTo>
                    <a:pt x="2790" y="14959"/>
                    <a:pt x="2937" y="14743"/>
                    <a:pt x="2937" y="14527"/>
                  </a:cubicBezTo>
                  <a:lnTo>
                    <a:pt x="2974" y="7"/>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76"/>
            <p:cNvSpPr/>
            <p:nvPr/>
          </p:nvSpPr>
          <p:spPr>
            <a:xfrm>
              <a:off x="6580268" y="1515893"/>
              <a:ext cx="478" cy="178151"/>
            </a:xfrm>
            <a:custGeom>
              <a:avLst/>
              <a:gdLst/>
              <a:ahLst/>
              <a:cxnLst/>
              <a:rect l="l" t="t" r="r" b="b"/>
              <a:pathLst>
                <a:path w="39" h="14537" extrusionOk="0">
                  <a:moveTo>
                    <a:pt x="38" y="0"/>
                  </a:moveTo>
                  <a:lnTo>
                    <a:pt x="1" y="14523"/>
                  </a:lnTo>
                  <a:lnTo>
                    <a:pt x="1" y="14537"/>
                  </a:lnTo>
                  <a:lnTo>
                    <a:pt x="38" y="12"/>
                  </a:lnTo>
                  <a:lnTo>
                    <a:pt x="38"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76"/>
            <p:cNvSpPr/>
            <p:nvPr/>
          </p:nvSpPr>
          <p:spPr>
            <a:xfrm>
              <a:off x="6580096" y="1516040"/>
              <a:ext cx="649" cy="179033"/>
            </a:xfrm>
            <a:custGeom>
              <a:avLst/>
              <a:gdLst/>
              <a:ahLst/>
              <a:cxnLst/>
              <a:rect l="l" t="t" r="r" b="b"/>
              <a:pathLst>
                <a:path w="53" h="14609" extrusionOk="0">
                  <a:moveTo>
                    <a:pt x="52" y="0"/>
                  </a:moveTo>
                  <a:lnTo>
                    <a:pt x="52" y="2"/>
                  </a:lnTo>
                  <a:lnTo>
                    <a:pt x="52" y="2"/>
                  </a:lnTo>
                  <a:cubicBezTo>
                    <a:pt x="52" y="1"/>
                    <a:pt x="52" y="1"/>
                    <a:pt x="52" y="0"/>
                  </a:cubicBezTo>
                  <a:close/>
                  <a:moveTo>
                    <a:pt x="52" y="2"/>
                  </a:moveTo>
                  <a:cubicBezTo>
                    <a:pt x="52" y="31"/>
                    <a:pt x="48" y="60"/>
                    <a:pt x="43" y="85"/>
                  </a:cubicBezTo>
                  <a:lnTo>
                    <a:pt x="1" y="14608"/>
                  </a:lnTo>
                  <a:cubicBezTo>
                    <a:pt x="11" y="14580"/>
                    <a:pt x="11" y="14555"/>
                    <a:pt x="15"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76"/>
            <p:cNvSpPr/>
            <p:nvPr/>
          </p:nvSpPr>
          <p:spPr>
            <a:xfrm>
              <a:off x="6579815" y="1517082"/>
              <a:ext cx="809" cy="178984"/>
            </a:xfrm>
            <a:custGeom>
              <a:avLst/>
              <a:gdLst/>
              <a:ahLst/>
              <a:cxnLst/>
              <a:rect l="l" t="t" r="r" b="b"/>
              <a:pathLst>
                <a:path w="66" h="14605" extrusionOk="0">
                  <a:moveTo>
                    <a:pt x="66" y="0"/>
                  </a:moveTo>
                  <a:cubicBezTo>
                    <a:pt x="62" y="30"/>
                    <a:pt x="56" y="54"/>
                    <a:pt x="42" y="85"/>
                  </a:cubicBezTo>
                  <a:lnTo>
                    <a:pt x="0" y="14604"/>
                  </a:lnTo>
                  <a:cubicBezTo>
                    <a:pt x="14" y="14579"/>
                    <a:pt x="20" y="14549"/>
                    <a:pt x="24" y="14523"/>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76"/>
            <p:cNvSpPr/>
            <p:nvPr/>
          </p:nvSpPr>
          <p:spPr>
            <a:xfrm>
              <a:off x="6579349" y="1518123"/>
              <a:ext cx="980" cy="178984"/>
            </a:xfrm>
            <a:custGeom>
              <a:avLst/>
              <a:gdLst/>
              <a:ahLst/>
              <a:cxnLst/>
              <a:rect l="l" t="t" r="r" b="b"/>
              <a:pathLst>
                <a:path w="80" h="14605" extrusionOk="0">
                  <a:moveTo>
                    <a:pt x="80" y="0"/>
                  </a:moveTo>
                  <a:lnTo>
                    <a:pt x="80" y="0"/>
                  </a:lnTo>
                  <a:cubicBezTo>
                    <a:pt x="72" y="30"/>
                    <a:pt x="58" y="54"/>
                    <a:pt x="42" y="86"/>
                  </a:cubicBezTo>
                  <a:lnTo>
                    <a:pt x="1" y="14605"/>
                  </a:lnTo>
                  <a:cubicBezTo>
                    <a:pt x="14" y="14579"/>
                    <a:pt x="28" y="14549"/>
                    <a:pt x="38" y="14519"/>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76"/>
            <p:cNvSpPr/>
            <p:nvPr/>
          </p:nvSpPr>
          <p:spPr>
            <a:xfrm>
              <a:off x="6578675" y="1519165"/>
              <a:ext cx="1201" cy="179033"/>
            </a:xfrm>
            <a:custGeom>
              <a:avLst/>
              <a:gdLst/>
              <a:ahLst/>
              <a:cxnLst/>
              <a:rect l="l" t="t" r="r" b="b"/>
              <a:pathLst>
                <a:path w="98" h="14609" extrusionOk="0">
                  <a:moveTo>
                    <a:pt x="97" y="1"/>
                  </a:moveTo>
                  <a:cubicBezTo>
                    <a:pt x="79" y="28"/>
                    <a:pt x="60" y="58"/>
                    <a:pt x="38" y="84"/>
                  </a:cubicBezTo>
                  <a:lnTo>
                    <a:pt x="0" y="14609"/>
                  </a:lnTo>
                  <a:cubicBezTo>
                    <a:pt x="18" y="14579"/>
                    <a:pt x="38" y="14549"/>
                    <a:pt x="56" y="14520"/>
                  </a:cubicBezTo>
                  <a:lnTo>
                    <a:pt x="9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76"/>
            <p:cNvSpPr/>
            <p:nvPr/>
          </p:nvSpPr>
          <p:spPr>
            <a:xfrm>
              <a:off x="6577511" y="1520182"/>
              <a:ext cx="1630" cy="179254"/>
            </a:xfrm>
            <a:custGeom>
              <a:avLst/>
              <a:gdLst/>
              <a:ahLst/>
              <a:cxnLst/>
              <a:rect l="l" t="t" r="r" b="b"/>
              <a:pathLst>
                <a:path w="133" h="14627" extrusionOk="0">
                  <a:moveTo>
                    <a:pt x="133" y="1"/>
                  </a:moveTo>
                  <a:cubicBezTo>
                    <a:pt x="109" y="38"/>
                    <a:pt x="75" y="68"/>
                    <a:pt x="38" y="102"/>
                  </a:cubicBezTo>
                  <a:lnTo>
                    <a:pt x="0" y="14627"/>
                  </a:lnTo>
                  <a:cubicBezTo>
                    <a:pt x="34" y="14593"/>
                    <a:pt x="65" y="14559"/>
                    <a:pt x="95" y="14526"/>
                  </a:cubicBezTo>
                  <a:lnTo>
                    <a:pt x="133"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76"/>
            <p:cNvSpPr/>
            <p:nvPr/>
          </p:nvSpPr>
          <p:spPr>
            <a:xfrm>
              <a:off x="6575219" y="1521420"/>
              <a:ext cx="2757" cy="179671"/>
            </a:xfrm>
            <a:custGeom>
              <a:avLst/>
              <a:gdLst/>
              <a:ahLst/>
              <a:cxnLst/>
              <a:rect l="l" t="t" r="r" b="b"/>
              <a:pathLst>
                <a:path w="225" h="14661" extrusionOk="0">
                  <a:moveTo>
                    <a:pt x="225" y="1"/>
                  </a:moveTo>
                  <a:cubicBezTo>
                    <a:pt x="173" y="48"/>
                    <a:pt x="114" y="94"/>
                    <a:pt x="42" y="138"/>
                  </a:cubicBezTo>
                  <a:lnTo>
                    <a:pt x="1" y="14660"/>
                  </a:lnTo>
                  <a:cubicBezTo>
                    <a:pt x="70" y="14619"/>
                    <a:pt x="132" y="14571"/>
                    <a:pt x="187" y="14526"/>
                  </a:cubicBezTo>
                  <a:lnTo>
                    <a:pt x="225"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76"/>
            <p:cNvSpPr/>
            <p:nvPr/>
          </p:nvSpPr>
          <p:spPr>
            <a:xfrm>
              <a:off x="6571077" y="1523098"/>
              <a:ext cx="4669" cy="179867"/>
            </a:xfrm>
            <a:custGeom>
              <a:avLst/>
              <a:gdLst/>
              <a:ahLst/>
              <a:cxnLst/>
              <a:rect l="l" t="t" r="r" b="b"/>
              <a:pathLst>
                <a:path w="381" h="14677" extrusionOk="0">
                  <a:moveTo>
                    <a:pt x="380" y="1"/>
                  </a:moveTo>
                  <a:lnTo>
                    <a:pt x="380" y="1"/>
                  </a:lnTo>
                  <a:cubicBezTo>
                    <a:pt x="374" y="2"/>
                    <a:pt x="367" y="8"/>
                    <a:pt x="361" y="12"/>
                  </a:cubicBezTo>
                  <a:cubicBezTo>
                    <a:pt x="264" y="66"/>
                    <a:pt x="155" y="117"/>
                    <a:pt x="42" y="153"/>
                  </a:cubicBezTo>
                  <a:lnTo>
                    <a:pt x="0" y="14676"/>
                  </a:lnTo>
                  <a:cubicBezTo>
                    <a:pt x="117" y="14638"/>
                    <a:pt x="226" y="14591"/>
                    <a:pt x="319" y="14531"/>
                  </a:cubicBezTo>
                  <a:cubicBezTo>
                    <a:pt x="329" y="14531"/>
                    <a:pt x="333" y="14527"/>
                    <a:pt x="339" y="14523"/>
                  </a:cubicBezTo>
                  <a:lnTo>
                    <a:pt x="3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76"/>
            <p:cNvSpPr/>
            <p:nvPr/>
          </p:nvSpPr>
          <p:spPr>
            <a:xfrm>
              <a:off x="6567671" y="1524973"/>
              <a:ext cx="3946" cy="178813"/>
            </a:xfrm>
            <a:custGeom>
              <a:avLst/>
              <a:gdLst/>
              <a:ahLst/>
              <a:cxnLst/>
              <a:rect l="l" t="t" r="r" b="b"/>
              <a:pathLst>
                <a:path w="322" h="14591" extrusionOk="0">
                  <a:moveTo>
                    <a:pt x="322" y="0"/>
                  </a:moveTo>
                  <a:lnTo>
                    <a:pt x="322" y="0"/>
                  </a:lnTo>
                  <a:cubicBezTo>
                    <a:pt x="232" y="28"/>
                    <a:pt x="137" y="54"/>
                    <a:pt x="44" y="71"/>
                  </a:cubicBezTo>
                  <a:lnTo>
                    <a:pt x="1" y="14590"/>
                  </a:lnTo>
                  <a:cubicBezTo>
                    <a:pt x="100" y="14575"/>
                    <a:pt x="189" y="14549"/>
                    <a:pt x="278" y="14523"/>
                  </a:cubicBezTo>
                  <a:lnTo>
                    <a:pt x="32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76"/>
            <p:cNvSpPr/>
            <p:nvPr/>
          </p:nvSpPr>
          <p:spPr>
            <a:xfrm>
              <a:off x="6565391" y="1525843"/>
              <a:ext cx="2831" cy="178261"/>
            </a:xfrm>
            <a:custGeom>
              <a:avLst/>
              <a:gdLst/>
              <a:ahLst/>
              <a:cxnLst/>
              <a:rect l="l" t="t" r="r" b="b"/>
              <a:pathLst>
                <a:path w="231" h="14546" extrusionOk="0">
                  <a:moveTo>
                    <a:pt x="230" y="0"/>
                  </a:moveTo>
                  <a:lnTo>
                    <a:pt x="230" y="0"/>
                  </a:lnTo>
                  <a:cubicBezTo>
                    <a:pt x="169" y="8"/>
                    <a:pt x="103" y="16"/>
                    <a:pt x="42" y="26"/>
                  </a:cubicBezTo>
                  <a:lnTo>
                    <a:pt x="0" y="14545"/>
                  </a:lnTo>
                  <a:cubicBezTo>
                    <a:pt x="66" y="14541"/>
                    <a:pt x="127" y="14533"/>
                    <a:pt x="187" y="14519"/>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76"/>
            <p:cNvSpPr/>
            <p:nvPr/>
          </p:nvSpPr>
          <p:spPr>
            <a:xfrm>
              <a:off x="6563382" y="1526162"/>
              <a:ext cx="2537" cy="178102"/>
            </a:xfrm>
            <a:custGeom>
              <a:avLst/>
              <a:gdLst/>
              <a:ahLst/>
              <a:cxnLst/>
              <a:rect l="l" t="t" r="r" b="b"/>
              <a:pathLst>
                <a:path w="207" h="14533" extrusionOk="0">
                  <a:moveTo>
                    <a:pt x="206" y="0"/>
                  </a:moveTo>
                  <a:cubicBezTo>
                    <a:pt x="155" y="4"/>
                    <a:pt x="99" y="8"/>
                    <a:pt x="42" y="8"/>
                  </a:cubicBezTo>
                  <a:lnTo>
                    <a:pt x="0" y="14533"/>
                  </a:lnTo>
                  <a:cubicBezTo>
                    <a:pt x="56" y="14533"/>
                    <a:pt x="107" y="14527"/>
                    <a:pt x="164" y="14519"/>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76"/>
            <p:cNvSpPr/>
            <p:nvPr/>
          </p:nvSpPr>
          <p:spPr>
            <a:xfrm>
              <a:off x="6561531" y="1526260"/>
              <a:ext cx="2365" cy="178004"/>
            </a:xfrm>
            <a:custGeom>
              <a:avLst/>
              <a:gdLst/>
              <a:ahLst/>
              <a:cxnLst/>
              <a:rect l="l" t="t" r="r" b="b"/>
              <a:pathLst>
                <a:path w="193" h="14525" extrusionOk="0">
                  <a:moveTo>
                    <a:pt x="193" y="0"/>
                  </a:moveTo>
                  <a:cubicBezTo>
                    <a:pt x="141" y="4"/>
                    <a:pt x="90" y="4"/>
                    <a:pt x="42" y="4"/>
                  </a:cubicBezTo>
                  <a:lnTo>
                    <a:pt x="0" y="14525"/>
                  </a:lnTo>
                  <a:lnTo>
                    <a:pt x="151" y="14525"/>
                  </a:lnTo>
                  <a:lnTo>
                    <a:pt x="19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76"/>
            <p:cNvSpPr/>
            <p:nvPr/>
          </p:nvSpPr>
          <p:spPr>
            <a:xfrm>
              <a:off x="6559755" y="1526162"/>
              <a:ext cx="2304" cy="178102"/>
            </a:xfrm>
            <a:custGeom>
              <a:avLst/>
              <a:gdLst/>
              <a:ahLst/>
              <a:cxnLst/>
              <a:rect l="l" t="t" r="r" b="b"/>
              <a:pathLst>
                <a:path w="188" h="14533" extrusionOk="0">
                  <a:moveTo>
                    <a:pt x="42" y="0"/>
                  </a:moveTo>
                  <a:lnTo>
                    <a:pt x="1" y="14523"/>
                  </a:lnTo>
                  <a:cubicBezTo>
                    <a:pt x="52" y="14527"/>
                    <a:pt x="98" y="14533"/>
                    <a:pt x="145" y="14533"/>
                  </a:cubicBezTo>
                  <a:lnTo>
                    <a:pt x="187" y="12"/>
                  </a:lnTo>
                  <a:cubicBezTo>
                    <a:pt x="142" y="8"/>
                    <a:pt x="90" y="8"/>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76"/>
            <p:cNvSpPr/>
            <p:nvPr/>
          </p:nvSpPr>
          <p:spPr>
            <a:xfrm>
              <a:off x="6558039" y="1525990"/>
              <a:ext cx="2243" cy="178163"/>
            </a:xfrm>
            <a:custGeom>
              <a:avLst/>
              <a:gdLst/>
              <a:ahLst/>
              <a:cxnLst/>
              <a:rect l="l" t="t" r="r" b="b"/>
              <a:pathLst>
                <a:path w="183" h="14538" extrusionOk="0">
                  <a:moveTo>
                    <a:pt x="38" y="0"/>
                  </a:moveTo>
                  <a:lnTo>
                    <a:pt x="0" y="14521"/>
                  </a:lnTo>
                  <a:cubicBezTo>
                    <a:pt x="48" y="14529"/>
                    <a:pt x="93" y="14533"/>
                    <a:pt x="141" y="14537"/>
                  </a:cubicBezTo>
                  <a:lnTo>
                    <a:pt x="182" y="14"/>
                  </a:lnTo>
                  <a:cubicBezTo>
                    <a:pt x="137" y="14"/>
                    <a:pt x="89" y="4"/>
                    <a:pt x="38"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76"/>
            <p:cNvSpPr/>
            <p:nvPr/>
          </p:nvSpPr>
          <p:spPr>
            <a:xfrm>
              <a:off x="6556238" y="1525672"/>
              <a:ext cx="2267" cy="178286"/>
            </a:xfrm>
            <a:custGeom>
              <a:avLst/>
              <a:gdLst/>
              <a:ahLst/>
              <a:cxnLst/>
              <a:rect l="l" t="t" r="r" b="b"/>
              <a:pathLst>
                <a:path w="185" h="14548" extrusionOk="0">
                  <a:moveTo>
                    <a:pt x="44" y="0"/>
                  </a:moveTo>
                  <a:lnTo>
                    <a:pt x="1" y="14520"/>
                  </a:lnTo>
                  <a:cubicBezTo>
                    <a:pt x="48" y="14533"/>
                    <a:pt x="96" y="14541"/>
                    <a:pt x="147" y="14547"/>
                  </a:cubicBezTo>
                  <a:lnTo>
                    <a:pt x="185" y="26"/>
                  </a:lnTo>
                  <a:cubicBezTo>
                    <a:pt x="137" y="18"/>
                    <a:pt x="90" y="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76"/>
            <p:cNvSpPr/>
            <p:nvPr/>
          </p:nvSpPr>
          <p:spPr>
            <a:xfrm>
              <a:off x="6554350" y="1525206"/>
              <a:ext cx="2439" cy="178433"/>
            </a:xfrm>
            <a:custGeom>
              <a:avLst/>
              <a:gdLst/>
              <a:ahLst/>
              <a:cxnLst/>
              <a:rect l="l" t="t" r="r" b="b"/>
              <a:pathLst>
                <a:path w="199" h="14560" extrusionOk="0">
                  <a:moveTo>
                    <a:pt x="44" y="1"/>
                  </a:moveTo>
                  <a:lnTo>
                    <a:pt x="0" y="14526"/>
                  </a:lnTo>
                  <a:cubicBezTo>
                    <a:pt x="52" y="14538"/>
                    <a:pt x="103" y="14550"/>
                    <a:pt x="155" y="14559"/>
                  </a:cubicBezTo>
                  <a:lnTo>
                    <a:pt x="198" y="38"/>
                  </a:lnTo>
                  <a:cubicBezTo>
                    <a:pt x="147" y="27"/>
                    <a:pt x="95" y="13"/>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76"/>
            <p:cNvSpPr/>
            <p:nvPr/>
          </p:nvSpPr>
          <p:spPr>
            <a:xfrm>
              <a:off x="6552157" y="1524483"/>
              <a:ext cx="2733" cy="178739"/>
            </a:xfrm>
            <a:custGeom>
              <a:avLst/>
              <a:gdLst/>
              <a:ahLst/>
              <a:cxnLst/>
              <a:rect l="l" t="t" r="r" b="b"/>
              <a:pathLst>
                <a:path w="223" h="14585" extrusionOk="0">
                  <a:moveTo>
                    <a:pt x="44" y="0"/>
                  </a:moveTo>
                  <a:lnTo>
                    <a:pt x="1" y="14525"/>
                  </a:lnTo>
                  <a:cubicBezTo>
                    <a:pt x="62" y="14545"/>
                    <a:pt x="124" y="14563"/>
                    <a:pt x="179" y="14585"/>
                  </a:cubicBezTo>
                  <a:lnTo>
                    <a:pt x="223" y="60"/>
                  </a:lnTo>
                  <a:cubicBezTo>
                    <a:pt x="161" y="42"/>
                    <a:pt x="100" y="22"/>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76"/>
            <p:cNvSpPr/>
            <p:nvPr/>
          </p:nvSpPr>
          <p:spPr>
            <a:xfrm>
              <a:off x="6544290" y="1515844"/>
              <a:ext cx="8419" cy="186656"/>
            </a:xfrm>
            <a:custGeom>
              <a:avLst/>
              <a:gdLst/>
              <a:ahLst/>
              <a:cxnLst/>
              <a:rect l="l" t="t" r="r" b="b"/>
              <a:pathLst>
                <a:path w="687" h="15231" extrusionOk="0">
                  <a:moveTo>
                    <a:pt x="43" y="0"/>
                  </a:moveTo>
                  <a:cubicBezTo>
                    <a:pt x="42" y="5"/>
                    <a:pt x="42" y="10"/>
                    <a:pt x="43" y="15"/>
                  </a:cubicBezTo>
                  <a:lnTo>
                    <a:pt x="43" y="15"/>
                  </a:lnTo>
                  <a:lnTo>
                    <a:pt x="43" y="0"/>
                  </a:lnTo>
                  <a:close/>
                  <a:moveTo>
                    <a:pt x="43" y="15"/>
                  </a:moveTo>
                  <a:lnTo>
                    <a:pt x="1" y="14519"/>
                  </a:lnTo>
                  <a:cubicBezTo>
                    <a:pt x="1" y="14739"/>
                    <a:pt x="146" y="14959"/>
                    <a:pt x="437" y="15123"/>
                  </a:cubicBezTo>
                  <a:cubicBezTo>
                    <a:pt x="502" y="15161"/>
                    <a:pt x="573" y="15201"/>
                    <a:pt x="643" y="15230"/>
                  </a:cubicBezTo>
                  <a:lnTo>
                    <a:pt x="686" y="705"/>
                  </a:lnTo>
                  <a:cubicBezTo>
                    <a:pt x="615" y="676"/>
                    <a:pt x="546" y="642"/>
                    <a:pt x="474" y="604"/>
                  </a:cubicBezTo>
                  <a:cubicBezTo>
                    <a:pt x="190" y="438"/>
                    <a:pt x="45" y="224"/>
                    <a:pt x="43" y="15"/>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76"/>
            <p:cNvSpPr/>
            <p:nvPr/>
          </p:nvSpPr>
          <p:spPr>
            <a:xfrm>
              <a:off x="6543028" y="1505452"/>
              <a:ext cx="39498" cy="20833"/>
            </a:xfrm>
            <a:custGeom>
              <a:avLst/>
              <a:gdLst/>
              <a:ahLst/>
              <a:cxnLst/>
              <a:rect l="l" t="t" r="r" b="b"/>
              <a:pathLst>
                <a:path w="3223" h="1700" extrusionOk="0">
                  <a:moveTo>
                    <a:pt x="1607" y="1"/>
                  </a:moveTo>
                  <a:cubicBezTo>
                    <a:pt x="1230" y="1"/>
                    <a:pt x="854" y="84"/>
                    <a:pt x="568" y="252"/>
                  </a:cubicBezTo>
                  <a:cubicBezTo>
                    <a:pt x="1" y="581"/>
                    <a:pt x="5" y="1118"/>
                    <a:pt x="577" y="1452"/>
                  </a:cubicBezTo>
                  <a:cubicBezTo>
                    <a:pt x="866" y="1617"/>
                    <a:pt x="1242" y="1699"/>
                    <a:pt x="1617" y="1699"/>
                  </a:cubicBezTo>
                  <a:cubicBezTo>
                    <a:pt x="1993" y="1699"/>
                    <a:pt x="2367" y="1617"/>
                    <a:pt x="2652" y="1452"/>
                  </a:cubicBezTo>
                  <a:cubicBezTo>
                    <a:pt x="3222" y="1118"/>
                    <a:pt x="3222" y="581"/>
                    <a:pt x="2652" y="252"/>
                  </a:cubicBezTo>
                  <a:cubicBezTo>
                    <a:pt x="2362" y="84"/>
                    <a:pt x="1984" y="1"/>
                    <a:pt x="1607"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76"/>
            <p:cNvSpPr/>
            <p:nvPr/>
          </p:nvSpPr>
          <p:spPr>
            <a:xfrm>
              <a:off x="7051515" y="2314817"/>
              <a:ext cx="36532" cy="188433"/>
            </a:xfrm>
            <a:custGeom>
              <a:avLst/>
              <a:gdLst/>
              <a:ahLst/>
              <a:cxnLst/>
              <a:rect l="l" t="t" r="r" b="b"/>
              <a:pathLst>
                <a:path w="2981" h="15376" extrusionOk="0">
                  <a:moveTo>
                    <a:pt x="2980" y="4"/>
                  </a:moveTo>
                  <a:lnTo>
                    <a:pt x="2980" y="7"/>
                  </a:lnTo>
                  <a:lnTo>
                    <a:pt x="2980" y="7"/>
                  </a:lnTo>
                  <a:cubicBezTo>
                    <a:pt x="2980" y="6"/>
                    <a:pt x="2980" y="5"/>
                    <a:pt x="2980" y="4"/>
                  </a:cubicBezTo>
                  <a:close/>
                  <a:moveTo>
                    <a:pt x="38" y="0"/>
                  </a:moveTo>
                  <a:lnTo>
                    <a:pt x="1" y="14521"/>
                  </a:lnTo>
                  <a:cubicBezTo>
                    <a:pt x="1" y="14741"/>
                    <a:pt x="141" y="14961"/>
                    <a:pt x="433" y="15129"/>
                  </a:cubicBezTo>
                  <a:cubicBezTo>
                    <a:pt x="720" y="15293"/>
                    <a:pt x="1094" y="15375"/>
                    <a:pt x="1468" y="15375"/>
                  </a:cubicBezTo>
                  <a:cubicBezTo>
                    <a:pt x="1845" y="15375"/>
                    <a:pt x="2222" y="15292"/>
                    <a:pt x="2511" y="15125"/>
                  </a:cubicBezTo>
                  <a:cubicBezTo>
                    <a:pt x="2792" y="14961"/>
                    <a:pt x="2937" y="14745"/>
                    <a:pt x="2937" y="14525"/>
                  </a:cubicBezTo>
                  <a:lnTo>
                    <a:pt x="2980" y="7"/>
                  </a:lnTo>
                  <a:lnTo>
                    <a:pt x="2980" y="7"/>
                  </a:lnTo>
                  <a:cubicBezTo>
                    <a:pt x="2979" y="222"/>
                    <a:pt x="2832" y="441"/>
                    <a:pt x="2552" y="600"/>
                  </a:cubicBezTo>
                  <a:cubicBezTo>
                    <a:pt x="2263" y="768"/>
                    <a:pt x="1885" y="852"/>
                    <a:pt x="1508" y="852"/>
                  </a:cubicBezTo>
                  <a:cubicBezTo>
                    <a:pt x="1134" y="852"/>
                    <a:pt x="760" y="769"/>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76"/>
            <p:cNvSpPr/>
            <p:nvPr/>
          </p:nvSpPr>
          <p:spPr>
            <a:xfrm>
              <a:off x="7087493" y="2314853"/>
              <a:ext cx="551" cy="178114"/>
            </a:xfrm>
            <a:custGeom>
              <a:avLst/>
              <a:gdLst/>
              <a:ahLst/>
              <a:cxnLst/>
              <a:rect l="l" t="t" r="r" b="b"/>
              <a:pathLst>
                <a:path w="45" h="14534" extrusionOk="0">
                  <a:moveTo>
                    <a:pt x="44" y="1"/>
                  </a:moveTo>
                  <a:lnTo>
                    <a:pt x="1" y="14522"/>
                  </a:lnTo>
                  <a:lnTo>
                    <a:pt x="1" y="14534"/>
                  </a:lnTo>
                  <a:lnTo>
                    <a:pt x="44" y="15"/>
                  </a:lnTo>
                  <a:lnTo>
                    <a:pt x="44"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76"/>
            <p:cNvSpPr/>
            <p:nvPr/>
          </p:nvSpPr>
          <p:spPr>
            <a:xfrm>
              <a:off x="7087395" y="2315025"/>
              <a:ext cx="649" cy="179046"/>
            </a:xfrm>
            <a:custGeom>
              <a:avLst/>
              <a:gdLst/>
              <a:ahLst/>
              <a:cxnLst/>
              <a:rect l="l" t="t" r="r" b="b"/>
              <a:pathLst>
                <a:path w="53" h="14610" extrusionOk="0">
                  <a:moveTo>
                    <a:pt x="50" y="1"/>
                  </a:moveTo>
                  <a:cubicBezTo>
                    <a:pt x="50" y="25"/>
                    <a:pt x="46" y="56"/>
                    <a:pt x="36" y="86"/>
                  </a:cubicBezTo>
                  <a:lnTo>
                    <a:pt x="1" y="14609"/>
                  </a:lnTo>
                  <a:cubicBezTo>
                    <a:pt x="5" y="14579"/>
                    <a:pt x="9" y="14550"/>
                    <a:pt x="9" y="14520"/>
                  </a:cubicBezTo>
                  <a:lnTo>
                    <a:pt x="5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76"/>
            <p:cNvSpPr/>
            <p:nvPr/>
          </p:nvSpPr>
          <p:spPr>
            <a:xfrm>
              <a:off x="7087027" y="2316054"/>
              <a:ext cx="821" cy="178984"/>
            </a:xfrm>
            <a:custGeom>
              <a:avLst/>
              <a:gdLst/>
              <a:ahLst/>
              <a:cxnLst/>
              <a:rect l="l" t="t" r="r" b="b"/>
              <a:pathLst>
                <a:path w="67" h="14605" extrusionOk="0">
                  <a:moveTo>
                    <a:pt x="66" y="0"/>
                  </a:moveTo>
                  <a:lnTo>
                    <a:pt x="66" y="0"/>
                  </a:lnTo>
                  <a:cubicBezTo>
                    <a:pt x="62" y="26"/>
                    <a:pt x="52" y="56"/>
                    <a:pt x="48" y="85"/>
                  </a:cubicBezTo>
                  <a:lnTo>
                    <a:pt x="1" y="14604"/>
                  </a:lnTo>
                  <a:cubicBezTo>
                    <a:pt x="15" y="14580"/>
                    <a:pt x="25" y="14551"/>
                    <a:pt x="29" y="14525"/>
                  </a:cubicBezTo>
                  <a:lnTo>
                    <a:pt x="6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76"/>
            <p:cNvSpPr/>
            <p:nvPr/>
          </p:nvSpPr>
          <p:spPr>
            <a:xfrm>
              <a:off x="7086574" y="2317096"/>
              <a:ext cx="1054" cy="179009"/>
            </a:xfrm>
            <a:custGeom>
              <a:avLst/>
              <a:gdLst/>
              <a:ahLst/>
              <a:cxnLst/>
              <a:rect l="l" t="t" r="r" b="b"/>
              <a:pathLst>
                <a:path w="86" h="14607" extrusionOk="0">
                  <a:moveTo>
                    <a:pt x="85" y="0"/>
                  </a:moveTo>
                  <a:lnTo>
                    <a:pt x="85" y="0"/>
                  </a:lnTo>
                  <a:cubicBezTo>
                    <a:pt x="72" y="26"/>
                    <a:pt x="58" y="56"/>
                    <a:pt x="44" y="81"/>
                  </a:cubicBezTo>
                  <a:lnTo>
                    <a:pt x="0" y="14606"/>
                  </a:lnTo>
                  <a:cubicBezTo>
                    <a:pt x="20" y="14575"/>
                    <a:pt x="34" y="14551"/>
                    <a:pt x="38" y="14519"/>
                  </a:cubicBezTo>
                  <a:lnTo>
                    <a:pt x="8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76"/>
            <p:cNvSpPr/>
            <p:nvPr/>
          </p:nvSpPr>
          <p:spPr>
            <a:xfrm>
              <a:off x="7085888" y="2318088"/>
              <a:ext cx="1225" cy="179082"/>
            </a:xfrm>
            <a:custGeom>
              <a:avLst/>
              <a:gdLst/>
              <a:ahLst/>
              <a:cxnLst/>
              <a:rect l="l" t="t" r="r" b="b"/>
              <a:pathLst>
                <a:path w="100" h="14613" extrusionOk="0">
                  <a:moveTo>
                    <a:pt x="100" y="0"/>
                  </a:moveTo>
                  <a:cubicBezTo>
                    <a:pt x="80" y="30"/>
                    <a:pt x="62" y="60"/>
                    <a:pt x="42" y="88"/>
                  </a:cubicBezTo>
                  <a:lnTo>
                    <a:pt x="1" y="14613"/>
                  </a:lnTo>
                  <a:cubicBezTo>
                    <a:pt x="19" y="14583"/>
                    <a:pt x="42" y="14553"/>
                    <a:pt x="56" y="14525"/>
                  </a:cubicBezTo>
                  <a:lnTo>
                    <a:pt x="10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76"/>
            <p:cNvSpPr/>
            <p:nvPr/>
          </p:nvSpPr>
          <p:spPr>
            <a:xfrm>
              <a:off x="7084748" y="2319155"/>
              <a:ext cx="1667" cy="179205"/>
            </a:xfrm>
            <a:custGeom>
              <a:avLst/>
              <a:gdLst/>
              <a:ahLst/>
              <a:cxnLst/>
              <a:rect l="l" t="t" r="r" b="b"/>
              <a:pathLst>
                <a:path w="136" h="14623" extrusionOk="0">
                  <a:moveTo>
                    <a:pt x="135" y="1"/>
                  </a:moveTo>
                  <a:cubicBezTo>
                    <a:pt x="108" y="34"/>
                    <a:pt x="76" y="70"/>
                    <a:pt x="42" y="98"/>
                  </a:cubicBezTo>
                  <a:lnTo>
                    <a:pt x="1" y="14623"/>
                  </a:lnTo>
                  <a:cubicBezTo>
                    <a:pt x="36" y="14589"/>
                    <a:pt x="66" y="14559"/>
                    <a:pt x="94" y="14526"/>
                  </a:cubicBezTo>
                  <a:lnTo>
                    <a:pt x="135"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76"/>
            <p:cNvSpPr/>
            <p:nvPr/>
          </p:nvSpPr>
          <p:spPr>
            <a:xfrm>
              <a:off x="7082444" y="2320343"/>
              <a:ext cx="2831" cy="179720"/>
            </a:xfrm>
            <a:custGeom>
              <a:avLst/>
              <a:gdLst/>
              <a:ahLst/>
              <a:cxnLst/>
              <a:rect l="l" t="t" r="r" b="b"/>
              <a:pathLst>
                <a:path w="231" h="14665" extrusionOk="0">
                  <a:moveTo>
                    <a:pt x="230" y="1"/>
                  </a:moveTo>
                  <a:cubicBezTo>
                    <a:pt x="179" y="52"/>
                    <a:pt x="117" y="98"/>
                    <a:pt x="42" y="141"/>
                  </a:cubicBezTo>
                  <a:lnTo>
                    <a:pt x="1" y="14664"/>
                  </a:lnTo>
                  <a:cubicBezTo>
                    <a:pt x="76" y="14619"/>
                    <a:pt x="137" y="14573"/>
                    <a:pt x="189" y="14526"/>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76"/>
            <p:cNvSpPr/>
            <p:nvPr/>
          </p:nvSpPr>
          <p:spPr>
            <a:xfrm>
              <a:off x="7078315" y="2322071"/>
              <a:ext cx="4657" cy="179854"/>
            </a:xfrm>
            <a:custGeom>
              <a:avLst/>
              <a:gdLst/>
              <a:ahLst/>
              <a:cxnLst/>
              <a:rect l="l" t="t" r="r" b="b"/>
              <a:pathLst>
                <a:path w="380" h="14676" extrusionOk="0">
                  <a:moveTo>
                    <a:pt x="379" y="0"/>
                  </a:moveTo>
                  <a:lnTo>
                    <a:pt x="379" y="0"/>
                  </a:lnTo>
                  <a:cubicBezTo>
                    <a:pt x="375" y="4"/>
                    <a:pt x="371" y="4"/>
                    <a:pt x="365" y="10"/>
                  </a:cubicBezTo>
                  <a:cubicBezTo>
                    <a:pt x="262" y="68"/>
                    <a:pt x="155" y="115"/>
                    <a:pt x="36" y="153"/>
                  </a:cubicBezTo>
                  <a:lnTo>
                    <a:pt x="1" y="14676"/>
                  </a:lnTo>
                  <a:cubicBezTo>
                    <a:pt x="112" y="14640"/>
                    <a:pt x="225" y="14587"/>
                    <a:pt x="324" y="14533"/>
                  </a:cubicBezTo>
                  <a:cubicBezTo>
                    <a:pt x="328" y="14529"/>
                    <a:pt x="334" y="14523"/>
                    <a:pt x="338" y="14523"/>
                  </a:cubicBezTo>
                  <a:lnTo>
                    <a:pt x="379"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76"/>
            <p:cNvSpPr/>
            <p:nvPr/>
          </p:nvSpPr>
          <p:spPr>
            <a:xfrm>
              <a:off x="7074920" y="2323934"/>
              <a:ext cx="3848" cy="178849"/>
            </a:xfrm>
            <a:custGeom>
              <a:avLst/>
              <a:gdLst/>
              <a:ahLst/>
              <a:cxnLst/>
              <a:rect l="l" t="t" r="r" b="b"/>
              <a:pathLst>
                <a:path w="314" h="14594" extrusionOk="0">
                  <a:moveTo>
                    <a:pt x="313" y="1"/>
                  </a:moveTo>
                  <a:lnTo>
                    <a:pt x="313" y="1"/>
                  </a:lnTo>
                  <a:cubicBezTo>
                    <a:pt x="224" y="29"/>
                    <a:pt x="131" y="50"/>
                    <a:pt x="38" y="72"/>
                  </a:cubicBezTo>
                  <a:lnTo>
                    <a:pt x="0" y="14593"/>
                  </a:lnTo>
                  <a:cubicBezTo>
                    <a:pt x="90" y="14575"/>
                    <a:pt x="187" y="14554"/>
                    <a:pt x="276" y="14524"/>
                  </a:cubicBezTo>
                  <a:lnTo>
                    <a:pt x="31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76"/>
            <p:cNvSpPr/>
            <p:nvPr/>
          </p:nvSpPr>
          <p:spPr>
            <a:xfrm>
              <a:off x="7072568" y="2324816"/>
              <a:ext cx="2831" cy="178249"/>
            </a:xfrm>
            <a:custGeom>
              <a:avLst/>
              <a:gdLst/>
              <a:ahLst/>
              <a:cxnLst/>
              <a:rect l="l" t="t" r="r" b="b"/>
              <a:pathLst>
                <a:path w="231" h="14545" extrusionOk="0">
                  <a:moveTo>
                    <a:pt x="230" y="0"/>
                  </a:moveTo>
                  <a:cubicBezTo>
                    <a:pt x="169" y="10"/>
                    <a:pt x="107" y="18"/>
                    <a:pt x="42" y="26"/>
                  </a:cubicBezTo>
                  <a:lnTo>
                    <a:pt x="0" y="14545"/>
                  </a:lnTo>
                  <a:cubicBezTo>
                    <a:pt x="66" y="14541"/>
                    <a:pt x="127" y="14533"/>
                    <a:pt x="192" y="14521"/>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76"/>
            <p:cNvSpPr/>
            <p:nvPr/>
          </p:nvSpPr>
          <p:spPr>
            <a:xfrm>
              <a:off x="7070595" y="2325122"/>
              <a:ext cx="2488" cy="178114"/>
            </a:xfrm>
            <a:custGeom>
              <a:avLst/>
              <a:gdLst/>
              <a:ahLst/>
              <a:cxnLst/>
              <a:rect l="l" t="t" r="r" b="b"/>
              <a:pathLst>
                <a:path w="203" h="14534" extrusionOk="0">
                  <a:moveTo>
                    <a:pt x="203" y="1"/>
                  </a:moveTo>
                  <a:lnTo>
                    <a:pt x="203" y="1"/>
                  </a:lnTo>
                  <a:cubicBezTo>
                    <a:pt x="147" y="5"/>
                    <a:pt x="96" y="9"/>
                    <a:pt x="38" y="9"/>
                  </a:cubicBezTo>
                  <a:lnTo>
                    <a:pt x="1" y="14534"/>
                  </a:lnTo>
                  <a:cubicBezTo>
                    <a:pt x="58" y="14530"/>
                    <a:pt x="110" y="14526"/>
                    <a:pt x="161" y="14520"/>
                  </a:cubicBezTo>
                  <a:lnTo>
                    <a:pt x="20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76"/>
            <p:cNvSpPr/>
            <p:nvPr/>
          </p:nvSpPr>
          <p:spPr>
            <a:xfrm>
              <a:off x="7068707" y="2325220"/>
              <a:ext cx="2365" cy="178016"/>
            </a:xfrm>
            <a:custGeom>
              <a:avLst/>
              <a:gdLst/>
              <a:ahLst/>
              <a:cxnLst/>
              <a:rect l="l" t="t" r="r" b="b"/>
              <a:pathLst>
                <a:path w="193" h="14526" extrusionOk="0">
                  <a:moveTo>
                    <a:pt x="44" y="1"/>
                  </a:moveTo>
                  <a:lnTo>
                    <a:pt x="0" y="14526"/>
                  </a:lnTo>
                  <a:lnTo>
                    <a:pt x="155" y="14526"/>
                  </a:lnTo>
                  <a:lnTo>
                    <a:pt x="192" y="1"/>
                  </a:lnTo>
                  <a:lnTo>
                    <a:pt x="192" y="1"/>
                  </a:lnTo>
                  <a:cubicBezTo>
                    <a:pt x="170" y="3"/>
                    <a:pt x="145" y="4"/>
                    <a:pt x="120" y="4"/>
                  </a:cubicBezTo>
                  <a:cubicBezTo>
                    <a:pt x="95" y="4"/>
                    <a:pt x="70" y="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76"/>
            <p:cNvSpPr/>
            <p:nvPr/>
          </p:nvSpPr>
          <p:spPr>
            <a:xfrm>
              <a:off x="7066980" y="2325171"/>
              <a:ext cx="2243" cy="178065"/>
            </a:xfrm>
            <a:custGeom>
              <a:avLst/>
              <a:gdLst/>
              <a:ahLst/>
              <a:cxnLst/>
              <a:rect l="l" t="t" r="r" b="b"/>
              <a:pathLst>
                <a:path w="183" h="14530" extrusionOk="0">
                  <a:moveTo>
                    <a:pt x="42" y="1"/>
                  </a:moveTo>
                  <a:lnTo>
                    <a:pt x="1" y="14522"/>
                  </a:lnTo>
                  <a:cubicBezTo>
                    <a:pt x="48" y="14526"/>
                    <a:pt x="94" y="14530"/>
                    <a:pt x="141" y="14530"/>
                  </a:cubicBezTo>
                  <a:lnTo>
                    <a:pt x="183" y="5"/>
                  </a:lnTo>
                  <a:cubicBezTo>
                    <a:pt x="137" y="5"/>
                    <a:pt x="90" y="1"/>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76"/>
            <p:cNvSpPr/>
            <p:nvPr/>
          </p:nvSpPr>
          <p:spPr>
            <a:xfrm>
              <a:off x="7065203" y="2324963"/>
              <a:ext cx="2304" cy="178175"/>
            </a:xfrm>
            <a:custGeom>
              <a:avLst/>
              <a:gdLst/>
              <a:ahLst/>
              <a:cxnLst/>
              <a:rect l="l" t="t" r="r" b="b"/>
              <a:pathLst>
                <a:path w="188" h="14539" extrusionOk="0">
                  <a:moveTo>
                    <a:pt x="43" y="0"/>
                  </a:moveTo>
                  <a:lnTo>
                    <a:pt x="1" y="14525"/>
                  </a:lnTo>
                  <a:cubicBezTo>
                    <a:pt x="47" y="14529"/>
                    <a:pt x="94" y="14533"/>
                    <a:pt x="146" y="14539"/>
                  </a:cubicBezTo>
                  <a:lnTo>
                    <a:pt x="187" y="18"/>
                  </a:lnTo>
                  <a:cubicBezTo>
                    <a:pt x="136" y="14"/>
                    <a:pt x="90" y="6"/>
                    <a:pt x="43"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76"/>
            <p:cNvSpPr/>
            <p:nvPr/>
          </p:nvSpPr>
          <p:spPr>
            <a:xfrm>
              <a:off x="7063414" y="2324669"/>
              <a:ext cx="2316" cy="178310"/>
            </a:xfrm>
            <a:custGeom>
              <a:avLst/>
              <a:gdLst/>
              <a:ahLst/>
              <a:cxnLst/>
              <a:rect l="l" t="t" r="r" b="b"/>
              <a:pathLst>
                <a:path w="189" h="14550" extrusionOk="0">
                  <a:moveTo>
                    <a:pt x="44" y="0"/>
                  </a:moveTo>
                  <a:lnTo>
                    <a:pt x="0" y="14519"/>
                  </a:lnTo>
                  <a:cubicBezTo>
                    <a:pt x="48" y="14533"/>
                    <a:pt x="99" y="14541"/>
                    <a:pt x="147" y="14549"/>
                  </a:cubicBezTo>
                  <a:lnTo>
                    <a:pt x="189" y="24"/>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76"/>
            <p:cNvSpPr/>
            <p:nvPr/>
          </p:nvSpPr>
          <p:spPr>
            <a:xfrm>
              <a:off x="7061563" y="2324203"/>
              <a:ext cx="2390" cy="178408"/>
            </a:xfrm>
            <a:custGeom>
              <a:avLst/>
              <a:gdLst/>
              <a:ahLst/>
              <a:cxnLst/>
              <a:rect l="l" t="t" r="r" b="b"/>
              <a:pathLst>
                <a:path w="195" h="14558" extrusionOk="0">
                  <a:moveTo>
                    <a:pt x="44" y="1"/>
                  </a:moveTo>
                  <a:lnTo>
                    <a:pt x="1" y="14520"/>
                  </a:lnTo>
                  <a:cubicBezTo>
                    <a:pt x="48" y="14538"/>
                    <a:pt x="106" y="14549"/>
                    <a:pt x="151" y="14557"/>
                  </a:cubicBezTo>
                  <a:lnTo>
                    <a:pt x="195" y="38"/>
                  </a:lnTo>
                  <a:cubicBezTo>
                    <a:pt x="143" y="26"/>
                    <a:pt x="92" y="1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76"/>
            <p:cNvSpPr/>
            <p:nvPr/>
          </p:nvSpPr>
          <p:spPr>
            <a:xfrm>
              <a:off x="7059407" y="2323480"/>
              <a:ext cx="2708" cy="178666"/>
            </a:xfrm>
            <a:custGeom>
              <a:avLst/>
              <a:gdLst/>
              <a:ahLst/>
              <a:cxnLst/>
              <a:rect l="l" t="t" r="r" b="b"/>
              <a:pathLst>
                <a:path w="221" h="14579" extrusionOk="0">
                  <a:moveTo>
                    <a:pt x="42" y="0"/>
                  </a:moveTo>
                  <a:lnTo>
                    <a:pt x="1" y="14519"/>
                  </a:lnTo>
                  <a:cubicBezTo>
                    <a:pt x="56" y="14545"/>
                    <a:pt x="111" y="14567"/>
                    <a:pt x="179" y="14579"/>
                  </a:cubicBezTo>
                  <a:lnTo>
                    <a:pt x="220" y="60"/>
                  </a:lnTo>
                  <a:cubicBezTo>
                    <a:pt x="155" y="42"/>
                    <a:pt x="98" y="2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76"/>
            <p:cNvSpPr/>
            <p:nvPr/>
          </p:nvSpPr>
          <p:spPr>
            <a:xfrm>
              <a:off x="7051515" y="2314817"/>
              <a:ext cx="8419" cy="186607"/>
            </a:xfrm>
            <a:custGeom>
              <a:avLst/>
              <a:gdLst/>
              <a:ahLst/>
              <a:cxnLst/>
              <a:rect l="l" t="t" r="r" b="b"/>
              <a:pathLst>
                <a:path w="687" h="15227" extrusionOk="0">
                  <a:moveTo>
                    <a:pt x="38" y="0"/>
                  </a:moveTo>
                  <a:lnTo>
                    <a:pt x="1" y="14521"/>
                  </a:lnTo>
                  <a:cubicBezTo>
                    <a:pt x="1" y="14741"/>
                    <a:pt x="141" y="14961"/>
                    <a:pt x="433" y="15129"/>
                  </a:cubicBezTo>
                  <a:cubicBezTo>
                    <a:pt x="498" y="15169"/>
                    <a:pt x="569" y="15201"/>
                    <a:pt x="643" y="15226"/>
                  </a:cubicBezTo>
                  <a:lnTo>
                    <a:pt x="686" y="707"/>
                  </a:lnTo>
                  <a:cubicBezTo>
                    <a:pt x="611" y="678"/>
                    <a:pt x="540" y="644"/>
                    <a:pt x="474" y="604"/>
                  </a:cubicBezTo>
                  <a:cubicBezTo>
                    <a:pt x="185" y="440"/>
                    <a:pt x="38" y="216"/>
                    <a:pt x="3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76"/>
            <p:cNvSpPr/>
            <p:nvPr/>
          </p:nvSpPr>
          <p:spPr>
            <a:xfrm>
              <a:off x="7050204" y="2304437"/>
              <a:ext cx="39559" cy="20833"/>
            </a:xfrm>
            <a:custGeom>
              <a:avLst/>
              <a:gdLst/>
              <a:ahLst/>
              <a:cxnLst/>
              <a:rect l="l" t="t" r="r" b="b"/>
              <a:pathLst>
                <a:path w="3228" h="1700" extrusionOk="0">
                  <a:moveTo>
                    <a:pt x="1614" y="0"/>
                  </a:moveTo>
                  <a:cubicBezTo>
                    <a:pt x="1238" y="0"/>
                    <a:pt x="863" y="82"/>
                    <a:pt x="577" y="247"/>
                  </a:cubicBezTo>
                  <a:cubicBezTo>
                    <a:pt x="1" y="582"/>
                    <a:pt x="5" y="1118"/>
                    <a:pt x="581" y="1451"/>
                  </a:cubicBezTo>
                  <a:cubicBezTo>
                    <a:pt x="867" y="1616"/>
                    <a:pt x="1242" y="1699"/>
                    <a:pt x="1617" y="1699"/>
                  </a:cubicBezTo>
                  <a:cubicBezTo>
                    <a:pt x="1993" y="1699"/>
                    <a:pt x="2371" y="1616"/>
                    <a:pt x="2659" y="1449"/>
                  </a:cubicBezTo>
                  <a:cubicBezTo>
                    <a:pt x="3228" y="1118"/>
                    <a:pt x="3222" y="578"/>
                    <a:pt x="2655" y="247"/>
                  </a:cubicBezTo>
                  <a:cubicBezTo>
                    <a:pt x="2366" y="82"/>
                    <a:pt x="1990" y="0"/>
                    <a:pt x="161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76"/>
            <p:cNvSpPr/>
            <p:nvPr/>
          </p:nvSpPr>
          <p:spPr>
            <a:xfrm>
              <a:off x="6998013" y="2021243"/>
              <a:ext cx="136276" cy="335959"/>
            </a:xfrm>
            <a:custGeom>
              <a:avLst/>
              <a:gdLst/>
              <a:ahLst/>
              <a:cxnLst/>
              <a:rect l="l" t="t" r="r" b="b"/>
              <a:pathLst>
                <a:path w="11120" h="27414" extrusionOk="0">
                  <a:moveTo>
                    <a:pt x="11120" y="28"/>
                  </a:moveTo>
                  <a:lnTo>
                    <a:pt x="11120" y="31"/>
                  </a:lnTo>
                  <a:lnTo>
                    <a:pt x="11120" y="31"/>
                  </a:lnTo>
                  <a:cubicBezTo>
                    <a:pt x="11120" y="30"/>
                    <a:pt x="11120" y="29"/>
                    <a:pt x="11120" y="28"/>
                  </a:cubicBezTo>
                  <a:close/>
                  <a:moveTo>
                    <a:pt x="72" y="0"/>
                  </a:moveTo>
                  <a:lnTo>
                    <a:pt x="4" y="24203"/>
                  </a:lnTo>
                  <a:cubicBezTo>
                    <a:pt x="0" y="25027"/>
                    <a:pt x="545" y="25851"/>
                    <a:pt x="1637" y="26481"/>
                  </a:cubicBezTo>
                  <a:cubicBezTo>
                    <a:pt x="1880" y="26625"/>
                    <a:pt x="2148" y="26752"/>
                    <a:pt x="2429" y="26861"/>
                  </a:cubicBezTo>
                  <a:cubicBezTo>
                    <a:pt x="2443" y="26867"/>
                    <a:pt x="2459" y="26869"/>
                    <a:pt x="2477" y="26879"/>
                  </a:cubicBezTo>
                  <a:cubicBezTo>
                    <a:pt x="2518" y="26895"/>
                    <a:pt x="2566" y="26909"/>
                    <a:pt x="2613" y="26925"/>
                  </a:cubicBezTo>
                  <a:cubicBezTo>
                    <a:pt x="2772" y="26984"/>
                    <a:pt x="2932" y="27040"/>
                    <a:pt x="3101" y="27091"/>
                  </a:cubicBezTo>
                  <a:cubicBezTo>
                    <a:pt x="3190" y="27115"/>
                    <a:pt x="3283" y="27133"/>
                    <a:pt x="3378" y="27154"/>
                  </a:cubicBezTo>
                  <a:cubicBezTo>
                    <a:pt x="3430" y="27170"/>
                    <a:pt x="3485" y="27182"/>
                    <a:pt x="3533" y="27196"/>
                  </a:cubicBezTo>
                  <a:cubicBezTo>
                    <a:pt x="3578" y="27204"/>
                    <a:pt x="3626" y="27222"/>
                    <a:pt x="3673" y="27230"/>
                  </a:cubicBezTo>
                  <a:cubicBezTo>
                    <a:pt x="3856" y="27267"/>
                    <a:pt x="4038" y="27297"/>
                    <a:pt x="4222" y="27327"/>
                  </a:cubicBezTo>
                  <a:cubicBezTo>
                    <a:pt x="4287" y="27335"/>
                    <a:pt x="4357" y="27341"/>
                    <a:pt x="4422" y="27349"/>
                  </a:cubicBezTo>
                  <a:cubicBezTo>
                    <a:pt x="4470" y="27353"/>
                    <a:pt x="4517" y="27356"/>
                    <a:pt x="4559" y="27364"/>
                  </a:cubicBezTo>
                  <a:cubicBezTo>
                    <a:pt x="4624" y="27368"/>
                    <a:pt x="4690" y="27378"/>
                    <a:pt x="4761" y="27386"/>
                  </a:cubicBezTo>
                  <a:cubicBezTo>
                    <a:pt x="4939" y="27398"/>
                    <a:pt x="5117" y="27406"/>
                    <a:pt x="5300" y="27414"/>
                  </a:cubicBezTo>
                  <a:cubicBezTo>
                    <a:pt x="5361" y="27414"/>
                    <a:pt x="5417" y="27412"/>
                    <a:pt x="5474" y="27412"/>
                  </a:cubicBezTo>
                  <a:lnTo>
                    <a:pt x="5625" y="27412"/>
                  </a:lnTo>
                  <a:cubicBezTo>
                    <a:pt x="5680" y="27412"/>
                    <a:pt x="5734" y="27413"/>
                    <a:pt x="5788" y="27413"/>
                  </a:cubicBezTo>
                  <a:cubicBezTo>
                    <a:pt x="5814" y="27413"/>
                    <a:pt x="5841" y="27413"/>
                    <a:pt x="5868" y="27412"/>
                  </a:cubicBezTo>
                  <a:cubicBezTo>
                    <a:pt x="6074" y="27404"/>
                    <a:pt x="6280" y="27390"/>
                    <a:pt x="6482" y="27368"/>
                  </a:cubicBezTo>
                  <a:cubicBezTo>
                    <a:pt x="6506" y="27368"/>
                    <a:pt x="6528" y="27364"/>
                    <a:pt x="6548" y="27360"/>
                  </a:cubicBezTo>
                  <a:cubicBezTo>
                    <a:pt x="6609" y="27351"/>
                    <a:pt x="6665" y="27343"/>
                    <a:pt x="6722" y="27341"/>
                  </a:cubicBezTo>
                  <a:cubicBezTo>
                    <a:pt x="6881" y="27319"/>
                    <a:pt x="7035" y="27297"/>
                    <a:pt x="7186" y="27271"/>
                  </a:cubicBezTo>
                  <a:cubicBezTo>
                    <a:pt x="7255" y="27259"/>
                    <a:pt x="7322" y="27234"/>
                    <a:pt x="7392" y="27222"/>
                  </a:cubicBezTo>
                  <a:cubicBezTo>
                    <a:pt x="7574" y="27182"/>
                    <a:pt x="7758" y="27137"/>
                    <a:pt x="7936" y="27085"/>
                  </a:cubicBezTo>
                  <a:cubicBezTo>
                    <a:pt x="8034" y="27055"/>
                    <a:pt x="8137" y="27043"/>
                    <a:pt x="8236" y="27010"/>
                  </a:cubicBezTo>
                  <a:cubicBezTo>
                    <a:pt x="8315" y="26984"/>
                    <a:pt x="8386" y="26954"/>
                    <a:pt x="8465" y="26925"/>
                  </a:cubicBezTo>
                  <a:cubicBezTo>
                    <a:pt x="8537" y="26899"/>
                    <a:pt x="8602" y="26875"/>
                    <a:pt x="8671" y="26845"/>
                  </a:cubicBezTo>
                  <a:cubicBezTo>
                    <a:pt x="8945" y="26734"/>
                    <a:pt x="9202" y="26618"/>
                    <a:pt x="9446" y="26477"/>
                  </a:cubicBezTo>
                  <a:cubicBezTo>
                    <a:pt x="9470" y="26465"/>
                    <a:pt x="9494" y="26451"/>
                    <a:pt x="9511" y="26439"/>
                  </a:cubicBezTo>
                  <a:cubicBezTo>
                    <a:pt x="9567" y="26406"/>
                    <a:pt x="9614" y="26372"/>
                    <a:pt x="9666" y="26338"/>
                  </a:cubicBezTo>
                  <a:cubicBezTo>
                    <a:pt x="9727" y="26295"/>
                    <a:pt x="9797" y="26257"/>
                    <a:pt x="9854" y="26211"/>
                  </a:cubicBezTo>
                  <a:cubicBezTo>
                    <a:pt x="9910" y="26168"/>
                    <a:pt x="9961" y="26130"/>
                    <a:pt x="10013" y="26083"/>
                  </a:cubicBezTo>
                  <a:cubicBezTo>
                    <a:pt x="10070" y="26041"/>
                    <a:pt x="10126" y="25999"/>
                    <a:pt x="10177" y="25954"/>
                  </a:cubicBezTo>
                  <a:cubicBezTo>
                    <a:pt x="10191" y="25940"/>
                    <a:pt x="10201" y="25932"/>
                    <a:pt x="10211" y="25918"/>
                  </a:cubicBezTo>
                  <a:cubicBezTo>
                    <a:pt x="10234" y="25900"/>
                    <a:pt x="10252" y="25881"/>
                    <a:pt x="10276" y="25855"/>
                  </a:cubicBezTo>
                  <a:cubicBezTo>
                    <a:pt x="10355" y="25774"/>
                    <a:pt x="10431" y="25694"/>
                    <a:pt x="10502" y="25611"/>
                  </a:cubicBezTo>
                  <a:cubicBezTo>
                    <a:pt x="10520" y="25587"/>
                    <a:pt x="10540" y="25572"/>
                    <a:pt x="10553" y="25552"/>
                  </a:cubicBezTo>
                  <a:cubicBezTo>
                    <a:pt x="10571" y="25534"/>
                    <a:pt x="10575" y="25514"/>
                    <a:pt x="10595" y="25496"/>
                  </a:cubicBezTo>
                  <a:cubicBezTo>
                    <a:pt x="10643" y="25433"/>
                    <a:pt x="10684" y="25370"/>
                    <a:pt x="10726" y="25302"/>
                  </a:cubicBezTo>
                  <a:cubicBezTo>
                    <a:pt x="10740" y="25276"/>
                    <a:pt x="10763" y="25251"/>
                    <a:pt x="10777" y="25221"/>
                  </a:cubicBezTo>
                  <a:cubicBezTo>
                    <a:pt x="10787" y="25209"/>
                    <a:pt x="10791" y="25195"/>
                    <a:pt x="10791" y="25183"/>
                  </a:cubicBezTo>
                  <a:cubicBezTo>
                    <a:pt x="10829" y="25124"/>
                    <a:pt x="10853" y="25064"/>
                    <a:pt x="10876" y="25005"/>
                  </a:cubicBezTo>
                  <a:cubicBezTo>
                    <a:pt x="10890" y="24971"/>
                    <a:pt x="10914" y="24942"/>
                    <a:pt x="10924" y="24908"/>
                  </a:cubicBezTo>
                  <a:cubicBezTo>
                    <a:pt x="10928" y="24900"/>
                    <a:pt x="10928" y="24888"/>
                    <a:pt x="10932" y="24874"/>
                  </a:cubicBezTo>
                  <a:cubicBezTo>
                    <a:pt x="10956" y="24819"/>
                    <a:pt x="10965" y="24763"/>
                    <a:pt x="10983" y="24706"/>
                  </a:cubicBezTo>
                  <a:cubicBezTo>
                    <a:pt x="10993" y="24672"/>
                    <a:pt x="11007" y="24633"/>
                    <a:pt x="11011" y="24599"/>
                  </a:cubicBezTo>
                  <a:cubicBezTo>
                    <a:pt x="11017" y="24591"/>
                    <a:pt x="11011" y="24579"/>
                    <a:pt x="11017" y="24569"/>
                  </a:cubicBezTo>
                  <a:cubicBezTo>
                    <a:pt x="11025" y="24510"/>
                    <a:pt x="11031" y="24446"/>
                    <a:pt x="11035" y="24393"/>
                  </a:cubicBezTo>
                  <a:cubicBezTo>
                    <a:pt x="11041" y="24353"/>
                    <a:pt x="11049" y="24316"/>
                    <a:pt x="11049" y="24282"/>
                  </a:cubicBezTo>
                  <a:lnTo>
                    <a:pt x="11049" y="24234"/>
                  </a:lnTo>
                  <a:lnTo>
                    <a:pt x="11120" y="31"/>
                  </a:lnTo>
                  <a:lnTo>
                    <a:pt x="11120" y="31"/>
                  </a:lnTo>
                  <a:cubicBezTo>
                    <a:pt x="11120" y="89"/>
                    <a:pt x="11110" y="140"/>
                    <a:pt x="11106" y="198"/>
                  </a:cubicBezTo>
                  <a:cubicBezTo>
                    <a:pt x="11096" y="254"/>
                    <a:pt x="11096" y="309"/>
                    <a:pt x="11088" y="363"/>
                  </a:cubicBezTo>
                  <a:cubicBezTo>
                    <a:pt x="11078" y="414"/>
                    <a:pt x="11065" y="462"/>
                    <a:pt x="11051" y="508"/>
                  </a:cubicBezTo>
                  <a:cubicBezTo>
                    <a:pt x="11037" y="561"/>
                    <a:pt x="11023" y="616"/>
                    <a:pt x="11003" y="672"/>
                  </a:cubicBezTo>
                  <a:cubicBezTo>
                    <a:pt x="10985" y="719"/>
                    <a:pt x="10965" y="761"/>
                    <a:pt x="10948" y="807"/>
                  </a:cubicBezTo>
                  <a:cubicBezTo>
                    <a:pt x="10918" y="862"/>
                    <a:pt x="10896" y="922"/>
                    <a:pt x="10866" y="981"/>
                  </a:cubicBezTo>
                  <a:cubicBezTo>
                    <a:pt x="10845" y="1019"/>
                    <a:pt x="10815" y="1062"/>
                    <a:pt x="10791" y="1098"/>
                  </a:cubicBezTo>
                  <a:cubicBezTo>
                    <a:pt x="10750" y="1161"/>
                    <a:pt x="10708" y="1231"/>
                    <a:pt x="10660" y="1294"/>
                  </a:cubicBezTo>
                  <a:cubicBezTo>
                    <a:pt x="10633" y="1332"/>
                    <a:pt x="10605" y="1365"/>
                    <a:pt x="10571" y="1403"/>
                  </a:cubicBezTo>
                  <a:cubicBezTo>
                    <a:pt x="10502" y="1492"/>
                    <a:pt x="10421" y="1573"/>
                    <a:pt x="10338" y="1657"/>
                  </a:cubicBezTo>
                  <a:cubicBezTo>
                    <a:pt x="10310" y="1686"/>
                    <a:pt x="10280" y="1716"/>
                    <a:pt x="10248" y="1742"/>
                  </a:cubicBezTo>
                  <a:cubicBezTo>
                    <a:pt x="10191" y="1795"/>
                    <a:pt x="10135" y="1843"/>
                    <a:pt x="10074" y="1890"/>
                  </a:cubicBezTo>
                  <a:cubicBezTo>
                    <a:pt x="10023" y="1928"/>
                    <a:pt x="9975" y="1970"/>
                    <a:pt x="9925" y="2009"/>
                  </a:cubicBezTo>
                  <a:cubicBezTo>
                    <a:pt x="9858" y="2055"/>
                    <a:pt x="9789" y="2100"/>
                    <a:pt x="9717" y="2148"/>
                  </a:cubicBezTo>
                  <a:cubicBezTo>
                    <a:pt x="9652" y="2189"/>
                    <a:pt x="9587" y="2233"/>
                    <a:pt x="9515" y="2275"/>
                  </a:cubicBezTo>
                  <a:cubicBezTo>
                    <a:pt x="9278" y="2413"/>
                    <a:pt x="9014" y="2532"/>
                    <a:pt x="8747" y="2637"/>
                  </a:cubicBezTo>
                  <a:cubicBezTo>
                    <a:pt x="8671" y="2667"/>
                    <a:pt x="8602" y="2697"/>
                    <a:pt x="8527" y="2722"/>
                  </a:cubicBezTo>
                  <a:cubicBezTo>
                    <a:pt x="8358" y="2782"/>
                    <a:pt x="8184" y="2833"/>
                    <a:pt x="8016" y="2879"/>
                  </a:cubicBezTo>
                  <a:cubicBezTo>
                    <a:pt x="7828" y="2930"/>
                    <a:pt x="7645" y="2980"/>
                    <a:pt x="7457" y="3019"/>
                  </a:cubicBezTo>
                  <a:cubicBezTo>
                    <a:pt x="7237" y="3065"/>
                    <a:pt x="7017" y="3107"/>
                    <a:pt x="6791" y="3132"/>
                  </a:cubicBezTo>
                  <a:cubicBezTo>
                    <a:pt x="6736" y="3140"/>
                    <a:pt x="6675" y="3148"/>
                    <a:pt x="6617" y="3158"/>
                  </a:cubicBezTo>
                  <a:cubicBezTo>
                    <a:pt x="6314" y="3188"/>
                    <a:pt x="6003" y="3204"/>
                    <a:pt x="5694" y="3210"/>
                  </a:cubicBezTo>
                  <a:lnTo>
                    <a:pt x="5543" y="3210"/>
                  </a:lnTo>
                  <a:cubicBezTo>
                    <a:pt x="5238" y="3210"/>
                    <a:pt x="4935" y="3188"/>
                    <a:pt x="4630" y="3158"/>
                  </a:cubicBezTo>
                  <a:cubicBezTo>
                    <a:pt x="4583" y="3154"/>
                    <a:pt x="4535" y="3148"/>
                    <a:pt x="4484" y="3140"/>
                  </a:cubicBezTo>
                  <a:cubicBezTo>
                    <a:pt x="4184" y="3107"/>
                    <a:pt x="3893" y="3057"/>
                    <a:pt x="3608" y="2988"/>
                  </a:cubicBezTo>
                  <a:cubicBezTo>
                    <a:pt x="3550" y="2980"/>
                    <a:pt x="3495" y="2964"/>
                    <a:pt x="3444" y="2950"/>
                  </a:cubicBezTo>
                  <a:cubicBezTo>
                    <a:pt x="3186" y="2887"/>
                    <a:pt x="2926" y="2806"/>
                    <a:pt x="2683" y="2722"/>
                  </a:cubicBezTo>
                  <a:cubicBezTo>
                    <a:pt x="2637" y="2701"/>
                    <a:pt x="2584" y="2689"/>
                    <a:pt x="2542" y="2675"/>
                  </a:cubicBezTo>
                  <a:cubicBezTo>
                    <a:pt x="2247" y="2556"/>
                    <a:pt x="1966" y="2427"/>
                    <a:pt x="1702" y="2279"/>
                  </a:cubicBezTo>
                  <a:cubicBezTo>
                    <a:pt x="611" y="1649"/>
                    <a:pt x="72" y="824"/>
                    <a:pt x="7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76"/>
            <p:cNvSpPr/>
            <p:nvPr/>
          </p:nvSpPr>
          <p:spPr>
            <a:xfrm>
              <a:off x="6992217" y="1982201"/>
              <a:ext cx="148751" cy="78444"/>
            </a:xfrm>
            <a:custGeom>
              <a:avLst/>
              <a:gdLst/>
              <a:ahLst/>
              <a:cxnLst/>
              <a:rect l="l" t="t" r="r" b="b"/>
              <a:pathLst>
                <a:path w="12138" h="6401" extrusionOk="0">
                  <a:moveTo>
                    <a:pt x="6043" y="1"/>
                  </a:moveTo>
                  <a:cubicBezTo>
                    <a:pt x="4633" y="1"/>
                    <a:pt x="3225" y="312"/>
                    <a:pt x="2153" y="936"/>
                  </a:cubicBezTo>
                  <a:cubicBezTo>
                    <a:pt x="0" y="2188"/>
                    <a:pt x="10" y="4213"/>
                    <a:pt x="2177" y="5465"/>
                  </a:cubicBezTo>
                  <a:cubicBezTo>
                    <a:pt x="3257" y="6088"/>
                    <a:pt x="4671" y="6400"/>
                    <a:pt x="6083" y="6400"/>
                  </a:cubicBezTo>
                  <a:cubicBezTo>
                    <a:pt x="7498" y="6400"/>
                    <a:pt x="8912" y="6087"/>
                    <a:pt x="9988" y="5461"/>
                  </a:cubicBezTo>
                  <a:cubicBezTo>
                    <a:pt x="12138" y="4213"/>
                    <a:pt x="12124" y="2188"/>
                    <a:pt x="9961" y="942"/>
                  </a:cubicBezTo>
                  <a:cubicBezTo>
                    <a:pt x="8878" y="315"/>
                    <a:pt x="7459" y="1"/>
                    <a:pt x="6043"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76"/>
            <p:cNvSpPr/>
            <p:nvPr/>
          </p:nvSpPr>
          <p:spPr>
            <a:xfrm>
              <a:off x="7048366" y="1846940"/>
              <a:ext cx="36446" cy="188433"/>
            </a:xfrm>
            <a:custGeom>
              <a:avLst/>
              <a:gdLst/>
              <a:ahLst/>
              <a:cxnLst/>
              <a:rect l="l" t="t" r="r" b="b"/>
              <a:pathLst>
                <a:path w="2974" h="15376" extrusionOk="0">
                  <a:moveTo>
                    <a:pt x="2974" y="8"/>
                  </a:moveTo>
                  <a:lnTo>
                    <a:pt x="2974" y="11"/>
                  </a:lnTo>
                  <a:lnTo>
                    <a:pt x="2974" y="11"/>
                  </a:lnTo>
                  <a:cubicBezTo>
                    <a:pt x="2974" y="10"/>
                    <a:pt x="2974" y="9"/>
                    <a:pt x="2974" y="8"/>
                  </a:cubicBezTo>
                  <a:close/>
                  <a:moveTo>
                    <a:pt x="44" y="1"/>
                  </a:moveTo>
                  <a:cubicBezTo>
                    <a:pt x="44" y="8"/>
                    <a:pt x="43" y="16"/>
                    <a:pt x="44" y="23"/>
                  </a:cubicBezTo>
                  <a:lnTo>
                    <a:pt x="44" y="23"/>
                  </a:lnTo>
                  <a:lnTo>
                    <a:pt x="44" y="1"/>
                  </a:lnTo>
                  <a:close/>
                  <a:moveTo>
                    <a:pt x="2974" y="11"/>
                  </a:moveTo>
                  <a:lnTo>
                    <a:pt x="2974" y="11"/>
                  </a:lnTo>
                  <a:cubicBezTo>
                    <a:pt x="2972" y="226"/>
                    <a:pt x="2832" y="441"/>
                    <a:pt x="2548" y="609"/>
                  </a:cubicBezTo>
                  <a:cubicBezTo>
                    <a:pt x="2263" y="771"/>
                    <a:pt x="1889" y="852"/>
                    <a:pt x="1514" y="852"/>
                  </a:cubicBezTo>
                  <a:cubicBezTo>
                    <a:pt x="1138" y="852"/>
                    <a:pt x="762" y="771"/>
                    <a:pt x="474" y="609"/>
                  </a:cubicBezTo>
                  <a:cubicBezTo>
                    <a:pt x="194" y="446"/>
                    <a:pt x="48" y="234"/>
                    <a:pt x="44" y="23"/>
                  </a:cubicBezTo>
                  <a:lnTo>
                    <a:pt x="44" y="23"/>
                  </a:lnTo>
                  <a:lnTo>
                    <a:pt x="0" y="14520"/>
                  </a:lnTo>
                  <a:cubicBezTo>
                    <a:pt x="0" y="14743"/>
                    <a:pt x="145" y="14959"/>
                    <a:pt x="432" y="15128"/>
                  </a:cubicBezTo>
                  <a:cubicBezTo>
                    <a:pt x="720" y="15293"/>
                    <a:pt x="1097" y="15376"/>
                    <a:pt x="1472" y="15376"/>
                  </a:cubicBezTo>
                  <a:cubicBezTo>
                    <a:pt x="1847" y="15376"/>
                    <a:pt x="2221" y="15293"/>
                    <a:pt x="2504" y="15128"/>
                  </a:cubicBezTo>
                  <a:cubicBezTo>
                    <a:pt x="2791" y="14963"/>
                    <a:pt x="2932" y="14747"/>
                    <a:pt x="2932" y="14533"/>
                  </a:cubicBezTo>
                  <a:lnTo>
                    <a:pt x="2974" y="1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76"/>
            <p:cNvSpPr/>
            <p:nvPr/>
          </p:nvSpPr>
          <p:spPr>
            <a:xfrm>
              <a:off x="7084295" y="1847038"/>
              <a:ext cx="515" cy="178163"/>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76"/>
            <p:cNvSpPr/>
            <p:nvPr/>
          </p:nvSpPr>
          <p:spPr>
            <a:xfrm>
              <a:off x="7084172" y="1847185"/>
              <a:ext cx="637" cy="178984"/>
            </a:xfrm>
            <a:custGeom>
              <a:avLst/>
              <a:gdLst/>
              <a:ahLst/>
              <a:cxnLst/>
              <a:rect l="l" t="t" r="r" b="b"/>
              <a:pathLst>
                <a:path w="52" h="14605" extrusionOk="0">
                  <a:moveTo>
                    <a:pt x="52" y="0"/>
                  </a:moveTo>
                  <a:lnTo>
                    <a:pt x="52" y="2"/>
                  </a:lnTo>
                  <a:lnTo>
                    <a:pt x="52" y="2"/>
                  </a:lnTo>
                  <a:cubicBezTo>
                    <a:pt x="52" y="2"/>
                    <a:pt x="52" y="1"/>
                    <a:pt x="52" y="0"/>
                  </a:cubicBezTo>
                  <a:close/>
                  <a:moveTo>
                    <a:pt x="52" y="2"/>
                  </a:moveTo>
                  <a:cubicBezTo>
                    <a:pt x="51" y="31"/>
                    <a:pt x="48" y="56"/>
                    <a:pt x="42" y="86"/>
                  </a:cubicBezTo>
                  <a:lnTo>
                    <a:pt x="0" y="14605"/>
                  </a:lnTo>
                  <a:cubicBezTo>
                    <a:pt x="4" y="14581"/>
                    <a:pt x="10" y="14549"/>
                    <a:pt x="10" y="14525"/>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76"/>
            <p:cNvSpPr/>
            <p:nvPr/>
          </p:nvSpPr>
          <p:spPr>
            <a:xfrm>
              <a:off x="7083878" y="1848226"/>
              <a:ext cx="809" cy="178984"/>
            </a:xfrm>
            <a:custGeom>
              <a:avLst/>
              <a:gdLst/>
              <a:ahLst/>
              <a:cxnLst/>
              <a:rect l="l" t="t" r="r" b="b"/>
              <a:pathLst>
                <a:path w="66" h="14605" extrusionOk="0">
                  <a:moveTo>
                    <a:pt x="66" y="1"/>
                  </a:moveTo>
                  <a:cubicBezTo>
                    <a:pt x="62" y="30"/>
                    <a:pt x="52" y="56"/>
                    <a:pt x="42" y="80"/>
                  </a:cubicBezTo>
                  <a:lnTo>
                    <a:pt x="0" y="14605"/>
                  </a:lnTo>
                  <a:cubicBezTo>
                    <a:pt x="10" y="14575"/>
                    <a:pt x="20" y="14549"/>
                    <a:pt x="24" y="14520"/>
                  </a:cubicBezTo>
                  <a:lnTo>
                    <a:pt x="66"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76"/>
            <p:cNvSpPr/>
            <p:nvPr/>
          </p:nvSpPr>
          <p:spPr>
            <a:xfrm>
              <a:off x="7083412" y="1849194"/>
              <a:ext cx="980" cy="179033"/>
            </a:xfrm>
            <a:custGeom>
              <a:avLst/>
              <a:gdLst/>
              <a:ahLst/>
              <a:cxnLst/>
              <a:rect l="l" t="t" r="r" b="b"/>
              <a:pathLst>
                <a:path w="80" h="14609" extrusionOk="0">
                  <a:moveTo>
                    <a:pt x="80" y="1"/>
                  </a:moveTo>
                  <a:cubicBezTo>
                    <a:pt x="72" y="32"/>
                    <a:pt x="58" y="60"/>
                    <a:pt x="44" y="86"/>
                  </a:cubicBezTo>
                  <a:lnTo>
                    <a:pt x="1" y="14609"/>
                  </a:lnTo>
                  <a:cubicBezTo>
                    <a:pt x="15" y="14581"/>
                    <a:pt x="28" y="14555"/>
                    <a:pt x="38" y="14526"/>
                  </a:cubicBezTo>
                  <a:lnTo>
                    <a:pt x="8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76"/>
            <p:cNvSpPr/>
            <p:nvPr/>
          </p:nvSpPr>
          <p:spPr>
            <a:xfrm>
              <a:off x="7082665" y="1850236"/>
              <a:ext cx="1299" cy="179119"/>
            </a:xfrm>
            <a:custGeom>
              <a:avLst/>
              <a:gdLst/>
              <a:ahLst/>
              <a:cxnLst/>
              <a:rect l="l" t="t" r="r" b="b"/>
              <a:pathLst>
                <a:path w="106" h="14616" extrusionOk="0">
                  <a:moveTo>
                    <a:pt x="105" y="1"/>
                  </a:moveTo>
                  <a:cubicBezTo>
                    <a:pt x="86" y="31"/>
                    <a:pt x="66" y="60"/>
                    <a:pt x="44" y="90"/>
                  </a:cubicBezTo>
                  <a:lnTo>
                    <a:pt x="0" y="14615"/>
                  </a:lnTo>
                  <a:cubicBezTo>
                    <a:pt x="24" y="14585"/>
                    <a:pt x="44" y="14556"/>
                    <a:pt x="62" y="14526"/>
                  </a:cubicBezTo>
                  <a:lnTo>
                    <a:pt x="105"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76"/>
            <p:cNvSpPr/>
            <p:nvPr/>
          </p:nvSpPr>
          <p:spPr>
            <a:xfrm>
              <a:off x="7081574" y="1851339"/>
              <a:ext cx="1630" cy="179205"/>
            </a:xfrm>
            <a:custGeom>
              <a:avLst/>
              <a:gdLst/>
              <a:ahLst/>
              <a:cxnLst/>
              <a:rect l="l" t="t" r="r" b="b"/>
              <a:pathLst>
                <a:path w="133" h="14623" extrusionOk="0">
                  <a:moveTo>
                    <a:pt x="133" y="0"/>
                  </a:moveTo>
                  <a:cubicBezTo>
                    <a:pt x="103" y="34"/>
                    <a:pt x="75" y="67"/>
                    <a:pt x="38" y="97"/>
                  </a:cubicBezTo>
                  <a:lnTo>
                    <a:pt x="0" y="14622"/>
                  </a:lnTo>
                  <a:cubicBezTo>
                    <a:pt x="34" y="14586"/>
                    <a:pt x="62" y="14559"/>
                    <a:pt x="89" y="14523"/>
                  </a:cubicBezTo>
                  <a:lnTo>
                    <a:pt x="133"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76"/>
            <p:cNvSpPr/>
            <p:nvPr/>
          </p:nvSpPr>
          <p:spPr>
            <a:xfrm>
              <a:off x="7079283" y="1852528"/>
              <a:ext cx="2757" cy="179707"/>
            </a:xfrm>
            <a:custGeom>
              <a:avLst/>
              <a:gdLst/>
              <a:ahLst/>
              <a:cxnLst/>
              <a:rect l="l" t="t" r="r" b="b"/>
              <a:pathLst>
                <a:path w="225" h="14664" extrusionOk="0">
                  <a:moveTo>
                    <a:pt x="225" y="0"/>
                  </a:moveTo>
                  <a:lnTo>
                    <a:pt x="225" y="0"/>
                  </a:lnTo>
                  <a:cubicBezTo>
                    <a:pt x="173" y="52"/>
                    <a:pt x="112" y="97"/>
                    <a:pt x="39" y="139"/>
                  </a:cubicBezTo>
                  <a:lnTo>
                    <a:pt x="1" y="14664"/>
                  </a:lnTo>
                  <a:cubicBezTo>
                    <a:pt x="70" y="14618"/>
                    <a:pt x="132" y="14575"/>
                    <a:pt x="187" y="14525"/>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76"/>
            <p:cNvSpPr/>
            <p:nvPr/>
          </p:nvSpPr>
          <p:spPr>
            <a:xfrm>
              <a:off x="7075141" y="1854219"/>
              <a:ext cx="4620" cy="179842"/>
            </a:xfrm>
            <a:custGeom>
              <a:avLst/>
              <a:gdLst/>
              <a:ahLst/>
              <a:cxnLst/>
              <a:rect l="l" t="t" r="r" b="b"/>
              <a:pathLst>
                <a:path w="377" h="14675" extrusionOk="0">
                  <a:moveTo>
                    <a:pt x="377" y="1"/>
                  </a:moveTo>
                  <a:lnTo>
                    <a:pt x="377" y="1"/>
                  </a:lnTo>
                  <a:cubicBezTo>
                    <a:pt x="371" y="7"/>
                    <a:pt x="367" y="11"/>
                    <a:pt x="361" y="15"/>
                  </a:cubicBezTo>
                  <a:cubicBezTo>
                    <a:pt x="264" y="70"/>
                    <a:pt x="155" y="116"/>
                    <a:pt x="42" y="153"/>
                  </a:cubicBezTo>
                  <a:lnTo>
                    <a:pt x="0" y="14674"/>
                  </a:lnTo>
                  <a:cubicBezTo>
                    <a:pt x="113" y="14637"/>
                    <a:pt x="220" y="14589"/>
                    <a:pt x="319" y="14534"/>
                  </a:cubicBezTo>
                  <a:cubicBezTo>
                    <a:pt x="325" y="14532"/>
                    <a:pt x="333" y="14530"/>
                    <a:pt x="339" y="14526"/>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76"/>
            <p:cNvSpPr/>
            <p:nvPr/>
          </p:nvSpPr>
          <p:spPr>
            <a:xfrm>
              <a:off x="7071759" y="1856094"/>
              <a:ext cx="3921" cy="178788"/>
            </a:xfrm>
            <a:custGeom>
              <a:avLst/>
              <a:gdLst/>
              <a:ahLst/>
              <a:cxnLst/>
              <a:rect l="l" t="t" r="r" b="b"/>
              <a:pathLst>
                <a:path w="320" h="14589" extrusionOk="0">
                  <a:moveTo>
                    <a:pt x="320" y="0"/>
                  </a:moveTo>
                  <a:lnTo>
                    <a:pt x="320" y="0"/>
                  </a:lnTo>
                  <a:cubicBezTo>
                    <a:pt x="229" y="30"/>
                    <a:pt x="136" y="52"/>
                    <a:pt x="42" y="70"/>
                  </a:cubicBezTo>
                  <a:lnTo>
                    <a:pt x="1" y="14589"/>
                  </a:lnTo>
                  <a:cubicBezTo>
                    <a:pt x="94" y="14577"/>
                    <a:pt x="187" y="14551"/>
                    <a:pt x="276" y="14521"/>
                  </a:cubicBezTo>
                  <a:lnTo>
                    <a:pt x="32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76"/>
            <p:cNvSpPr/>
            <p:nvPr/>
          </p:nvSpPr>
          <p:spPr>
            <a:xfrm>
              <a:off x="7069455" y="1856939"/>
              <a:ext cx="2831" cy="178310"/>
            </a:xfrm>
            <a:custGeom>
              <a:avLst/>
              <a:gdLst/>
              <a:ahLst/>
              <a:cxnLst/>
              <a:rect l="l" t="t" r="r" b="b"/>
              <a:pathLst>
                <a:path w="231" h="14550" extrusionOk="0">
                  <a:moveTo>
                    <a:pt x="230" y="1"/>
                  </a:moveTo>
                  <a:cubicBezTo>
                    <a:pt x="169" y="13"/>
                    <a:pt x="104" y="21"/>
                    <a:pt x="42" y="24"/>
                  </a:cubicBezTo>
                  <a:lnTo>
                    <a:pt x="1" y="14549"/>
                  </a:lnTo>
                  <a:cubicBezTo>
                    <a:pt x="62" y="14542"/>
                    <a:pt x="127" y="14532"/>
                    <a:pt x="189" y="14520"/>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76"/>
            <p:cNvSpPr/>
            <p:nvPr/>
          </p:nvSpPr>
          <p:spPr>
            <a:xfrm>
              <a:off x="7067445" y="1857233"/>
              <a:ext cx="2537" cy="178139"/>
            </a:xfrm>
            <a:custGeom>
              <a:avLst/>
              <a:gdLst/>
              <a:ahLst/>
              <a:cxnLst/>
              <a:rect l="l" t="t" r="r" b="b"/>
              <a:pathLst>
                <a:path w="207" h="14536" extrusionOk="0">
                  <a:moveTo>
                    <a:pt x="206" y="0"/>
                  </a:moveTo>
                  <a:cubicBezTo>
                    <a:pt x="151" y="4"/>
                    <a:pt x="99" y="10"/>
                    <a:pt x="42" y="12"/>
                  </a:cubicBezTo>
                  <a:lnTo>
                    <a:pt x="0" y="14535"/>
                  </a:lnTo>
                  <a:cubicBezTo>
                    <a:pt x="58" y="14535"/>
                    <a:pt x="107" y="14529"/>
                    <a:pt x="165" y="14525"/>
                  </a:cubicBezTo>
                  <a:lnTo>
                    <a:pt x="20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76"/>
            <p:cNvSpPr/>
            <p:nvPr/>
          </p:nvSpPr>
          <p:spPr>
            <a:xfrm>
              <a:off x="7065595" y="1857380"/>
              <a:ext cx="2365" cy="178004"/>
            </a:xfrm>
            <a:custGeom>
              <a:avLst/>
              <a:gdLst/>
              <a:ahLst/>
              <a:cxnLst/>
              <a:rect l="l" t="t" r="r" b="b"/>
              <a:pathLst>
                <a:path w="193" h="14525" extrusionOk="0">
                  <a:moveTo>
                    <a:pt x="42" y="0"/>
                  </a:moveTo>
                  <a:lnTo>
                    <a:pt x="1" y="14523"/>
                  </a:lnTo>
                  <a:cubicBezTo>
                    <a:pt x="26" y="14524"/>
                    <a:pt x="51" y="14525"/>
                    <a:pt x="76" y="14525"/>
                  </a:cubicBezTo>
                  <a:cubicBezTo>
                    <a:pt x="101" y="14525"/>
                    <a:pt x="125" y="14524"/>
                    <a:pt x="151" y="14523"/>
                  </a:cubicBezTo>
                  <a:lnTo>
                    <a:pt x="193" y="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76"/>
            <p:cNvSpPr/>
            <p:nvPr/>
          </p:nvSpPr>
          <p:spPr>
            <a:xfrm>
              <a:off x="7063830" y="1857307"/>
              <a:ext cx="2316" cy="178065"/>
            </a:xfrm>
            <a:custGeom>
              <a:avLst/>
              <a:gdLst/>
              <a:ahLst/>
              <a:cxnLst/>
              <a:rect l="l" t="t" r="r" b="b"/>
              <a:pathLst>
                <a:path w="189" h="14530" extrusionOk="0">
                  <a:moveTo>
                    <a:pt x="42" y="0"/>
                  </a:moveTo>
                  <a:lnTo>
                    <a:pt x="0" y="14523"/>
                  </a:lnTo>
                  <a:cubicBezTo>
                    <a:pt x="52" y="14529"/>
                    <a:pt x="93" y="14529"/>
                    <a:pt x="145" y="14529"/>
                  </a:cubicBezTo>
                  <a:lnTo>
                    <a:pt x="188" y="8"/>
                  </a:lnTo>
                  <a:cubicBezTo>
                    <a:pt x="135" y="8"/>
                    <a:pt x="89" y="4"/>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76"/>
            <p:cNvSpPr/>
            <p:nvPr/>
          </p:nvSpPr>
          <p:spPr>
            <a:xfrm>
              <a:off x="7062102" y="1857086"/>
              <a:ext cx="2243" cy="178212"/>
            </a:xfrm>
            <a:custGeom>
              <a:avLst/>
              <a:gdLst/>
              <a:ahLst/>
              <a:cxnLst/>
              <a:rect l="l" t="t" r="r" b="b"/>
              <a:pathLst>
                <a:path w="183" h="14542" extrusionOk="0">
                  <a:moveTo>
                    <a:pt x="38" y="1"/>
                  </a:moveTo>
                  <a:lnTo>
                    <a:pt x="0" y="14526"/>
                  </a:lnTo>
                  <a:cubicBezTo>
                    <a:pt x="48" y="14533"/>
                    <a:pt x="94" y="14537"/>
                    <a:pt x="141" y="14541"/>
                  </a:cubicBezTo>
                  <a:lnTo>
                    <a:pt x="183" y="16"/>
                  </a:lnTo>
                  <a:cubicBezTo>
                    <a:pt x="135" y="12"/>
                    <a:pt x="84" y="9"/>
                    <a:pt x="38"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76"/>
            <p:cNvSpPr/>
            <p:nvPr/>
          </p:nvSpPr>
          <p:spPr>
            <a:xfrm>
              <a:off x="7060252" y="1856768"/>
              <a:ext cx="2328" cy="178335"/>
            </a:xfrm>
            <a:custGeom>
              <a:avLst/>
              <a:gdLst/>
              <a:ahLst/>
              <a:cxnLst/>
              <a:rect l="l" t="t" r="r" b="b"/>
              <a:pathLst>
                <a:path w="190" h="14552" extrusionOk="0">
                  <a:moveTo>
                    <a:pt x="42" y="1"/>
                  </a:moveTo>
                  <a:lnTo>
                    <a:pt x="1" y="14526"/>
                  </a:lnTo>
                  <a:cubicBezTo>
                    <a:pt x="52" y="14534"/>
                    <a:pt x="100" y="14542"/>
                    <a:pt x="151" y="14552"/>
                  </a:cubicBezTo>
                  <a:lnTo>
                    <a:pt x="189" y="27"/>
                  </a:lnTo>
                  <a:cubicBezTo>
                    <a:pt x="141" y="23"/>
                    <a:pt x="90" y="1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76"/>
            <p:cNvSpPr/>
            <p:nvPr/>
          </p:nvSpPr>
          <p:spPr>
            <a:xfrm>
              <a:off x="7058414" y="1856314"/>
              <a:ext cx="2365" cy="178470"/>
            </a:xfrm>
            <a:custGeom>
              <a:avLst/>
              <a:gdLst/>
              <a:ahLst/>
              <a:cxnLst/>
              <a:rect l="l" t="t" r="r" b="b"/>
              <a:pathLst>
                <a:path w="193" h="14563" extrusionOk="0">
                  <a:moveTo>
                    <a:pt x="44" y="0"/>
                  </a:moveTo>
                  <a:lnTo>
                    <a:pt x="0" y="14523"/>
                  </a:lnTo>
                  <a:cubicBezTo>
                    <a:pt x="52" y="14541"/>
                    <a:pt x="103" y="14549"/>
                    <a:pt x="151" y="14563"/>
                  </a:cubicBezTo>
                  <a:lnTo>
                    <a:pt x="192" y="38"/>
                  </a:lnTo>
                  <a:cubicBezTo>
                    <a:pt x="147" y="30"/>
                    <a:pt x="93" y="1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76"/>
            <p:cNvSpPr/>
            <p:nvPr/>
          </p:nvSpPr>
          <p:spPr>
            <a:xfrm>
              <a:off x="7056220" y="1855579"/>
              <a:ext cx="2733" cy="178727"/>
            </a:xfrm>
            <a:custGeom>
              <a:avLst/>
              <a:gdLst/>
              <a:ahLst/>
              <a:cxnLst/>
              <a:rect l="l" t="t" r="r" b="b"/>
              <a:pathLst>
                <a:path w="223" h="14584" extrusionOk="0">
                  <a:moveTo>
                    <a:pt x="45" y="1"/>
                  </a:moveTo>
                  <a:lnTo>
                    <a:pt x="1" y="14526"/>
                  </a:lnTo>
                  <a:cubicBezTo>
                    <a:pt x="62" y="14546"/>
                    <a:pt x="120" y="14567"/>
                    <a:pt x="179" y="14583"/>
                  </a:cubicBezTo>
                  <a:lnTo>
                    <a:pt x="223" y="60"/>
                  </a:lnTo>
                  <a:cubicBezTo>
                    <a:pt x="161" y="48"/>
                    <a:pt x="100" y="27"/>
                    <a:pt x="45"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76"/>
            <p:cNvSpPr/>
            <p:nvPr/>
          </p:nvSpPr>
          <p:spPr>
            <a:xfrm>
              <a:off x="7048366" y="1846940"/>
              <a:ext cx="8405" cy="186656"/>
            </a:xfrm>
            <a:custGeom>
              <a:avLst/>
              <a:gdLst/>
              <a:ahLst/>
              <a:cxnLst/>
              <a:rect l="l" t="t" r="r" b="b"/>
              <a:pathLst>
                <a:path w="686" h="15231" extrusionOk="0">
                  <a:moveTo>
                    <a:pt x="42" y="1"/>
                  </a:moveTo>
                  <a:cubicBezTo>
                    <a:pt x="42" y="5"/>
                    <a:pt x="42" y="10"/>
                    <a:pt x="42" y="15"/>
                  </a:cubicBezTo>
                  <a:lnTo>
                    <a:pt x="42" y="15"/>
                  </a:lnTo>
                  <a:lnTo>
                    <a:pt x="42" y="1"/>
                  </a:lnTo>
                  <a:close/>
                  <a:moveTo>
                    <a:pt x="42" y="15"/>
                  </a:moveTo>
                  <a:lnTo>
                    <a:pt x="0" y="14520"/>
                  </a:lnTo>
                  <a:cubicBezTo>
                    <a:pt x="0" y="14743"/>
                    <a:pt x="145" y="14959"/>
                    <a:pt x="432" y="15128"/>
                  </a:cubicBezTo>
                  <a:cubicBezTo>
                    <a:pt x="497" y="15167"/>
                    <a:pt x="567" y="15201"/>
                    <a:pt x="642" y="15231"/>
                  </a:cubicBezTo>
                  <a:lnTo>
                    <a:pt x="686" y="706"/>
                  </a:lnTo>
                  <a:cubicBezTo>
                    <a:pt x="610" y="676"/>
                    <a:pt x="539" y="646"/>
                    <a:pt x="474" y="609"/>
                  </a:cubicBezTo>
                  <a:cubicBezTo>
                    <a:pt x="189" y="444"/>
                    <a:pt x="44" y="228"/>
                    <a:pt x="42" y="15"/>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76"/>
            <p:cNvSpPr/>
            <p:nvPr/>
          </p:nvSpPr>
          <p:spPr>
            <a:xfrm>
              <a:off x="7047054" y="1836560"/>
              <a:ext cx="39535" cy="20846"/>
            </a:xfrm>
            <a:custGeom>
              <a:avLst/>
              <a:gdLst/>
              <a:ahLst/>
              <a:cxnLst/>
              <a:rect l="l" t="t" r="r" b="b"/>
              <a:pathLst>
                <a:path w="3226" h="1701" extrusionOk="0">
                  <a:moveTo>
                    <a:pt x="1608" y="0"/>
                  </a:moveTo>
                  <a:cubicBezTo>
                    <a:pt x="1232" y="0"/>
                    <a:pt x="857" y="84"/>
                    <a:pt x="571" y="251"/>
                  </a:cubicBezTo>
                  <a:cubicBezTo>
                    <a:pt x="0" y="584"/>
                    <a:pt x="4" y="1121"/>
                    <a:pt x="581" y="1456"/>
                  </a:cubicBezTo>
                  <a:cubicBezTo>
                    <a:pt x="869" y="1619"/>
                    <a:pt x="1245" y="1701"/>
                    <a:pt x="1620" y="1701"/>
                  </a:cubicBezTo>
                  <a:cubicBezTo>
                    <a:pt x="1996" y="1701"/>
                    <a:pt x="2369" y="1619"/>
                    <a:pt x="2653" y="1456"/>
                  </a:cubicBezTo>
                  <a:cubicBezTo>
                    <a:pt x="3225" y="1121"/>
                    <a:pt x="3221"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76"/>
            <p:cNvSpPr/>
            <p:nvPr/>
          </p:nvSpPr>
          <p:spPr>
            <a:xfrm>
              <a:off x="7232791" y="2051241"/>
              <a:ext cx="36495" cy="188433"/>
            </a:xfrm>
            <a:custGeom>
              <a:avLst/>
              <a:gdLst/>
              <a:ahLst/>
              <a:cxnLst/>
              <a:rect l="l" t="t" r="r" b="b"/>
              <a:pathLst>
                <a:path w="2978" h="15376" extrusionOk="0">
                  <a:moveTo>
                    <a:pt x="2978" y="3"/>
                  </a:moveTo>
                  <a:lnTo>
                    <a:pt x="2978" y="6"/>
                  </a:lnTo>
                  <a:lnTo>
                    <a:pt x="2978" y="6"/>
                  </a:lnTo>
                  <a:cubicBezTo>
                    <a:pt x="2978" y="5"/>
                    <a:pt x="2978" y="4"/>
                    <a:pt x="2978" y="3"/>
                  </a:cubicBezTo>
                  <a:close/>
                  <a:moveTo>
                    <a:pt x="42" y="1"/>
                  </a:moveTo>
                  <a:lnTo>
                    <a:pt x="0" y="14520"/>
                  </a:lnTo>
                  <a:cubicBezTo>
                    <a:pt x="0" y="14740"/>
                    <a:pt x="141" y="14960"/>
                    <a:pt x="436" y="15128"/>
                  </a:cubicBezTo>
                  <a:cubicBezTo>
                    <a:pt x="721" y="15293"/>
                    <a:pt x="1095" y="15376"/>
                    <a:pt x="1469" y="15376"/>
                  </a:cubicBezTo>
                  <a:cubicBezTo>
                    <a:pt x="1846" y="15376"/>
                    <a:pt x="2222" y="15292"/>
                    <a:pt x="2508" y="15124"/>
                  </a:cubicBezTo>
                  <a:cubicBezTo>
                    <a:pt x="2795" y="14960"/>
                    <a:pt x="2936" y="14744"/>
                    <a:pt x="2936" y="14524"/>
                  </a:cubicBezTo>
                  <a:lnTo>
                    <a:pt x="2978" y="6"/>
                  </a:lnTo>
                  <a:lnTo>
                    <a:pt x="2978" y="6"/>
                  </a:lnTo>
                  <a:cubicBezTo>
                    <a:pt x="2976" y="221"/>
                    <a:pt x="2836" y="441"/>
                    <a:pt x="2552" y="601"/>
                  </a:cubicBezTo>
                  <a:cubicBezTo>
                    <a:pt x="2264" y="768"/>
                    <a:pt x="1887" y="851"/>
                    <a:pt x="1510" y="851"/>
                  </a:cubicBezTo>
                  <a:cubicBezTo>
                    <a:pt x="1135" y="851"/>
                    <a:pt x="761" y="769"/>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76"/>
            <p:cNvSpPr/>
            <p:nvPr/>
          </p:nvSpPr>
          <p:spPr>
            <a:xfrm>
              <a:off x="7268757" y="2051266"/>
              <a:ext cx="527" cy="178139"/>
            </a:xfrm>
            <a:custGeom>
              <a:avLst/>
              <a:gdLst/>
              <a:ahLst/>
              <a:cxnLst/>
              <a:rect l="l" t="t" r="r" b="b"/>
              <a:pathLst>
                <a:path w="43" h="14536" extrusionOk="0">
                  <a:moveTo>
                    <a:pt x="43" y="1"/>
                  </a:moveTo>
                  <a:lnTo>
                    <a:pt x="1" y="14522"/>
                  </a:lnTo>
                  <a:lnTo>
                    <a:pt x="1" y="14536"/>
                  </a:lnTo>
                  <a:lnTo>
                    <a:pt x="43" y="15"/>
                  </a:lnTo>
                  <a:lnTo>
                    <a:pt x="4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76"/>
            <p:cNvSpPr/>
            <p:nvPr/>
          </p:nvSpPr>
          <p:spPr>
            <a:xfrm>
              <a:off x="7268647" y="2051437"/>
              <a:ext cx="637" cy="179033"/>
            </a:xfrm>
            <a:custGeom>
              <a:avLst/>
              <a:gdLst/>
              <a:ahLst/>
              <a:cxnLst/>
              <a:rect l="l" t="t" r="r" b="b"/>
              <a:pathLst>
                <a:path w="52" h="14609" extrusionOk="0">
                  <a:moveTo>
                    <a:pt x="52" y="1"/>
                  </a:moveTo>
                  <a:lnTo>
                    <a:pt x="52" y="2"/>
                  </a:lnTo>
                  <a:lnTo>
                    <a:pt x="52" y="2"/>
                  </a:lnTo>
                  <a:cubicBezTo>
                    <a:pt x="52" y="2"/>
                    <a:pt x="52" y="1"/>
                    <a:pt x="52" y="1"/>
                  </a:cubicBezTo>
                  <a:close/>
                  <a:moveTo>
                    <a:pt x="52" y="2"/>
                  </a:moveTo>
                  <a:cubicBezTo>
                    <a:pt x="51" y="28"/>
                    <a:pt x="47" y="57"/>
                    <a:pt x="42" y="86"/>
                  </a:cubicBezTo>
                  <a:lnTo>
                    <a:pt x="0" y="14609"/>
                  </a:lnTo>
                  <a:cubicBezTo>
                    <a:pt x="6" y="14581"/>
                    <a:pt x="10" y="14551"/>
                    <a:pt x="10" y="14522"/>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76"/>
            <p:cNvSpPr/>
            <p:nvPr/>
          </p:nvSpPr>
          <p:spPr>
            <a:xfrm>
              <a:off x="7268353" y="2052479"/>
              <a:ext cx="809" cy="178997"/>
            </a:xfrm>
            <a:custGeom>
              <a:avLst/>
              <a:gdLst/>
              <a:ahLst/>
              <a:cxnLst/>
              <a:rect l="l" t="t" r="r" b="b"/>
              <a:pathLst>
                <a:path w="66" h="14606" extrusionOk="0">
                  <a:moveTo>
                    <a:pt x="66" y="1"/>
                  </a:moveTo>
                  <a:cubicBezTo>
                    <a:pt x="62" y="25"/>
                    <a:pt x="52" y="54"/>
                    <a:pt x="44" y="84"/>
                  </a:cubicBezTo>
                  <a:lnTo>
                    <a:pt x="0" y="14605"/>
                  </a:lnTo>
                  <a:cubicBezTo>
                    <a:pt x="10" y="14579"/>
                    <a:pt x="20" y="14550"/>
                    <a:pt x="24" y="14524"/>
                  </a:cubicBezTo>
                  <a:lnTo>
                    <a:pt x="6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76"/>
            <p:cNvSpPr/>
            <p:nvPr/>
          </p:nvSpPr>
          <p:spPr>
            <a:xfrm>
              <a:off x="7267887" y="2053508"/>
              <a:ext cx="1005" cy="179009"/>
            </a:xfrm>
            <a:custGeom>
              <a:avLst/>
              <a:gdLst/>
              <a:ahLst/>
              <a:cxnLst/>
              <a:rect l="l" t="t" r="r" b="b"/>
              <a:pathLst>
                <a:path w="82" h="14607" extrusionOk="0">
                  <a:moveTo>
                    <a:pt x="82" y="0"/>
                  </a:moveTo>
                  <a:lnTo>
                    <a:pt x="82" y="0"/>
                  </a:lnTo>
                  <a:cubicBezTo>
                    <a:pt x="68" y="26"/>
                    <a:pt x="58" y="56"/>
                    <a:pt x="44" y="81"/>
                  </a:cubicBezTo>
                  <a:lnTo>
                    <a:pt x="1" y="14606"/>
                  </a:lnTo>
                  <a:cubicBezTo>
                    <a:pt x="14" y="14577"/>
                    <a:pt x="28" y="14551"/>
                    <a:pt x="38" y="14521"/>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76"/>
            <p:cNvSpPr/>
            <p:nvPr/>
          </p:nvSpPr>
          <p:spPr>
            <a:xfrm>
              <a:off x="7267164" y="2054501"/>
              <a:ext cx="1274" cy="179107"/>
            </a:xfrm>
            <a:custGeom>
              <a:avLst/>
              <a:gdLst/>
              <a:ahLst/>
              <a:cxnLst/>
              <a:rect l="l" t="t" r="r" b="b"/>
              <a:pathLst>
                <a:path w="104" h="14615" extrusionOk="0">
                  <a:moveTo>
                    <a:pt x="103" y="0"/>
                  </a:moveTo>
                  <a:lnTo>
                    <a:pt x="103" y="0"/>
                  </a:lnTo>
                  <a:cubicBezTo>
                    <a:pt x="83" y="30"/>
                    <a:pt x="66" y="60"/>
                    <a:pt x="42" y="90"/>
                  </a:cubicBezTo>
                  <a:lnTo>
                    <a:pt x="0" y="14614"/>
                  </a:lnTo>
                  <a:cubicBezTo>
                    <a:pt x="22" y="14583"/>
                    <a:pt x="42" y="14555"/>
                    <a:pt x="60" y="14525"/>
                  </a:cubicBezTo>
                  <a:lnTo>
                    <a:pt x="103"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76"/>
            <p:cNvSpPr/>
            <p:nvPr/>
          </p:nvSpPr>
          <p:spPr>
            <a:xfrm>
              <a:off x="7266073" y="2055592"/>
              <a:ext cx="1605" cy="179205"/>
            </a:xfrm>
            <a:custGeom>
              <a:avLst/>
              <a:gdLst/>
              <a:ahLst/>
              <a:cxnLst/>
              <a:rect l="l" t="t" r="r" b="b"/>
              <a:pathLst>
                <a:path w="131" h="14623" extrusionOk="0">
                  <a:moveTo>
                    <a:pt x="131" y="1"/>
                  </a:moveTo>
                  <a:lnTo>
                    <a:pt x="131" y="1"/>
                  </a:lnTo>
                  <a:cubicBezTo>
                    <a:pt x="103" y="32"/>
                    <a:pt x="75" y="68"/>
                    <a:pt x="42" y="98"/>
                  </a:cubicBezTo>
                  <a:lnTo>
                    <a:pt x="0" y="14623"/>
                  </a:lnTo>
                  <a:cubicBezTo>
                    <a:pt x="32" y="14589"/>
                    <a:pt x="65" y="14557"/>
                    <a:pt x="89" y="14525"/>
                  </a:cubicBezTo>
                  <a:lnTo>
                    <a:pt x="13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76"/>
            <p:cNvSpPr/>
            <p:nvPr/>
          </p:nvSpPr>
          <p:spPr>
            <a:xfrm>
              <a:off x="7263757" y="2056780"/>
              <a:ext cx="2831" cy="179720"/>
            </a:xfrm>
            <a:custGeom>
              <a:avLst/>
              <a:gdLst/>
              <a:ahLst/>
              <a:cxnLst/>
              <a:rect l="l" t="t" r="r" b="b"/>
              <a:pathLst>
                <a:path w="231" h="14665" extrusionOk="0">
                  <a:moveTo>
                    <a:pt x="231" y="1"/>
                  </a:moveTo>
                  <a:cubicBezTo>
                    <a:pt x="175" y="52"/>
                    <a:pt x="114" y="98"/>
                    <a:pt x="42" y="141"/>
                  </a:cubicBezTo>
                  <a:lnTo>
                    <a:pt x="1" y="14664"/>
                  </a:lnTo>
                  <a:cubicBezTo>
                    <a:pt x="70" y="14619"/>
                    <a:pt x="132" y="14571"/>
                    <a:pt x="189" y="14526"/>
                  </a:cubicBezTo>
                  <a:lnTo>
                    <a:pt x="23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76"/>
            <p:cNvSpPr/>
            <p:nvPr/>
          </p:nvSpPr>
          <p:spPr>
            <a:xfrm>
              <a:off x="7259566" y="2058508"/>
              <a:ext cx="4718" cy="179854"/>
            </a:xfrm>
            <a:custGeom>
              <a:avLst/>
              <a:gdLst/>
              <a:ahLst/>
              <a:cxnLst/>
              <a:rect l="l" t="t" r="r" b="b"/>
              <a:pathLst>
                <a:path w="385" h="14676" extrusionOk="0">
                  <a:moveTo>
                    <a:pt x="384" y="0"/>
                  </a:moveTo>
                  <a:cubicBezTo>
                    <a:pt x="377" y="2"/>
                    <a:pt x="371" y="2"/>
                    <a:pt x="367" y="8"/>
                  </a:cubicBezTo>
                  <a:cubicBezTo>
                    <a:pt x="268" y="66"/>
                    <a:pt x="161" y="113"/>
                    <a:pt x="42" y="151"/>
                  </a:cubicBezTo>
                  <a:lnTo>
                    <a:pt x="0" y="14676"/>
                  </a:lnTo>
                  <a:cubicBezTo>
                    <a:pt x="117" y="14638"/>
                    <a:pt x="226" y="14587"/>
                    <a:pt x="323" y="14531"/>
                  </a:cubicBezTo>
                  <a:cubicBezTo>
                    <a:pt x="329" y="14527"/>
                    <a:pt x="339" y="14523"/>
                    <a:pt x="343" y="14523"/>
                  </a:cubicBezTo>
                  <a:lnTo>
                    <a:pt x="38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76"/>
            <p:cNvSpPr/>
            <p:nvPr/>
          </p:nvSpPr>
          <p:spPr>
            <a:xfrm>
              <a:off x="7256160" y="2060346"/>
              <a:ext cx="3921" cy="178849"/>
            </a:xfrm>
            <a:custGeom>
              <a:avLst/>
              <a:gdLst/>
              <a:ahLst/>
              <a:cxnLst/>
              <a:rect l="l" t="t" r="r" b="b"/>
              <a:pathLst>
                <a:path w="320" h="14594" extrusionOk="0">
                  <a:moveTo>
                    <a:pt x="320" y="1"/>
                  </a:moveTo>
                  <a:lnTo>
                    <a:pt x="320" y="1"/>
                  </a:lnTo>
                  <a:cubicBezTo>
                    <a:pt x="231" y="31"/>
                    <a:pt x="137" y="52"/>
                    <a:pt x="38" y="72"/>
                  </a:cubicBezTo>
                  <a:lnTo>
                    <a:pt x="1" y="14593"/>
                  </a:lnTo>
                  <a:cubicBezTo>
                    <a:pt x="96" y="14577"/>
                    <a:pt x="189" y="14555"/>
                    <a:pt x="278" y="14526"/>
                  </a:cubicBezTo>
                  <a:lnTo>
                    <a:pt x="32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76"/>
            <p:cNvSpPr/>
            <p:nvPr/>
          </p:nvSpPr>
          <p:spPr>
            <a:xfrm>
              <a:off x="7253880" y="2061253"/>
              <a:ext cx="2782" cy="178249"/>
            </a:xfrm>
            <a:custGeom>
              <a:avLst/>
              <a:gdLst/>
              <a:ahLst/>
              <a:cxnLst/>
              <a:rect l="l" t="t" r="r" b="b"/>
              <a:pathLst>
                <a:path w="227" h="14545" extrusionOk="0">
                  <a:moveTo>
                    <a:pt x="224" y="0"/>
                  </a:moveTo>
                  <a:lnTo>
                    <a:pt x="224" y="0"/>
                  </a:lnTo>
                  <a:cubicBezTo>
                    <a:pt x="225" y="0"/>
                    <a:pt x="226" y="0"/>
                    <a:pt x="226" y="0"/>
                  </a:cubicBezTo>
                  <a:close/>
                  <a:moveTo>
                    <a:pt x="224" y="0"/>
                  </a:moveTo>
                  <a:cubicBezTo>
                    <a:pt x="164" y="8"/>
                    <a:pt x="103" y="16"/>
                    <a:pt x="42" y="24"/>
                  </a:cubicBezTo>
                  <a:lnTo>
                    <a:pt x="1" y="14545"/>
                  </a:lnTo>
                  <a:cubicBezTo>
                    <a:pt x="62" y="14541"/>
                    <a:pt x="127" y="14531"/>
                    <a:pt x="189" y="14519"/>
                  </a:cubicBezTo>
                  <a:lnTo>
                    <a:pt x="22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76"/>
            <p:cNvSpPr/>
            <p:nvPr/>
          </p:nvSpPr>
          <p:spPr>
            <a:xfrm>
              <a:off x="7251871" y="2061535"/>
              <a:ext cx="2537" cy="178114"/>
            </a:xfrm>
            <a:custGeom>
              <a:avLst/>
              <a:gdLst/>
              <a:ahLst/>
              <a:cxnLst/>
              <a:rect l="l" t="t" r="r" b="b"/>
              <a:pathLst>
                <a:path w="207" h="14534" extrusionOk="0">
                  <a:moveTo>
                    <a:pt x="206" y="1"/>
                  </a:moveTo>
                  <a:lnTo>
                    <a:pt x="206" y="1"/>
                  </a:lnTo>
                  <a:cubicBezTo>
                    <a:pt x="151" y="5"/>
                    <a:pt x="93" y="11"/>
                    <a:pt x="42" y="11"/>
                  </a:cubicBezTo>
                  <a:lnTo>
                    <a:pt x="0" y="14534"/>
                  </a:lnTo>
                  <a:cubicBezTo>
                    <a:pt x="56" y="14530"/>
                    <a:pt x="107" y="14526"/>
                    <a:pt x="165" y="14522"/>
                  </a:cubicBezTo>
                  <a:lnTo>
                    <a:pt x="206"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76"/>
            <p:cNvSpPr/>
            <p:nvPr/>
          </p:nvSpPr>
          <p:spPr>
            <a:xfrm>
              <a:off x="7250020" y="2061657"/>
              <a:ext cx="2365" cy="177992"/>
            </a:xfrm>
            <a:custGeom>
              <a:avLst/>
              <a:gdLst/>
              <a:ahLst/>
              <a:cxnLst/>
              <a:rect l="l" t="t" r="r" b="b"/>
              <a:pathLst>
                <a:path w="193" h="14524" extrusionOk="0">
                  <a:moveTo>
                    <a:pt x="42" y="1"/>
                  </a:moveTo>
                  <a:lnTo>
                    <a:pt x="1" y="14524"/>
                  </a:lnTo>
                  <a:lnTo>
                    <a:pt x="151" y="14524"/>
                  </a:lnTo>
                  <a:lnTo>
                    <a:pt x="193" y="1"/>
                  </a:lnTo>
                  <a:lnTo>
                    <a:pt x="193" y="1"/>
                  </a:lnTo>
                  <a:cubicBezTo>
                    <a:pt x="167" y="3"/>
                    <a:pt x="141" y="4"/>
                    <a:pt x="116" y="4"/>
                  </a:cubicBezTo>
                  <a:cubicBezTo>
                    <a:pt x="91" y="4"/>
                    <a:pt x="66" y="3"/>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76"/>
            <p:cNvSpPr/>
            <p:nvPr/>
          </p:nvSpPr>
          <p:spPr>
            <a:xfrm>
              <a:off x="7248243" y="2061584"/>
              <a:ext cx="2304" cy="178065"/>
            </a:xfrm>
            <a:custGeom>
              <a:avLst/>
              <a:gdLst/>
              <a:ahLst/>
              <a:cxnLst/>
              <a:rect l="l" t="t" r="r" b="b"/>
              <a:pathLst>
                <a:path w="188" h="14530" extrusionOk="0">
                  <a:moveTo>
                    <a:pt x="43" y="1"/>
                  </a:moveTo>
                  <a:lnTo>
                    <a:pt x="1" y="14522"/>
                  </a:lnTo>
                  <a:cubicBezTo>
                    <a:pt x="47" y="14526"/>
                    <a:pt x="94" y="14530"/>
                    <a:pt x="146" y="14530"/>
                  </a:cubicBezTo>
                  <a:lnTo>
                    <a:pt x="187" y="7"/>
                  </a:lnTo>
                  <a:cubicBezTo>
                    <a:pt x="136" y="7"/>
                    <a:pt x="90" y="1"/>
                    <a:pt x="43"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76"/>
            <p:cNvSpPr/>
            <p:nvPr/>
          </p:nvSpPr>
          <p:spPr>
            <a:xfrm>
              <a:off x="7246528" y="2061388"/>
              <a:ext cx="2243" cy="178163"/>
            </a:xfrm>
            <a:custGeom>
              <a:avLst/>
              <a:gdLst/>
              <a:ahLst/>
              <a:cxnLst/>
              <a:rect l="l" t="t" r="r" b="b"/>
              <a:pathLst>
                <a:path w="183" h="14538" extrusionOk="0">
                  <a:moveTo>
                    <a:pt x="42" y="1"/>
                  </a:moveTo>
                  <a:lnTo>
                    <a:pt x="0" y="14526"/>
                  </a:lnTo>
                  <a:cubicBezTo>
                    <a:pt x="46" y="14530"/>
                    <a:pt x="93" y="14534"/>
                    <a:pt x="141" y="14538"/>
                  </a:cubicBezTo>
                  <a:lnTo>
                    <a:pt x="183" y="17"/>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76"/>
            <p:cNvSpPr/>
            <p:nvPr/>
          </p:nvSpPr>
          <p:spPr>
            <a:xfrm>
              <a:off x="7244727" y="2061081"/>
              <a:ext cx="2316" cy="178323"/>
            </a:xfrm>
            <a:custGeom>
              <a:avLst/>
              <a:gdLst/>
              <a:ahLst/>
              <a:cxnLst/>
              <a:rect l="l" t="t" r="r" b="b"/>
              <a:pathLst>
                <a:path w="189" h="14551" extrusionOk="0">
                  <a:moveTo>
                    <a:pt x="44" y="0"/>
                  </a:moveTo>
                  <a:lnTo>
                    <a:pt x="1" y="14519"/>
                  </a:lnTo>
                  <a:cubicBezTo>
                    <a:pt x="48" y="14533"/>
                    <a:pt x="96" y="14541"/>
                    <a:pt x="147" y="14551"/>
                  </a:cubicBezTo>
                  <a:lnTo>
                    <a:pt x="189" y="26"/>
                  </a:lnTo>
                  <a:cubicBezTo>
                    <a:pt x="137" y="16"/>
                    <a:pt x="90" y="8"/>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76"/>
            <p:cNvSpPr/>
            <p:nvPr/>
          </p:nvSpPr>
          <p:spPr>
            <a:xfrm>
              <a:off x="7242839" y="2060616"/>
              <a:ext cx="2439" cy="178408"/>
            </a:xfrm>
            <a:custGeom>
              <a:avLst/>
              <a:gdLst/>
              <a:ahLst/>
              <a:cxnLst/>
              <a:rect l="l" t="t" r="r" b="b"/>
              <a:pathLst>
                <a:path w="199" h="14558" extrusionOk="0">
                  <a:moveTo>
                    <a:pt x="44" y="1"/>
                  </a:moveTo>
                  <a:lnTo>
                    <a:pt x="0" y="14522"/>
                  </a:lnTo>
                  <a:cubicBezTo>
                    <a:pt x="52" y="14537"/>
                    <a:pt x="103" y="14549"/>
                    <a:pt x="155" y="14557"/>
                  </a:cubicBezTo>
                  <a:lnTo>
                    <a:pt x="198" y="38"/>
                  </a:lnTo>
                  <a:cubicBezTo>
                    <a:pt x="141" y="26"/>
                    <a:pt x="95" y="12"/>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76"/>
            <p:cNvSpPr/>
            <p:nvPr/>
          </p:nvSpPr>
          <p:spPr>
            <a:xfrm>
              <a:off x="7240719" y="2059893"/>
              <a:ext cx="2635" cy="178690"/>
            </a:xfrm>
            <a:custGeom>
              <a:avLst/>
              <a:gdLst/>
              <a:ahLst/>
              <a:cxnLst/>
              <a:rect l="l" t="t" r="r" b="b"/>
              <a:pathLst>
                <a:path w="215" h="14581" extrusionOk="0">
                  <a:moveTo>
                    <a:pt x="36" y="0"/>
                  </a:moveTo>
                  <a:lnTo>
                    <a:pt x="1" y="14519"/>
                  </a:lnTo>
                  <a:cubicBezTo>
                    <a:pt x="52" y="14545"/>
                    <a:pt x="112" y="14567"/>
                    <a:pt x="173" y="14581"/>
                  </a:cubicBezTo>
                  <a:lnTo>
                    <a:pt x="215" y="60"/>
                  </a:lnTo>
                  <a:cubicBezTo>
                    <a:pt x="155" y="42"/>
                    <a:pt x="94" y="22"/>
                    <a:pt x="36"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76"/>
            <p:cNvSpPr/>
            <p:nvPr/>
          </p:nvSpPr>
          <p:spPr>
            <a:xfrm>
              <a:off x="7232791" y="2051241"/>
              <a:ext cx="8405" cy="186595"/>
            </a:xfrm>
            <a:custGeom>
              <a:avLst/>
              <a:gdLst/>
              <a:ahLst/>
              <a:cxnLst/>
              <a:rect l="l" t="t" r="r" b="b"/>
              <a:pathLst>
                <a:path w="686" h="15226" extrusionOk="0">
                  <a:moveTo>
                    <a:pt x="42" y="1"/>
                  </a:moveTo>
                  <a:lnTo>
                    <a:pt x="0" y="14520"/>
                  </a:lnTo>
                  <a:cubicBezTo>
                    <a:pt x="0" y="14740"/>
                    <a:pt x="141" y="14960"/>
                    <a:pt x="436" y="15128"/>
                  </a:cubicBezTo>
                  <a:cubicBezTo>
                    <a:pt x="501" y="15168"/>
                    <a:pt x="573" y="15201"/>
                    <a:pt x="648" y="15225"/>
                  </a:cubicBezTo>
                  <a:lnTo>
                    <a:pt x="685" y="706"/>
                  </a:lnTo>
                  <a:cubicBezTo>
                    <a:pt x="614" y="676"/>
                    <a:pt x="539" y="643"/>
                    <a:pt x="477" y="605"/>
                  </a:cubicBezTo>
                  <a:cubicBezTo>
                    <a:pt x="182" y="441"/>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76"/>
            <p:cNvSpPr/>
            <p:nvPr/>
          </p:nvSpPr>
          <p:spPr>
            <a:xfrm>
              <a:off x="7231529" y="2040850"/>
              <a:ext cx="39559" cy="20833"/>
            </a:xfrm>
            <a:custGeom>
              <a:avLst/>
              <a:gdLst/>
              <a:ahLst/>
              <a:cxnLst/>
              <a:rect l="l" t="t" r="r" b="b"/>
              <a:pathLst>
                <a:path w="3228" h="1700" extrusionOk="0">
                  <a:moveTo>
                    <a:pt x="1608" y="1"/>
                  </a:moveTo>
                  <a:cubicBezTo>
                    <a:pt x="1233" y="1"/>
                    <a:pt x="858" y="83"/>
                    <a:pt x="573" y="249"/>
                  </a:cubicBezTo>
                  <a:cubicBezTo>
                    <a:pt x="0" y="581"/>
                    <a:pt x="0" y="1118"/>
                    <a:pt x="580" y="1453"/>
                  </a:cubicBezTo>
                  <a:cubicBezTo>
                    <a:pt x="864" y="1617"/>
                    <a:pt x="1238" y="1699"/>
                    <a:pt x="1613" y="1699"/>
                  </a:cubicBezTo>
                  <a:cubicBezTo>
                    <a:pt x="1990" y="1699"/>
                    <a:pt x="2367" y="1616"/>
                    <a:pt x="2655" y="1449"/>
                  </a:cubicBezTo>
                  <a:cubicBezTo>
                    <a:pt x="3227" y="1118"/>
                    <a:pt x="3221" y="578"/>
                    <a:pt x="2649" y="249"/>
                  </a:cubicBezTo>
                  <a:cubicBezTo>
                    <a:pt x="2360" y="83"/>
                    <a:pt x="1984" y="1"/>
                    <a:pt x="160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76"/>
            <p:cNvSpPr/>
            <p:nvPr/>
          </p:nvSpPr>
          <p:spPr>
            <a:xfrm>
              <a:off x="7179277" y="1757656"/>
              <a:ext cx="136288" cy="335983"/>
            </a:xfrm>
            <a:custGeom>
              <a:avLst/>
              <a:gdLst/>
              <a:ahLst/>
              <a:cxnLst/>
              <a:rect l="l" t="t" r="r" b="b"/>
              <a:pathLst>
                <a:path w="11121" h="27416" extrusionOk="0">
                  <a:moveTo>
                    <a:pt x="76" y="0"/>
                  </a:moveTo>
                  <a:cubicBezTo>
                    <a:pt x="76" y="6"/>
                    <a:pt x="76" y="11"/>
                    <a:pt x="76" y="16"/>
                  </a:cubicBezTo>
                  <a:lnTo>
                    <a:pt x="76" y="16"/>
                  </a:lnTo>
                  <a:lnTo>
                    <a:pt x="76" y="0"/>
                  </a:lnTo>
                  <a:close/>
                  <a:moveTo>
                    <a:pt x="11120" y="30"/>
                  </a:moveTo>
                  <a:lnTo>
                    <a:pt x="11120" y="33"/>
                  </a:lnTo>
                  <a:lnTo>
                    <a:pt x="11120" y="33"/>
                  </a:lnTo>
                  <a:cubicBezTo>
                    <a:pt x="11120" y="32"/>
                    <a:pt x="11120" y="31"/>
                    <a:pt x="11120" y="30"/>
                  </a:cubicBezTo>
                  <a:close/>
                  <a:moveTo>
                    <a:pt x="76" y="16"/>
                  </a:moveTo>
                  <a:lnTo>
                    <a:pt x="5" y="24203"/>
                  </a:lnTo>
                  <a:cubicBezTo>
                    <a:pt x="1" y="25027"/>
                    <a:pt x="550" y="25851"/>
                    <a:pt x="1637" y="26483"/>
                  </a:cubicBezTo>
                  <a:cubicBezTo>
                    <a:pt x="1887" y="26625"/>
                    <a:pt x="2148" y="26754"/>
                    <a:pt x="2430" y="26863"/>
                  </a:cubicBezTo>
                  <a:cubicBezTo>
                    <a:pt x="2443" y="26867"/>
                    <a:pt x="2463" y="26871"/>
                    <a:pt x="2477" y="26879"/>
                  </a:cubicBezTo>
                  <a:cubicBezTo>
                    <a:pt x="2523" y="26897"/>
                    <a:pt x="2570" y="26909"/>
                    <a:pt x="2618" y="26925"/>
                  </a:cubicBezTo>
                  <a:cubicBezTo>
                    <a:pt x="2772" y="26986"/>
                    <a:pt x="2931" y="27039"/>
                    <a:pt x="3101" y="27091"/>
                  </a:cubicBezTo>
                  <a:cubicBezTo>
                    <a:pt x="3190" y="27117"/>
                    <a:pt x="3283" y="27133"/>
                    <a:pt x="3377" y="27154"/>
                  </a:cubicBezTo>
                  <a:cubicBezTo>
                    <a:pt x="3434" y="27172"/>
                    <a:pt x="3485" y="27184"/>
                    <a:pt x="3537" y="27196"/>
                  </a:cubicBezTo>
                  <a:cubicBezTo>
                    <a:pt x="3583" y="27204"/>
                    <a:pt x="3630" y="27222"/>
                    <a:pt x="3678" y="27230"/>
                  </a:cubicBezTo>
                  <a:cubicBezTo>
                    <a:pt x="3856" y="27269"/>
                    <a:pt x="4038" y="27299"/>
                    <a:pt x="4226" y="27329"/>
                  </a:cubicBezTo>
                  <a:cubicBezTo>
                    <a:pt x="4292" y="27337"/>
                    <a:pt x="4357" y="27341"/>
                    <a:pt x="4423" y="27348"/>
                  </a:cubicBezTo>
                  <a:cubicBezTo>
                    <a:pt x="4470" y="27354"/>
                    <a:pt x="4518" y="27356"/>
                    <a:pt x="4559" y="27364"/>
                  </a:cubicBezTo>
                  <a:cubicBezTo>
                    <a:pt x="4629" y="27370"/>
                    <a:pt x="4696" y="27378"/>
                    <a:pt x="4761" y="27388"/>
                  </a:cubicBezTo>
                  <a:cubicBezTo>
                    <a:pt x="4940" y="27400"/>
                    <a:pt x="5122" y="27408"/>
                    <a:pt x="5304" y="27416"/>
                  </a:cubicBezTo>
                  <a:cubicBezTo>
                    <a:pt x="5365" y="27416"/>
                    <a:pt x="5417" y="27412"/>
                    <a:pt x="5474" y="27412"/>
                  </a:cubicBezTo>
                  <a:lnTo>
                    <a:pt x="5623" y="27412"/>
                  </a:lnTo>
                  <a:cubicBezTo>
                    <a:pt x="5680" y="27412"/>
                    <a:pt x="5737" y="27414"/>
                    <a:pt x="5792" y="27414"/>
                  </a:cubicBezTo>
                  <a:cubicBezTo>
                    <a:pt x="5819" y="27414"/>
                    <a:pt x="5846" y="27413"/>
                    <a:pt x="5873" y="27412"/>
                  </a:cubicBezTo>
                  <a:cubicBezTo>
                    <a:pt x="6079" y="27404"/>
                    <a:pt x="6281" y="27392"/>
                    <a:pt x="6483" y="27370"/>
                  </a:cubicBezTo>
                  <a:cubicBezTo>
                    <a:pt x="6505" y="27370"/>
                    <a:pt x="6528" y="27364"/>
                    <a:pt x="6552" y="27362"/>
                  </a:cubicBezTo>
                  <a:cubicBezTo>
                    <a:pt x="6614" y="27354"/>
                    <a:pt x="6665" y="27345"/>
                    <a:pt x="6721" y="27341"/>
                  </a:cubicBezTo>
                  <a:cubicBezTo>
                    <a:pt x="6881" y="27319"/>
                    <a:pt x="7039" y="27299"/>
                    <a:pt x="7190" y="27273"/>
                  </a:cubicBezTo>
                  <a:cubicBezTo>
                    <a:pt x="7255" y="27259"/>
                    <a:pt x="7321" y="27236"/>
                    <a:pt x="7392" y="27222"/>
                  </a:cubicBezTo>
                  <a:cubicBezTo>
                    <a:pt x="7580" y="27184"/>
                    <a:pt x="7759" y="27138"/>
                    <a:pt x="7941" y="27087"/>
                  </a:cubicBezTo>
                  <a:cubicBezTo>
                    <a:pt x="8034" y="27057"/>
                    <a:pt x="8143" y="27043"/>
                    <a:pt x="8236" y="27012"/>
                  </a:cubicBezTo>
                  <a:cubicBezTo>
                    <a:pt x="8315" y="26986"/>
                    <a:pt x="8391" y="26956"/>
                    <a:pt x="8466" y="26925"/>
                  </a:cubicBezTo>
                  <a:cubicBezTo>
                    <a:pt x="8537" y="26901"/>
                    <a:pt x="8606" y="26875"/>
                    <a:pt x="8678" y="26845"/>
                  </a:cubicBezTo>
                  <a:cubicBezTo>
                    <a:pt x="8945" y="26736"/>
                    <a:pt x="9207" y="26617"/>
                    <a:pt x="9450" y="26477"/>
                  </a:cubicBezTo>
                  <a:cubicBezTo>
                    <a:pt x="9470" y="26465"/>
                    <a:pt x="9494" y="26451"/>
                    <a:pt x="9516" y="26439"/>
                  </a:cubicBezTo>
                  <a:cubicBezTo>
                    <a:pt x="9573" y="26405"/>
                    <a:pt x="9621" y="26372"/>
                    <a:pt x="9666" y="26338"/>
                  </a:cubicBezTo>
                  <a:cubicBezTo>
                    <a:pt x="9732" y="26297"/>
                    <a:pt x="9797" y="26259"/>
                    <a:pt x="9858" y="26211"/>
                  </a:cubicBezTo>
                  <a:cubicBezTo>
                    <a:pt x="9916" y="26170"/>
                    <a:pt x="9967" y="26130"/>
                    <a:pt x="10013" y="26085"/>
                  </a:cubicBezTo>
                  <a:cubicBezTo>
                    <a:pt x="10070" y="26043"/>
                    <a:pt x="10132" y="26001"/>
                    <a:pt x="10177" y="25954"/>
                  </a:cubicBezTo>
                  <a:cubicBezTo>
                    <a:pt x="10191" y="25940"/>
                    <a:pt x="10205" y="25932"/>
                    <a:pt x="10215" y="25920"/>
                  </a:cubicBezTo>
                  <a:cubicBezTo>
                    <a:pt x="10239" y="25902"/>
                    <a:pt x="10253" y="25883"/>
                    <a:pt x="10276" y="25857"/>
                  </a:cubicBezTo>
                  <a:cubicBezTo>
                    <a:pt x="10356" y="25776"/>
                    <a:pt x="10435" y="25696"/>
                    <a:pt x="10506" y="25611"/>
                  </a:cubicBezTo>
                  <a:cubicBezTo>
                    <a:pt x="10524" y="25589"/>
                    <a:pt x="10544" y="25573"/>
                    <a:pt x="10558" y="25552"/>
                  </a:cubicBezTo>
                  <a:cubicBezTo>
                    <a:pt x="10572" y="25536"/>
                    <a:pt x="10582" y="25514"/>
                    <a:pt x="10595" y="25496"/>
                  </a:cubicBezTo>
                  <a:cubicBezTo>
                    <a:pt x="10647" y="25433"/>
                    <a:pt x="10689" y="25369"/>
                    <a:pt x="10726" y="25302"/>
                  </a:cubicBezTo>
                  <a:cubicBezTo>
                    <a:pt x="10740" y="25276"/>
                    <a:pt x="10764" y="25251"/>
                    <a:pt x="10782" y="25223"/>
                  </a:cubicBezTo>
                  <a:cubicBezTo>
                    <a:pt x="10788" y="25209"/>
                    <a:pt x="10792" y="25195"/>
                    <a:pt x="10795" y="25185"/>
                  </a:cubicBezTo>
                  <a:cubicBezTo>
                    <a:pt x="10829" y="25124"/>
                    <a:pt x="10857" y="25066"/>
                    <a:pt x="10881" y="25007"/>
                  </a:cubicBezTo>
                  <a:cubicBezTo>
                    <a:pt x="10895" y="24973"/>
                    <a:pt x="10914" y="24943"/>
                    <a:pt x="10928" y="24910"/>
                  </a:cubicBezTo>
                  <a:cubicBezTo>
                    <a:pt x="10932" y="24900"/>
                    <a:pt x="10932" y="24888"/>
                    <a:pt x="10936" y="24874"/>
                  </a:cubicBezTo>
                  <a:cubicBezTo>
                    <a:pt x="10956" y="24821"/>
                    <a:pt x="10970" y="24765"/>
                    <a:pt x="10984" y="24706"/>
                  </a:cubicBezTo>
                  <a:cubicBezTo>
                    <a:pt x="10994" y="24672"/>
                    <a:pt x="11007" y="24634"/>
                    <a:pt x="11017" y="24601"/>
                  </a:cubicBezTo>
                  <a:lnTo>
                    <a:pt x="11017" y="24571"/>
                  </a:lnTo>
                  <a:cubicBezTo>
                    <a:pt x="11031" y="24512"/>
                    <a:pt x="11035" y="24448"/>
                    <a:pt x="11041" y="24393"/>
                  </a:cubicBezTo>
                  <a:cubicBezTo>
                    <a:pt x="11041" y="24355"/>
                    <a:pt x="11049" y="24317"/>
                    <a:pt x="11049" y="24284"/>
                  </a:cubicBezTo>
                  <a:cubicBezTo>
                    <a:pt x="11055" y="24266"/>
                    <a:pt x="11055" y="24250"/>
                    <a:pt x="11055" y="24236"/>
                  </a:cubicBezTo>
                  <a:lnTo>
                    <a:pt x="11120" y="33"/>
                  </a:lnTo>
                  <a:lnTo>
                    <a:pt x="11120" y="33"/>
                  </a:lnTo>
                  <a:cubicBezTo>
                    <a:pt x="11120" y="91"/>
                    <a:pt x="11110" y="140"/>
                    <a:pt x="11107" y="198"/>
                  </a:cubicBezTo>
                  <a:cubicBezTo>
                    <a:pt x="11101" y="254"/>
                    <a:pt x="11097" y="309"/>
                    <a:pt x="11087" y="363"/>
                  </a:cubicBezTo>
                  <a:cubicBezTo>
                    <a:pt x="11077" y="414"/>
                    <a:pt x="11063" y="462"/>
                    <a:pt x="11049" y="507"/>
                  </a:cubicBezTo>
                  <a:cubicBezTo>
                    <a:pt x="11041" y="563"/>
                    <a:pt x="11025" y="616"/>
                    <a:pt x="11004" y="672"/>
                  </a:cubicBezTo>
                  <a:cubicBezTo>
                    <a:pt x="10990" y="719"/>
                    <a:pt x="10966" y="761"/>
                    <a:pt x="10952" y="809"/>
                  </a:cubicBezTo>
                  <a:cubicBezTo>
                    <a:pt x="10922" y="864"/>
                    <a:pt x="10900" y="921"/>
                    <a:pt x="10867" y="981"/>
                  </a:cubicBezTo>
                  <a:cubicBezTo>
                    <a:pt x="10843" y="1019"/>
                    <a:pt x="10819" y="1062"/>
                    <a:pt x="10792" y="1100"/>
                  </a:cubicBezTo>
                  <a:cubicBezTo>
                    <a:pt x="10754" y="1163"/>
                    <a:pt x="10712" y="1230"/>
                    <a:pt x="10665" y="1294"/>
                  </a:cubicBezTo>
                  <a:cubicBezTo>
                    <a:pt x="10637" y="1332"/>
                    <a:pt x="10609" y="1365"/>
                    <a:pt x="10572" y="1403"/>
                  </a:cubicBezTo>
                  <a:cubicBezTo>
                    <a:pt x="10500" y="1492"/>
                    <a:pt x="10425" y="1573"/>
                    <a:pt x="10338" y="1658"/>
                  </a:cubicBezTo>
                  <a:cubicBezTo>
                    <a:pt x="10308" y="1688"/>
                    <a:pt x="10280" y="1716"/>
                    <a:pt x="10253" y="1742"/>
                  </a:cubicBezTo>
                  <a:cubicBezTo>
                    <a:pt x="10197" y="1797"/>
                    <a:pt x="10136" y="1843"/>
                    <a:pt x="10074" y="1890"/>
                  </a:cubicBezTo>
                  <a:cubicBezTo>
                    <a:pt x="10027" y="1928"/>
                    <a:pt x="9981" y="1971"/>
                    <a:pt x="9924" y="2009"/>
                  </a:cubicBezTo>
                  <a:cubicBezTo>
                    <a:pt x="9858" y="2055"/>
                    <a:pt x="9793" y="2102"/>
                    <a:pt x="9718" y="2148"/>
                  </a:cubicBezTo>
                  <a:cubicBezTo>
                    <a:pt x="9652" y="2191"/>
                    <a:pt x="9587" y="2233"/>
                    <a:pt x="9516" y="2275"/>
                  </a:cubicBezTo>
                  <a:cubicBezTo>
                    <a:pt x="9278" y="2413"/>
                    <a:pt x="9019" y="2532"/>
                    <a:pt x="8747" y="2639"/>
                  </a:cubicBezTo>
                  <a:cubicBezTo>
                    <a:pt x="8678" y="2669"/>
                    <a:pt x="8602" y="2698"/>
                    <a:pt x="8527" y="2722"/>
                  </a:cubicBezTo>
                  <a:cubicBezTo>
                    <a:pt x="8363" y="2782"/>
                    <a:pt x="8188" y="2833"/>
                    <a:pt x="8016" y="2879"/>
                  </a:cubicBezTo>
                  <a:cubicBezTo>
                    <a:pt x="7832" y="2930"/>
                    <a:pt x="7646" y="2980"/>
                    <a:pt x="7457" y="3019"/>
                  </a:cubicBezTo>
                  <a:cubicBezTo>
                    <a:pt x="7238" y="3065"/>
                    <a:pt x="7022" y="3109"/>
                    <a:pt x="6792" y="3132"/>
                  </a:cubicBezTo>
                  <a:cubicBezTo>
                    <a:pt x="6734" y="3140"/>
                    <a:pt x="6679" y="3150"/>
                    <a:pt x="6617" y="3158"/>
                  </a:cubicBezTo>
                  <a:cubicBezTo>
                    <a:pt x="6312" y="3188"/>
                    <a:pt x="6009" y="3206"/>
                    <a:pt x="5694" y="3210"/>
                  </a:cubicBezTo>
                  <a:lnTo>
                    <a:pt x="5544" y="3210"/>
                  </a:lnTo>
                  <a:cubicBezTo>
                    <a:pt x="5239" y="3210"/>
                    <a:pt x="4934" y="3188"/>
                    <a:pt x="4634" y="3158"/>
                  </a:cubicBezTo>
                  <a:cubicBezTo>
                    <a:pt x="4587" y="3154"/>
                    <a:pt x="4535" y="3150"/>
                    <a:pt x="4488" y="3140"/>
                  </a:cubicBezTo>
                  <a:cubicBezTo>
                    <a:pt x="4189" y="3109"/>
                    <a:pt x="3894" y="3057"/>
                    <a:pt x="3606" y="2990"/>
                  </a:cubicBezTo>
                  <a:cubicBezTo>
                    <a:pt x="3551" y="2980"/>
                    <a:pt x="3499" y="2964"/>
                    <a:pt x="3444" y="2952"/>
                  </a:cubicBezTo>
                  <a:cubicBezTo>
                    <a:pt x="3184" y="2889"/>
                    <a:pt x="2931" y="2807"/>
                    <a:pt x="2683" y="2722"/>
                  </a:cubicBezTo>
                  <a:cubicBezTo>
                    <a:pt x="2636" y="2702"/>
                    <a:pt x="2590" y="2691"/>
                    <a:pt x="2543" y="2677"/>
                  </a:cubicBezTo>
                  <a:cubicBezTo>
                    <a:pt x="2247" y="2558"/>
                    <a:pt x="1966" y="2427"/>
                    <a:pt x="1707" y="2278"/>
                  </a:cubicBezTo>
                  <a:cubicBezTo>
                    <a:pt x="622" y="1653"/>
                    <a:pt x="77" y="835"/>
                    <a:pt x="76" y="16"/>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76"/>
            <p:cNvSpPr/>
            <p:nvPr/>
          </p:nvSpPr>
          <p:spPr>
            <a:xfrm>
              <a:off x="7173481" y="1718614"/>
              <a:ext cx="148812" cy="78444"/>
            </a:xfrm>
            <a:custGeom>
              <a:avLst/>
              <a:gdLst/>
              <a:ahLst/>
              <a:cxnLst/>
              <a:rect l="l" t="t" r="r" b="b"/>
              <a:pathLst>
                <a:path w="12143" h="6401" extrusionOk="0">
                  <a:moveTo>
                    <a:pt x="6046" y="1"/>
                  </a:moveTo>
                  <a:cubicBezTo>
                    <a:pt x="4635" y="1"/>
                    <a:pt x="3226" y="312"/>
                    <a:pt x="2152" y="936"/>
                  </a:cubicBezTo>
                  <a:cubicBezTo>
                    <a:pt x="0" y="2188"/>
                    <a:pt x="14" y="4212"/>
                    <a:pt x="2181" y="5466"/>
                  </a:cubicBezTo>
                  <a:cubicBezTo>
                    <a:pt x="3259" y="6089"/>
                    <a:pt x="4671" y="6400"/>
                    <a:pt x="6082" y="6400"/>
                  </a:cubicBezTo>
                  <a:cubicBezTo>
                    <a:pt x="7497" y="6400"/>
                    <a:pt x="8912" y="6087"/>
                    <a:pt x="9989" y="5461"/>
                  </a:cubicBezTo>
                  <a:cubicBezTo>
                    <a:pt x="12142" y="4214"/>
                    <a:pt x="12122" y="2188"/>
                    <a:pt x="9965" y="942"/>
                  </a:cubicBezTo>
                  <a:cubicBezTo>
                    <a:pt x="8880" y="315"/>
                    <a:pt x="7462" y="1"/>
                    <a:pt x="6046" y="1"/>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76"/>
            <p:cNvSpPr/>
            <p:nvPr/>
          </p:nvSpPr>
          <p:spPr>
            <a:xfrm>
              <a:off x="7229629" y="1583352"/>
              <a:ext cx="36495" cy="188445"/>
            </a:xfrm>
            <a:custGeom>
              <a:avLst/>
              <a:gdLst/>
              <a:ahLst/>
              <a:cxnLst/>
              <a:rect l="l" t="t" r="r" b="b"/>
              <a:pathLst>
                <a:path w="2978" h="15377" extrusionOk="0">
                  <a:moveTo>
                    <a:pt x="2978" y="8"/>
                  </a:moveTo>
                  <a:lnTo>
                    <a:pt x="2978" y="11"/>
                  </a:lnTo>
                  <a:lnTo>
                    <a:pt x="2978" y="11"/>
                  </a:lnTo>
                  <a:cubicBezTo>
                    <a:pt x="2978" y="10"/>
                    <a:pt x="2978" y="9"/>
                    <a:pt x="2978" y="8"/>
                  </a:cubicBezTo>
                  <a:close/>
                  <a:moveTo>
                    <a:pt x="42" y="0"/>
                  </a:moveTo>
                  <a:lnTo>
                    <a:pt x="1" y="14519"/>
                  </a:lnTo>
                  <a:cubicBezTo>
                    <a:pt x="1" y="14743"/>
                    <a:pt x="145" y="14959"/>
                    <a:pt x="436" y="15130"/>
                  </a:cubicBezTo>
                  <a:cubicBezTo>
                    <a:pt x="723" y="15294"/>
                    <a:pt x="1098" y="15376"/>
                    <a:pt x="1473" y="15376"/>
                  </a:cubicBezTo>
                  <a:cubicBezTo>
                    <a:pt x="1847" y="15376"/>
                    <a:pt x="2221" y="15294"/>
                    <a:pt x="2505" y="15130"/>
                  </a:cubicBezTo>
                  <a:cubicBezTo>
                    <a:pt x="2790" y="14963"/>
                    <a:pt x="2936" y="14749"/>
                    <a:pt x="2936" y="14533"/>
                  </a:cubicBezTo>
                  <a:lnTo>
                    <a:pt x="2978" y="11"/>
                  </a:lnTo>
                  <a:lnTo>
                    <a:pt x="2978" y="11"/>
                  </a:lnTo>
                  <a:cubicBezTo>
                    <a:pt x="2977" y="226"/>
                    <a:pt x="2832" y="441"/>
                    <a:pt x="2546" y="609"/>
                  </a:cubicBezTo>
                  <a:cubicBezTo>
                    <a:pt x="2263" y="772"/>
                    <a:pt x="1889" y="854"/>
                    <a:pt x="1514" y="854"/>
                  </a:cubicBezTo>
                  <a:cubicBezTo>
                    <a:pt x="1140" y="854"/>
                    <a:pt x="764" y="772"/>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76"/>
            <p:cNvSpPr/>
            <p:nvPr/>
          </p:nvSpPr>
          <p:spPr>
            <a:xfrm>
              <a:off x="7265608" y="1583450"/>
              <a:ext cx="515" cy="178163"/>
            </a:xfrm>
            <a:custGeom>
              <a:avLst/>
              <a:gdLst/>
              <a:ahLst/>
              <a:cxnLst/>
              <a:rect l="l" t="t" r="r" b="b"/>
              <a:pathLst>
                <a:path w="42" h="14538"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76"/>
            <p:cNvSpPr/>
            <p:nvPr/>
          </p:nvSpPr>
          <p:spPr>
            <a:xfrm>
              <a:off x="7265485" y="1583622"/>
              <a:ext cx="637" cy="178984"/>
            </a:xfrm>
            <a:custGeom>
              <a:avLst/>
              <a:gdLst/>
              <a:ahLst/>
              <a:cxnLst/>
              <a:rect l="l" t="t" r="r" b="b"/>
              <a:pathLst>
                <a:path w="52" h="14605" extrusionOk="0">
                  <a:moveTo>
                    <a:pt x="52" y="0"/>
                  </a:moveTo>
                  <a:lnTo>
                    <a:pt x="52" y="2"/>
                  </a:lnTo>
                  <a:lnTo>
                    <a:pt x="52" y="2"/>
                  </a:lnTo>
                  <a:cubicBezTo>
                    <a:pt x="52" y="1"/>
                    <a:pt x="52" y="1"/>
                    <a:pt x="52" y="0"/>
                  </a:cubicBezTo>
                  <a:close/>
                  <a:moveTo>
                    <a:pt x="52" y="2"/>
                  </a:moveTo>
                  <a:lnTo>
                    <a:pt x="52" y="2"/>
                  </a:lnTo>
                  <a:cubicBezTo>
                    <a:pt x="52" y="29"/>
                    <a:pt x="48" y="54"/>
                    <a:pt x="42" y="83"/>
                  </a:cubicBezTo>
                  <a:lnTo>
                    <a:pt x="0" y="14604"/>
                  </a:lnTo>
                  <a:cubicBezTo>
                    <a:pt x="4" y="14579"/>
                    <a:pt x="10" y="14549"/>
                    <a:pt x="10" y="14523"/>
                  </a:cubicBezTo>
                  <a:lnTo>
                    <a:pt x="52" y="2"/>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76"/>
            <p:cNvSpPr/>
            <p:nvPr/>
          </p:nvSpPr>
          <p:spPr>
            <a:xfrm>
              <a:off x="7265142" y="1584639"/>
              <a:ext cx="870" cy="179009"/>
            </a:xfrm>
            <a:custGeom>
              <a:avLst/>
              <a:gdLst/>
              <a:ahLst/>
              <a:cxnLst/>
              <a:rect l="l" t="t" r="r" b="b"/>
              <a:pathLst>
                <a:path w="71" h="14607" extrusionOk="0">
                  <a:moveTo>
                    <a:pt x="70" y="0"/>
                  </a:moveTo>
                  <a:cubicBezTo>
                    <a:pt x="62" y="30"/>
                    <a:pt x="56" y="56"/>
                    <a:pt x="42" y="82"/>
                  </a:cubicBezTo>
                  <a:lnTo>
                    <a:pt x="1" y="14607"/>
                  </a:lnTo>
                  <a:cubicBezTo>
                    <a:pt x="15" y="14575"/>
                    <a:pt x="25" y="14551"/>
                    <a:pt x="28" y="14521"/>
                  </a:cubicBezTo>
                  <a:lnTo>
                    <a:pt x="7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76"/>
            <p:cNvSpPr/>
            <p:nvPr/>
          </p:nvSpPr>
          <p:spPr>
            <a:xfrm>
              <a:off x="7264689" y="1585631"/>
              <a:ext cx="980" cy="179033"/>
            </a:xfrm>
            <a:custGeom>
              <a:avLst/>
              <a:gdLst/>
              <a:ahLst/>
              <a:cxnLst/>
              <a:rect l="l" t="t" r="r" b="b"/>
              <a:pathLst>
                <a:path w="80" h="14609" extrusionOk="0">
                  <a:moveTo>
                    <a:pt x="79" y="1"/>
                  </a:moveTo>
                  <a:cubicBezTo>
                    <a:pt x="69" y="30"/>
                    <a:pt x="56" y="60"/>
                    <a:pt x="42" y="86"/>
                  </a:cubicBezTo>
                  <a:lnTo>
                    <a:pt x="0" y="14609"/>
                  </a:lnTo>
                  <a:cubicBezTo>
                    <a:pt x="18" y="14579"/>
                    <a:pt x="28" y="14553"/>
                    <a:pt x="38" y="14526"/>
                  </a:cubicBezTo>
                  <a:lnTo>
                    <a:pt x="79"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76"/>
            <p:cNvSpPr/>
            <p:nvPr/>
          </p:nvSpPr>
          <p:spPr>
            <a:xfrm>
              <a:off x="7263978" y="1586649"/>
              <a:ext cx="1225" cy="179107"/>
            </a:xfrm>
            <a:custGeom>
              <a:avLst/>
              <a:gdLst/>
              <a:ahLst/>
              <a:cxnLst/>
              <a:rect l="l" t="t" r="r" b="b"/>
              <a:pathLst>
                <a:path w="100" h="14615" extrusionOk="0">
                  <a:moveTo>
                    <a:pt x="100" y="1"/>
                  </a:moveTo>
                  <a:cubicBezTo>
                    <a:pt x="86" y="31"/>
                    <a:pt x="62" y="60"/>
                    <a:pt x="44" y="90"/>
                  </a:cubicBezTo>
                  <a:lnTo>
                    <a:pt x="1" y="14615"/>
                  </a:lnTo>
                  <a:cubicBezTo>
                    <a:pt x="20" y="14585"/>
                    <a:pt x="44" y="14556"/>
                    <a:pt x="58" y="14526"/>
                  </a:cubicBezTo>
                  <a:lnTo>
                    <a:pt x="100" y="3"/>
                  </a:lnTo>
                  <a:lnTo>
                    <a:pt x="10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76"/>
            <p:cNvSpPr/>
            <p:nvPr/>
          </p:nvSpPr>
          <p:spPr>
            <a:xfrm>
              <a:off x="7262838" y="1587751"/>
              <a:ext cx="1691" cy="179205"/>
            </a:xfrm>
            <a:custGeom>
              <a:avLst/>
              <a:gdLst/>
              <a:ahLst/>
              <a:cxnLst/>
              <a:rect l="l" t="t" r="r" b="b"/>
              <a:pathLst>
                <a:path w="138" h="14623" extrusionOk="0">
                  <a:moveTo>
                    <a:pt x="137" y="0"/>
                  </a:moveTo>
                  <a:cubicBezTo>
                    <a:pt x="110" y="34"/>
                    <a:pt x="76" y="67"/>
                    <a:pt x="42" y="99"/>
                  </a:cubicBezTo>
                  <a:lnTo>
                    <a:pt x="1" y="14622"/>
                  </a:lnTo>
                  <a:cubicBezTo>
                    <a:pt x="34" y="14588"/>
                    <a:pt x="66" y="14559"/>
                    <a:pt x="94" y="14525"/>
                  </a:cubicBezTo>
                  <a:lnTo>
                    <a:pt x="137" y="2"/>
                  </a:lnTo>
                  <a:lnTo>
                    <a:pt x="137"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76"/>
            <p:cNvSpPr/>
            <p:nvPr/>
          </p:nvSpPr>
          <p:spPr>
            <a:xfrm>
              <a:off x="7260534" y="1588965"/>
              <a:ext cx="2831" cy="179683"/>
            </a:xfrm>
            <a:custGeom>
              <a:avLst/>
              <a:gdLst/>
              <a:ahLst/>
              <a:cxnLst/>
              <a:rect l="l" t="t" r="r" b="b"/>
              <a:pathLst>
                <a:path w="231" h="14662" extrusionOk="0">
                  <a:moveTo>
                    <a:pt x="230" y="0"/>
                  </a:moveTo>
                  <a:lnTo>
                    <a:pt x="230" y="0"/>
                  </a:lnTo>
                  <a:cubicBezTo>
                    <a:pt x="179" y="50"/>
                    <a:pt x="113" y="95"/>
                    <a:pt x="44" y="139"/>
                  </a:cubicBezTo>
                  <a:lnTo>
                    <a:pt x="0" y="14662"/>
                  </a:lnTo>
                  <a:cubicBezTo>
                    <a:pt x="72" y="14616"/>
                    <a:pt x="137" y="14575"/>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76"/>
            <p:cNvSpPr/>
            <p:nvPr/>
          </p:nvSpPr>
          <p:spPr>
            <a:xfrm>
              <a:off x="7256405" y="1590656"/>
              <a:ext cx="4669" cy="179818"/>
            </a:xfrm>
            <a:custGeom>
              <a:avLst/>
              <a:gdLst/>
              <a:ahLst/>
              <a:cxnLst/>
              <a:rect l="l" t="t" r="r" b="b"/>
              <a:pathLst>
                <a:path w="381" h="14673" extrusionOk="0">
                  <a:moveTo>
                    <a:pt x="381" y="1"/>
                  </a:moveTo>
                  <a:cubicBezTo>
                    <a:pt x="375" y="5"/>
                    <a:pt x="365" y="9"/>
                    <a:pt x="361" y="13"/>
                  </a:cubicBezTo>
                  <a:cubicBezTo>
                    <a:pt x="268" y="68"/>
                    <a:pt x="155" y="116"/>
                    <a:pt x="42" y="153"/>
                  </a:cubicBezTo>
                  <a:lnTo>
                    <a:pt x="1" y="14672"/>
                  </a:lnTo>
                  <a:cubicBezTo>
                    <a:pt x="117" y="14635"/>
                    <a:pt x="224" y="14589"/>
                    <a:pt x="320" y="14534"/>
                  </a:cubicBezTo>
                  <a:cubicBezTo>
                    <a:pt x="329" y="14530"/>
                    <a:pt x="333" y="14530"/>
                    <a:pt x="337" y="14524"/>
                  </a:cubicBezTo>
                  <a:lnTo>
                    <a:pt x="381"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76"/>
            <p:cNvSpPr/>
            <p:nvPr/>
          </p:nvSpPr>
          <p:spPr>
            <a:xfrm>
              <a:off x="7253010" y="1592531"/>
              <a:ext cx="3921" cy="178764"/>
            </a:xfrm>
            <a:custGeom>
              <a:avLst/>
              <a:gdLst/>
              <a:ahLst/>
              <a:cxnLst/>
              <a:rect l="l" t="t" r="r" b="b"/>
              <a:pathLst>
                <a:path w="320" h="14587" extrusionOk="0">
                  <a:moveTo>
                    <a:pt x="319" y="0"/>
                  </a:moveTo>
                  <a:lnTo>
                    <a:pt x="319" y="0"/>
                  </a:lnTo>
                  <a:cubicBezTo>
                    <a:pt x="230" y="30"/>
                    <a:pt x="137" y="52"/>
                    <a:pt x="44" y="68"/>
                  </a:cubicBezTo>
                  <a:lnTo>
                    <a:pt x="0" y="14587"/>
                  </a:lnTo>
                  <a:cubicBezTo>
                    <a:pt x="99" y="14575"/>
                    <a:pt x="188" y="14549"/>
                    <a:pt x="278" y="14519"/>
                  </a:cubicBezTo>
                  <a:lnTo>
                    <a:pt x="319"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76"/>
            <p:cNvSpPr/>
            <p:nvPr/>
          </p:nvSpPr>
          <p:spPr>
            <a:xfrm>
              <a:off x="7250768" y="1593352"/>
              <a:ext cx="2782" cy="178310"/>
            </a:xfrm>
            <a:custGeom>
              <a:avLst/>
              <a:gdLst/>
              <a:ahLst/>
              <a:cxnLst/>
              <a:rect l="l" t="t" r="r" b="b"/>
              <a:pathLst>
                <a:path w="227" h="14550" extrusionOk="0">
                  <a:moveTo>
                    <a:pt x="225" y="1"/>
                  </a:moveTo>
                  <a:cubicBezTo>
                    <a:pt x="165" y="13"/>
                    <a:pt x="100" y="22"/>
                    <a:pt x="39" y="26"/>
                  </a:cubicBezTo>
                  <a:lnTo>
                    <a:pt x="1" y="14549"/>
                  </a:lnTo>
                  <a:cubicBezTo>
                    <a:pt x="62" y="14541"/>
                    <a:pt x="124" y="14533"/>
                    <a:pt x="183" y="14520"/>
                  </a:cubicBezTo>
                  <a:lnTo>
                    <a:pt x="22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76"/>
            <p:cNvSpPr/>
            <p:nvPr/>
          </p:nvSpPr>
          <p:spPr>
            <a:xfrm>
              <a:off x="7248709" y="1593670"/>
              <a:ext cx="2537" cy="178114"/>
            </a:xfrm>
            <a:custGeom>
              <a:avLst/>
              <a:gdLst/>
              <a:ahLst/>
              <a:cxnLst/>
              <a:rect l="l" t="t" r="r" b="b"/>
              <a:pathLst>
                <a:path w="207" h="14534" extrusionOk="0">
                  <a:moveTo>
                    <a:pt x="207" y="0"/>
                  </a:moveTo>
                  <a:cubicBezTo>
                    <a:pt x="149" y="4"/>
                    <a:pt x="98" y="8"/>
                    <a:pt x="42" y="12"/>
                  </a:cubicBezTo>
                  <a:lnTo>
                    <a:pt x="1" y="14533"/>
                  </a:lnTo>
                  <a:cubicBezTo>
                    <a:pt x="56" y="14533"/>
                    <a:pt x="112" y="14527"/>
                    <a:pt x="169" y="14523"/>
                  </a:cubicBezTo>
                  <a:lnTo>
                    <a:pt x="207"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76"/>
            <p:cNvSpPr/>
            <p:nvPr/>
          </p:nvSpPr>
          <p:spPr>
            <a:xfrm>
              <a:off x="7246871" y="1593817"/>
              <a:ext cx="2365" cy="177979"/>
            </a:xfrm>
            <a:custGeom>
              <a:avLst/>
              <a:gdLst/>
              <a:ahLst/>
              <a:cxnLst/>
              <a:rect l="l" t="t" r="r" b="b"/>
              <a:pathLst>
                <a:path w="193" h="14523" extrusionOk="0">
                  <a:moveTo>
                    <a:pt x="42" y="0"/>
                  </a:moveTo>
                  <a:lnTo>
                    <a:pt x="0" y="14521"/>
                  </a:lnTo>
                  <a:cubicBezTo>
                    <a:pt x="26" y="14522"/>
                    <a:pt x="52" y="14523"/>
                    <a:pt x="77" y="14523"/>
                  </a:cubicBezTo>
                  <a:cubicBezTo>
                    <a:pt x="102" y="14523"/>
                    <a:pt x="127" y="14522"/>
                    <a:pt x="151" y="14521"/>
                  </a:cubicBezTo>
                  <a:lnTo>
                    <a:pt x="19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76"/>
            <p:cNvSpPr/>
            <p:nvPr/>
          </p:nvSpPr>
          <p:spPr>
            <a:xfrm>
              <a:off x="7245070" y="1593719"/>
              <a:ext cx="2316" cy="178065"/>
            </a:xfrm>
            <a:custGeom>
              <a:avLst/>
              <a:gdLst/>
              <a:ahLst/>
              <a:cxnLst/>
              <a:rect l="l" t="t" r="r" b="b"/>
              <a:pathLst>
                <a:path w="189" h="14530" extrusionOk="0">
                  <a:moveTo>
                    <a:pt x="44" y="0"/>
                  </a:moveTo>
                  <a:lnTo>
                    <a:pt x="0" y="14523"/>
                  </a:lnTo>
                  <a:cubicBezTo>
                    <a:pt x="54" y="14529"/>
                    <a:pt x="99" y="14529"/>
                    <a:pt x="147" y="14529"/>
                  </a:cubicBezTo>
                  <a:lnTo>
                    <a:pt x="189" y="8"/>
                  </a:lnTo>
                  <a:cubicBezTo>
                    <a:pt x="141" y="8"/>
                    <a:pt x="90" y="4"/>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76"/>
            <p:cNvSpPr/>
            <p:nvPr/>
          </p:nvSpPr>
          <p:spPr>
            <a:xfrm>
              <a:off x="7243342" y="1593499"/>
              <a:ext cx="2279" cy="178212"/>
            </a:xfrm>
            <a:custGeom>
              <a:avLst/>
              <a:gdLst/>
              <a:ahLst/>
              <a:cxnLst/>
              <a:rect l="l" t="t" r="r" b="b"/>
              <a:pathLst>
                <a:path w="186" h="14542" extrusionOk="0">
                  <a:moveTo>
                    <a:pt x="44" y="1"/>
                  </a:moveTo>
                  <a:lnTo>
                    <a:pt x="1" y="14525"/>
                  </a:lnTo>
                  <a:cubicBezTo>
                    <a:pt x="48" y="14533"/>
                    <a:pt x="96" y="14537"/>
                    <a:pt x="141" y="14541"/>
                  </a:cubicBezTo>
                  <a:lnTo>
                    <a:pt x="185" y="18"/>
                  </a:lnTo>
                  <a:lnTo>
                    <a:pt x="185" y="16"/>
                  </a:lnTo>
                  <a:cubicBezTo>
                    <a:pt x="137" y="14"/>
                    <a:pt x="90" y="8"/>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76"/>
            <p:cNvSpPr/>
            <p:nvPr/>
          </p:nvSpPr>
          <p:spPr>
            <a:xfrm>
              <a:off x="7241577" y="1593180"/>
              <a:ext cx="2316" cy="178335"/>
            </a:xfrm>
            <a:custGeom>
              <a:avLst/>
              <a:gdLst/>
              <a:ahLst/>
              <a:cxnLst/>
              <a:rect l="l" t="t" r="r" b="b"/>
              <a:pathLst>
                <a:path w="189" h="14552" extrusionOk="0">
                  <a:moveTo>
                    <a:pt x="42" y="1"/>
                  </a:moveTo>
                  <a:lnTo>
                    <a:pt x="0" y="14526"/>
                  </a:lnTo>
                  <a:cubicBezTo>
                    <a:pt x="48" y="14534"/>
                    <a:pt x="99" y="14544"/>
                    <a:pt x="145" y="14551"/>
                  </a:cubicBezTo>
                  <a:lnTo>
                    <a:pt x="188" y="27"/>
                  </a:lnTo>
                  <a:cubicBezTo>
                    <a:pt x="141" y="23"/>
                    <a:pt x="89" y="1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76"/>
            <p:cNvSpPr/>
            <p:nvPr/>
          </p:nvSpPr>
          <p:spPr>
            <a:xfrm>
              <a:off x="7239727" y="1592727"/>
              <a:ext cx="2365" cy="178470"/>
            </a:xfrm>
            <a:custGeom>
              <a:avLst/>
              <a:gdLst/>
              <a:ahLst/>
              <a:cxnLst/>
              <a:rect l="l" t="t" r="r" b="b"/>
              <a:pathLst>
                <a:path w="193" h="14563" extrusionOk="0">
                  <a:moveTo>
                    <a:pt x="44" y="0"/>
                  </a:moveTo>
                  <a:lnTo>
                    <a:pt x="1" y="14525"/>
                  </a:lnTo>
                  <a:cubicBezTo>
                    <a:pt x="48" y="14541"/>
                    <a:pt x="100" y="14551"/>
                    <a:pt x="151" y="14563"/>
                  </a:cubicBezTo>
                  <a:lnTo>
                    <a:pt x="193" y="38"/>
                  </a:lnTo>
                  <a:cubicBezTo>
                    <a:pt x="141" y="30"/>
                    <a:pt x="90" y="1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76"/>
            <p:cNvSpPr/>
            <p:nvPr/>
          </p:nvSpPr>
          <p:spPr>
            <a:xfrm>
              <a:off x="7237546" y="1591991"/>
              <a:ext cx="2733" cy="178751"/>
            </a:xfrm>
            <a:custGeom>
              <a:avLst/>
              <a:gdLst/>
              <a:ahLst/>
              <a:cxnLst/>
              <a:rect l="l" t="t" r="r" b="b"/>
              <a:pathLst>
                <a:path w="223" h="14586" extrusionOk="0">
                  <a:moveTo>
                    <a:pt x="44" y="1"/>
                  </a:moveTo>
                  <a:lnTo>
                    <a:pt x="0" y="14526"/>
                  </a:lnTo>
                  <a:cubicBezTo>
                    <a:pt x="58" y="14545"/>
                    <a:pt x="119" y="14567"/>
                    <a:pt x="179" y="14585"/>
                  </a:cubicBezTo>
                  <a:lnTo>
                    <a:pt x="222" y="60"/>
                  </a:lnTo>
                  <a:cubicBezTo>
                    <a:pt x="157" y="48"/>
                    <a:pt x="95" y="26"/>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76"/>
            <p:cNvSpPr/>
            <p:nvPr/>
          </p:nvSpPr>
          <p:spPr>
            <a:xfrm>
              <a:off x="7229629" y="1583352"/>
              <a:ext cx="8454" cy="186656"/>
            </a:xfrm>
            <a:custGeom>
              <a:avLst/>
              <a:gdLst/>
              <a:ahLst/>
              <a:cxnLst/>
              <a:rect l="l" t="t" r="r" b="b"/>
              <a:pathLst>
                <a:path w="690" h="15231" extrusionOk="0">
                  <a:moveTo>
                    <a:pt x="42" y="0"/>
                  </a:moveTo>
                  <a:lnTo>
                    <a:pt x="1" y="14519"/>
                  </a:lnTo>
                  <a:cubicBezTo>
                    <a:pt x="1" y="14743"/>
                    <a:pt x="145" y="14959"/>
                    <a:pt x="436" y="15130"/>
                  </a:cubicBezTo>
                  <a:cubicBezTo>
                    <a:pt x="502" y="15167"/>
                    <a:pt x="573" y="15201"/>
                    <a:pt x="646" y="15231"/>
                  </a:cubicBezTo>
                  <a:lnTo>
                    <a:pt x="690" y="706"/>
                  </a:lnTo>
                  <a:cubicBezTo>
                    <a:pt x="615" y="676"/>
                    <a:pt x="543" y="648"/>
                    <a:pt x="478" y="609"/>
                  </a:cubicBezTo>
                  <a:cubicBezTo>
                    <a:pt x="183"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76"/>
            <p:cNvSpPr/>
            <p:nvPr/>
          </p:nvSpPr>
          <p:spPr>
            <a:xfrm>
              <a:off x="7228367" y="1572973"/>
              <a:ext cx="39486" cy="20846"/>
            </a:xfrm>
            <a:custGeom>
              <a:avLst/>
              <a:gdLst/>
              <a:ahLst/>
              <a:cxnLst/>
              <a:rect l="l" t="t" r="r" b="b"/>
              <a:pathLst>
                <a:path w="3222" h="1701" extrusionOk="0">
                  <a:moveTo>
                    <a:pt x="1608" y="0"/>
                  </a:moveTo>
                  <a:cubicBezTo>
                    <a:pt x="1232" y="0"/>
                    <a:pt x="855" y="84"/>
                    <a:pt x="567" y="251"/>
                  </a:cubicBezTo>
                  <a:cubicBezTo>
                    <a:pt x="0" y="584"/>
                    <a:pt x="4" y="1121"/>
                    <a:pt x="581" y="1456"/>
                  </a:cubicBezTo>
                  <a:cubicBezTo>
                    <a:pt x="867" y="1619"/>
                    <a:pt x="1243" y="1701"/>
                    <a:pt x="1617" y="1701"/>
                  </a:cubicBezTo>
                  <a:cubicBezTo>
                    <a:pt x="1992" y="1701"/>
                    <a:pt x="2366" y="1619"/>
                    <a:pt x="2649" y="1456"/>
                  </a:cubicBezTo>
                  <a:cubicBezTo>
                    <a:pt x="3222" y="1121"/>
                    <a:pt x="3222" y="584"/>
                    <a:pt x="2649" y="251"/>
                  </a:cubicBezTo>
                  <a:cubicBezTo>
                    <a:pt x="2361" y="84"/>
                    <a:pt x="1984" y="0"/>
                    <a:pt x="160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76"/>
            <p:cNvSpPr/>
            <p:nvPr/>
          </p:nvSpPr>
          <p:spPr>
            <a:xfrm>
              <a:off x="7436174" y="2230165"/>
              <a:ext cx="36495" cy="188433"/>
            </a:xfrm>
            <a:custGeom>
              <a:avLst/>
              <a:gdLst/>
              <a:ahLst/>
              <a:cxnLst/>
              <a:rect l="l" t="t" r="r" b="b"/>
              <a:pathLst>
                <a:path w="2978" h="15376" extrusionOk="0">
                  <a:moveTo>
                    <a:pt x="2978" y="4"/>
                  </a:moveTo>
                  <a:lnTo>
                    <a:pt x="2978" y="7"/>
                  </a:lnTo>
                  <a:lnTo>
                    <a:pt x="2978" y="7"/>
                  </a:lnTo>
                  <a:cubicBezTo>
                    <a:pt x="2978" y="6"/>
                    <a:pt x="2978" y="5"/>
                    <a:pt x="2978" y="4"/>
                  </a:cubicBezTo>
                  <a:close/>
                  <a:moveTo>
                    <a:pt x="42" y="0"/>
                  </a:moveTo>
                  <a:lnTo>
                    <a:pt x="0" y="14523"/>
                  </a:lnTo>
                  <a:cubicBezTo>
                    <a:pt x="0" y="14743"/>
                    <a:pt x="145" y="14959"/>
                    <a:pt x="432" y="15127"/>
                  </a:cubicBezTo>
                  <a:cubicBezTo>
                    <a:pt x="720" y="15293"/>
                    <a:pt x="1097" y="15375"/>
                    <a:pt x="1473" y="15375"/>
                  </a:cubicBezTo>
                  <a:cubicBezTo>
                    <a:pt x="1848" y="15375"/>
                    <a:pt x="2224" y="15293"/>
                    <a:pt x="2510" y="15127"/>
                  </a:cubicBezTo>
                  <a:cubicBezTo>
                    <a:pt x="2795" y="14959"/>
                    <a:pt x="2936" y="14743"/>
                    <a:pt x="2936" y="14527"/>
                  </a:cubicBezTo>
                  <a:lnTo>
                    <a:pt x="2978" y="7"/>
                  </a:lnTo>
                  <a:lnTo>
                    <a:pt x="2978" y="7"/>
                  </a:lnTo>
                  <a:cubicBezTo>
                    <a:pt x="2976" y="226"/>
                    <a:pt x="2836" y="441"/>
                    <a:pt x="2552" y="604"/>
                  </a:cubicBezTo>
                  <a:cubicBezTo>
                    <a:pt x="2265" y="771"/>
                    <a:pt x="1888" y="854"/>
                    <a:pt x="1511" y="854"/>
                  </a:cubicBezTo>
                  <a:cubicBezTo>
                    <a:pt x="1136" y="854"/>
                    <a:pt x="761" y="772"/>
                    <a:pt x="474" y="608"/>
                  </a:cubicBezTo>
                  <a:cubicBezTo>
                    <a:pt x="188" y="440"/>
                    <a:pt x="42" y="218"/>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76"/>
            <p:cNvSpPr/>
            <p:nvPr/>
          </p:nvSpPr>
          <p:spPr>
            <a:xfrm>
              <a:off x="7472152" y="2230214"/>
              <a:ext cx="515" cy="178151"/>
            </a:xfrm>
            <a:custGeom>
              <a:avLst/>
              <a:gdLst/>
              <a:ahLst/>
              <a:cxnLst/>
              <a:rect l="l" t="t" r="r" b="b"/>
              <a:pathLst>
                <a:path w="42" h="14537" extrusionOk="0">
                  <a:moveTo>
                    <a:pt x="42" y="0"/>
                  </a:moveTo>
                  <a:lnTo>
                    <a:pt x="0" y="14523"/>
                  </a:lnTo>
                  <a:lnTo>
                    <a:pt x="0" y="14537"/>
                  </a:lnTo>
                  <a:lnTo>
                    <a:pt x="42" y="16"/>
                  </a:lnTo>
                  <a:lnTo>
                    <a:pt x="4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76"/>
            <p:cNvSpPr/>
            <p:nvPr/>
          </p:nvSpPr>
          <p:spPr>
            <a:xfrm>
              <a:off x="7472029" y="2230422"/>
              <a:ext cx="637" cy="178972"/>
            </a:xfrm>
            <a:custGeom>
              <a:avLst/>
              <a:gdLst/>
              <a:ahLst/>
              <a:cxnLst/>
              <a:rect l="l" t="t" r="r" b="b"/>
              <a:pathLst>
                <a:path w="52" h="14604" extrusionOk="0">
                  <a:moveTo>
                    <a:pt x="52" y="1"/>
                  </a:moveTo>
                  <a:lnTo>
                    <a:pt x="52" y="2"/>
                  </a:lnTo>
                  <a:lnTo>
                    <a:pt x="52" y="2"/>
                  </a:lnTo>
                  <a:cubicBezTo>
                    <a:pt x="52" y="2"/>
                    <a:pt x="52" y="1"/>
                    <a:pt x="52" y="1"/>
                  </a:cubicBezTo>
                  <a:close/>
                  <a:moveTo>
                    <a:pt x="52" y="2"/>
                  </a:moveTo>
                  <a:cubicBezTo>
                    <a:pt x="51" y="26"/>
                    <a:pt x="48" y="55"/>
                    <a:pt x="44" y="80"/>
                  </a:cubicBezTo>
                  <a:lnTo>
                    <a:pt x="0" y="14603"/>
                  </a:lnTo>
                  <a:cubicBezTo>
                    <a:pt x="6" y="14575"/>
                    <a:pt x="10" y="14550"/>
                    <a:pt x="10" y="14520"/>
                  </a:cubicBezTo>
                  <a:lnTo>
                    <a:pt x="52" y="2"/>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76"/>
            <p:cNvSpPr/>
            <p:nvPr/>
          </p:nvSpPr>
          <p:spPr>
            <a:xfrm>
              <a:off x="7471735" y="2231402"/>
              <a:ext cx="833" cy="179033"/>
            </a:xfrm>
            <a:custGeom>
              <a:avLst/>
              <a:gdLst/>
              <a:ahLst/>
              <a:cxnLst/>
              <a:rect l="l" t="t" r="r" b="b"/>
              <a:pathLst>
                <a:path w="68" h="14609" extrusionOk="0">
                  <a:moveTo>
                    <a:pt x="68" y="0"/>
                  </a:moveTo>
                  <a:lnTo>
                    <a:pt x="68" y="0"/>
                  </a:lnTo>
                  <a:cubicBezTo>
                    <a:pt x="62" y="30"/>
                    <a:pt x="52" y="60"/>
                    <a:pt x="44" y="83"/>
                  </a:cubicBezTo>
                  <a:lnTo>
                    <a:pt x="0" y="14608"/>
                  </a:lnTo>
                  <a:cubicBezTo>
                    <a:pt x="14" y="14579"/>
                    <a:pt x="20" y="14553"/>
                    <a:pt x="24" y="14523"/>
                  </a:cubicBezTo>
                  <a:lnTo>
                    <a:pt x="68"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76"/>
            <p:cNvSpPr/>
            <p:nvPr/>
          </p:nvSpPr>
          <p:spPr>
            <a:xfrm>
              <a:off x="7471270" y="2232419"/>
              <a:ext cx="1005" cy="179009"/>
            </a:xfrm>
            <a:custGeom>
              <a:avLst/>
              <a:gdLst/>
              <a:ahLst/>
              <a:cxnLst/>
              <a:rect l="l" t="t" r="r" b="b"/>
              <a:pathLst>
                <a:path w="82" h="14607" extrusionOk="0">
                  <a:moveTo>
                    <a:pt x="82" y="0"/>
                  </a:moveTo>
                  <a:lnTo>
                    <a:pt x="82" y="0"/>
                  </a:lnTo>
                  <a:cubicBezTo>
                    <a:pt x="72" y="32"/>
                    <a:pt x="58" y="56"/>
                    <a:pt x="44" y="86"/>
                  </a:cubicBezTo>
                  <a:lnTo>
                    <a:pt x="1" y="14607"/>
                  </a:lnTo>
                  <a:cubicBezTo>
                    <a:pt x="17" y="14581"/>
                    <a:pt x="30" y="14551"/>
                    <a:pt x="38" y="14525"/>
                  </a:cubicBezTo>
                  <a:lnTo>
                    <a:pt x="82"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76"/>
            <p:cNvSpPr/>
            <p:nvPr/>
          </p:nvSpPr>
          <p:spPr>
            <a:xfrm>
              <a:off x="7470547" y="2233461"/>
              <a:ext cx="1274" cy="179033"/>
            </a:xfrm>
            <a:custGeom>
              <a:avLst/>
              <a:gdLst/>
              <a:ahLst/>
              <a:cxnLst/>
              <a:rect l="l" t="t" r="r" b="b"/>
              <a:pathLst>
                <a:path w="104" h="14609" extrusionOk="0">
                  <a:moveTo>
                    <a:pt x="103" y="1"/>
                  </a:moveTo>
                  <a:lnTo>
                    <a:pt x="103" y="1"/>
                  </a:lnTo>
                  <a:cubicBezTo>
                    <a:pt x="83" y="30"/>
                    <a:pt x="66" y="60"/>
                    <a:pt x="42" y="90"/>
                  </a:cubicBezTo>
                  <a:lnTo>
                    <a:pt x="0" y="14609"/>
                  </a:lnTo>
                  <a:cubicBezTo>
                    <a:pt x="24" y="14585"/>
                    <a:pt x="42" y="14551"/>
                    <a:pt x="60" y="14522"/>
                  </a:cubicBezTo>
                  <a:lnTo>
                    <a:pt x="10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76"/>
            <p:cNvSpPr/>
            <p:nvPr/>
          </p:nvSpPr>
          <p:spPr>
            <a:xfrm>
              <a:off x="7469382" y="2234552"/>
              <a:ext cx="1679" cy="179131"/>
            </a:xfrm>
            <a:custGeom>
              <a:avLst/>
              <a:gdLst/>
              <a:ahLst/>
              <a:cxnLst/>
              <a:rect l="l" t="t" r="r" b="b"/>
              <a:pathLst>
                <a:path w="137" h="14617" extrusionOk="0">
                  <a:moveTo>
                    <a:pt x="137" y="1"/>
                  </a:moveTo>
                  <a:lnTo>
                    <a:pt x="137" y="1"/>
                  </a:lnTo>
                  <a:cubicBezTo>
                    <a:pt x="109" y="30"/>
                    <a:pt x="81" y="64"/>
                    <a:pt x="44" y="98"/>
                  </a:cubicBezTo>
                  <a:lnTo>
                    <a:pt x="0" y="14617"/>
                  </a:lnTo>
                  <a:cubicBezTo>
                    <a:pt x="38" y="14589"/>
                    <a:pt x="72" y="14553"/>
                    <a:pt x="95" y="14520"/>
                  </a:cubicBezTo>
                  <a:lnTo>
                    <a:pt x="137"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76"/>
            <p:cNvSpPr/>
            <p:nvPr/>
          </p:nvSpPr>
          <p:spPr>
            <a:xfrm>
              <a:off x="7467140" y="2235740"/>
              <a:ext cx="2782" cy="179671"/>
            </a:xfrm>
            <a:custGeom>
              <a:avLst/>
              <a:gdLst/>
              <a:ahLst/>
              <a:cxnLst/>
              <a:rect l="l" t="t" r="r" b="b"/>
              <a:pathLst>
                <a:path w="227" h="14661" extrusionOk="0">
                  <a:moveTo>
                    <a:pt x="227" y="1"/>
                  </a:moveTo>
                  <a:lnTo>
                    <a:pt x="227" y="1"/>
                  </a:lnTo>
                  <a:cubicBezTo>
                    <a:pt x="175" y="50"/>
                    <a:pt x="114" y="94"/>
                    <a:pt x="43" y="139"/>
                  </a:cubicBezTo>
                  <a:lnTo>
                    <a:pt x="1" y="14660"/>
                  </a:lnTo>
                  <a:cubicBezTo>
                    <a:pt x="70" y="14617"/>
                    <a:pt x="138" y="14571"/>
                    <a:pt x="183" y="14520"/>
                  </a:cubicBezTo>
                  <a:lnTo>
                    <a:pt x="227"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76"/>
            <p:cNvSpPr/>
            <p:nvPr/>
          </p:nvSpPr>
          <p:spPr>
            <a:xfrm>
              <a:off x="7462949" y="2237468"/>
              <a:ext cx="4718" cy="179805"/>
            </a:xfrm>
            <a:custGeom>
              <a:avLst/>
              <a:gdLst/>
              <a:ahLst/>
              <a:cxnLst/>
              <a:rect l="l" t="t" r="r" b="b"/>
              <a:pathLst>
                <a:path w="385" h="14672" extrusionOk="0">
                  <a:moveTo>
                    <a:pt x="385" y="0"/>
                  </a:moveTo>
                  <a:cubicBezTo>
                    <a:pt x="377" y="0"/>
                    <a:pt x="371" y="4"/>
                    <a:pt x="367" y="8"/>
                  </a:cubicBezTo>
                  <a:cubicBezTo>
                    <a:pt x="268" y="68"/>
                    <a:pt x="159" y="113"/>
                    <a:pt x="42" y="147"/>
                  </a:cubicBezTo>
                  <a:lnTo>
                    <a:pt x="0" y="14672"/>
                  </a:lnTo>
                  <a:cubicBezTo>
                    <a:pt x="117" y="14634"/>
                    <a:pt x="226" y="14587"/>
                    <a:pt x="323" y="14531"/>
                  </a:cubicBezTo>
                  <a:cubicBezTo>
                    <a:pt x="329" y="14529"/>
                    <a:pt x="339" y="14523"/>
                    <a:pt x="343" y="14519"/>
                  </a:cubicBezTo>
                  <a:lnTo>
                    <a:pt x="38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76"/>
            <p:cNvSpPr/>
            <p:nvPr/>
          </p:nvSpPr>
          <p:spPr>
            <a:xfrm>
              <a:off x="7459567" y="2239270"/>
              <a:ext cx="3921" cy="178886"/>
            </a:xfrm>
            <a:custGeom>
              <a:avLst/>
              <a:gdLst/>
              <a:ahLst/>
              <a:cxnLst/>
              <a:rect l="l" t="t" r="r" b="b"/>
              <a:pathLst>
                <a:path w="320" h="14597" extrusionOk="0">
                  <a:moveTo>
                    <a:pt x="320" y="0"/>
                  </a:moveTo>
                  <a:lnTo>
                    <a:pt x="320" y="0"/>
                  </a:lnTo>
                  <a:cubicBezTo>
                    <a:pt x="231" y="30"/>
                    <a:pt x="136" y="56"/>
                    <a:pt x="37" y="73"/>
                  </a:cubicBezTo>
                  <a:lnTo>
                    <a:pt x="1" y="14596"/>
                  </a:lnTo>
                  <a:cubicBezTo>
                    <a:pt x="94" y="14577"/>
                    <a:pt x="187" y="14555"/>
                    <a:pt x="276" y="14525"/>
                  </a:cubicBezTo>
                  <a:lnTo>
                    <a:pt x="32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76"/>
            <p:cNvSpPr/>
            <p:nvPr/>
          </p:nvSpPr>
          <p:spPr>
            <a:xfrm>
              <a:off x="7457263" y="2240164"/>
              <a:ext cx="2782" cy="178310"/>
            </a:xfrm>
            <a:custGeom>
              <a:avLst/>
              <a:gdLst/>
              <a:ahLst/>
              <a:cxnLst/>
              <a:rect l="l" t="t" r="r" b="b"/>
              <a:pathLst>
                <a:path w="227" h="14550" extrusionOk="0">
                  <a:moveTo>
                    <a:pt x="225" y="0"/>
                  </a:moveTo>
                  <a:lnTo>
                    <a:pt x="225" y="1"/>
                  </a:lnTo>
                  <a:lnTo>
                    <a:pt x="225" y="1"/>
                  </a:lnTo>
                  <a:cubicBezTo>
                    <a:pt x="225" y="1"/>
                    <a:pt x="226" y="0"/>
                    <a:pt x="226" y="0"/>
                  </a:cubicBezTo>
                  <a:close/>
                  <a:moveTo>
                    <a:pt x="225" y="1"/>
                  </a:moveTo>
                  <a:lnTo>
                    <a:pt x="225" y="1"/>
                  </a:lnTo>
                  <a:cubicBezTo>
                    <a:pt x="168" y="12"/>
                    <a:pt x="103" y="16"/>
                    <a:pt x="42" y="24"/>
                  </a:cubicBezTo>
                  <a:lnTo>
                    <a:pt x="1" y="14549"/>
                  </a:lnTo>
                  <a:cubicBezTo>
                    <a:pt x="62" y="14541"/>
                    <a:pt x="127" y="14533"/>
                    <a:pt x="189" y="14523"/>
                  </a:cubicBezTo>
                  <a:lnTo>
                    <a:pt x="225"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76"/>
            <p:cNvSpPr/>
            <p:nvPr/>
          </p:nvSpPr>
          <p:spPr>
            <a:xfrm>
              <a:off x="7455253" y="2240458"/>
              <a:ext cx="2537" cy="178102"/>
            </a:xfrm>
            <a:custGeom>
              <a:avLst/>
              <a:gdLst/>
              <a:ahLst/>
              <a:cxnLst/>
              <a:rect l="l" t="t" r="r" b="b"/>
              <a:pathLst>
                <a:path w="207" h="14533" extrusionOk="0">
                  <a:moveTo>
                    <a:pt x="206" y="0"/>
                  </a:moveTo>
                  <a:cubicBezTo>
                    <a:pt x="151" y="6"/>
                    <a:pt x="99" y="8"/>
                    <a:pt x="42" y="14"/>
                  </a:cubicBezTo>
                  <a:lnTo>
                    <a:pt x="0" y="14533"/>
                  </a:lnTo>
                  <a:cubicBezTo>
                    <a:pt x="56" y="14533"/>
                    <a:pt x="107" y="14529"/>
                    <a:pt x="165" y="14525"/>
                  </a:cubicBezTo>
                  <a:lnTo>
                    <a:pt x="20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76"/>
            <p:cNvSpPr/>
            <p:nvPr/>
          </p:nvSpPr>
          <p:spPr>
            <a:xfrm>
              <a:off x="7453403" y="2240618"/>
              <a:ext cx="2365" cy="177992"/>
            </a:xfrm>
            <a:custGeom>
              <a:avLst/>
              <a:gdLst/>
              <a:ahLst/>
              <a:cxnLst/>
              <a:rect l="l" t="t" r="r" b="b"/>
              <a:pathLst>
                <a:path w="193" h="14524" extrusionOk="0">
                  <a:moveTo>
                    <a:pt x="44" y="1"/>
                  </a:moveTo>
                  <a:lnTo>
                    <a:pt x="1" y="14524"/>
                  </a:lnTo>
                  <a:cubicBezTo>
                    <a:pt x="52" y="14524"/>
                    <a:pt x="100" y="14524"/>
                    <a:pt x="151" y="14520"/>
                  </a:cubicBezTo>
                  <a:lnTo>
                    <a:pt x="193"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76"/>
            <p:cNvSpPr/>
            <p:nvPr/>
          </p:nvSpPr>
          <p:spPr>
            <a:xfrm>
              <a:off x="7451638" y="2240532"/>
              <a:ext cx="2316" cy="178077"/>
            </a:xfrm>
            <a:custGeom>
              <a:avLst/>
              <a:gdLst/>
              <a:ahLst/>
              <a:cxnLst/>
              <a:rect l="l" t="t" r="r" b="b"/>
              <a:pathLst>
                <a:path w="189" h="14531" extrusionOk="0">
                  <a:moveTo>
                    <a:pt x="42" y="0"/>
                  </a:moveTo>
                  <a:lnTo>
                    <a:pt x="0" y="14523"/>
                  </a:lnTo>
                  <a:cubicBezTo>
                    <a:pt x="46" y="14523"/>
                    <a:pt x="93" y="14527"/>
                    <a:pt x="145" y="14531"/>
                  </a:cubicBezTo>
                  <a:lnTo>
                    <a:pt x="188" y="8"/>
                  </a:lnTo>
                  <a:cubicBezTo>
                    <a:pt x="135" y="8"/>
                    <a:pt x="89" y="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76"/>
            <p:cNvSpPr/>
            <p:nvPr/>
          </p:nvSpPr>
          <p:spPr>
            <a:xfrm>
              <a:off x="7449837" y="2240311"/>
              <a:ext cx="2316" cy="178212"/>
            </a:xfrm>
            <a:custGeom>
              <a:avLst/>
              <a:gdLst/>
              <a:ahLst/>
              <a:cxnLst/>
              <a:rect l="l" t="t" r="r" b="b"/>
              <a:pathLst>
                <a:path w="189" h="14542" extrusionOk="0">
                  <a:moveTo>
                    <a:pt x="44" y="0"/>
                  </a:moveTo>
                  <a:lnTo>
                    <a:pt x="0" y="14523"/>
                  </a:lnTo>
                  <a:cubicBezTo>
                    <a:pt x="52" y="14529"/>
                    <a:pt x="100" y="14537"/>
                    <a:pt x="147" y="14541"/>
                  </a:cubicBezTo>
                  <a:lnTo>
                    <a:pt x="189" y="18"/>
                  </a:lnTo>
                  <a:cubicBezTo>
                    <a:pt x="137" y="12"/>
                    <a:pt x="90" y="8"/>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76"/>
            <p:cNvSpPr/>
            <p:nvPr/>
          </p:nvSpPr>
          <p:spPr>
            <a:xfrm>
              <a:off x="7448109" y="2239993"/>
              <a:ext cx="2279" cy="178310"/>
            </a:xfrm>
            <a:custGeom>
              <a:avLst/>
              <a:gdLst/>
              <a:ahLst/>
              <a:cxnLst/>
              <a:rect l="l" t="t" r="r" b="b"/>
              <a:pathLst>
                <a:path w="186" h="14550" extrusionOk="0">
                  <a:moveTo>
                    <a:pt x="44" y="0"/>
                  </a:moveTo>
                  <a:lnTo>
                    <a:pt x="1" y="14525"/>
                  </a:lnTo>
                  <a:cubicBezTo>
                    <a:pt x="48" y="14533"/>
                    <a:pt x="96" y="14541"/>
                    <a:pt x="141" y="14549"/>
                  </a:cubicBezTo>
                  <a:lnTo>
                    <a:pt x="185" y="26"/>
                  </a:lnTo>
                  <a:cubicBezTo>
                    <a:pt x="137" y="18"/>
                    <a:pt x="90" y="14"/>
                    <a:pt x="44"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76"/>
            <p:cNvSpPr/>
            <p:nvPr/>
          </p:nvSpPr>
          <p:spPr>
            <a:xfrm>
              <a:off x="7446222" y="2239576"/>
              <a:ext cx="2439" cy="178433"/>
            </a:xfrm>
            <a:custGeom>
              <a:avLst/>
              <a:gdLst/>
              <a:ahLst/>
              <a:cxnLst/>
              <a:rect l="l" t="t" r="r" b="b"/>
              <a:pathLst>
                <a:path w="199" h="14560" extrusionOk="0">
                  <a:moveTo>
                    <a:pt x="44" y="1"/>
                  </a:moveTo>
                  <a:lnTo>
                    <a:pt x="0" y="14520"/>
                  </a:lnTo>
                  <a:cubicBezTo>
                    <a:pt x="52" y="14534"/>
                    <a:pt x="103" y="14546"/>
                    <a:pt x="155" y="14559"/>
                  </a:cubicBezTo>
                  <a:lnTo>
                    <a:pt x="198" y="34"/>
                  </a:lnTo>
                  <a:cubicBezTo>
                    <a:pt x="141" y="27"/>
                    <a:pt x="89" y="13"/>
                    <a:pt x="44"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76"/>
            <p:cNvSpPr/>
            <p:nvPr/>
          </p:nvSpPr>
          <p:spPr>
            <a:xfrm>
              <a:off x="7444102" y="2238804"/>
              <a:ext cx="2659" cy="178739"/>
            </a:xfrm>
            <a:custGeom>
              <a:avLst/>
              <a:gdLst/>
              <a:ahLst/>
              <a:cxnLst/>
              <a:rect l="l" t="t" r="r" b="b"/>
              <a:pathLst>
                <a:path w="217" h="14585" extrusionOk="0">
                  <a:moveTo>
                    <a:pt x="43" y="0"/>
                  </a:moveTo>
                  <a:lnTo>
                    <a:pt x="1" y="14525"/>
                  </a:lnTo>
                  <a:cubicBezTo>
                    <a:pt x="56" y="14547"/>
                    <a:pt x="114" y="14567"/>
                    <a:pt x="173" y="14585"/>
                  </a:cubicBezTo>
                  <a:lnTo>
                    <a:pt x="217" y="64"/>
                  </a:lnTo>
                  <a:cubicBezTo>
                    <a:pt x="155" y="42"/>
                    <a:pt x="94" y="22"/>
                    <a:pt x="43"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76"/>
            <p:cNvSpPr/>
            <p:nvPr/>
          </p:nvSpPr>
          <p:spPr>
            <a:xfrm>
              <a:off x="7436174" y="2230165"/>
              <a:ext cx="8454" cy="186656"/>
            </a:xfrm>
            <a:custGeom>
              <a:avLst/>
              <a:gdLst/>
              <a:ahLst/>
              <a:cxnLst/>
              <a:rect l="l" t="t" r="r" b="b"/>
              <a:pathLst>
                <a:path w="690" h="15231" extrusionOk="0">
                  <a:moveTo>
                    <a:pt x="42" y="0"/>
                  </a:moveTo>
                  <a:lnTo>
                    <a:pt x="0" y="14525"/>
                  </a:lnTo>
                  <a:cubicBezTo>
                    <a:pt x="0" y="14743"/>
                    <a:pt x="145" y="14959"/>
                    <a:pt x="432" y="15127"/>
                  </a:cubicBezTo>
                  <a:cubicBezTo>
                    <a:pt x="501" y="15167"/>
                    <a:pt x="573" y="15201"/>
                    <a:pt x="648" y="15230"/>
                  </a:cubicBezTo>
                  <a:lnTo>
                    <a:pt x="690" y="705"/>
                  </a:lnTo>
                  <a:cubicBezTo>
                    <a:pt x="610" y="676"/>
                    <a:pt x="539" y="646"/>
                    <a:pt x="474" y="608"/>
                  </a:cubicBezTo>
                  <a:cubicBezTo>
                    <a:pt x="188" y="440"/>
                    <a:pt x="42" y="220"/>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76"/>
            <p:cNvSpPr/>
            <p:nvPr/>
          </p:nvSpPr>
          <p:spPr>
            <a:xfrm>
              <a:off x="7434911" y="2219773"/>
              <a:ext cx="39559" cy="20870"/>
            </a:xfrm>
            <a:custGeom>
              <a:avLst/>
              <a:gdLst/>
              <a:ahLst/>
              <a:cxnLst/>
              <a:rect l="l" t="t" r="r" b="b"/>
              <a:pathLst>
                <a:path w="3228" h="1703" extrusionOk="0">
                  <a:moveTo>
                    <a:pt x="1610" y="0"/>
                  </a:moveTo>
                  <a:cubicBezTo>
                    <a:pt x="1234" y="0"/>
                    <a:pt x="858" y="83"/>
                    <a:pt x="573" y="250"/>
                  </a:cubicBezTo>
                  <a:cubicBezTo>
                    <a:pt x="0" y="581"/>
                    <a:pt x="0" y="1122"/>
                    <a:pt x="577" y="1456"/>
                  </a:cubicBezTo>
                  <a:cubicBezTo>
                    <a:pt x="864" y="1620"/>
                    <a:pt x="1239" y="1702"/>
                    <a:pt x="1614" y="1702"/>
                  </a:cubicBezTo>
                  <a:cubicBezTo>
                    <a:pt x="1991" y="1702"/>
                    <a:pt x="2368" y="1619"/>
                    <a:pt x="2655" y="1452"/>
                  </a:cubicBezTo>
                  <a:cubicBezTo>
                    <a:pt x="3227" y="1118"/>
                    <a:pt x="3221" y="581"/>
                    <a:pt x="2649" y="252"/>
                  </a:cubicBezTo>
                  <a:lnTo>
                    <a:pt x="2649" y="250"/>
                  </a:lnTo>
                  <a:cubicBezTo>
                    <a:pt x="2363" y="83"/>
                    <a:pt x="1986" y="0"/>
                    <a:pt x="1610"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76"/>
            <p:cNvSpPr/>
            <p:nvPr/>
          </p:nvSpPr>
          <p:spPr>
            <a:xfrm>
              <a:off x="7382660" y="1936567"/>
              <a:ext cx="136288" cy="335995"/>
            </a:xfrm>
            <a:custGeom>
              <a:avLst/>
              <a:gdLst/>
              <a:ahLst/>
              <a:cxnLst/>
              <a:rect l="l" t="t" r="r" b="b"/>
              <a:pathLst>
                <a:path w="11121" h="27417" extrusionOk="0">
                  <a:moveTo>
                    <a:pt x="11120" y="34"/>
                  </a:moveTo>
                  <a:lnTo>
                    <a:pt x="11120" y="39"/>
                  </a:lnTo>
                  <a:lnTo>
                    <a:pt x="11120" y="39"/>
                  </a:lnTo>
                  <a:cubicBezTo>
                    <a:pt x="11120" y="37"/>
                    <a:pt x="11120" y="36"/>
                    <a:pt x="11120" y="34"/>
                  </a:cubicBezTo>
                  <a:close/>
                  <a:moveTo>
                    <a:pt x="70" y="1"/>
                  </a:moveTo>
                  <a:lnTo>
                    <a:pt x="5" y="24203"/>
                  </a:lnTo>
                  <a:cubicBezTo>
                    <a:pt x="1" y="25027"/>
                    <a:pt x="544" y="25857"/>
                    <a:pt x="1637" y="26487"/>
                  </a:cubicBezTo>
                  <a:cubicBezTo>
                    <a:pt x="1887" y="26630"/>
                    <a:pt x="2152" y="26752"/>
                    <a:pt x="2434" y="26867"/>
                  </a:cubicBezTo>
                  <a:cubicBezTo>
                    <a:pt x="2444" y="26871"/>
                    <a:pt x="2463" y="26875"/>
                    <a:pt x="2477" y="26879"/>
                  </a:cubicBezTo>
                  <a:cubicBezTo>
                    <a:pt x="2519" y="26897"/>
                    <a:pt x="2566" y="26909"/>
                    <a:pt x="2612" y="26925"/>
                  </a:cubicBezTo>
                  <a:cubicBezTo>
                    <a:pt x="2776" y="26986"/>
                    <a:pt x="2931" y="27044"/>
                    <a:pt x="3099" y="27091"/>
                  </a:cubicBezTo>
                  <a:cubicBezTo>
                    <a:pt x="3190" y="27117"/>
                    <a:pt x="3287" y="27139"/>
                    <a:pt x="3377" y="27159"/>
                  </a:cubicBezTo>
                  <a:cubicBezTo>
                    <a:pt x="3428" y="27170"/>
                    <a:pt x="3486" y="27184"/>
                    <a:pt x="3537" y="27196"/>
                  </a:cubicBezTo>
                  <a:cubicBezTo>
                    <a:pt x="3583" y="27210"/>
                    <a:pt x="3630" y="27222"/>
                    <a:pt x="3678" y="27230"/>
                  </a:cubicBezTo>
                  <a:cubicBezTo>
                    <a:pt x="3856" y="27267"/>
                    <a:pt x="4038" y="27301"/>
                    <a:pt x="4226" y="27327"/>
                  </a:cubicBezTo>
                  <a:cubicBezTo>
                    <a:pt x="4292" y="27337"/>
                    <a:pt x="4357" y="27341"/>
                    <a:pt x="4423" y="27349"/>
                  </a:cubicBezTo>
                  <a:cubicBezTo>
                    <a:pt x="4470" y="27353"/>
                    <a:pt x="4516" y="27361"/>
                    <a:pt x="4559" y="27365"/>
                  </a:cubicBezTo>
                  <a:cubicBezTo>
                    <a:pt x="4625" y="27374"/>
                    <a:pt x="4694" y="27382"/>
                    <a:pt x="4761" y="27386"/>
                  </a:cubicBezTo>
                  <a:cubicBezTo>
                    <a:pt x="4944" y="27404"/>
                    <a:pt x="5122" y="27412"/>
                    <a:pt x="5304" y="27416"/>
                  </a:cubicBezTo>
                  <a:lnTo>
                    <a:pt x="5629" y="27416"/>
                  </a:lnTo>
                  <a:cubicBezTo>
                    <a:pt x="5708" y="27416"/>
                    <a:pt x="5788" y="27416"/>
                    <a:pt x="5873" y="27412"/>
                  </a:cubicBezTo>
                  <a:cubicBezTo>
                    <a:pt x="6079" y="27408"/>
                    <a:pt x="6281" y="27396"/>
                    <a:pt x="6487" y="27374"/>
                  </a:cubicBezTo>
                  <a:cubicBezTo>
                    <a:pt x="6511" y="27370"/>
                    <a:pt x="6528" y="27365"/>
                    <a:pt x="6552" y="27365"/>
                  </a:cubicBezTo>
                  <a:cubicBezTo>
                    <a:pt x="6608" y="27357"/>
                    <a:pt x="6665" y="27345"/>
                    <a:pt x="6727" y="27341"/>
                  </a:cubicBezTo>
                  <a:cubicBezTo>
                    <a:pt x="6881" y="27319"/>
                    <a:pt x="7036" y="27301"/>
                    <a:pt x="7190" y="27277"/>
                  </a:cubicBezTo>
                  <a:cubicBezTo>
                    <a:pt x="7259" y="27260"/>
                    <a:pt x="7321" y="27238"/>
                    <a:pt x="7392" y="27226"/>
                  </a:cubicBezTo>
                  <a:cubicBezTo>
                    <a:pt x="7578" y="27184"/>
                    <a:pt x="7763" y="27139"/>
                    <a:pt x="7941" y="27087"/>
                  </a:cubicBezTo>
                  <a:cubicBezTo>
                    <a:pt x="8040" y="27061"/>
                    <a:pt x="8143" y="27044"/>
                    <a:pt x="8236" y="27014"/>
                  </a:cubicBezTo>
                  <a:cubicBezTo>
                    <a:pt x="8315" y="26988"/>
                    <a:pt x="8391" y="26954"/>
                    <a:pt x="8466" y="26925"/>
                  </a:cubicBezTo>
                  <a:cubicBezTo>
                    <a:pt x="8535" y="26901"/>
                    <a:pt x="8607" y="26875"/>
                    <a:pt x="8672" y="26849"/>
                  </a:cubicBezTo>
                  <a:cubicBezTo>
                    <a:pt x="8943" y="26741"/>
                    <a:pt x="9207" y="26622"/>
                    <a:pt x="9447" y="26483"/>
                  </a:cubicBezTo>
                  <a:cubicBezTo>
                    <a:pt x="9470" y="26469"/>
                    <a:pt x="9492" y="26457"/>
                    <a:pt x="9516" y="26443"/>
                  </a:cubicBezTo>
                  <a:cubicBezTo>
                    <a:pt x="9567" y="26410"/>
                    <a:pt x="9615" y="26372"/>
                    <a:pt x="9666" y="26342"/>
                  </a:cubicBezTo>
                  <a:cubicBezTo>
                    <a:pt x="9732" y="26301"/>
                    <a:pt x="9797" y="26257"/>
                    <a:pt x="9859" y="26216"/>
                  </a:cubicBezTo>
                  <a:cubicBezTo>
                    <a:pt x="9910" y="26172"/>
                    <a:pt x="9962" y="26130"/>
                    <a:pt x="10013" y="26089"/>
                  </a:cubicBezTo>
                  <a:cubicBezTo>
                    <a:pt x="10074" y="26043"/>
                    <a:pt x="10126" y="26000"/>
                    <a:pt x="10178" y="25954"/>
                  </a:cubicBezTo>
                  <a:cubicBezTo>
                    <a:pt x="10191" y="25946"/>
                    <a:pt x="10205" y="25936"/>
                    <a:pt x="10215" y="25924"/>
                  </a:cubicBezTo>
                  <a:cubicBezTo>
                    <a:pt x="10239" y="25903"/>
                    <a:pt x="10253" y="25881"/>
                    <a:pt x="10277" y="25861"/>
                  </a:cubicBezTo>
                  <a:cubicBezTo>
                    <a:pt x="10360" y="25776"/>
                    <a:pt x="10435" y="25697"/>
                    <a:pt x="10506" y="25611"/>
                  </a:cubicBezTo>
                  <a:cubicBezTo>
                    <a:pt x="10520" y="25594"/>
                    <a:pt x="10542" y="25578"/>
                    <a:pt x="10558" y="25556"/>
                  </a:cubicBezTo>
                  <a:cubicBezTo>
                    <a:pt x="10572" y="25538"/>
                    <a:pt x="10580" y="25518"/>
                    <a:pt x="10594" y="25500"/>
                  </a:cubicBezTo>
                  <a:cubicBezTo>
                    <a:pt x="10641" y="25433"/>
                    <a:pt x="10683" y="25370"/>
                    <a:pt x="10726" y="25302"/>
                  </a:cubicBezTo>
                  <a:cubicBezTo>
                    <a:pt x="10744" y="25277"/>
                    <a:pt x="10764" y="25251"/>
                    <a:pt x="10778" y="25227"/>
                  </a:cubicBezTo>
                  <a:cubicBezTo>
                    <a:pt x="10786" y="25213"/>
                    <a:pt x="10792" y="25201"/>
                    <a:pt x="10796" y="25183"/>
                  </a:cubicBezTo>
                  <a:cubicBezTo>
                    <a:pt x="10829" y="25130"/>
                    <a:pt x="10857" y="25069"/>
                    <a:pt x="10881" y="25011"/>
                  </a:cubicBezTo>
                  <a:cubicBezTo>
                    <a:pt x="10895" y="24977"/>
                    <a:pt x="10912" y="24946"/>
                    <a:pt x="10926" y="24914"/>
                  </a:cubicBezTo>
                  <a:cubicBezTo>
                    <a:pt x="10932" y="24900"/>
                    <a:pt x="10932" y="24888"/>
                    <a:pt x="10936" y="24880"/>
                  </a:cubicBezTo>
                  <a:cubicBezTo>
                    <a:pt x="10956" y="24819"/>
                    <a:pt x="10970" y="24765"/>
                    <a:pt x="10984" y="24710"/>
                  </a:cubicBezTo>
                  <a:cubicBezTo>
                    <a:pt x="10994" y="24672"/>
                    <a:pt x="11008" y="24639"/>
                    <a:pt x="11015" y="24601"/>
                  </a:cubicBezTo>
                  <a:cubicBezTo>
                    <a:pt x="11015" y="24591"/>
                    <a:pt x="11015" y="24583"/>
                    <a:pt x="11021" y="24569"/>
                  </a:cubicBezTo>
                  <a:cubicBezTo>
                    <a:pt x="11025" y="24516"/>
                    <a:pt x="11031" y="24452"/>
                    <a:pt x="11039" y="24393"/>
                  </a:cubicBezTo>
                  <a:cubicBezTo>
                    <a:pt x="11039" y="24359"/>
                    <a:pt x="11049" y="24322"/>
                    <a:pt x="11049" y="24282"/>
                  </a:cubicBezTo>
                  <a:cubicBezTo>
                    <a:pt x="11053" y="24266"/>
                    <a:pt x="11053" y="24252"/>
                    <a:pt x="11053" y="24236"/>
                  </a:cubicBezTo>
                  <a:lnTo>
                    <a:pt x="11120" y="39"/>
                  </a:lnTo>
                  <a:lnTo>
                    <a:pt x="11120" y="39"/>
                  </a:lnTo>
                  <a:cubicBezTo>
                    <a:pt x="11120" y="92"/>
                    <a:pt x="11114" y="145"/>
                    <a:pt x="11105" y="199"/>
                  </a:cubicBezTo>
                  <a:lnTo>
                    <a:pt x="11107" y="199"/>
                  </a:lnTo>
                  <a:cubicBezTo>
                    <a:pt x="11103" y="258"/>
                    <a:pt x="11097" y="314"/>
                    <a:pt x="11087" y="365"/>
                  </a:cubicBezTo>
                  <a:cubicBezTo>
                    <a:pt x="11079" y="415"/>
                    <a:pt x="11065" y="466"/>
                    <a:pt x="11049" y="512"/>
                  </a:cubicBezTo>
                  <a:cubicBezTo>
                    <a:pt x="11035" y="567"/>
                    <a:pt x="11027" y="623"/>
                    <a:pt x="11008" y="672"/>
                  </a:cubicBezTo>
                  <a:cubicBezTo>
                    <a:pt x="10990" y="720"/>
                    <a:pt x="10966" y="761"/>
                    <a:pt x="10946" y="809"/>
                  </a:cubicBezTo>
                  <a:cubicBezTo>
                    <a:pt x="10922" y="868"/>
                    <a:pt x="10901" y="922"/>
                    <a:pt x="10867" y="981"/>
                  </a:cubicBezTo>
                  <a:cubicBezTo>
                    <a:pt x="10849" y="1025"/>
                    <a:pt x="10819" y="1062"/>
                    <a:pt x="10792" y="1100"/>
                  </a:cubicBezTo>
                  <a:cubicBezTo>
                    <a:pt x="10754" y="1167"/>
                    <a:pt x="10712" y="1231"/>
                    <a:pt x="10665" y="1298"/>
                  </a:cubicBezTo>
                  <a:cubicBezTo>
                    <a:pt x="10637" y="1332"/>
                    <a:pt x="10603" y="1369"/>
                    <a:pt x="10576" y="1409"/>
                  </a:cubicBezTo>
                  <a:cubicBezTo>
                    <a:pt x="10506" y="1492"/>
                    <a:pt x="10425" y="1577"/>
                    <a:pt x="10342" y="1663"/>
                  </a:cubicBezTo>
                  <a:cubicBezTo>
                    <a:pt x="10308" y="1690"/>
                    <a:pt x="10281" y="1718"/>
                    <a:pt x="10253" y="1746"/>
                  </a:cubicBezTo>
                  <a:cubicBezTo>
                    <a:pt x="10195" y="1797"/>
                    <a:pt x="10136" y="1843"/>
                    <a:pt x="10074" y="1890"/>
                  </a:cubicBezTo>
                  <a:cubicBezTo>
                    <a:pt x="10027" y="1932"/>
                    <a:pt x="9981" y="1970"/>
                    <a:pt x="9924" y="2009"/>
                  </a:cubicBezTo>
                  <a:cubicBezTo>
                    <a:pt x="9863" y="2059"/>
                    <a:pt x="9789" y="2102"/>
                    <a:pt x="9718" y="2148"/>
                  </a:cubicBezTo>
                  <a:cubicBezTo>
                    <a:pt x="9653" y="2192"/>
                    <a:pt x="9587" y="2237"/>
                    <a:pt x="9516" y="2279"/>
                  </a:cubicBezTo>
                  <a:cubicBezTo>
                    <a:pt x="9278" y="2415"/>
                    <a:pt x="9015" y="2532"/>
                    <a:pt x="8751" y="2643"/>
                  </a:cubicBezTo>
                  <a:cubicBezTo>
                    <a:pt x="8678" y="2673"/>
                    <a:pt x="8603" y="2699"/>
                    <a:pt x="8527" y="2728"/>
                  </a:cubicBezTo>
                  <a:cubicBezTo>
                    <a:pt x="8363" y="2786"/>
                    <a:pt x="8189" y="2833"/>
                    <a:pt x="8016" y="2883"/>
                  </a:cubicBezTo>
                  <a:cubicBezTo>
                    <a:pt x="7832" y="2934"/>
                    <a:pt x="7650" y="2980"/>
                    <a:pt x="7462" y="3020"/>
                  </a:cubicBezTo>
                  <a:cubicBezTo>
                    <a:pt x="7242" y="3065"/>
                    <a:pt x="7022" y="3107"/>
                    <a:pt x="6792" y="3138"/>
                  </a:cubicBezTo>
                  <a:cubicBezTo>
                    <a:pt x="6734" y="3140"/>
                    <a:pt x="6679" y="3154"/>
                    <a:pt x="6624" y="3158"/>
                  </a:cubicBezTo>
                  <a:cubicBezTo>
                    <a:pt x="6313" y="3192"/>
                    <a:pt x="6003" y="3210"/>
                    <a:pt x="5698" y="3214"/>
                  </a:cubicBezTo>
                  <a:lnTo>
                    <a:pt x="5544" y="3214"/>
                  </a:lnTo>
                  <a:cubicBezTo>
                    <a:pt x="5239" y="3210"/>
                    <a:pt x="4934" y="3192"/>
                    <a:pt x="4635" y="3162"/>
                  </a:cubicBezTo>
                  <a:cubicBezTo>
                    <a:pt x="4583" y="3154"/>
                    <a:pt x="4536" y="3150"/>
                    <a:pt x="4488" y="3146"/>
                  </a:cubicBezTo>
                  <a:cubicBezTo>
                    <a:pt x="4189" y="3107"/>
                    <a:pt x="3894" y="3057"/>
                    <a:pt x="3606" y="2994"/>
                  </a:cubicBezTo>
                  <a:cubicBezTo>
                    <a:pt x="3551" y="2980"/>
                    <a:pt x="3499" y="2968"/>
                    <a:pt x="3442" y="2956"/>
                  </a:cubicBezTo>
                  <a:cubicBezTo>
                    <a:pt x="3184" y="2889"/>
                    <a:pt x="2931" y="2812"/>
                    <a:pt x="2687" y="2722"/>
                  </a:cubicBezTo>
                  <a:cubicBezTo>
                    <a:pt x="2642" y="2707"/>
                    <a:pt x="2590" y="2693"/>
                    <a:pt x="2543" y="2677"/>
                  </a:cubicBezTo>
                  <a:cubicBezTo>
                    <a:pt x="2247" y="2562"/>
                    <a:pt x="1966" y="2431"/>
                    <a:pt x="1703" y="2279"/>
                  </a:cubicBezTo>
                  <a:cubicBezTo>
                    <a:pt x="615" y="1653"/>
                    <a:pt x="70" y="825"/>
                    <a:pt x="70"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76"/>
            <p:cNvSpPr/>
            <p:nvPr/>
          </p:nvSpPr>
          <p:spPr>
            <a:xfrm>
              <a:off x="7376863" y="1897549"/>
              <a:ext cx="148812" cy="78444"/>
            </a:xfrm>
            <a:custGeom>
              <a:avLst/>
              <a:gdLst/>
              <a:ahLst/>
              <a:cxnLst/>
              <a:rect l="l" t="t" r="r" b="b"/>
              <a:pathLst>
                <a:path w="12143" h="6401" extrusionOk="0">
                  <a:moveTo>
                    <a:pt x="6049" y="0"/>
                  </a:moveTo>
                  <a:cubicBezTo>
                    <a:pt x="4638" y="0"/>
                    <a:pt x="3228" y="312"/>
                    <a:pt x="2154" y="934"/>
                  </a:cubicBezTo>
                  <a:cubicBezTo>
                    <a:pt x="0" y="2188"/>
                    <a:pt x="14" y="4217"/>
                    <a:pt x="2176" y="5465"/>
                  </a:cubicBezTo>
                  <a:cubicBezTo>
                    <a:pt x="3257" y="6089"/>
                    <a:pt x="4674" y="6401"/>
                    <a:pt x="6088" y="6401"/>
                  </a:cubicBezTo>
                  <a:cubicBezTo>
                    <a:pt x="7503" y="6401"/>
                    <a:pt x="8915" y="6089"/>
                    <a:pt x="9989" y="5465"/>
                  </a:cubicBezTo>
                  <a:cubicBezTo>
                    <a:pt x="12142" y="4213"/>
                    <a:pt x="12124" y="2188"/>
                    <a:pt x="9967" y="940"/>
                  </a:cubicBezTo>
                  <a:cubicBezTo>
                    <a:pt x="8882" y="313"/>
                    <a:pt x="7465" y="0"/>
                    <a:pt x="6049"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76"/>
            <p:cNvSpPr/>
            <p:nvPr/>
          </p:nvSpPr>
          <p:spPr>
            <a:xfrm>
              <a:off x="7433012" y="1762312"/>
              <a:ext cx="36459" cy="188433"/>
            </a:xfrm>
            <a:custGeom>
              <a:avLst/>
              <a:gdLst/>
              <a:ahLst/>
              <a:cxnLst/>
              <a:rect l="l" t="t" r="r" b="b"/>
              <a:pathLst>
                <a:path w="2975" h="15376" extrusionOk="0">
                  <a:moveTo>
                    <a:pt x="2974" y="5"/>
                  </a:moveTo>
                  <a:lnTo>
                    <a:pt x="2974" y="7"/>
                  </a:lnTo>
                  <a:lnTo>
                    <a:pt x="2974" y="7"/>
                  </a:lnTo>
                  <a:cubicBezTo>
                    <a:pt x="2974" y="6"/>
                    <a:pt x="2974" y="5"/>
                    <a:pt x="2974" y="5"/>
                  </a:cubicBezTo>
                  <a:close/>
                  <a:moveTo>
                    <a:pt x="42" y="1"/>
                  </a:moveTo>
                  <a:lnTo>
                    <a:pt x="1" y="14522"/>
                  </a:lnTo>
                  <a:cubicBezTo>
                    <a:pt x="1" y="14740"/>
                    <a:pt x="145" y="14961"/>
                    <a:pt x="436" y="15126"/>
                  </a:cubicBezTo>
                  <a:cubicBezTo>
                    <a:pt x="723" y="15292"/>
                    <a:pt x="1098" y="15375"/>
                    <a:pt x="1473" y="15375"/>
                  </a:cubicBezTo>
                  <a:cubicBezTo>
                    <a:pt x="1847" y="15375"/>
                    <a:pt x="2221" y="15292"/>
                    <a:pt x="2505" y="15126"/>
                  </a:cubicBezTo>
                  <a:cubicBezTo>
                    <a:pt x="2796" y="14961"/>
                    <a:pt x="2936" y="14745"/>
                    <a:pt x="2936" y="14530"/>
                  </a:cubicBezTo>
                  <a:lnTo>
                    <a:pt x="2974" y="7"/>
                  </a:lnTo>
                  <a:lnTo>
                    <a:pt x="2974" y="7"/>
                  </a:lnTo>
                  <a:cubicBezTo>
                    <a:pt x="2973" y="226"/>
                    <a:pt x="2832" y="441"/>
                    <a:pt x="2546" y="605"/>
                  </a:cubicBezTo>
                  <a:cubicBezTo>
                    <a:pt x="2263" y="769"/>
                    <a:pt x="1889" y="851"/>
                    <a:pt x="1514" y="851"/>
                  </a:cubicBezTo>
                  <a:cubicBezTo>
                    <a:pt x="1139" y="851"/>
                    <a:pt x="762" y="769"/>
                    <a:pt x="474" y="605"/>
                  </a:cubicBezTo>
                  <a:cubicBezTo>
                    <a:pt x="189" y="436"/>
                    <a:pt x="42" y="217"/>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76"/>
            <p:cNvSpPr/>
            <p:nvPr/>
          </p:nvSpPr>
          <p:spPr>
            <a:xfrm>
              <a:off x="7468990" y="1762361"/>
              <a:ext cx="478" cy="178163"/>
            </a:xfrm>
            <a:custGeom>
              <a:avLst/>
              <a:gdLst/>
              <a:ahLst/>
              <a:cxnLst/>
              <a:rect l="l" t="t" r="r" b="b"/>
              <a:pathLst>
                <a:path w="39" h="14538" extrusionOk="0">
                  <a:moveTo>
                    <a:pt x="38" y="1"/>
                  </a:moveTo>
                  <a:lnTo>
                    <a:pt x="0" y="14526"/>
                  </a:lnTo>
                  <a:lnTo>
                    <a:pt x="0" y="14537"/>
                  </a:lnTo>
                  <a:lnTo>
                    <a:pt x="38" y="14"/>
                  </a:lnTo>
                  <a:lnTo>
                    <a:pt x="38"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76"/>
            <p:cNvSpPr/>
            <p:nvPr/>
          </p:nvSpPr>
          <p:spPr>
            <a:xfrm>
              <a:off x="7468819" y="1762533"/>
              <a:ext cx="649" cy="179033"/>
            </a:xfrm>
            <a:custGeom>
              <a:avLst/>
              <a:gdLst/>
              <a:ahLst/>
              <a:cxnLst/>
              <a:rect l="l" t="t" r="r" b="b"/>
              <a:pathLst>
                <a:path w="53" h="14609" extrusionOk="0">
                  <a:moveTo>
                    <a:pt x="52" y="0"/>
                  </a:moveTo>
                  <a:lnTo>
                    <a:pt x="52" y="1"/>
                  </a:lnTo>
                  <a:lnTo>
                    <a:pt x="52" y="1"/>
                  </a:lnTo>
                  <a:cubicBezTo>
                    <a:pt x="52" y="1"/>
                    <a:pt x="52" y="1"/>
                    <a:pt x="52" y="0"/>
                  </a:cubicBezTo>
                  <a:close/>
                  <a:moveTo>
                    <a:pt x="52" y="1"/>
                  </a:moveTo>
                  <a:lnTo>
                    <a:pt x="52" y="1"/>
                  </a:lnTo>
                  <a:cubicBezTo>
                    <a:pt x="52" y="29"/>
                    <a:pt x="46" y="58"/>
                    <a:pt x="42" y="84"/>
                  </a:cubicBezTo>
                  <a:lnTo>
                    <a:pt x="1" y="14609"/>
                  </a:lnTo>
                  <a:cubicBezTo>
                    <a:pt x="9" y="14579"/>
                    <a:pt x="9" y="14553"/>
                    <a:pt x="14" y="14523"/>
                  </a:cubicBezTo>
                  <a:lnTo>
                    <a:pt x="52"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76"/>
            <p:cNvSpPr/>
            <p:nvPr/>
          </p:nvSpPr>
          <p:spPr>
            <a:xfrm>
              <a:off x="7468574" y="1763550"/>
              <a:ext cx="772" cy="178984"/>
            </a:xfrm>
            <a:custGeom>
              <a:avLst/>
              <a:gdLst/>
              <a:ahLst/>
              <a:cxnLst/>
              <a:rect l="l" t="t" r="r" b="b"/>
              <a:pathLst>
                <a:path w="63" h="14605" extrusionOk="0">
                  <a:moveTo>
                    <a:pt x="62" y="1"/>
                  </a:moveTo>
                  <a:lnTo>
                    <a:pt x="62" y="1"/>
                  </a:lnTo>
                  <a:lnTo>
                    <a:pt x="62" y="1"/>
                  </a:lnTo>
                  <a:cubicBezTo>
                    <a:pt x="62" y="1"/>
                    <a:pt x="62" y="1"/>
                    <a:pt x="62" y="1"/>
                  </a:cubicBezTo>
                  <a:close/>
                  <a:moveTo>
                    <a:pt x="62" y="1"/>
                  </a:moveTo>
                  <a:cubicBezTo>
                    <a:pt x="62" y="31"/>
                    <a:pt x="52" y="56"/>
                    <a:pt x="42" y="86"/>
                  </a:cubicBezTo>
                  <a:lnTo>
                    <a:pt x="1" y="14605"/>
                  </a:lnTo>
                  <a:cubicBezTo>
                    <a:pt x="11" y="14581"/>
                    <a:pt x="21" y="14551"/>
                    <a:pt x="21" y="14526"/>
                  </a:cubicBezTo>
                  <a:lnTo>
                    <a:pt x="62"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76"/>
            <p:cNvSpPr/>
            <p:nvPr/>
          </p:nvSpPr>
          <p:spPr>
            <a:xfrm>
              <a:off x="7468071" y="1764592"/>
              <a:ext cx="1029" cy="178997"/>
            </a:xfrm>
            <a:custGeom>
              <a:avLst/>
              <a:gdLst/>
              <a:ahLst/>
              <a:cxnLst/>
              <a:rect l="l" t="t" r="r" b="b"/>
              <a:pathLst>
                <a:path w="84" h="14606" extrusionOk="0">
                  <a:moveTo>
                    <a:pt x="83" y="1"/>
                  </a:moveTo>
                  <a:lnTo>
                    <a:pt x="83" y="1"/>
                  </a:lnTo>
                  <a:cubicBezTo>
                    <a:pt x="70" y="31"/>
                    <a:pt x="62" y="56"/>
                    <a:pt x="42" y="86"/>
                  </a:cubicBezTo>
                  <a:lnTo>
                    <a:pt x="0" y="14605"/>
                  </a:lnTo>
                  <a:cubicBezTo>
                    <a:pt x="18" y="14579"/>
                    <a:pt x="28" y="14552"/>
                    <a:pt x="42" y="14520"/>
                  </a:cubicBezTo>
                  <a:lnTo>
                    <a:pt x="83"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76"/>
            <p:cNvSpPr/>
            <p:nvPr/>
          </p:nvSpPr>
          <p:spPr>
            <a:xfrm>
              <a:off x="7467361" y="1765645"/>
              <a:ext cx="1225" cy="179033"/>
            </a:xfrm>
            <a:custGeom>
              <a:avLst/>
              <a:gdLst/>
              <a:ahLst/>
              <a:cxnLst/>
              <a:rect l="l" t="t" r="r" b="b"/>
              <a:pathLst>
                <a:path w="100" h="14609" extrusionOk="0">
                  <a:moveTo>
                    <a:pt x="100" y="0"/>
                  </a:moveTo>
                  <a:cubicBezTo>
                    <a:pt x="82" y="30"/>
                    <a:pt x="62" y="59"/>
                    <a:pt x="38" y="83"/>
                  </a:cubicBezTo>
                  <a:lnTo>
                    <a:pt x="1" y="14608"/>
                  </a:lnTo>
                  <a:cubicBezTo>
                    <a:pt x="21" y="14578"/>
                    <a:pt x="38" y="14549"/>
                    <a:pt x="58" y="14519"/>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76"/>
            <p:cNvSpPr/>
            <p:nvPr/>
          </p:nvSpPr>
          <p:spPr>
            <a:xfrm>
              <a:off x="7466221" y="1766663"/>
              <a:ext cx="1618" cy="179254"/>
            </a:xfrm>
            <a:custGeom>
              <a:avLst/>
              <a:gdLst/>
              <a:ahLst/>
              <a:cxnLst/>
              <a:rect l="l" t="t" r="r" b="b"/>
              <a:pathLst>
                <a:path w="132" h="14627" extrusionOk="0">
                  <a:moveTo>
                    <a:pt x="131" y="0"/>
                  </a:moveTo>
                  <a:cubicBezTo>
                    <a:pt x="110" y="40"/>
                    <a:pt x="76" y="68"/>
                    <a:pt x="42" y="103"/>
                  </a:cubicBezTo>
                  <a:lnTo>
                    <a:pt x="1" y="14626"/>
                  </a:lnTo>
                  <a:cubicBezTo>
                    <a:pt x="38" y="14593"/>
                    <a:pt x="66" y="14559"/>
                    <a:pt x="94" y="14525"/>
                  </a:cubicBezTo>
                  <a:lnTo>
                    <a:pt x="131"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76"/>
            <p:cNvSpPr/>
            <p:nvPr/>
          </p:nvSpPr>
          <p:spPr>
            <a:xfrm>
              <a:off x="7463917" y="1767925"/>
              <a:ext cx="2831" cy="179634"/>
            </a:xfrm>
            <a:custGeom>
              <a:avLst/>
              <a:gdLst/>
              <a:ahLst/>
              <a:cxnLst/>
              <a:rect l="l" t="t" r="r" b="b"/>
              <a:pathLst>
                <a:path w="231" h="14658" extrusionOk="0">
                  <a:moveTo>
                    <a:pt x="230" y="0"/>
                  </a:moveTo>
                  <a:cubicBezTo>
                    <a:pt x="181" y="46"/>
                    <a:pt x="113" y="91"/>
                    <a:pt x="44" y="135"/>
                  </a:cubicBezTo>
                  <a:lnTo>
                    <a:pt x="0" y="14658"/>
                  </a:lnTo>
                  <a:cubicBezTo>
                    <a:pt x="76" y="14616"/>
                    <a:pt x="137" y="14571"/>
                    <a:pt x="189" y="14523"/>
                  </a:cubicBezTo>
                  <a:lnTo>
                    <a:pt x="23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76"/>
            <p:cNvSpPr/>
            <p:nvPr/>
          </p:nvSpPr>
          <p:spPr>
            <a:xfrm>
              <a:off x="7459836" y="1769567"/>
              <a:ext cx="4632" cy="179867"/>
            </a:xfrm>
            <a:custGeom>
              <a:avLst/>
              <a:gdLst/>
              <a:ahLst/>
              <a:cxnLst/>
              <a:rect l="l" t="t" r="r" b="b"/>
              <a:pathLst>
                <a:path w="378" h="14677" extrusionOk="0">
                  <a:moveTo>
                    <a:pt x="377" y="1"/>
                  </a:moveTo>
                  <a:lnTo>
                    <a:pt x="377" y="1"/>
                  </a:lnTo>
                  <a:cubicBezTo>
                    <a:pt x="371" y="5"/>
                    <a:pt x="367" y="9"/>
                    <a:pt x="357" y="13"/>
                  </a:cubicBezTo>
                  <a:cubicBezTo>
                    <a:pt x="258" y="68"/>
                    <a:pt x="151" y="120"/>
                    <a:pt x="38" y="153"/>
                  </a:cubicBezTo>
                  <a:lnTo>
                    <a:pt x="1" y="14676"/>
                  </a:lnTo>
                  <a:cubicBezTo>
                    <a:pt x="114" y="14639"/>
                    <a:pt x="223" y="14593"/>
                    <a:pt x="316" y="14534"/>
                  </a:cubicBezTo>
                  <a:cubicBezTo>
                    <a:pt x="326" y="14534"/>
                    <a:pt x="329" y="14530"/>
                    <a:pt x="333" y="14524"/>
                  </a:cubicBezTo>
                  <a:lnTo>
                    <a:pt x="37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76"/>
            <p:cNvSpPr/>
            <p:nvPr/>
          </p:nvSpPr>
          <p:spPr>
            <a:xfrm>
              <a:off x="7456393" y="1771417"/>
              <a:ext cx="3921" cy="178862"/>
            </a:xfrm>
            <a:custGeom>
              <a:avLst/>
              <a:gdLst/>
              <a:ahLst/>
              <a:cxnLst/>
              <a:rect l="l" t="t" r="r" b="b"/>
              <a:pathLst>
                <a:path w="320" h="14595" extrusionOk="0">
                  <a:moveTo>
                    <a:pt x="319" y="1"/>
                  </a:moveTo>
                  <a:cubicBezTo>
                    <a:pt x="230" y="30"/>
                    <a:pt x="137" y="56"/>
                    <a:pt x="44" y="74"/>
                  </a:cubicBezTo>
                  <a:lnTo>
                    <a:pt x="0" y="14595"/>
                  </a:lnTo>
                  <a:cubicBezTo>
                    <a:pt x="99" y="14577"/>
                    <a:pt x="192" y="14551"/>
                    <a:pt x="282" y="14525"/>
                  </a:cubicBezTo>
                  <a:lnTo>
                    <a:pt x="319" y="2"/>
                  </a:lnTo>
                  <a:lnTo>
                    <a:pt x="319"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76"/>
            <p:cNvSpPr/>
            <p:nvPr/>
          </p:nvSpPr>
          <p:spPr>
            <a:xfrm>
              <a:off x="7454114" y="1772312"/>
              <a:ext cx="2818" cy="178286"/>
            </a:xfrm>
            <a:custGeom>
              <a:avLst/>
              <a:gdLst/>
              <a:ahLst/>
              <a:cxnLst/>
              <a:rect l="l" t="t" r="r" b="b"/>
              <a:pathLst>
                <a:path w="230" h="14548" extrusionOk="0">
                  <a:moveTo>
                    <a:pt x="230" y="1"/>
                  </a:moveTo>
                  <a:lnTo>
                    <a:pt x="230" y="1"/>
                  </a:lnTo>
                  <a:cubicBezTo>
                    <a:pt x="169" y="9"/>
                    <a:pt x="107" y="19"/>
                    <a:pt x="42" y="27"/>
                  </a:cubicBezTo>
                  <a:lnTo>
                    <a:pt x="0" y="14548"/>
                  </a:lnTo>
                  <a:cubicBezTo>
                    <a:pt x="65" y="14542"/>
                    <a:pt x="127" y="14534"/>
                    <a:pt x="186" y="14522"/>
                  </a:cubicBezTo>
                  <a:lnTo>
                    <a:pt x="230"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76"/>
            <p:cNvSpPr/>
            <p:nvPr/>
          </p:nvSpPr>
          <p:spPr>
            <a:xfrm>
              <a:off x="7452092" y="1772630"/>
              <a:ext cx="2537" cy="178114"/>
            </a:xfrm>
            <a:custGeom>
              <a:avLst/>
              <a:gdLst/>
              <a:ahLst/>
              <a:cxnLst/>
              <a:rect l="l" t="t" r="r" b="b"/>
              <a:pathLst>
                <a:path w="207" h="14534" extrusionOk="0">
                  <a:moveTo>
                    <a:pt x="207" y="1"/>
                  </a:moveTo>
                  <a:lnTo>
                    <a:pt x="207" y="1"/>
                  </a:lnTo>
                  <a:cubicBezTo>
                    <a:pt x="155" y="5"/>
                    <a:pt x="100" y="8"/>
                    <a:pt x="42" y="8"/>
                  </a:cubicBezTo>
                  <a:lnTo>
                    <a:pt x="1" y="14533"/>
                  </a:lnTo>
                  <a:cubicBezTo>
                    <a:pt x="56" y="14533"/>
                    <a:pt x="114" y="14529"/>
                    <a:pt x="165" y="14522"/>
                  </a:cubicBezTo>
                  <a:lnTo>
                    <a:pt x="20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76"/>
            <p:cNvSpPr/>
            <p:nvPr/>
          </p:nvSpPr>
          <p:spPr>
            <a:xfrm>
              <a:off x="7450303" y="1772728"/>
              <a:ext cx="2316" cy="177992"/>
            </a:xfrm>
            <a:custGeom>
              <a:avLst/>
              <a:gdLst/>
              <a:ahLst/>
              <a:cxnLst/>
              <a:rect l="l" t="t" r="r" b="b"/>
              <a:pathLst>
                <a:path w="189" h="14524" extrusionOk="0">
                  <a:moveTo>
                    <a:pt x="188" y="0"/>
                  </a:moveTo>
                  <a:cubicBezTo>
                    <a:pt x="137" y="4"/>
                    <a:pt x="89" y="4"/>
                    <a:pt x="38" y="4"/>
                  </a:cubicBezTo>
                  <a:lnTo>
                    <a:pt x="0" y="14523"/>
                  </a:lnTo>
                  <a:lnTo>
                    <a:pt x="147" y="14523"/>
                  </a:lnTo>
                  <a:lnTo>
                    <a:pt x="188"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76"/>
            <p:cNvSpPr/>
            <p:nvPr/>
          </p:nvSpPr>
          <p:spPr>
            <a:xfrm>
              <a:off x="7448526" y="1772630"/>
              <a:ext cx="2243" cy="178114"/>
            </a:xfrm>
            <a:custGeom>
              <a:avLst/>
              <a:gdLst/>
              <a:ahLst/>
              <a:cxnLst/>
              <a:rect l="l" t="t" r="r" b="b"/>
              <a:pathLst>
                <a:path w="183" h="14534" extrusionOk="0">
                  <a:moveTo>
                    <a:pt x="38" y="1"/>
                  </a:moveTo>
                  <a:lnTo>
                    <a:pt x="0" y="14524"/>
                  </a:lnTo>
                  <a:cubicBezTo>
                    <a:pt x="48" y="14529"/>
                    <a:pt x="94" y="14533"/>
                    <a:pt x="145" y="14533"/>
                  </a:cubicBezTo>
                  <a:lnTo>
                    <a:pt x="183" y="12"/>
                  </a:lnTo>
                  <a:cubicBezTo>
                    <a:pt x="137" y="8"/>
                    <a:pt x="90" y="8"/>
                    <a:pt x="38"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76"/>
            <p:cNvSpPr/>
            <p:nvPr/>
          </p:nvSpPr>
          <p:spPr>
            <a:xfrm>
              <a:off x="7446724" y="1772459"/>
              <a:ext cx="2279" cy="178163"/>
            </a:xfrm>
            <a:custGeom>
              <a:avLst/>
              <a:gdLst/>
              <a:ahLst/>
              <a:cxnLst/>
              <a:rect l="l" t="t" r="r" b="b"/>
              <a:pathLst>
                <a:path w="186" h="14538" extrusionOk="0">
                  <a:moveTo>
                    <a:pt x="44" y="1"/>
                  </a:moveTo>
                  <a:lnTo>
                    <a:pt x="1" y="14522"/>
                  </a:lnTo>
                  <a:cubicBezTo>
                    <a:pt x="48" y="14530"/>
                    <a:pt x="96" y="14534"/>
                    <a:pt x="147" y="14538"/>
                  </a:cubicBezTo>
                  <a:lnTo>
                    <a:pt x="185" y="15"/>
                  </a:lnTo>
                  <a:cubicBezTo>
                    <a:pt x="138" y="15"/>
                    <a:pt x="92" y="5"/>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76"/>
            <p:cNvSpPr/>
            <p:nvPr/>
          </p:nvSpPr>
          <p:spPr>
            <a:xfrm>
              <a:off x="7444960" y="1772165"/>
              <a:ext cx="2316" cy="178261"/>
            </a:xfrm>
            <a:custGeom>
              <a:avLst/>
              <a:gdLst/>
              <a:ahLst/>
              <a:cxnLst/>
              <a:rect l="l" t="t" r="r" b="b"/>
              <a:pathLst>
                <a:path w="189" h="14546" extrusionOk="0">
                  <a:moveTo>
                    <a:pt x="44" y="1"/>
                  </a:moveTo>
                  <a:lnTo>
                    <a:pt x="0" y="14520"/>
                  </a:lnTo>
                  <a:cubicBezTo>
                    <a:pt x="52" y="14534"/>
                    <a:pt x="99" y="14542"/>
                    <a:pt x="147" y="14546"/>
                  </a:cubicBezTo>
                  <a:lnTo>
                    <a:pt x="188" y="25"/>
                  </a:lnTo>
                  <a:cubicBezTo>
                    <a:pt x="141" y="17"/>
                    <a:pt x="89" y="9"/>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76"/>
            <p:cNvSpPr/>
            <p:nvPr/>
          </p:nvSpPr>
          <p:spPr>
            <a:xfrm>
              <a:off x="7443060" y="1771687"/>
              <a:ext cx="2439" cy="178421"/>
            </a:xfrm>
            <a:custGeom>
              <a:avLst/>
              <a:gdLst/>
              <a:ahLst/>
              <a:cxnLst/>
              <a:rect l="l" t="t" r="r" b="b"/>
              <a:pathLst>
                <a:path w="199" h="14559" extrusionOk="0">
                  <a:moveTo>
                    <a:pt x="42" y="0"/>
                  </a:moveTo>
                  <a:lnTo>
                    <a:pt x="1" y="14525"/>
                  </a:lnTo>
                  <a:cubicBezTo>
                    <a:pt x="52" y="14539"/>
                    <a:pt x="104" y="14551"/>
                    <a:pt x="155" y="14559"/>
                  </a:cubicBezTo>
                  <a:lnTo>
                    <a:pt x="199" y="40"/>
                  </a:lnTo>
                  <a:cubicBezTo>
                    <a:pt x="147" y="26"/>
                    <a:pt x="94" y="14"/>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76"/>
            <p:cNvSpPr/>
            <p:nvPr/>
          </p:nvSpPr>
          <p:spPr>
            <a:xfrm>
              <a:off x="7440928" y="1770976"/>
              <a:ext cx="2659" cy="178727"/>
            </a:xfrm>
            <a:custGeom>
              <a:avLst/>
              <a:gdLst/>
              <a:ahLst/>
              <a:cxnLst/>
              <a:rect l="l" t="t" r="r" b="b"/>
              <a:pathLst>
                <a:path w="217" h="14584" extrusionOk="0">
                  <a:moveTo>
                    <a:pt x="44" y="1"/>
                  </a:moveTo>
                  <a:lnTo>
                    <a:pt x="0" y="14524"/>
                  </a:lnTo>
                  <a:cubicBezTo>
                    <a:pt x="58" y="14546"/>
                    <a:pt x="119" y="14561"/>
                    <a:pt x="175" y="14583"/>
                  </a:cubicBezTo>
                  <a:lnTo>
                    <a:pt x="216" y="58"/>
                  </a:lnTo>
                  <a:cubicBezTo>
                    <a:pt x="157" y="42"/>
                    <a:pt x="99" y="21"/>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76"/>
            <p:cNvSpPr/>
            <p:nvPr/>
          </p:nvSpPr>
          <p:spPr>
            <a:xfrm>
              <a:off x="7433012" y="1762312"/>
              <a:ext cx="8454" cy="186656"/>
            </a:xfrm>
            <a:custGeom>
              <a:avLst/>
              <a:gdLst/>
              <a:ahLst/>
              <a:cxnLst/>
              <a:rect l="l" t="t" r="r" b="b"/>
              <a:pathLst>
                <a:path w="690" h="15231" extrusionOk="0">
                  <a:moveTo>
                    <a:pt x="42" y="1"/>
                  </a:moveTo>
                  <a:lnTo>
                    <a:pt x="1" y="14520"/>
                  </a:lnTo>
                  <a:cubicBezTo>
                    <a:pt x="1" y="14740"/>
                    <a:pt x="145" y="14961"/>
                    <a:pt x="436" y="15126"/>
                  </a:cubicBezTo>
                  <a:cubicBezTo>
                    <a:pt x="502" y="15163"/>
                    <a:pt x="571" y="15201"/>
                    <a:pt x="646" y="15231"/>
                  </a:cubicBezTo>
                  <a:lnTo>
                    <a:pt x="690" y="708"/>
                  </a:lnTo>
                  <a:lnTo>
                    <a:pt x="690" y="706"/>
                  </a:lnTo>
                  <a:cubicBezTo>
                    <a:pt x="615" y="676"/>
                    <a:pt x="543" y="642"/>
                    <a:pt x="474" y="605"/>
                  </a:cubicBezTo>
                  <a:cubicBezTo>
                    <a:pt x="189" y="436"/>
                    <a:pt x="42" y="21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76"/>
            <p:cNvSpPr/>
            <p:nvPr/>
          </p:nvSpPr>
          <p:spPr>
            <a:xfrm>
              <a:off x="7431750" y="1751945"/>
              <a:ext cx="39486" cy="20809"/>
            </a:xfrm>
            <a:custGeom>
              <a:avLst/>
              <a:gdLst/>
              <a:ahLst/>
              <a:cxnLst/>
              <a:rect l="l" t="t" r="r" b="b"/>
              <a:pathLst>
                <a:path w="3222" h="1698" extrusionOk="0">
                  <a:moveTo>
                    <a:pt x="1607" y="1"/>
                  </a:moveTo>
                  <a:cubicBezTo>
                    <a:pt x="1231" y="1"/>
                    <a:pt x="856" y="84"/>
                    <a:pt x="573" y="250"/>
                  </a:cubicBezTo>
                  <a:cubicBezTo>
                    <a:pt x="1" y="579"/>
                    <a:pt x="5" y="1118"/>
                    <a:pt x="577" y="1451"/>
                  </a:cubicBezTo>
                  <a:cubicBezTo>
                    <a:pt x="865" y="1615"/>
                    <a:pt x="1242" y="1697"/>
                    <a:pt x="1617" y="1697"/>
                  </a:cubicBezTo>
                  <a:cubicBezTo>
                    <a:pt x="1992" y="1697"/>
                    <a:pt x="2366" y="1615"/>
                    <a:pt x="2649" y="1451"/>
                  </a:cubicBezTo>
                  <a:cubicBezTo>
                    <a:pt x="3222" y="1118"/>
                    <a:pt x="3222" y="579"/>
                    <a:pt x="2649" y="250"/>
                  </a:cubicBezTo>
                  <a:cubicBezTo>
                    <a:pt x="2361" y="84"/>
                    <a:pt x="1984" y="1"/>
                    <a:pt x="1607"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76"/>
            <p:cNvSpPr/>
            <p:nvPr/>
          </p:nvSpPr>
          <p:spPr>
            <a:xfrm>
              <a:off x="7604154" y="1863520"/>
              <a:ext cx="36557" cy="188433"/>
            </a:xfrm>
            <a:custGeom>
              <a:avLst/>
              <a:gdLst/>
              <a:ahLst/>
              <a:cxnLst/>
              <a:rect l="l" t="t" r="r" b="b"/>
              <a:pathLst>
                <a:path w="2983" h="15376" extrusionOk="0">
                  <a:moveTo>
                    <a:pt x="42" y="1"/>
                  </a:moveTo>
                  <a:lnTo>
                    <a:pt x="1" y="14520"/>
                  </a:lnTo>
                  <a:cubicBezTo>
                    <a:pt x="1" y="14739"/>
                    <a:pt x="146" y="14959"/>
                    <a:pt x="437" y="15128"/>
                  </a:cubicBezTo>
                  <a:cubicBezTo>
                    <a:pt x="722" y="15293"/>
                    <a:pt x="1096" y="15375"/>
                    <a:pt x="1471" y="15375"/>
                  </a:cubicBezTo>
                  <a:cubicBezTo>
                    <a:pt x="1848" y="15375"/>
                    <a:pt x="2226" y="15292"/>
                    <a:pt x="2515" y="15124"/>
                  </a:cubicBezTo>
                  <a:cubicBezTo>
                    <a:pt x="2796" y="14959"/>
                    <a:pt x="2941" y="14743"/>
                    <a:pt x="2941" y="14524"/>
                  </a:cubicBezTo>
                  <a:lnTo>
                    <a:pt x="2982" y="5"/>
                  </a:lnTo>
                  <a:lnTo>
                    <a:pt x="2982" y="5"/>
                  </a:lnTo>
                  <a:cubicBezTo>
                    <a:pt x="2978" y="218"/>
                    <a:pt x="2838" y="440"/>
                    <a:pt x="2552" y="601"/>
                  </a:cubicBezTo>
                  <a:cubicBezTo>
                    <a:pt x="2265" y="768"/>
                    <a:pt x="1889" y="851"/>
                    <a:pt x="1512" y="851"/>
                  </a:cubicBezTo>
                  <a:cubicBezTo>
                    <a:pt x="1138" y="851"/>
                    <a:pt x="764" y="769"/>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76"/>
            <p:cNvSpPr/>
            <p:nvPr/>
          </p:nvSpPr>
          <p:spPr>
            <a:xfrm>
              <a:off x="7640181" y="1863569"/>
              <a:ext cx="527" cy="178114"/>
            </a:xfrm>
            <a:custGeom>
              <a:avLst/>
              <a:gdLst/>
              <a:ahLst/>
              <a:cxnLst/>
              <a:rect l="l" t="t" r="r" b="b"/>
              <a:pathLst>
                <a:path w="43" h="14534" extrusionOk="0">
                  <a:moveTo>
                    <a:pt x="42" y="1"/>
                  </a:moveTo>
                  <a:lnTo>
                    <a:pt x="1" y="14520"/>
                  </a:lnTo>
                  <a:lnTo>
                    <a:pt x="1" y="14533"/>
                  </a:lnTo>
                  <a:lnTo>
                    <a:pt x="42" y="12"/>
                  </a:lnTo>
                  <a:lnTo>
                    <a:pt x="42"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76"/>
            <p:cNvSpPr/>
            <p:nvPr/>
          </p:nvSpPr>
          <p:spPr>
            <a:xfrm>
              <a:off x="7640010" y="1863716"/>
              <a:ext cx="698" cy="179033"/>
            </a:xfrm>
            <a:custGeom>
              <a:avLst/>
              <a:gdLst/>
              <a:ahLst/>
              <a:cxnLst/>
              <a:rect l="l" t="t" r="r" b="b"/>
              <a:pathLst>
                <a:path w="57" h="14609" extrusionOk="0">
                  <a:moveTo>
                    <a:pt x="56" y="0"/>
                  </a:moveTo>
                  <a:lnTo>
                    <a:pt x="56" y="0"/>
                  </a:lnTo>
                  <a:cubicBezTo>
                    <a:pt x="52" y="26"/>
                    <a:pt x="48" y="56"/>
                    <a:pt x="42" y="86"/>
                  </a:cubicBezTo>
                  <a:lnTo>
                    <a:pt x="1" y="14609"/>
                  </a:lnTo>
                  <a:cubicBezTo>
                    <a:pt x="11" y="14579"/>
                    <a:pt x="11" y="14551"/>
                    <a:pt x="15" y="14521"/>
                  </a:cubicBezTo>
                  <a:lnTo>
                    <a:pt x="5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76"/>
            <p:cNvSpPr/>
            <p:nvPr/>
          </p:nvSpPr>
          <p:spPr>
            <a:xfrm>
              <a:off x="7639777" y="1864757"/>
              <a:ext cx="760" cy="178984"/>
            </a:xfrm>
            <a:custGeom>
              <a:avLst/>
              <a:gdLst/>
              <a:ahLst/>
              <a:cxnLst/>
              <a:rect l="l" t="t" r="r" b="b"/>
              <a:pathLst>
                <a:path w="62" h="14605" extrusionOk="0">
                  <a:moveTo>
                    <a:pt x="61" y="1"/>
                  </a:moveTo>
                  <a:cubicBezTo>
                    <a:pt x="58" y="26"/>
                    <a:pt x="52" y="56"/>
                    <a:pt x="38" y="84"/>
                  </a:cubicBezTo>
                  <a:lnTo>
                    <a:pt x="0" y="14605"/>
                  </a:lnTo>
                  <a:cubicBezTo>
                    <a:pt x="10" y="14579"/>
                    <a:pt x="16" y="14549"/>
                    <a:pt x="20" y="14524"/>
                  </a:cubicBezTo>
                  <a:lnTo>
                    <a:pt x="6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76"/>
            <p:cNvSpPr/>
            <p:nvPr/>
          </p:nvSpPr>
          <p:spPr>
            <a:xfrm>
              <a:off x="7639262" y="1865774"/>
              <a:ext cx="980" cy="179009"/>
            </a:xfrm>
            <a:custGeom>
              <a:avLst/>
              <a:gdLst/>
              <a:ahLst/>
              <a:cxnLst/>
              <a:rect l="l" t="t" r="r" b="b"/>
              <a:pathLst>
                <a:path w="80" h="14607" extrusionOk="0">
                  <a:moveTo>
                    <a:pt x="80" y="1"/>
                  </a:moveTo>
                  <a:cubicBezTo>
                    <a:pt x="72" y="27"/>
                    <a:pt x="58" y="56"/>
                    <a:pt x="44" y="82"/>
                  </a:cubicBezTo>
                  <a:lnTo>
                    <a:pt x="0" y="14607"/>
                  </a:lnTo>
                  <a:cubicBezTo>
                    <a:pt x="14" y="14577"/>
                    <a:pt x="28" y="14552"/>
                    <a:pt x="44" y="14522"/>
                  </a:cubicBezTo>
                  <a:lnTo>
                    <a:pt x="8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76"/>
            <p:cNvSpPr/>
            <p:nvPr/>
          </p:nvSpPr>
          <p:spPr>
            <a:xfrm>
              <a:off x="7638515" y="1866779"/>
              <a:ext cx="1299" cy="179107"/>
            </a:xfrm>
            <a:custGeom>
              <a:avLst/>
              <a:gdLst/>
              <a:ahLst/>
              <a:cxnLst/>
              <a:rect l="l" t="t" r="r" b="b"/>
              <a:pathLst>
                <a:path w="106" h="14615" extrusionOk="0">
                  <a:moveTo>
                    <a:pt x="105" y="0"/>
                  </a:moveTo>
                  <a:cubicBezTo>
                    <a:pt x="85" y="30"/>
                    <a:pt x="67" y="59"/>
                    <a:pt x="44" y="89"/>
                  </a:cubicBezTo>
                  <a:lnTo>
                    <a:pt x="0" y="14614"/>
                  </a:lnTo>
                  <a:cubicBezTo>
                    <a:pt x="30" y="14582"/>
                    <a:pt x="48" y="14555"/>
                    <a:pt x="61" y="14525"/>
                  </a:cubicBezTo>
                  <a:lnTo>
                    <a:pt x="105"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76"/>
            <p:cNvSpPr/>
            <p:nvPr/>
          </p:nvSpPr>
          <p:spPr>
            <a:xfrm>
              <a:off x="7637412" y="1867870"/>
              <a:ext cx="1642" cy="179205"/>
            </a:xfrm>
            <a:custGeom>
              <a:avLst/>
              <a:gdLst/>
              <a:ahLst/>
              <a:cxnLst/>
              <a:rect l="l" t="t" r="r" b="b"/>
              <a:pathLst>
                <a:path w="134" h="14623" extrusionOk="0">
                  <a:moveTo>
                    <a:pt x="134" y="0"/>
                  </a:moveTo>
                  <a:cubicBezTo>
                    <a:pt x="110" y="34"/>
                    <a:pt x="76" y="68"/>
                    <a:pt x="44" y="97"/>
                  </a:cubicBezTo>
                  <a:lnTo>
                    <a:pt x="1" y="14622"/>
                  </a:lnTo>
                  <a:cubicBezTo>
                    <a:pt x="35" y="14589"/>
                    <a:pt x="68" y="14557"/>
                    <a:pt x="90" y="14525"/>
                  </a:cubicBezTo>
                  <a:lnTo>
                    <a:pt x="134"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76"/>
            <p:cNvSpPr/>
            <p:nvPr/>
          </p:nvSpPr>
          <p:spPr>
            <a:xfrm>
              <a:off x="7635133" y="1869058"/>
              <a:ext cx="2831" cy="179707"/>
            </a:xfrm>
            <a:custGeom>
              <a:avLst/>
              <a:gdLst/>
              <a:ahLst/>
              <a:cxnLst/>
              <a:rect l="l" t="t" r="r" b="b"/>
              <a:pathLst>
                <a:path w="231" h="14664" extrusionOk="0">
                  <a:moveTo>
                    <a:pt x="230" y="0"/>
                  </a:moveTo>
                  <a:lnTo>
                    <a:pt x="230" y="0"/>
                  </a:lnTo>
                  <a:cubicBezTo>
                    <a:pt x="179" y="52"/>
                    <a:pt x="114" y="97"/>
                    <a:pt x="42" y="141"/>
                  </a:cubicBezTo>
                  <a:lnTo>
                    <a:pt x="1" y="14664"/>
                  </a:lnTo>
                  <a:cubicBezTo>
                    <a:pt x="74" y="14616"/>
                    <a:pt x="135" y="14571"/>
                    <a:pt x="187" y="14525"/>
                  </a:cubicBezTo>
                  <a:lnTo>
                    <a:pt x="230"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76"/>
            <p:cNvSpPr/>
            <p:nvPr/>
          </p:nvSpPr>
          <p:spPr>
            <a:xfrm>
              <a:off x="7630978" y="1870750"/>
              <a:ext cx="4681" cy="179891"/>
            </a:xfrm>
            <a:custGeom>
              <a:avLst/>
              <a:gdLst/>
              <a:ahLst/>
              <a:cxnLst/>
              <a:rect l="l" t="t" r="r" b="b"/>
              <a:pathLst>
                <a:path w="382" h="14679" extrusionOk="0">
                  <a:moveTo>
                    <a:pt x="381" y="1"/>
                  </a:moveTo>
                  <a:cubicBezTo>
                    <a:pt x="377" y="5"/>
                    <a:pt x="373" y="5"/>
                    <a:pt x="363" y="11"/>
                  </a:cubicBezTo>
                  <a:cubicBezTo>
                    <a:pt x="264" y="68"/>
                    <a:pt x="157" y="116"/>
                    <a:pt x="45" y="153"/>
                  </a:cubicBezTo>
                  <a:lnTo>
                    <a:pt x="1" y="14678"/>
                  </a:lnTo>
                  <a:cubicBezTo>
                    <a:pt x="114" y="14641"/>
                    <a:pt x="223" y="14589"/>
                    <a:pt x="326" y="14534"/>
                  </a:cubicBezTo>
                  <a:cubicBezTo>
                    <a:pt x="330" y="14530"/>
                    <a:pt x="334" y="14526"/>
                    <a:pt x="340" y="14526"/>
                  </a:cubicBezTo>
                  <a:lnTo>
                    <a:pt x="381" y="3"/>
                  </a:lnTo>
                  <a:lnTo>
                    <a:pt x="381"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76"/>
            <p:cNvSpPr/>
            <p:nvPr/>
          </p:nvSpPr>
          <p:spPr>
            <a:xfrm>
              <a:off x="7627535" y="1872624"/>
              <a:ext cx="3995" cy="178837"/>
            </a:xfrm>
            <a:custGeom>
              <a:avLst/>
              <a:gdLst/>
              <a:ahLst/>
              <a:cxnLst/>
              <a:rect l="l" t="t" r="r" b="b"/>
              <a:pathLst>
                <a:path w="326" h="14593" extrusionOk="0">
                  <a:moveTo>
                    <a:pt x="326" y="0"/>
                  </a:moveTo>
                  <a:cubicBezTo>
                    <a:pt x="236" y="30"/>
                    <a:pt x="141" y="52"/>
                    <a:pt x="44" y="74"/>
                  </a:cubicBezTo>
                  <a:lnTo>
                    <a:pt x="1" y="14593"/>
                  </a:lnTo>
                  <a:cubicBezTo>
                    <a:pt x="100" y="14577"/>
                    <a:pt x="193" y="14555"/>
                    <a:pt x="282" y="14525"/>
                  </a:cubicBezTo>
                  <a:lnTo>
                    <a:pt x="326" y="2"/>
                  </a:lnTo>
                  <a:lnTo>
                    <a:pt x="326" y="0"/>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76"/>
            <p:cNvSpPr/>
            <p:nvPr/>
          </p:nvSpPr>
          <p:spPr>
            <a:xfrm>
              <a:off x="7625256" y="1873519"/>
              <a:ext cx="2831" cy="178261"/>
            </a:xfrm>
            <a:custGeom>
              <a:avLst/>
              <a:gdLst/>
              <a:ahLst/>
              <a:cxnLst/>
              <a:rect l="l" t="t" r="r" b="b"/>
              <a:pathLst>
                <a:path w="231" h="14546" extrusionOk="0">
                  <a:moveTo>
                    <a:pt x="230" y="1"/>
                  </a:moveTo>
                  <a:lnTo>
                    <a:pt x="230" y="1"/>
                  </a:lnTo>
                  <a:cubicBezTo>
                    <a:pt x="169" y="9"/>
                    <a:pt x="103" y="17"/>
                    <a:pt x="42" y="25"/>
                  </a:cubicBezTo>
                  <a:lnTo>
                    <a:pt x="0" y="14546"/>
                  </a:lnTo>
                  <a:cubicBezTo>
                    <a:pt x="66" y="14542"/>
                    <a:pt x="127" y="14532"/>
                    <a:pt x="187" y="14520"/>
                  </a:cubicBezTo>
                  <a:lnTo>
                    <a:pt x="230"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76"/>
            <p:cNvSpPr/>
            <p:nvPr/>
          </p:nvSpPr>
          <p:spPr>
            <a:xfrm>
              <a:off x="7623234" y="1873813"/>
              <a:ext cx="2537" cy="178114"/>
            </a:xfrm>
            <a:custGeom>
              <a:avLst/>
              <a:gdLst/>
              <a:ahLst/>
              <a:cxnLst/>
              <a:rect l="l" t="t" r="r" b="b"/>
              <a:pathLst>
                <a:path w="207" h="14534" extrusionOk="0">
                  <a:moveTo>
                    <a:pt x="207" y="1"/>
                  </a:moveTo>
                  <a:lnTo>
                    <a:pt x="207" y="1"/>
                  </a:lnTo>
                  <a:cubicBezTo>
                    <a:pt x="156" y="6"/>
                    <a:pt x="100" y="10"/>
                    <a:pt x="43" y="10"/>
                  </a:cubicBezTo>
                  <a:lnTo>
                    <a:pt x="1" y="14533"/>
                  </a:lnTo>
                  <a:cubicBezTo>
                    <a:pt x="56" y="14529"/>
                    <a:pt x="114" y="14525"/>
                    <a:pt x="165" y="14522"/>
                  </a:cubicBezTo>
                  <a:lnTo>
                    <a:pt x="207" y="1"/>
                  </a:ln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76"/>
            <p:cNvSpPr/>
            <p:nvPr/>
          </p:nvSpPr>
          <p:spPr>
            <a:xfrm>
              <a:off x="7621396" y="1873936"/>
              <a:ext cx="2365" cy="177992"/>
            </a:xfrm>
            <a:custGeom>
              <a:avLst/>
              <a:gdLst/>
              <a:ahLst/>
              <a:cxnLst/>
              <a:rect l="l" t="t" r="r" b="b"/>
              <a:pathLst>
                <a:path w="193" h="14524" extrusionOk="0">
                  <a:moveTo>
                    <a:pt x="42" y="0"/>
                  </a:moveTo>
                  <a:lnTo>
                    <a:pt x="0" y="14523"/>
                  </a:lnTo>
                  <a:lnTo>
                    <a:pt x="151" y="14523"/>
                  </a:lnTo>
                  <a:lnTo>
                    <a:pt x="193" y="0"/>
                  </a:lnTo>
                  <a:lnTo>
                    <a:pt x="193" y="0"/>
                  </a:lnTo>
                  <a:cubicBezTo>
                    <a:pt x="167" y="2"/>
                    <a:pt x="142" y="3"/>
                    <a:pt x="117" y="3"/>
                  </a:cubicBezTo>
                  <a:cubicBezTo>
                    <a:pt x="93" y="3"/>
                    <a:pt x="68" y="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76"/>
            <p:cNvSpPr/>
            <p:nvPr/>
          </p:nvSpPr>
          <p:spPr>
            <a:xfrm>
              <a:off x="7619668" y="1873862"/>
              <a:ext cx="2255" cy="178065"/>
            </a:xfrm>
            <a:custGeom>
              <a:avLst/>
              <a:gdLst/>
              <a:ahLst/>
              <a:cxnLst/>
              <a:rect l="l" t="t" r="r" b="b"/>
              <a:pathLst>
                <a:path w="184" h="14530" extrusionOk="0">
                  <a:moveTo>
                    <a:pt x="38" y="0"/>
                  </a:moveTo>
                  <a:lnTo>
                    <a:pt x="1" y="14521"/>
                  </a:lnTo>
                  <a:cubicBezTo>
                    <a:pt x="48" y="14525"/>
                    <a:pt x="94" y="14529"/>
                    <a:pt x="141" y="14529"/>
                  </a:cubicBezTo>
                  <a:lnTo>
                    <a:pt x="183" y="6"/>
                  </a:lnTo>
                  <a:cubicBezTo>
                    <a:pt x="137" y="6"/>
                    <a:pt x="90" y="0"/>
                    <a:pt x="38"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76"/>
            <p:cNvSpPr/>
            <p:nvPr/>
          </p:nvSpPr>
          <p:spPr>
            <a:xfrm>
              <a:off x="7617903" y="1873666"/>
              <a:ext cx="2243" cy="178163"/>
            </a:xfrm>
            <a:custGeom>
              <a:avLst/>
              <a:gdLst/>
              <a:ahLst/>
              <a:cxnLst/>
              <a:rect l="l" t="t" r="r" b="b"/>
              <a:pathLst>
                <a:path w="183" h="14538" extrusionOk="0">
                  <a:moveTo>
                    <a:pt x="42" y="1"/>
                  </a:moveTo>
                  <a:lnTo>
                    <a:pt x="0" y="14526"/>
                  </a:lnTo>
                  <a:cubicBezTo>
                    <a:pt x="46" y="14530"/>
                    <a:pt x="93" y="14534"/>
                    <a:pt x="145" y="14537"/>
                  </a:cubicBezTo>
                  <a:lnTo>
                    <a:pt x="182" y="16"/>
                  </a:lnTo>
                  <a:cubicBezTo>
                    <a:pt x="135" y="13"/>
                    <a:pt x="89" y="5"/>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76"/>
            <p:cNvSpPr/>
            <p:nvPr/>
          </p:nvSpPr>
          <p:spPr>
            <a:xfrm>
              <a:off x="7616102" y="1873347"/>
              <a:ext cx="2316" cy="178335"/>
            </a:xfrm>
            <a:custGeom>
              <a:avLst/>
              <a:gdLst/>
              <a:ahLst/>
              <a:cxnLst/>
              <a:rect l="l" t="t" r="r" b="b"/>
              <a:pathLst>
                <a:path w="189" h="14552" extrusionOk="0">
                  <a:moveTo>
                    <a:pt x="42" y="1"/>
                  </a:moveTo>
                  <a:lnTo>
                    <a:pt x="1" y="14520"/>
                  </a:lnTo>
                  <a:cubicBezTo>
                    <a:pt x="52" y="14534"/>
                    <a:pt x="100" y="14542"/>
                    <a:pt x="147" y="14552"/>
                  </a:cubicBezTo>
                  <a:lnTo>
                    <a:pt x="189" y="27"/>
                  </a:lnTo>
                  <a:cubicBezTo>
                    <a:pt x="141" y="17"/>
                    <a:pt x="90" y="9"/>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76"/>
            <p:cNvSpPr/>
            <p:nvPr/>
          </p:nvSpPr>
          <p:spPr>
            <a:xfrm>
              <a:off x="7614215" y="1872894"/>
              <a:ext cx="2439" cy="178396"/>
            </a:xfrm>
            <a:custGeom>
              <a:avLst/>
              <a:gdLst/>
              <a:ahLst/>
              <a:cxnLst/>
              <a:rect l="l" t="t" r="r" b="b"/>
              <a:pathLst>
                <a:path w="199" h="14557" extrusionOk="0">
                  <a:moveTo>
                    <a:pt x="42" y="0"/>
                  </a:moveTo>
                  <a:lnTo>
                    <a:pt x="0" y="14521"/>
                  </a:lnTo>
                  <a:cubicBezTo>
                    <a:pt x="52" y="14537"/>
                    <a:pt x="103" y="14549"/>
                    <a:pt x="155" y="14557"/>
                  </a:cubicBezTo>
                  <a:lnTo>
                    <a:pt x="198" y="38"/>
                  </a:lnTo>
                  <a:cubicBezTo>
                    <a:pt x="147" y="26"/>
                    <a:pt x="93" y="12"/>
                    <a:pt x="4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76"/>
            <p:cNvSpPr/>
            <p:nvPr/>
          </p:nvSpPr>
          <p:spPr>
            <a:xfrm>
              <a:off x="7612070" y="1872159"/>
              <a:ext cx="2659" cy="178702"/>
            </a:xfrm>
            <a:custGeom>
              <a:avLst/>
              <a:gdLst/>
              <a:ahLst/>
              <a:cxnLst/>
              <a:rect l="l" t="t" r="r" b="b"/>
              <a:pathLst>
                <a:path w="217" h="14582" extrusionOk="0">
                  <a:moveTo>
                    <a:pt x="38" y="1"/>
                  </a:moveTo>
                  <a:lnTo>
                    <a:pt x="1" y="14520"/>
                  </a:lnTo>
                  <a:cubicBezTo>
                    <a:pt x="58" y="14546"/>
                    <a:pt x="120" y="14567"/>
                    <a:pt x="175" y="14581"/>
                  </a:cubicBezTo>
                  <a:lnTo>
                    <a:pt x="217" y="60"/>
                  </a:lnTo>
                  <a:cubicBezTo>
                    <a:pt x="161" y="42"/>
                    <a:pt x="100" y="23"/>
                    <a:pt x="38"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76"/>
            <p:cNvSpPr/>
            <p:nvPr/>
          </p:nvSpPr>
          <p:spPr>
            <a:xfrm>
              <a:off x="7604154" y="1863520"/>
              <a:ext cx="8395" cy="186582"/>
            </a:xfrm>
            <a:custGeom>
              <a:avLst/>
              <a:gdLst/>
              <a:ahLst/>
              <a:cxnLst/>
              <a:rect l="l" t="t" r="r" b="b"/>
              <a:pathLst>
                <a:path w="685" h="15225" extrusionOk="0">
                  <a:moveTo>
                    <a:pt x="42" y="1"/>
                  </a:moveTo>
                  <a:lnTo>
                    <a:pt x="1" y="14520"/>
                  </a:lnTo>
                  <a:cubicBezTo>
                    <a:pt x="1" y="14739"/>
                    <a:pt x="146" y="14959"/>
                    <a:pt x="437" y="15128"/>
                  </a:cubicBezTo>
                  <a:cubicBezTo>
                    <a:pt x="502" y="15167"/>
                    <a:pt x="571" y="15201"/>
                    <a:pt x="647" y="15225"/>
                  </a:cubicBezTo>
                  <a:lnTo>
                    <a:pt x="684" y="706"/>
                  </a:lnTo>
                  <a:cubicBezTo>
                    <a:pt x="615" y="676"/>
                    <a:pt x="544" y="642"/>
                    <a:pt x="478" y="605"/>
                  </a:cubicBezTo>
                  <a:cubicBezTo>
                    <a:pt x="189" y="440"/>
                    <a:pt x="42" y="217"/>
                    <a:pt x="42"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76"/>
            <p:cNvSpPr/>
            <p:nvPr/>
          </p:nvSpPr>
          <p:spPr>
            <a:xfrm>
              <a:off x="7602892" y="1853128"/>
              <a:ext cx="39608" cy="20821"/>
            </a:xfrm>
            <a:custGeom>
              <a:avLst/>
              <a:gdLst/>
              <a:ahLst/>
              <a:cxnLst/>
              <a:rect l="l" t="t" r="r" b="b"/>
              <a:pathLst>
                <a:path w="3232" h="1699" extrusionOk="0">
                  <a:moveTo>
                    <a:pt x="1612" y="0"/>
                  </a:moveTo>
                  <a:cubicBezTo>
                    <a:pt x="1236" y="0"/>
                    <a:pt x="861" y="83"/>
                    <a:pt x="577" y="248"/>
                  </a:cubicBezTo>
                  <a:cubicBezTo>
                    <a:pt x="1" y="581"/>
                    <a:pt x="5" y="1118"/>
                    <a:pt x="581" y="1453"/>
                  </a:cubicBezTo>
                  <a:cubicBezTo>
                    <a:pt x="867" y="1617"/>
                    <a:pt x="1241" y="1699"/>
                    <a:pt x="1615" y="1699"/>
                  </a:cubicBezTo>
                  <a:cubicBezTo>
                    <a:pt x="1992" y="1699"/>
                    <a:pt x="2368" y="1616"/>
                    <a:pt x="2655" y="1449"/>
                  </a:cubicBezTo>
                  <a:cubicBezTo>
                    <a:pt x="3232" y="1118"/>
                    <a:pt x="3226" y="577"/>
                    <a:pt x="2655" y="248"/>
                  </a:cubicBezTo>
                  <a:cubicBezTo>
                    <a:pt x="2366" y="83"/>
                    <a:pt x="1988" y="0"/>
                    <a:pt x="1612" y="0"/>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76"/>
            <p:cNvSpPr/>
            <p:nvPr/>
          </p:nvSpPr>
          <p:spPr>
            <a:xfrm>
              <a:off x="7550701" y="1569922"/>
              <a:ext cx="136239" cy="335995"/>
            </a:xfrm>
            <a:custGeom>
              <a:avLst/>
              <a:gdLst/>
              <a:ahLst/>
              <a:cxnLst/>
              <a:rect l="l" t="t" r="r" b="b"/>
              <a:pathLst>
                <a:path w="11117" h="27417" extrusionOk="0">
                  <a:moveTo>
                    <a:pt x="70" y="1"/>
                  </a:moveTo>
                  <a:lnTo>
                    <a:pt x="70" y="1"/>
                  </a:lnTo>
                  <a:cubicBezTo>
                    <a:pt x="70" y="3"/>
                    <a:pt x="70" y="6"/>
                    <a:pt x="70" y="8"/>
                  </a:cubicBezTo>
                  <a:lnTo>
                    <a:pt x="70" y="8"/>
                  </a:lnTo>
                  <a:lnTo>
                    <a:pt x="70" y="1"/>
                  </a:lnTo>
                  <a:close/>
                  <a:moveTo>
                    <a:pt x="11116" y="31"/>
                  </a:moveTo>
                  <a:lnTo>
                    <a:pt x="11116" y="34"/>
                  </a:lnTo>
                  <a:lnTo>
                    <a:pt x="11116" y="34"/>
                  </a:lnTo>
                  <a:cubicBezTo>
                    <a:pt x="11116" y="33"/>
                    <a:pt x="11116" y="32"/>
                    <a:pt x="11116" y="31"/>
                  </a:cubicBezTo>
                  <a:close/>
                  <a:moveTo>
                    <a:pt x="70" y="8"/>
                  </a:moveTo>
                  <a:lnTo>
                    <a:pt x="1" y="24203"/>
                  </a:lnTo>
                  <a:cubicBezTo>
                    <a:pt x="1" y="25027"/>
                    <a:pt x="545" y="25851"/>
                    <a:pt x="1633" y="26483"/>
                  </a:cubicBezTo>
                  <a:cubicBezTo>
                    <a:pt x="1881" y="26626"/>
                    <a:pt x="2148" y="26753"/>
                    <a:pt x="2429" y="26862"/>
                  </a:cubicBezTo>
                  <a:cubicBezTo>
                    <a:pt x="2443" y="26868"/>
                    <a:pt x="2457" y="26872"/>
                    <a:pt x="2473" y="26880"/>
                  </a:cubicBezTo>
                  <a:cubicBezTo>
                    <a:pt x="2519" y="26897"/>
                    <a:pt x="2566" y="26909"/>
                    <a:pt x="2614" y="26925"/>
                  </a:cubicBezTo>
                  <a:cubicBezTo>
                    <a:pt x="2772" y="26987"/>
                    <a:pt x="2933" y="27040"/>
                    <a:pt x="3095" y="27092"/>
                  </a:cubicBezTo>
                  <a:cubicBezTo>
                    <a:pt x="3190" y="27117"/>
                    <a:pt x="3283" y="27133"/>
                    <a:pt x="3372" y="27155"/>
                  </a:cubicBezTo>
                  <a:cubicBezTo>
                    <a:pt x="3430" y="27173"/>
                    <a:pt x="3481" y="27185"/>
                    <a:pt x="3537" y="27197"/>
                  </a:cubicBezTo>
                  <a:cubicBezTo>
                    <a:pt x="3584" y="27205"/>
                    <a:pt x="3626" y="27222"/>
                    <a:pt x="3673" y="27230"/>
                  </a:cubicBezTo>
                  <a:cubicBezTo>
                    <a:pt x="3852" y="27270"/>
                    <a:pt x="4038" y="27300"/>
                    <a:pt x="4222" y="27327"/>
                  </a:cubicBezTo>
                  <a:cubicBezTo>
                    <a:pt x="4288" y="27337"/>
                    <a:pt x="4357" y="27341"/>
                    <a:pt x="4422" y="27349"/>
                  </a:cubicBezTo>
                  <a:cubicBezTo>
                    <a:pt x="4470" y="27353"/>
                    <a:pt x="4513" y="27357"/>
                    <a:pt x="4559" y="27367"/>
                  </a:cubicBezTo>
                  <a:cubicBezTo>
                    <a:pt x="4624" y="27371"/>
                    <a:pt x="4692" y="27379"/>
                    <a:pt x="4757" y="27389"/>
                  </a:cubicBezTo>
                  <a:cubicBezTo>
                    <a:pt x="4939" y="27401"/>
                    <a:pt x="5122" y="27409"/>
                    <a:pt x="5306" y="27416"/>
                  </a:cubicBezTo>
                  <a:cubicBezTo>
                    <a:pt x="5361" y="27416"/>
                    <a:pt x="5417" y="27413"/>
                    <a:pt x="5474" y="27413"/>
                  </a:cubicBezTo>
                  <a:lnTo>
                    <a:pt x="5625" y="27413"/>
                  </a:lnTo>
                  <a:cubicBezTo>
                    <a:pt x="5678" y="27413"/>
                    <a:pt x="5732" y="27414"/>
                    <a:pt x="5787" y="27414"/>
                  </a:cubicBezTo>
                  <a:cubicBezTo>
                    <a:pt x="5814" y="27414"/>
                    <a:pt x="5841" y="27414"/>
                    <a:pt x="5868" y="27413"/>
                  </a:cubicBezTo>
                  <a:cubicBezTo>
                    <a:pt x="6075" y="27405"/>
                    <a:pt x="6281" y="27391"/>
                    <a:pt x="6483" y="27371"/>
                  </a:cubicBezTo>
                  <a:cubicBezTo>
                    <a:pt x="6506" y="27371"/>
                    <a:pt x="6528" y="27367"/>
                    <a:pt x="6552" y="27363"/>
                  </a:cubicBezTo>
                  <a:cubicBezTo>
                    <a:pt x="6609" y="27353"/>
                    <a:pt x="6665" y="27345"/>
                    <a:pt x="6722" y="27341"/>
                  </a:cubicBezTo>
                  <a:cubicBezTo>
                    <a:pt x="6877" y="27319"/>
                    <a:pt x="7035" y="27300"/>
                    <a:pt x="7190" y="27274"/>
                  </a:cubicBezTo>
                  <a:cubicBezTo>
                    <a:pt x="7255" y="27260"/>
                    <a:pt x="7323" y="27236"/>
                    <a:pt x="7388" y="27222"/>
                  </a:cubicBezTo>
                  <a:cubicBezTo>
                    <a:pt x="7574" y="27185"/>
                    <a:pt x="7758" y="27139"/>
                    <a:pt x="7937" y="27088"/>
                  </a:cubicBezTo>
                  <a:cubicBezTo>
                    <a:pt x="8036" y="27058"/>
                    <a:pt x="8143" y="27044"/>
                    <a:pt x="8232" y="27012"/>
                  </a:cubicBezTo>
                  <a:cubicBezTo>
                    <a:pt x="8315" y="26987"/>
                    <a:pt x="8386" y="26957"/>
                    <a:pt x="8466" y="26927"/>
                  </a:cubicBezTo>
                  <a:cubicBezTo>
                    <a:pt x="8531" y="26901"/>
                    <a:pt x="8602" y="26876"/>
                    <a:pt x="8672" y="26846"/>
                  </a:cubicBezTo>
                  <a:cubicBezTo>
                    <a:pt x="8939" y="26737"/>
                    <a:pt x="9207" y="26618"/>
                    <a:pt x="9446" y="26477"/>
                  </a:cubicBezTo>
                  <a:cubicBezTo>
                    <a:pt x="9470" y="26466"/>
                    <a:pt x="9494" y="26454"/>
                    <a:pt x="9512" y="26442"/>
                  </a:cubicBezTo>
                  <a:cubicBezTo>
                    <a:pt x="9569" y="26406"/>
                    <a:pt x="9615" y="26372"/>
                    <a:pt x="9666" y="26339"/>
                  </a:cubicBezTo>
                  <a:cubicBezTo>
                    <a:pt x="9731" y="26297"/>
                    <a:pt x="9793" y="26260"/>
                    <a:pt x="9854" y="26212"/>
                  </a:cubicBezTo>
                  <a:cubicBezTo>
                    <a:pt x="9910" y="26170"/>
                    <a:pt x="9961" y="26131"/>
                    <a:pt x="10013" y="26085"/>
                  </a:cubicBezTo>
                  <a:cubicBezTo>
                    <a:pt x="10070" y="26044"/>
                    <a:pt x="10126" y="26002"/>
                    <a:pt x="10177" y="25954"/>
                  </a:cubicBezTo>
                  <a:cubicBezTo>
                    <a:pt x="10187" y="25943"/>
                    <a:pt x="10201" y="25933"/>
                    <a:pt x="10211" y="25921"/>
                  </a:cubicBezTo>
                  <a:cubicBezTo>
                    <a:pt x="10235" y="25905"/>
                    <a:pt x="10249" y="25883"/>
                    <a:pt x="10272" y="25857"/>
                  </a:cubicBezTo>
                  <a:cubicBezTo>
                    <a:pt x="10356" y="25778"/>
                    <a:pt x="10431" y="25697"/>
                    <a:pt x="10506" y="25612"/>
                  </a:cubicBezTo>
                  <a:cubicBezTo>
                    <a:pt x="10520" y="25592"/>
                    <a:pt x="10538" y="25574"/>
                    <a:pt x="10554" y="25552"/>
                  </a:cubicBezTo>
                  <a:cubicBezTo>
                    <a:pt x="10571" y="25536"/>
                    <a:pt x="10581" y="25515"/>
                    <a:pt x="10589" y="25499"/>
                  </a:cubicBezTo>
                  <a:cubicBezTo>
                    <a:pt x="10641" y="25433"/>
                    <a:pt x="10684" y="25370"/>
                    <a:pt x="10722" y="25305"/>
                  </a:cubicBezTo>
                  <a:cubicBezTo>
                    <a:pt x="10740" y="25279"/>
                    <a:pt x="10764" y="25253"/>
                    <a:pt x="10777" y="25223"/>
                  </a:cubicBezTo>
                  <a:cubicBezTo>
                    <a:pt x="10781" y="25210"/>
                    <a:pt x="10787" y="25198"/>
                    <a:pt x="10797" y="25186"/>
                  </a:cubicBezTo>
                  <a:cubicBezTo>
                    <a:pt x="10825" y="25126"/>
                    <a:pt x="10853" y="25067"/>
                    <a:pt x="10877" y="25008"/>
                  </a:cubicBezTo>
                  <a:cubicBezTo>
                    <a:pt x="10894" y="24974"/>
                    <a:pt x="10914" y="24944"/>
                    <a:pt x="10924" y="24910"/>
                  </a:cubicBezTo>
                  <a:cubicBezTo>
                    <a:pt x="10928" y="24903"/>
                    <a:pt x="10932" y="24889"/>
                    <a:pt x="10938" y="24877"/>
                  </a:cubicBezTo>
                  <a:cubicBezTo>
                    <a:pt x="10952" y="24821"/>
                    <a:pt x="10966" y="24768"/>
                    <a:pt x="10980" y="24706"/>
                  </a:cubicBezTo>
                  <a:cubicBezTo>
                    <a:pt x="10989" y="24673"/>
                    <a:pt x="11003" y="24635"/>
                    <a:pt x="11013" y="24601"/>
                  </a:cubicBezTo>
                  <a:cubicBezTo>
                    <a:pt x="11017" y="24593"/>
                    <a:pt x="11017" y="24580"/>
                    <a:pt x="11017" y="24572"/>
                  </a:cubicBezTo>
                  <a:cubicBezTo>
                    <a:pt x="11027" y="24512"/>
                    <a:pt x="11031" y="24449"/>
                    <a:pt x="11035" y="24393"/>
                  </a:cubicBezTo>
                  <a:cubicBezTo>
                    <a:pt x="11041" y="24356"/>
                    <a:pt x="11049" y="24318"/>
                    <a:pt x="11049" y="24284"/>
                  </a:cubicBezTo>
                  <a:lnTo>
                    <a:pt x="11049" y="24239"/>
                  </a:lnTo>
                  <a:lnTo>
                    <a:pt x="11116" y="34"/>
                  </a:lnTo>
                  <a:lnTo>
                    <a:pt x="11116" y="34"/>
                  </a:lnTo>
                  <a:cubicBezTo>
                    <a:pt x="11116" y="92"/>
                    <a:pt x="11106" y="143"/>
                    <a:pt x="11106" y="199"/>
                  </a:cubicBezTo>
                  <a:cubicBezTo>
                    <a:pt x="11102" y="254"/>
                    <a:pt x="11096" y="310"/>
                    <a:pt x="11088" y="363"/>
                  </a:cubicBezTo>
                  <a:cubicBezTo>
                    <a:pt x="11075" y="415"/>
                    <a:pt x="11065" y="463"/>
                    <a:pt x="11051" y="508"/>
                  </a:cubicBezTo>
                  <a:cubicBezTo>
                    <a:pt x="11037" y="564"/>
                    <a:pt x="11023" y="619"/>
                    <a:pt x="11003" y="672"/>
                  </a:cubicBezTo>
                  <a:cubicBezTo>
                    <a:pt x="10984" y="720"/>
                    <a:pt x="10966" y="762"/>
                    <a:pt x="10948" y="809"/>
                  </a:cubicBezTo>
                  <a:cubicBezTo>
                    <a:pt x="10918" y="865"/>
                    <a:pt x="10896" y="922"/>
                    <a:pt x="10867" y="982"/>
                  </a:cubicBezTo>
                  <a:cubicBezTo>
                    <a:pt x="10845" y="1019"/>
                    <a:pt x="10815" y="1063"/>
                    <a:pt x="10791" y="1100"/>
                  </a:cubicBezTo>
                  <a:cubicBezTo>
                    <a:pt x="10750" y="1164"/>
                    <a:pt x="10708" y="1231"/>
                    <a:pt x="10661" y="1295"/>
                  </a:cubicBezTo>
                  <a:cubicBezTo>
                    <a:pt x="10633" y="1332"/>
                    <a:pt x="10605" y="1366"/>
                    <a:pt x="10571" y="1403"/>
                  </a:cubicBezTo>
                  <a:cubicBezTo>
                    <a:pt x="10502" y="1493"/>
                    <a:pt x="10421" y="1574"/>
                    <a:pt x="10332" y="1659"/>
                  </a:cubicBezTo>
                  <a:cubicBezTo>
                    <a:pt x="10308" y="1687"/>
                    <a:pt x="10280" y="1716"/>
                    <a:pt x="10249" y="1742"/>
                  </a:cubicBezTo>
                  <a:cubicBezTo>
                    <a:pt x="10197" y="1798"/>
                    <a:pt x="10132" y="1843"/>
                    <a:pt x="10074" y="1891"/>
                  </a:cubicBezTo>
                  <a:cubicBezTo>
                    <a:pt x="10023" y="1928"/>
                    <a:pt x="9975" y="1972"/>
                    <a:pt x="9924" y="2010"/>
                  </a:cubicBezTo>
                  <a:cubicBezTo>
                    <a:pt x="9858" y="2055"/>
                    <a:pt x="9789" y="2101"/>
                    <a:pt x="9718" y="2148"/>
                  </a:cubicBezTo>
                  <a:cubicBezTo>
                    <a:pt x="9648" y="2190"/>
                    <a:pt x="9587" y="2234"/>
                    <a:pt x="9516" y="2275"/>
                  </a:cubicBezTo>
                  <a:cubicBezTo>
                    <a:pt x="9278" y="2414"/>
                    <a:pt x="9014" y="2533"/>
                    <a:pt x="8743" y="2638"/>
                  </a:cubicBezTo>
                  <a:cubicBezTo>
                    <a:pt x="8672" y="2669"/>
                    <a:pt x="8596" y="2699"/>
                    <a:pt x="8527" y="2723"/>
                  </a:cubicBezTo>
                  <a:cubicBezTo>
                    <a:pt x="8359" y="2782"/>
                    <a:pt x="8184" y="2834"/>
                    <a:pt x="8016" y="2879"/>
                  </a:cubicBezTo>
                  <a:cubicBezTo>
                    <a:pt x="7834" y="2931"/>
                    <a:pt x="7645" y="2980"/>
                    <a:pt x="7457" y="3020"/>
                  </a:cubicBezTo>
                  <a:cubicBezTo>
                    <a:pt x="7237" y="3066"/>
                    <a:pt x="7017" y="3109"/>
                    <a:pt x="6792" y="3133"/>
                  </a:cubicBezTo>
                  <a:cubicBezTo>
                    <a:pt x="6730" y="3143"/>
                    <a:pt x="6675" y="3151"/>
                    <a:pt x="6617" y="3159"/>
                  </a:cubicBezTo>
                  <a:cubicBezTo>
                    <a:pt x="6312" y="3188"/>
                    <a:pt x="6003" y="3206"/>
                    <a:pt x="5694" y="3210"/>
                  </a:cubicBezTo>
                  <a:lnTo>
                    <a:pt x="5544" y="3210"/>
                  </a:lnTo>
                  <a:cubicBezTo>
                    <a:pt x="5235" y="3210"/>
                    <a:pt x="4929" y="3188"/>
                    <a:pt x="4630" y="3159"/>
                  </a:cubicBezTo>
                  <a:cubicBezTo>
                    <a:pt x="4583" y="3155"/>
                    <a:pt x="4535" y="3151"/>
                    <a:pt x="4490" y="3143"/>
                  </a:cubicBezTo>
                  <a:cubicBezTo>
                    <a:pt x="4189" y="3109"/>
                    <a:pt x="3889" y="3058"/>
                    <a:pt x="3602" y="2990"/>
                  </a:cubicBezTo>
                  <a:cubicBezTo>
                    <a:pt x="3547" y="2980"/>
                    <a:pt x="3499" y="2965"/>
                    <a:pt x="3444" y="2951"/>
                  </a:cubicBezTo>
                  <a:cubicBezTo>
                    <a:pt x="3180" y="2887"/>
                    <a:pt x="2927" y="2808"/>
                    <a:pt x="2683" y="2723"/>
                  </a:cubicBezTo>
                  <a:cubicBezTo>
                    <a:pt x="2635" y="2701"/>
                    <a:pt x="2590" y="2689"/>
                    <a:pt x="2542" y="2677"/>
                  </a:cubicBezTo>
                  <a:cubicBezTo>
                    <a:pt x="2247" y="2558"/>
                    <a:pt x="1962" y="2428"/>
                    <a:pt x="1702" y="2279"/>
                  </a:cubicBezTo>
                  <a:cubicBezTo>
                    <a:pt x="618" y="1651"/>
                    <a:pt x="69" y="830"/>
                    <a:pt x="70" y="8"/>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76"/>
            <p:cNvSpPr/>
            <p:nvPr/>
          </p:nvSpPr>
          <p:spPr>
            <a:xfrm>
              <a:off x="7544905" y="1530892"/>
              <a:ext cx="148751" cy="78432"/>
            </a:xfrm>
            <a:custGeom>
              <a:avLst/>
              <a:gdLst/>
              <a:ahLst/>
              <a:cxnLst/>
              <a:rect l="l" t="t" r="r" b="b"/>
              <a:pathLst>
                <a:path w="12138" h="6400" extrusionOk="0">
                  <a:moveTo>
                    <a:pt x="6043" y="0"/>
                  </a:moveTo>
                  <a:cubicBezTo>
                    <a:pt x="4632" y="0"/>
                    <a:pt x="3222" y="312"/>
                    <a:pt x="2148" y="935"/>
                  </a:cubicBezTo>
                  <a:cubicBezTo>
                    <a:pt x="0" y="2187"/>
                    <a:pt x="10" y="4212"/>
                    <a:pt x="2175" y="5466"/>
                  </a:cubicBezTo>
                  <a:cubicBezTo>
                    <a:pt x="3256" y="6088"/>
                    <a:pt x="4669" y="6400"/>
                    <a:pt x="6081" y="6400"/>
                  </a:cubicBezTo>
                  <a:cubicBezTo>
                    <a:pt x="7497" y="6400"/>
                    <a:pt x="8912" y="6087"/>
                    <a:pt x="9989" y="5460"/>
                  </a:cubicBezTo>
                  <a:cubicBezTo>
                    <a:pt x="12138" y="4214"/>
                    <a:pt x="12124" y="2187"/>
                    <a:pt x="9961" y="941"/>
                  </a:cubicBezTo>
                  <a:cubicBezTo>
                    <a:pt x="8878" y="314"/>
                    <a:pt x="7460" y="0"/>
                    <a:pt x="6043" y="0"/>
                  </a:cubicBezTo>
                  <a:close/>
                </a:path>
              </a:pathLst>
            </a:custGeom>
            <a:solidFill>
              <a:srgbClr val="6D9B0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76"/>
            <p:cNvSpPr/>
            <p:nvPr/>
          </p:nvSpPr>
          <p:spPr>
            <a:xfrm>
              <a:off x="7601005" y="1395630"/>
              <a:ext cx="36495" cy="188433"/>
            </a:xfrm>
            <a:custGeom>
              <a:avLst/>
              <a:gdLst/>
              <a:ahLst/>
              <a:cxnLst/>
              <a:rect l="l" t="t" r="r" b="b"/>
              <a:pathLst>
                <a:path w="2978" h="15376" extrusionOk="0">
                  <a:moveTo>
                    <a:pt x="2978" y="8"/>
                  </a:moveTo>
                  <a:lnTo>
                    <a:pt x="2978" y="11"/>
                  </a:lnTo>
                  <a:lnTo>
                    <a:pt x="2978" y="11"/>
                  </a:lnTo>
                  <a:cubicBezTo>
                    <a:pt x="2978" y="10"/>
                    <a:pt x="2978" y="9"/>
                    <a:pt x="2978" y="8"/>
                  </a:cubicBezTo>
                  <a:close/>
                  <a:moveTo>
                    <a:pt x="42" y="0"/>
                  </a:moveTo>
                  <a:lnTo>
                    <a:pt x="0" y="14519"/>
                  </a:lnTo>
                  <a:cubicBezTo>
                    <a:pt x="0" y="14745"/>
                    <a:pt x="145" y="14959"/>
                    <a:pt x="436" y="15129"/>
                  </a:cubicBezTo>
                  <a:cubicBezTo>
                    <a:pt x="722" y="15294"/>
                    <a:pt x="1097" y="15376"/>
                    <a:pt x="1472" y="15376"/>
                  </a:cubicBezTo>
                  <a:cubicBezTo>
                    <a:pt x="1847" y="15376"/>
                    <a:pt x="2222" y="15294"/>
                    <a:pt x="2508" y="15129"/>
                  </a:cubicBezTo>
                  <a:cubicBezTo>
                    <a:pt x="2790" y="14963"/>
                    <a:pt x="2936" y="14749"/>
                    <a:pt x="2936" y="14533"/>
                  </a:cubicBezTo>
                  <a:lnTo>
                    <a:pt x="2978" y="11"/>
                  </a:lnTo>
                  <a:lnTo>
                    <a:pt x="2978" y="11"/>
                  </a:lnTo>
                  <a:cubicBezTo>
                    <a:pt x="2977" y="226"/>
                    <a:pt x="2836" y="441"/>
                    <a:pt x="2550" y="608"/>
                  </a:cubicBezTo>
                  <a:cubicBezTo>
                    <a:pt x="2265" y="771"/>
                    <a:pt x="1890" y="852"/>
                    <a:pt x="1515" y="852"/>
                  </a:cubicBezTo>
                  <a:cubicBezTo>
                    <a:pt x="1139" y="852"/>
                    <a:pt x="764" y="771"/>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76"/>
            <p:cNvSpPr/>
            <p:nvPr/>
          </p:nvSpPr>
          <p:spPr>
            <a:xfrm>
              <a:off x="7636983" y="1395728"/>
              <a:ext cx="515" cy="178151"/>
            </a:xfrm>
            <a:custGeom>
              <a:avLst/>
              <a:gdLst/>
              <a:ahLst/>
              <a:cxnLst/>
              <a:rect l="l" t="t" r="r" b="b"/>
              <a:pathLst>
                <a:path w="42" h="14537" extrusionOk="0">
                  <a:moveTo>
                    <a:pt x="42" y="0"/>
                  </a:moveTo>
                  <a:lnTo>
                    <a:pt x="0" y="14525"/>
                  </a:lnTo>
                  <a:lnTo>
                    <a:pt x="0" y="14537"/>
                  </a:lnTo>
                  <a:lnTo>
                    <a:pt x="42" y="12"/>
                  </a:lnTo>
                  <a:lnTo>
                    <a:pt x="4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76"/>
            <p:cNvSpPr/>
            <p:nvPr/>
          </p:nvSpPr>
          <p:spPr>
            <a:xfrm>
              <a:off x="7636860" y="1395863"/>
              <a:ext cx="637" cy="179021"/>
            </a:xfrm>
            <a:custGeom>
              <a:avLst/>
              <a:gdLst/>
              <a:ahLst/>
              <a:cxnLst/>
              <a:rect l="l" t="t" r="r" b="b"/>
              <a:pathLst>
                <a:path w="52" h="14608" extrusionOk="0">
                  <a:moveTo>
                    <a:pt x="52" y="1"/>
                  </a:moveTo>
                  <a:cubicBezTo>
                    <a:pt x="52" y="31"/>
                    <a:pt x="46" y="56"/>
                    <a:pt x="42" y="86"/>
                  </a:cubicBezTo>
                  <a:lnTo>
                    <a:pt x="0" y="14607"/>
                  </a:lnTo>
                  <a:cubicBezTo>
                    <a:pt x="4" y="14581"/>
                    <a:pt x="10" y="14552"/>
                    <a:pt x="10" y="14526"/>
                  </a:cubicBezTo>
                  <a:lnTo>
                    <a:pt x="52" y="3"/>
                  </a:lnTo>
                  <a:lnTo>
                    <a:pt x="52"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76"/>
            <p:cNvSpPr/>
            <p:nvPr/>
          </p:nvSpPr>
          <p:spPr>
            <a:xfrm>
              <a:off x="7636566" y="1396917"/>
              <a:ext cx="809" cy="179009"/>
            </a:xfrm>
            <a:custGeom>
              <a:avLst/>
              <a:gdLst/>
              <a:ahLst/>
              <a:cxnLst/>
              <a:rect l="l" t="t" r="r" b="b"/>
              <a:pathLst>
                <a:path w="66" h="14607" extrusionOk="0">
                  <a:moveTo>
                    <a:pt x="66" y="0"/>
                  </a:moveTo>
                  <a:lnTo>
                    <a:pt x="66" y="0"/>
                  </a:lnTo>
                  <a:cubicBezTo>
                    <a:pt x="62" y="30"/>
                    <a:pt x="52" y="56"/>
                    <a:pt x="42" y="81"/>
                  </a:cubicBezTo>
                  <a:lnTo>
                    <a:pt x="1" y="14606"/>
                  </a:lnTo>
                  <a:cubicBezTo>
                    <a:pt x="10" y="14575"/>
                    <a:pt x="18" y="14551"/>
                    <a:pt x="24" y="14521"/>
                  </a:cubicBezTo>
                  <a:lnTo>
                    <a:pt x="66"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76"/>
            <p:cNvSpPr/>
            <p:nvPr/>
          </p:nvSpPr>
          <p:spPr>
            <a:xfrm>
              <a:off x="7636101" y="1397910"/>
              <a:ext cx="993" cy="179033"/>
            </a:xfrm>
            <a:custGeom>
              <a:avLst/>
              <a:gdLst/>
              <a:ahLst/>
              <a:cxnLst/>
              <a:rect l="l" t="t" r="r" b="b"/>
              <a:pathLst>
                <a:path w="81" h="14609" extrusionOk="0">
                  <a:moveTo>
                    <a:pt x="80" y="0"/>
                  </a:moveTo>
                  <a:cubicBezTo>
                    <a:pt x="66" y="30"/>
                    <a:pt x="56" y="58"/>
                    <a:pt x="39" y="84"/>
                  </a:cubicBezTo>
                  <a:lnTo>
                    <a:pt x="1" y="14608"/>
                  </a:lnTo>
                  <a:cubicBezTo>
                    <a:pt x="15" y="14581"/>
                    <a:pt x="29" y="14553"/>
                    <a:pt x="39" y="14525"/>
                  </a:cubicBezTo>
                  <a:lnTo>
                    <a:pt x="8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76"/>
            <p:cNvSpPr/>
            <p:nvPr/>
          </p:nvSpPr>
          <p:spPr>
            <a:xfrm>
              <a:off x="7635353" y="1398951"/>
              <a:ext cx="1225" cy="179082"/>
            </a:xfrm>
            <a:custGeom>
              <a:avLst/>
              <a:gdLst/>
              <a:ahLst/>
              <a:cxnLst/>
              <a:rect l="l" t="t" r="r" b="b"/>
              <a:pathLst>
                <a:path w="100" h="14613" extrusionOk="0">
                  <a:moveTo>
                    <a:pt x="100" y="0"/>
                  </a:moveTo>
                  <a:cubicBezTo>
                    <a:pt x="86" y="28"/>
                    <a:pt x="66" y="58"/>
                    <a:pt x="44" y="90"/>
                  </a:cubicBezTo>
                  <a:lnTo>
                    <a:pt x="1" y="14613"/>
                  </a:lnTo>
                  <a:cubicBezTo>
                    <a:pt x="24" y="14583"/>
                    <a:pt x="44" y="14553"/>
                    <a:pt x="62" y="14523"/>
                  </a:cubicBezTo>
                  <a:lnTo>
                    <a:pt x="100"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76"/>
            <p:cNvSpPr/>
            <p:nvPr/>
          </p:nvSpPr>
          <p:spPr>
            <a:xfrm>
              <a:off x="7634213" y="1400042"/>
              <a:ext cx="1691" cy="179180"/>
            </a:xfrm>
            <a:custGeom>
              <a:avLst/>
              <a:gdLst/>
              <a:ahLst/>
              <a:cxnLst/>
              <a:rect l="l" t="t" r="r" b="b"/>
              <a:pathLst>
                <a:path w="138" h="14621" extrusionOk="0">
                  <a:moveTo>
                    <a:pt x="137" y="1"/>
                  </a:moveTo>
                  <a:lnTo>
                    <a:pt x="137" y="1"/>
                  </a:lnTo>
                  <a:cubicBezTo>
                    <a:pt x="107" y="32"/>
                    <a:pt x="80" y="66"/>
                    <a:pt x="42" y="98"/>
                  </a:cubicBezTo>
                  <a:lnTo>
                    <a:pt x="0" y="14621"/>
                  </a:lnTo>
                  <a:cubicBezTo>
                    <a:pt x="38" y="14587"/>
                    <a:pt x="66" y="14557"/>
                    <a:pt x="94" y="14524"/>
                  </a:cubicBezTo>
                  <a:lnTo>
                    <a:pt x="137"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76"/>
            <p:cNvSpPr/>
            <p:nvPr/>
          </p:nvSpPr>
          <p:spPr>
            <a:xfrm>
              <a:off x="7631983" y="1401231"/>
              <a:ext cx="2745" cy="179720"/>
            </a:xfrm>
            <a:custGeom>
              <a:avLst/>
              <a:gdLst/>
              <a:ahLst/>
              <a:cxnLst/>
              <a:rect l="l" t="t" r="r" b="b"/>
              <a:pathLst>
                <a:path w="224" h="14665" extrusionOk="0">
                  <a:moveTo>
                    <a:pt x="224" y="1"/>
                  </a:moveTo>
                  <a:lnTo>
                    <a:pt x="224" y="1"/>
                  </a:lnTo>
                  <a:cubicBezTo>
                    <a:pt x="173" y="50"/>
                    <a:pt x="111" y="98"/>
                    <a:pt x="42" y="139"/>
                  </a:cubicBezTo>
                  <a:lnTo>
                    <a:pt x="0" y="14664"/>
                  </a:lnTo>
                  <a:cubicBezTo>
                    <a:pt x="69" y="14617"/>
                    <a:pt x="135" y="14575"/>
                    <a:pt x="182" y="14524"/>
                  </a:cubicBezTo>
                  <a:lnTo>
                    <a:pt x="224"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76"/>
            <p:cNvSpPr/>
            <p:nvPr/>
          </p:nvSpPr>
          <p:spPr>
            <a:xfrm>
              <a:off x="7627829" y="1402934"/>
              <a:ext cx="4669" cy="179805"/>
            </a:xfrm>
            <a:custGeom>
              <a:avLst/>
              <a:gdLst/>
              <a:ahLst/>
              <a:cxnLst/>
              <a:rect l="l" t="t" r="r" b="b"/>
              <a:pathLst>
                <a:path w="381" h="14672" extrusionOk="0">
                  <a:moveTo>
                    <a:pt x="381" y="0"/>
                  </a:moveTo>
                  <a:lnTo>
                    <a:pt x="381" y="0"/>
                  </a:lnTo>
                  <a:cubicBezTo>
                    <a:pt x="371" y="4"/>
                    <a:pt x="367" y="8"/>
                    <a:pt x="361" y="12"/>
                  </a:cubicBezTo>
                  <a:cubicBezTo>
                    <a:pt x="262" y="68"/>
                    <a:pt x="155" y="113"/>
                    <a:pt x="42" y="151"/>
                  </a:cubicBezTo>
                  <a:lnTo>
                    <a:pt x="0" y="14672"/>
                  </a:lnTo>
                  <a:cubicBezTo>
                    <a:pt x="113" y="14634"/>
                    <a:pt x="220" y="14589"/>
                    <a:pt x="319" y="14533"/>
                  </a:cubicBezTo>
                  <a:cubicBezTo>
                    <a:pt x="323" y="14529"/>
                    <a:pt x="329" y="14529"/>
                    <a:pt x="339" y="14525"/>
                  </a:cubicBezTo>
                  <a:lnTo>
                    <a:pt x="381"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76"/>
            <p:cNvSpPr/>
            <p:nvPr/>
          </p:nvSpPr>
          <p:spPr>
            <a:xfrm>
              <a:off x="7624435" y="1404797"/>
              <a:ext cx="3909" cy="178776"/>
            </a:xfrm>
            <a:custGeom>
              <a:avLst/>
              <a:gdLst/>
              <a:ahLst/>
              <a:cxnLst/>
              <a:rect l="l" t="t" r="r" b="b"/>
              <a:pathLst>
                <a:path w="319" h="14588" extrusionOk="0">
                  <a:moveTo>
                    <a:pt x="319" y="1"/>
                  </a:moveTo>
                  <a:cubicBezTo>
                    <a:pt x="230" y="31"/>
                    <a:pt x="137" y="52"/>
                    <a:pt x="38" y="68"/>
                  </a:cubicBezTo>
                  <a:lnTo>
                    <a:pt x="0" y="14587"/>
                  </a:lnTo>
                  <a:cubicBezTo>
                    <a:pt x="95" y="14575"/>
                    <a:pt x="188" y="14550"/>
                    <a:pt x="277" y="14520"/>
                  </a:cubicBezTo>
                  <a:lnTo>
                    <a:pt x="319"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76"/>
            <p:cNvSpPr/>
            <p:nvPr/>
          </p:nvSpPr>
          <p:spPr>
            <a:xfrm>
              <a:off x="7622143" y="1405630"/>
              <a:ext cx="2757" cy="178323"/>
            </a:xfrm>
            <a:custGeom>
              <a:avLst/>
              <a:gdLst/>
              <a:ahLst/>
              <a:cxnLst/>
              <a:rect l="l" t="t" r="r" b="b"/>
              <a:pathLst>
                <a:path w="225" h="14551" extrusionOk="0">
                  <a:moveTo>
                    <a:pt x="225" y="0"/>
                  </a:moveTo>
                  <a:cubicBezTo>
                    <a:pt x="165" y="12"/>
                    <a:pt x="104" y="22"/>
                    <a:pt x="38" y="26"/>
                  </a:cubicBezTo>
                  <a:lnTo>
                    <a:pt x="1" y="14551"/>
                  </a:lnTo>
                  <a:cubicBezTo>
                    <a:pt x="62" y="14541"/>
                    <a:pt x="122" y="14533"/>
                    <a:pt x="187" y="14519"/>
                  </a:cubicBezTo>
                  <a:lnTo>
                    <a:pt x="225"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76"/>
            <p:cNvSpPr/>
            <p:nvPr/>
          </p:nvSpPr>
          <p:spPr>
            <a:xfrm>
              <a:off x="7620133" y="1405948"/>
              <a:ext cx="2488" cy="178102"/>
            </a:xfrm>
            <a:custGeom>
              <a:avLst/>
              <a:gdLst/>
              <a:ahLst/>
              <a:cxnLst/>
              <a:rect l="l" t="t" r="r" b="b"/>
              <a:pathLst>
                <a:path w="203" h="14533" extrusionOk="0">
                  <a:moveTo>
                    <a:pt x="202" y="0"/>
                  </a:moveTo>
                  <a:cubicBezTo>
                    <a:pt x="151" y="4"/>
                    <a:pt x="94" y="8"/>
                    <a:pt x="42" y="12"/>
                  </a:cubicBezTo>
                  <a:lnTo>
                    <a:pt x="0" y="14533"/>
                  </a:lnTo>
                  <a:cubicBezTo>
                    <a:pt x="56" y="14533"/>
                    <a:pt x="107" y="14527"/>
                    <a:pt x="165" y="14525"/>
                  </a:cubicBezTo>
                  <a:lnTo>
                    <a:pt x="202" y="0"/>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76"/>
            <p:cNvSpPr/>
            <p:nvPr/>
          </p:nvSpPr>
          <p:spPr>
            <a:xfrm>
              <a:off x="7618283" y="1406083"/>
              <a:ext cx="2365" cy="178004"/>
            </a:xfrm>
            <a:custGeom>
              <a:avLst/>
              <a:gdLst/>
              <a:ahLst/>
              <a:cxnLst/>
              <a:rect l="l" t="t" r="r" b="b"/>
              <a:pathLst>
                <a:path w="193" h="14525" extrusionOk="0">
                  <a:moveTo>
                    <a:pt x="42" y="1"/>
                  </a:moveTo>
                  <a:lnTo>
                    <a:pt x="1" y="14522"/>
                  </a:lnTo>
                  <a:cubicBezTo>
                    <a:pt x="25" y="14524"/>
                    <a:pt x="49" y="14525"/>
                    <a:pt x="75" y="14525"/>
                  </a:cubicBezTo>
                  <a:cubicBezTo>
                    <a:pt x="100" y="14525"/>
                    <a:pt x="126" y="14524"/>
                    <a:pt x="151" y="14522"/>
                  </a:cubicBezTo>
                  <a:lnTo>
                    <a:pt x="193" y="1"/>
                  </a:ln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76"/>
            <p:cNvSpPr/>
            <p:nvPr/>
          </p:nvSpPr>
          <p:spPr>
            <a:xfrm>
              <a:off x="7616518" y="1405985"/>
              <a:ext cx="2292" cy="178065"/>
            </a:xfrm>
            <a:custGeom>
              <a:avLst/>
              <a:gdLst/>
              <a:ahLst/>
              <a:cxnLst/>
              <a:rect l="l" t="t" r="r" b="b"/>
              <a:pathLst>
                <a:path w="187" h="14530" extrusionOk="0">
                  <a:moveTo>
                    <a:pt x="42" y="1"/>
                  </a:moveTo>
                  <a:lnTo>
                    <a:pt x="0" y="14524"/>
                  </a:lnTo>
                  <a:cubicBezTo>
                    <a:pt x="46" y="14530"/>
                    <a:pt x="97" y="14530"/>
                    <a:pt x="145" y="14530"/>
                  </a:cubicBezTo>
                  <a:lnTo>
                    <a:pt x="186" y="9"/>
                  </a:lnTo>
                  <a:cubicBezTo>
                    <a:pt x="135" y="9"/>
                    <a:pt x="89" y="5"/>
                    <a:pt x="42"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76"/>
            <p:cNvSpPr/>
            <p:nvPr/>
          </p:nvSpPr>
          <p:spPr>
            <a:xfrm>
              <a:off x="7614717" y="1405777"/>
              <a:ext cx="2316" cy="178200"/>
            </a:xfrm>
            <a:custGeom>
              <a:avLst/>
              <a:gdLst/>
              <a:ahLst/>
              <a:cxnLst/>
              <a:rect l="l" t="t" r="r" b="b"/>
              <a:pathLst>
                <a:path w="189" h="14541" extrusionOk="0">
                  <a:moveTo>
                    <a:pt x="44" y="0"/>
                  </a:moveTo>
                  <a:lnTo>
                    <a:pt x="1" y="14525"/>
                  </a:lnTo>
                  <a:cubicBezTo>
                    <a:pt x="48" y="14533"/>
                    <a:pt x="100" y="14537"/>
                    <a:pt x="147" y="14541"/>
                  </a:cubicBezTo>
                  <a:lnTo>
                    <a:pt x="189" y="18"/>
                  </a:lnTo>
                  <a:cubicBezTo>
                    <a:pt x="141" y="14"/>
                    <a:pt x="90" y="8"/>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76"/>
            <p:cNvSpPr/>
            <p:nvPr/>
          </p:nvSpPr>
          <p:spPr>
            <a:xfrm>
              <a:off x="7612989" y="1405458"/>
              <a:ext cx="2279" cy="178335"/>
            </a:xfrm>
            <a:custGeom>
              <a:avLst/>
              <a:gdLst/>
              <a:ahLst/>
              <a:cxnLst/>
              <a:rect l="l" t="t" r="r" b="b"/>
              <a:pathLst>
                <a:path w="186" h="14552" extrusionOk="0">
                  <a:moveTo>
                    <a:pt x="45" y="0"/>
                  </a:moveTo>
                  <a:lnTo>
                    <a:pt x="1" y="14525"/>
                  </a:lnTo>
                  <a:cubicBezTo>
                    <a:pt x="49" y="14533"/>
                    <a:pt x="96" y="14543"/>
                    <a:pt x="142" y="14551"/>
                  </a:cubicBezTo>
                  <a:lnTo>
                    <a:pt x="185" y="26"/>
                  </a:lnTo>
                  <a:cubicBezTo>
                    <a:pt x="138" y="22"/>
                    <a:pt x="90" y="14"/>
                    <a:pt x="45"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76"/>
            <p:cNvSpPr/>
            <p:nvPr/>
          </p:nvSpPr>
          <p:spPr>
            <a:xfrm>
              <a:off x="7611102" y="1404993"/>
              <a:ext cx="2439" cy="178482"/>
            </a:xfrm>
            <a:custGeom>
              <a:avLst/>
              <a:gdLst/>
              <a:ahLst/>
              <a:cxnLst/>
              <a:rect l="l" t="t" r="r" b="b"/>
              <a:pathLst>
                <a:path w="199" h="14564" extrusionOk="0">
                  <a:moveTo>
                    <a:pt x="44" y="1"/>
                  </a:moveTo>
                  <a:lnTo>
                    <a:pt x="0" y="14526"/>
                  </a:lnTo>
                  <a:cubicBezTo>
                    <a:pt x="52" y="14542"/>
                    <a:pt x="103" y="14551"/>
                    <a:pt x="155" y="14563"/>
                  </a:cubicBezTo>
                  <a:lnTo>
                    <a:pt x="199" y="38"/>
                  </a:lnTo>
                  <a:cubicBezTo>
                    <a:pt x="141" y="30"/>
                    <a:pt x="90" y="19"/>
                    <a:pt x="44" y="1"/>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76"/>
            <p:cNvSpPr/>
            <p:nvPr/>
          </p:nvSpPr>
          <p:spPr>
            <a:xfrm>
              <a:off x="7608921" y="1404270"/>
              <a:ext cx="2733" cy="178739"/>
            </a:xfrm>
            <a:custGeom>
              <a:avLst/>
              <a:gdLst/>
              <a:ahLst/>
              <a:cxnLst/>
              <a:rect l="l" t="t" r="r" b="b"/>
              <a:pathLst>
                <a:path w="223" h="14585" extrusionOk="0">
                  <a:moveTo>
                    <a:pt x="44" y="0"/>
                  </a:moveTo>
                  <a:lnTo>
                    <a:pt x="0" y="14525"/>
                  </a:lnTo>
                  <a:cubicBezTo>
                    <a:pt x="58" y="14547"/>
                    <a:pt x="117" y="14567"/>
                    <a:pt x="178" y="14585"/>
                  </a:cubicBezTo>
                  <a:lnTo>
                    <a:pt x="222" y="60"/>
                  </a:lnTo>
                  <a:cubicBezTo>
                    <a:pt x="161" y="48"/>
                    <a:pt x="99" y="26"/>
                    <a:pt x="44"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76"/>
            <p:cNvSpPr/>
            <p:nvPr/>
          </p:nvSpPr>
          <p:spPr>
            <a:xfrm>
              <a:off x="7601005" y="1395630"/>
              <a:ext cx="8454" cy="186656"/>
            </a:xfrm>
            <a:custGeom>
              <a:avLst/>
              <a:gdLst/>
              <a:ahLst/>
              <a:cxnLst/>
              <a:rect l="l" t="t" r="r" b="b"/>
              <a:pathLst>
                <a:path w="690" h="15231" extrusionOk="0">
                  <a:moveTo>
                    <a:pt x="42" y="0"/>
                  </a:moveTo>
                  <a:lnTo>
                    <a:pt x="0" y="14519"/>
                  </a:lnTo>
                  <a:cubicBezTo>
                    <a:pt x="0" y="14745"/>
                    <a:pt x="145" y="14959"/>
                    <a:pt x="436" y="15129"/>
                  </a:cubicBezTo>
                  <a:cubicBezTo>
                    <a:pt x="502" y="15167"/>
                    <a:pt x="571" y="15201"/>
                    <a:pt x="646" y="15230"/>
                  </a:cubicBezTo>
                  <a:lnTo>
                    <a:pt x="690" y="705"/>
                  </a:lnTo>
                  <a:cubicBezTo>
                    <a:pt x="614" y="676"/>
                    <a:pt x="543" y="646"/>
                    <a:pt x="478" y="608"/>
                  </a:cubicBezTo>
                  <a:cubicBezTo>
                    <a:pt x="187" y="440"/>
                    <a:pt x="42" y="220"/>
                    <a:pt x="42" y="0"/>
                  </a:cubicBezTo>
                  <a:close/>
                </a:path>
              </a:pathLst>
            </a:custGeom>
            <a:solidFill>
              <a:srgbClr val="9ABD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76"/>
            <p:cNvSpPr/>
            <p:nvPr/>
          </p:nvSpPr>
          <p:spPr>
            <a:xfrm>
              <a:off x="7599791" y="1385239"/>
              <a:ext cx="39486" cy="20858"/>
            </a:xfrm>
            <a:custGeom>
              <a:avLst/>
              <a:gdLst/>
              <a:ahLst/>
              <a:cxnLst/>
              <a:rect l="l" t="t" r="r" b="b"/>
              <a:pathLst>
                <a:path w="3222" h="1702" extrusionOk="0">
                  <a:moveTo>
                    <a:pt x="1606" y="1"/>
                  </a:moveTo>
                  <a:cubicBezTo>
                    <a:pt x="1230" y="1"/>
                    <a:pt x="853" y="84"/>
                    <a:pt x="567" y="252"/>
                  </a:cubicBezTo>
                  <a:cubicBezTo>
                    <a:pt x="0" y="585"/>
                    <a:pt x="0" y="1121"/>
                    <a:pt x="577" y="1456"/>
                  </a:cubicBezTo>
                  <a:cubicBezTo>
                    <a:pt x="863" y="1620"/>
                    <a:pt x="1238" y="1701"/>
                    <a:pt x="1614" y="1701"/>
                  </a:cubicBezTo>
                  <a:cubicBezTo>
                    <a:pt x="1989" y="1701"/>
                    <a:pt x="2364" y="1620"/>
                    <a:pt x="2649" y="1456"/>
                  </a:cubicBezTo>
                  <a:cubicBezTo>
                    <a:pt x="3221" y="1121"/>
                    <a:pt x="3218" y="585"/>
                    <a:pt x="2645" y="252"/>
                  </a:cubicBezTo>
                  <a:cubicBezTo>
                    <a:pt x="2359" y="84"/>
                    <a:pt x="1982" y="1"/>
                    <a:pt x="1606" y="1"/>
                  </a:cubicBezTo>
                  <a:close/>
                </a:path>
              </a:pathLst>
            </a:custGeom>
            <a:solidFill>
              <a:srgbClr val="6177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76"/>
            <p:cNvSpPr/>
            <p:nvPr/>
          </p:nvSpPr>
          <p:spPr>
            <a:xfrm>
              <a:off x="5739141" y="1768476"/>
              <a:ext cx="2554935" cy="1788348"/>
            </a:xfrm>
            <a:custGeom>
              <a:avLst/>
              <a:gdLst/>
              <a:ahLst/>
              <a:cxnLst/>
              <a:rect l="l" t="t" r="r" b="b"/>
              <a:pathLst>
                <a:path w="208481" h="145928" extrusionOk="0">
                  <a:moveTo>
                    <a:pt x="172037" y="1"/>
                  </a:moveTo>
                  <a:lnTo>
                    <a:pt x="149610" y="58445"/>
                  </a:lnTo>
                  <a:lnTo>
                    <a:pt x="135909" y="58445"/>
                  </a:lnTo>
                  <a:lnTo>
                    <a:pt x="124938" y="71720"/>
                  </a:lnTo>
                  <a:lnTo>
                    <a:pt x="104490" y="64079"/>
                  </a:lnTo>
                  <a:lnTo>
                    <a:pt x="94313" y="82263"/>
                  </a:lnTo>
                  <a:lnTo>
                    <a:pt x="65707" y="35053"/>
                  </a:lnTo>
                  <a:lnTo>
                    <a:pt x="54815" y="106333"/>
                  </a:lnTo>
                  <a:lnTo>
                    <a:pt x="39228" y="99700"/>
                  </a:lnTo>
                  <a:lnTo>
                    <a:pt x="29335" y="124434"/>
                  </a:lnTo>
                  <a:lnTo>
                    <a:pt x="14168" y="105622"/>
                  </a:lnTo>
                  <a:lnTo>
                    <a:pt x="0" y="145118"/>
                  </a:lnTo>
                  <a:lnTo>
                    <a:pt x="2260" y="145928"/>
                  </a:lnTo>
                  <a:lnTo>
                    <a:pt x="14985" y="110457"/>
                  </a:lnTo>
                  <a:lnTo>
                    <a:pt x="30038" y="129135"/>
                  </a:lnTo>
                  <a:lnTo>
                    <a:pt x="40546" y="102872"/>
                  </a:lnTo>
                  <a:lnTo>
                    <a:pt x="56719" y="109754"/>
                  </a:lnTo>
                  <a:lnTo>
                    <a:pt x="67082" y="41953"/>
                  </a:lnTo>
                  <a:lnTo>
                    <a:pt x="94396" y="87032"/>
                  </a:lnTo>
                  <a:lnTo>
                    <a:pt x="105577" y="67051"/>
                  </a:lnTo>
                  <a:lnTo>
                    <a:pt x="125697" y="74565"/>
                  </a:lnTo>
                  <a:lnTo>
                    <a:pt x="137040" y="60846"/>
                  </a:lnTo>
                  <a:lnTo>
                    <a:pt x="151262" y="60846"/>
                  </a:lnTo>
                  <a:lnTo>
                    <a:pt x="171643" y="7731"/>
                  </a:lnTo>
                  <a:lnTo>
                    <a:pt x="179309" y="36026"/>
                  </a:lnTo>
                  <a:lnTo>
                    <a:pt x="208480" y="18417"/>
                  </a:lnTo>
                  <a:lnTo>
                    <a:pt x="207236" y="16360"/>
                  </a:lnTo>
                  <a:lnTo>
                    <a:pt x="180795" y="32325"/>
                  </a:lnTo>
                  <a:lnTo>
                    <a:pt x="17203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76"/>
            <p:cNvSpPr/>
            <p:nvPr/>
          </p:nvSpPr>
          <p:spPr>
            <a:xfrm>
              <a:off x="7777318" y="1579431"/>
              <a:ext cx="30356" cy="164119"/>
            </a:xfrm>
            <a:custGeom>
              <a:avLst/>
              <a:gdLst/>
              <a:ahLst/>
              <a:cxnLst/>
              <a:rect l="l" t="t" r="r" b="b"/>
              <a:pathLst>
                <a:path w="2477" h="13392" extrusionOk="0">
                  <a:moveTo>
                    <a:pt x="2429" y="841"/>
                  </a:moveTo>
                  <a:lnTo>
                    <a:pt x="2429" y="845"/>
                  </a:lnTo>
                  <a:cubicBezTo>
                    <a:pt x="2428" y="848"/>
                    <a:pt x="2428" y="850"/>
                    <a:pt x="2427" y="852"/>
                  </a:cubicBezTo>
                  <a:lnTo>
                    <a:pt x="2427" y="852"/>
                  </a:lnTo>
                  <a:cubicBezTo>
                    <a:pt x="2428" y="849"/>
                    <a:pt x="2429" y="845"/>
                    <a:pt x="2429" y="841"/>
                  </a:cubicBezTo>
                  <a:close/>
                  <a:moveTo>
                    <a:pt x="2358" y="976"/>
                  </a:moveTo>
                  <a:cubicBezTo>
                    <a:pt x="2336" y="1010"/>
                    <a:pt x="2303" y="1040"/>
                    <a:pt x="2275" y="1071"/>
                  </a:cubicBezTo>
                  <a:cubicBezTo>
                    <a:pt x="2303" y="1040"/>
                    <a:pt x="2336" y="1006"/>
                    <a:pt x="2358" y="976"/>
                  </a:cubicBezTo>
                  <a:close/>
                  <a:moveTo>
                    <a:pt x="2180" y="1143"/>
                  </a:moveTo>
                  <a:lnTo>
                    <a:pt x="2180" y="1143"/>
                  </a:lnTo>
                  <a:cubicBezTo>
                    <a:pt x="2180" y="1147"/>
                    <a:pt x="2176" y="1147"/>
                    <a:pt x="2176" y="1147"/>
                  </a:cubicBezTo>
                  <a:cubicBezTo>
                    <a:pt x="2152" y="1162"/>
                    <a:pt x="2128" y="1184"/>
                    <a:pt x="2100" y="1200"/>
                  </a:cubicBezTo>
                  <a:cubicBezTo>
                    <a:pt x="2128" y="1180"/>
                    <a:pt x="2152" y="1162"/>
                    <a:pt x="2180" y="1143"/>
                  </a:cubicBezTo>
                  <a:close/>
                  <a:moveTo>
                    <a:pt x="1241" y="1"/>
                  </a:moveTo>
                  <a:cubicBezTo>
                    <a:pt x="931" y="1"/>
                    <a:pt x="622" y="70"/>
                    <a:pt x="385" y="208"/>
                  </a:cubicBezTo>
                  <a:cubicBezTo>
                    <a:pt x="149" y="346"/>
                    <a:pt x="32" y="524"/>
                    <a:pt x="32" y="703"/>
                  </a:cubicBezTo>
                  <a:lnTo>
                    <a:pt x="1" y="12684"/>
                  </a:lnTo>
                  <a:cubicBezTo>
                    <a:pt x="1" y="12866"/>
                    <a:pt x="117" y="13049"/>
                    <a:pt x="361" y="13185"/>
                  </a:cubicBezTo>
                  <a:cubicBezTo>
                    <a:pt x="413" y="13219"/>
                    <a:pt x="468" y="13247"/>
                    <a:pt x="533" y="13268"/>
                  </a:cubicBezTo>
                  <a:cubicBezTo>
                    <a:pt x="533" y="13268"/>
                    <a:pt x="539" y="13272"/>
                    <a:pt x="543" y="13272"/>
                  </a:cubicBezTo>
                  <a:cubicBezTo>
                    <a:pt x="547" y="13276"/>
                    <a:pt x="557" y="13276"/>
                    <a:pt x="567" y="13282"/>
                  </a:cubicBezTo>
                  <a:cubicBezTo>
                    <a:pt x="605" y="13294"/>
                    <a:pt x="637" y="13308"/>
                    <a:pt x="674" y="13318"/>
                  </a:cubicBezTo>
                  <a:cubicBezTo>
                    <a:pt x="698" y="13324"/>
                    <a:pt x="722" y="13332"/>
                    <a:pt x="742" y="13336"/>
                  </a:cubicBezTo>
                  <a:cubicBezTo>
                    <a:pt x="755" y="13336"/>
                    <a:pt x="759" y="13340"/>
                    <a:pt x="773" y="13340"/>
                  </a:cubicBezTo>
                  <a:cubicBezTo>
                    <a:pt x="783" y="13344"/>
                    <a:pt x="797" y="13350"/>
                    <a:pt x="801" y="13350"/>
                  </a:cubicBezTo>
                  <a:cubicBezTo>
                    <a:pt x="845" y="13358"/>
                    <a:pt x="882" y="13366"/>
                    <a:pt x="924" y="13371"/>
                  </a:cubicBezTo>
                  <a:cubicBezTo>
                    <a:pt x="938" y="13373"/>
                    <a:pt x="951" y="13373"/>
                    <a:pt x="971" y="13373"/>
                  </a:cubicBezTo>
                  <a:cubicBezTo>
                    <a:pt x="975" y="13379"/>
                    <a:pt x="989" y="13379"/>
                    <a:pt x="999" y="13379"/>
                  </a:cubicBezTo>
                  <a:cubicBezTo>
                    <a:pt x="1013" y="13379"/>
                    <a:pt x="1027" y="13383"/>
                    <a:pt x="1041" y="13383"/>
                  </a:cubicBezTo>
                  <a:cubicBezTo>
                    <a:pt x="1084" y="13387"/>
                    <a:pt x="1120" y="13391"/>
                    <a:pt x="1163" y="13391"/>
                  </a:cubicBezTo>
                  <a:lnTo>
                    <a:pt x="1284" y="13391"/>
                  </a:lnTo>
                  <a:cubicBezTo>
                    <a:pt x="1332" y="13387"/>
                    <a:pt x="1373" y="13383"/>
                    <a:pt x="1421" y="13379"/>
                  </a:cubicBezTo>
                  <a:lnTo>
                    <a:pt x="1435" y="13379"/>
                  </a:lnTo>
                  <a:cubicBezTo>
                    <a:pt x="1449" y="13379"/>
                    <a:pt x="1463" y="13375"/>
                    <a:pt x="1478" y="13375"/>
                  </a:cubicBezTo>
                  <a:cubicBezTo>
                    <a:pt x="1510" y="13371"/>
                    <a:pt x="1544" y="13366"/>
                    <a:pt x="1576" y="13358"/>
                  </a:cubicBezTo>
                  <a:cubicBezTo>
                    <a:pt x="1589" y="13358"/>
                    <a:pt x="1605" y="13354"/>
                    <a:pt x="1613" y="13350"/>
                  </a:cubicBezTo>
                  <a:cubicBezTo>
                    <a:pt x="1657" y="13340"/>
                    <a:pt x="1698" y="13332"/>
                    <a:pt x="1744" y="13320"/>
                  </a:cubicBezTo>
                  <a:cubicBezTo>
                    <a:pt x="1764" y="13312"/>
                    <a:pt x="1787" y="13312"/>
                    <a:pt x="1805" y="13302"/>
                  </a:cubicBezTo>
                  <a:cubicBezTo>
                    <a:pt x="1815" y="13298"/>
                    <a:pt x="1819" y="13294"/>
                    <a:pt x="1829" y="13290"/>
                  </a:cubicBezTo>
                  <a:cubicBezTo>
                    <a:pt x="1914" y="13265"/>
                    <a:pt x="1997" y="13227"/>
                    <a:pt x="2069" y="13185"/>
                  </a:cubicBezTo>
                  <a:cubicBezTo>
                    <a:pt x="2073" y="13185"/>
                    <a:pt x="2079" y="13179"/>
                    <a:pt x="2083" y="13179"/>
                  </a:cubicBezTo>
                  <a:cubicBezTo>
                    <a:pt x="2106" y="13163"/>
                    <a:pt x="2124" y="13146"/>
                    <a:pt x="2148" y="13130"/>
                  </a:cubicBezTo>
                  <a:cubicBezTo>
                    <a:pt x="2172" y="13114"/>
                    <a:pt x="2204" y="13092"/>
                    <a:pt x="2227" y="13070"/>
                  </a:cubicBezTo>
                  <a:cubicBezTo>
                    <a:pt x="2233" y="13070"/>
                    <a:pt x="2233" y="13066"/>
                    <a:pt x="2237" y="13066"/>
                  </a:cubicBezTo>
                  <a:cubicBezTo>
                    <a:pt x="2265" y="13037"/>
                    <a:pt x="2293" y="13011"/>
                    <a:pt x="2312" y="12985"/>
                  </a:cubicBezTo>
                  <a:cubicBezTo>
                    <a:pt x="2316" y="12977"/>
                    <a:pt x="2322" y="12969"/>
                    <a:pt x="2326" y="12963"/>
                  </a:cubicBezTo>
                  <a:cubicBezTo>
                    <a:pt x="2330" y="12955"/>
                    <a:pt x="2336" y="12952"/>
                    <a:pt x="2340" y="12944"/>
                  </a:cubicBezTo>
                  <a:cubicBezTo>
                    <a:pt x="2344" y="12936"/>
                    <a:pt x="2354" y="12922"/>
                    <a:pt x="2360" y="12910"/>
                  </a:cubicBezTo>
                  <a:cubicBezTo>
                    <a:pt x="2374" y="12888"/>
                    <a:pt x="2388" y="12864"/>
                    <a:pt x="2392" y="12843"/>
                  </a:cubicBezTo>
                  <a:cubicBezTo>
                    <a:pt x="2392" y="12837"/>
                    <a:pt x="2392" y="12835"/>
                    <a:pt x="2398" y="12829"/>
                  </a:cubicBezTo>
                  <a:cubicBezTo>
                    <a:pt x="2398" y="12825"/>
                    <a:pt x="2398" y="12821"/>
                    <a:pt x="2402" y="12817"/>
                  </a:cubicBezTo>
                  <a:cubicBezTo>
                    <a:pt x="2406" y="12803"/>
                    <a:pt x="2412" y="12787"/>
                    <a:pt x="2415" y="12769"/>
                  </a:cubicBezTo>
                  <a:cubicBezTo>
                    <a:pt x="2419" y="12749"/>
                    <a:pt x="2419" y="12724"/>
                    <a:pt x="2419" y="12702"/>
                  </a:cubicBezTo>
                  <a:lnTo>
                    <a:pt x="2453" y="719"/>
                  </a:lnTo>
                  <a:lnTo>
                    <a:pt x="2453" y="707"/>
                  </a:lnTo>
                  <a:cubicBezTo>
                    <a:pt x="2453" y="727"/>
                    <a:pt x="2449" y="752"/>
                    <a:pt x="2443" y="774"/>
                  </a:cubicBezTo>
                  <a:cubicBezTo>
                    <a:pt x="2477" y="572"/>
                    <a:pt x="2368" y="364"/>
                    <a:pt x="2097" y="208"/>
                  </a:cubicBezTo>
                  <a:cubicBezTo>
                    <a:pt x="1860" y="70"/>
                    <a:pt x="1550" y="1"/>
                    <a:pt x="1241"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76"/>
            <p:cNvSpPr/>
            <p:nvPr/>
          </p:nvSpPr>
          <p:spPr>
            <a:xfrm>
              <a:off x="7726965" y="1449610"/>
              <a:ext cx="130700" cy="209119"/>
            </a:xfrm>
            <a:custGeom>
              <a:avLst/>
              <a:gdLst/>
              <a:ahLst/>
              <a:cxnLst/>
              <a:rect l="l" t="t" r="r" b="b"/>
              <a:pathLst>
                <a:path w="10665" h="17064" extrusionOk="0">
                  <a:moveTo>
                    <a:pt x="10665" y="37"/>
                  </a:moveTo>
                  <a:lnTo>
                    <a:pt x="10665" y="42"/>
                  </a:lnTo>
                  <a:lnTo>
                    <a:pt x="10665" y="42"/>
                  </a:lnTo>
                  <a:cubicBezTo>
                    <a:pt x="10665" y="40"/>
                    <a:pt x="10665" y="38"/>
                    <a:pt x="10665" y="37"/>
                  </a:cubicBezTo>
                  <a:close/>
                  <a:moveTo>
                    <a:pt x="43" y="1"/>
                  </a:moveTo>
                  <a:lnTo>
                    <a:pt x="5" y="13977"/>
                  </a:lnTo>
                  <a:cubicBezTo>
                    <a:pt x="1" y="14768"/>
                    <a:pt x="520" y="15562"/>
                    <a:pt x="1572" y="16166"/>
                  </a:cubicBezTo>
                  <a:cubicBezTo>
                    <a:pt x="1810" y="16303"/>
                    <a:pt x="2069" y="16430"/>
                    <a:pt x="2335" y="16535"/>
                  </a:cubicBezTo>
                  <a:cubicBezTo>
                    <a:pt x="2350" y="16539"/>
                    <a:pt x="2364" y="16539"/>
                    <a:pt x="2372" y="16547"/>
                  </a:cubicBezTo>
                  <a:cubicBezTo>
                    <a:pt x="2420" y="16564"/>
                    <a:pt x="2475" y="16582"/>
                    <a:pt x="2523" y="16598"/>
                  </a:cubicBezTo>
                  <a:cubicBezTo>
                    <a:pt x="2673" y="16650"/>
                    <a:pt x="2824" y="16707"/>
                    <a:pt x="2978" y="16751"/>
                  </a:cubicBezTo>
                  <a:cubicBezTo>
                    <a:pt x="3068" y="16776"/>
                    <a:pt x="3157" y="16792"/>
                    <a:pt x="3240" y="16814"/>
                  </a:cubicBezTo>
                  <a:cubicBezTo>
                    <a:pt x="3297" y="16826"/>
                    <a:pt x="3349" y="16844"/>
                    <a:pt x="3400" y="16856"/>
                  </a:cubicBezTo>
                  <a:cubicBezTo>
                    <a:pt x="3448" y="16863"/>
                    <a:pt x="3490" y="16877"/>
                    <a:pt x="3537" y="16889"/>
                  </a:cubicBezTo>
                  <a:cubicBezTo>
                    <a:pt x="3709" y="16925"/>
                    <a:pt x="3888" y="16953"/>
                    <a:pt x="4062" y="16978"/>
                  </a:cubicBezTo>
                  <a:cubicBezTo>
                    <a:pt x="4127" y="16986"/>
                    <a:pt x="4189" y="16992"/>
                    <a:pt x="4248" y="17000"/>
                  </a:cubicBezTo>
                  <a:cubicBezTo>
                    <a:pt x="4296" y="17004"/>
                    <a:pt x="4343" y="17012"/>
                    <a:pt x="4389" y="17016"/>
                  </a:cubicBezTo>
                  <a:cubicBezTo>
                    <a:pt x="4456" y="17022"/>
                    <a:pt x="4516" y="17030"/>
                    <a:pt x="4583" y="17038"/>
                  </a:cubicBezTo>
                  <a:cubicBezTo>
                    <a:pt x="4755" y="17050"/>
                    <a:pt x="4930" y="17064"/>
                    <a:pt x="5108" y="17064"/>
                  </a:cubicBezTo>
                  <a:lnTo>
                    <a:pt x="5647" y="17064"/>
                  </a:lnTo>
                  <a:cubicBezTo>
                    <a:pt x="5849" y="17056"/>
                    <a:pt x="6045" y="17042"/>
                    <a:pt x="6237" y="17022"/>
                  </a:cubicBezTo>
                  <a:cubicBezTo>
                    <a:pt x="6261" y="17022"/>
                    <a:pt x="6281" y="17016"/>
                    <a:pt x="6303" y="17012"/>
                  </a:cubicBezTo>
                  <a:cubicBezTo>
                    <a:pt x="6360" y="17008"/>
                    <a:pt x="6412" y="17000"/>
                    <a:pt x="6467" y="16992"/>
                  </a:cubicBezTo>
                  <a:cubicBezTo>
                    <a:pt x="6618" y="16974"/>
                    <a:pt x="6768" y="16959"/>
                    <a:pt x="6917" y="16929"/>
                  </a:cubicBezTo>
                  <a:cubicBezTo>
                    <a:pt x="6984" y="16915"/>
                    <a:pt x="7044" y="16895"/>
                    <a:pt x="7105" y="16881"/>
                  </a:cubicBezTo>
                  <a:cubicBezTo>
                    <a:pt x="7287" y="16844"/>
                    <a:pt x="7462" y="16798"/>
                    <a:pt x="7640" y="16751"/>
                  </a:cubicBezTo>
                  <a:cubicBezTo>
                    <a:pt x="7733" y="16725"/>
                    <a:pt x="7832" y="16709"/>
                    <a:pt x="7921" y="16679"/>
                  </a:cubicBezTo>
                  <a:cubicBezTo>
                    <a:pt x="7996" y="16653"/>
                    <a:pt x="8066" y="16624"/>
                    <a:pt x="8137" y="16598"/>
                  </a:cubicBezTo>
                  <a:cubicBezTo>
                    <a:pt x="8206" y="16574"/>
                    <a:pt x="8278" y="16547"/>
                    <a:pt x="8343" y="16519"/>
                  </a:cubicBezTo>
                  <a:cubicBezTo>
                    <a:pt x="8601" y="16416"/>
                    <a:pt x="8854" y="16303"/>
                    <a:pt x="9084" y="16166"/>
                  </a:cubicBezTo>
                  <a:cubicBezTo>
                    <a:pt x="9108" y="16154"/>
                    <a:pt x="9126" y="16142"/>
                    <a:pt x="9149" y="16129"/>
                  </a:cubicBezTo>
                  <a:cubicBezTo>
                    <a:pt x="9197" y="16103"/>
                    <a:pt x="9235" y="16069"/>
                    <a:pt x="9280" y="16045"/>
                  </a:cubicBezTo>
                  <a:cubicBezTo>
                    <a:pt x="9347" y="15998"/>
                    <a:pt x="9417" y="15956"/>
                    <a:pt x="9478" y="15909"/>
                  </a:cubicBezTo>
                  <a:cubicBezTo>
                    <a:pt x="9530" y="15871"/>
                    <a:pt x="9571" y="15833"/>
                    <a:pt x="9623" y="15800"/>
                  </a:cubicBezTo>
                  <a:cubicBezTo>
                    <a:pt x="9680" y="15752"/>
                    <a:pt x="9736" y="15707"/>
                    <a:pt x="9793" y="15661"/>
                  </a:cubicBezTo>
                  <a:cubicBezTo>
                    <a:pt x="9801" y="15647"/>
                    <a:pt x="9811" y="15643"/>
                    <a:pt x="9821" y="15629"/>
                  </a:cubicBezTo>
                  <a:cubicBezTo>
                    <a:pt x="9845" y="15613"/>
                    <a:pt x="9853" y="15592"/>
                    <a:pt x="9876" y="15574"/>
                  </a:cubicBezTo>
                  <a:cubicBezTo>
                    <a:pt x="9956" y="15491"/>
                    <a:pt x="10031" y="15413"/>
                    <a:pt x="10102" y="15330"/>
                  </a:cubicBezTo>
                  <a:cubicBezTo>
                    <a:pt x="10116" y="15312"/>
                    <a:pt x="10140" y="15295"/>
                    <a:pt x="10148" y="15275"/>
                  </a:cubicBezTo>
                  <a:cubicBezTo>
                    <a:pt x="10168" y="15259"/>
                    <a:pt x="10178" y="15241"/>
                    <a:pt x="10191" y="15223"/>
                  </a:cubicBezTo>
                  <a:cubicBezTo>
                    <a:pt x="10233" y="15160"/>
                    <a:pt x="10275" y="15102"/>
                    <a:pt x="10312" y="15037"/>
                  </a:cubicBezTo>
                  <a:cubicBezTo>
                    <a:pt x="10328" y="15013"/>
                    <a:pt x="10350" y="14987"/>
                    <a:pt x="10364" y="14958"/>
                  </a:cubicBezTo>
                  <a:cubicBezTo>
                    <a:pt x="10374" y="14946"/>
                    <a:pt x="10380" y="14932"/>
                    <a:pt x="10384" y="14920"/>
                  </a:cubicBezTo>
                  <a:cubicBezTo>
                    <a:pt x="10411" y="14865"/>
                    <a:pt x="10439" y="14811"/>
                    <a:pt x="10463" y="14756"/>
                  </a:cubicBezTo>
                  <a:cubicBezTo>
                    <a:pt x="10477" y="14722"/>
                    <a:pt x="10491" y="14686"/>
                    <a:pt x="10506" y="14659"/>
                  </a:cubicBezTo>
                  <a:cubicBezTo>
                    <a:pt x="10510" y="14645"/>
                    <a:pt x="10514" y="14637"/>
                    <a:pt x="10514" y="14623"/>
                  </a:cubicBezTo>
                  <a:cubicBezTo>
                    <a:pt x="10534" y="14573"/>
                    <a:pt x="10548" y="14514"/>
                    <a:pt x="10562" y="14462"/>
                  </a:cubicBezTo>
                  <a:cubicBezTo>
                    <a:pt x="10576" y="14425"/>
                    <a:pt x="10586" y="14391"/>
                    <a:pt x="10596" y="14357"/>
                  </a:cubicBezTo>
                  <a:lnTo>
                    <a:pt x="10596" y="14332"/>
                  </a:lnTo>
                  <a:cubicBezTo>
                    <a:pt x="10609" y="14272"/>
                    <a:pt x="10609" y="14217"/>
                    <a:pt x="10617" y="14163"/>
                  </a:cubicBezTo>
                  <a:cubicBezTo>
                    <a:pt x="10623" y="14126"/>
                    <a:pt x="10627" y="14092"/>
                    <a:pt x="10627" y="14052"/>
                  </a:cubicBezTo>
                  <a:lnTo>
                    <a:pt x="10627" y="14007"/>
                  </a:lnTo>
                  <a:lnTo>
                    <a:pt x="10665" y="42"/>
                  </a:lnTo>
                  <a:lnTo>
                    <a:pt x="10665" y="42"/>
                  </a:lnTo>
                  <a:cubicBezTo>
                    <a:pt x="10665" y="90"/>
                    <a:pt x="10661" y="143"/>
                    <a:pt x="10655" y="191"/>
                  </a:cubicBezTo>
                  <a:lnTo>
                    <a:pt x="10655" y="193"/>
                  </a:lnTo>
                  <a:cubicBezTo>
                    <a:pt x="10651" y="247"/>
                    <a:pt x="10647" y="302"/>
                    <a:pt x="10637" y="357"/>
                  </a:cubicBezTo>
                  <a:cubicBezTo>
                    <a:pt x="10627" y="405"/>
                    <a:pt x="10613" y="447"/>
                    <a:pt x="10603" y="488"/>
                  </a:cubicBezTo>
                  <a:cubicBezTo>
                    <a:pt x="10590" y="544"/>
                    <a:pt x="10576" y="599"/>
                    <a:pt x="10558" y="655"/>
                  </a:cubicBezTo>
                  <a:cubicBezTo>
                    <a:pt x="10538" y="696"/>
                    <a:pt x="10520" y="738"/>
                    <a:pt x="10500" y="783"/>
                  </a:cubicBezTo>
                  <a:cubicBezTo>
                    <a:pt x="10477" y="839"/>
                    <a:pt x="10455" y="890"/>
                    <a:pt x="10425" y="944"/>
                  </a:cubicBezTo>
                  <a:cubicBezTo>
                    <a:pt x="10401" y="987"/>
                    <a:pt x="10374" y="1031"/>
                    <a:pt x="10350" y="1067"/>
                  </a:cubicBezTo>
                  <a:cubicBezTo>
                    <a:pt x="10312" y="1130"/>
                    <a:pt x="10275" y="1192"/>
                    <a:pt x="10229" y="1249"/>
                  </a:cubicBezTo>
                  <a:cubicBezTo>
                    <a:pt x="10201" y="1289"/>
                    <a:pt x="10172" y="1320"/>
                    <a:pt x="10144" y="1360"/>
                  </a:cubicBezTo>
                  <a:cubicBezTo>
                    <a:pt x="10074" y="1439"/>
                    <a:pt x="9999" y="1520"/>
                    <a:pt x="9918" y="1600"/>
                  </a:cubicBezTo>
                  <a:cubicBezTo>
                    <a:pt x="9890" y="1631"/>
                    <a:pt x="9859" y="1659"/>
                    <a:pt x="9825" y="1689"/>
                  </a:cubicBezTo>
                  <a:cubicBezTo>
                    <a:pt x="9779" y="1732"/>
                    <a:pt x="9722" y="1778"/>
                    <a:pt x="9670" y="1821"/>
                  </a:cubicBezTo>
                  <a:cubicBezTo>
                    <a:pt x="9619" y="1857"/>
                    <a:pt x="9571" y="1901"/>
                    <a:pt x="9516" y="1938"/>
                  </a:cubicBezTo>
                  <a:cubicBezTo>
                    <a:pt x="9460" y="1982"/>
                    <a:pt x="9393" y="2024"/>
                    <a:pt x="9334" y="2061"/>
                  </a:cubicBezTo>
                  <a:cubicBezTo>
                    <a:pt x="9268" y="2109"/>
                    <a:pt x="9201" y="2154"/>
                    <a:pt x="9122" y="2198"/>
                  </a:cubicBezTo>
                  <a:cubicBezTo>
                    <a:pt x="8892" y="2333"/>
                    <a:pt x="8644" y="2442"/>
                    <a:pt x="8381" y="2549"/>
                  </a:cubicBezTo>
                  <a:cubicBezTo>
                    <a:pt x="8315" y="2574"/>
                    <a:pt x="8250" y="2598"/>
                    <a:pt x="8179" y="2624"/>
                  </a:cubicBezTo>
                  <a:cubicBezTo>
                    <a:pt x="7927" y="2717"/>
                    <a:pt x="7668" y="2798"/>
                    <a:pt x="7396" y="2865"/>
                  </a:cubicBezTo>
                  <a:cubicBezTo>
                    <a:pt x="7368" y="2869"/>
                    <a:pt x="7341" y="2877"/>
                    <a:pt x="7307" y="2881"/>
                  </a:cubicBezTo>
                  <a:cubicBezTo>
                    <a:pt x="7044" y="2945"/>
                    <a:pt x="6772" y="2986"/>
                    <a:pt x="6495" y="3020"/>
                  </a:cubicBezTo>
                  <a:cubicBezTo>
                    <a:pt x="6449" y="3030"/>
                    <a:pt x="6398" y="3038"/>
                    <a:pt x="6346" y="3042"/>
                  </a:cubicBezTo>
                  <a:cubicBezTo>
                    <a:pt x="6049" y="3075"/>
                    <a:pt x="5750" y="3089"/>
                    <a:pt x="5445" y="3093"/>
                  </a:cubicBezTo>
                  <a:lnTo>
                    <a:pt x="5308" y="3093"/>
                  </a:lnTo>
                  <a:cubicBezTo>
                    <a:pt x="5013" y="3093"/>
                    <a:pt x="4718" y="3075"/>
                    <a:pt x="4427" y="3042"/>
                  </a:cubicBezTo>
                  <a:cubicBezTo>
                    <a:pt x="4381" y="3038"/>
                    <a:pt x="4337" y="3034"/>
                    <a:pt x="4296" y="3030"/>
                  </a:cubicBezTo>
                  <a:cubicBezTo>
                    <a:pt x="4005" y="2996"/>
                    <a:pt x="3719" y="2945"/>
                    <a:pt x="3442" y="2881"/>
                  </a:cubicBezTo>
                  <a:cubicBezTo>
                    <a:pt x="3387" y="2873"/>
                    <a:pt x="3339" y="2856"/>
                    <a:pt x="3287" y="2844"/>
                  </a:cubicBezTo>
                  <a:cubicBezTo>
                    <a:pt x="3034" y="2784"/>
                    <a:pt x="2786" y="2709"/>
                    <a:pt x="2543" y="2620"/>
                  </a:cubicBezTo>
                  <a:cubicBezTo>
                    <a:pt x="2505" y="2608"/>
                    <a:pt x="2457" y="2594"/>
                    <a:pt x="2420" y="2576"/>
                  </a:cubicBezTo>
                  <a:cubicBezTo>
                    <a:pt x="2135" y="2467"/>
                    <a:pt x="1861" y="2341"/>
                    <a:pt x="1610" y="2196"/>
                  </a:cubicBezTo>
                  <a:cubicBezTo>
                    <a:pt x="564" y="1588"/>
                    <a:pt x="43" y="797"/>
                    <a:pt x="43"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76"/>
            <p:cNvSpPr/>
            <p:nvPr/>
          </p:nvSpPr>
          <p:spPr>
            <a:xfrm>
              <a:off x="7721047" y="1412125"/>
              <a:ext cx="143053" cy="75466"/>
            </a:xfrm>
            <a:custGeom>
              <a:avLst/>
              <a:gdLst/>
              <a:ahLst/>
              <a:cxnLst/>
              <a:rect l="l" t="t" r="r" b="b"/>
              <a:pathLst>
                <a:path w="11673" h="6158" extrusionOk="0">
                  <a:moveTo>
                    <a:pt x="5825" y="1"/>
                  </a:moveTo>
                  <a:cubicBezTo>
                    <a:pt x="4464" y="1"/>
                    <a:pt x="3104" y="302"/>
                    <a:pt x="2069" y="905"/>
                  </a:cubicBezTo>
                  <a:cubicBezTo>
                    <a:pt x="1" y="2101"/>
                    <a:pt x="14" y="4056"/>
                    <a:pt x="2093" y="5257"/>
                  </a:cubicBezTo>
                  <a:cubicBezTo>
                    <a:pt x="3134" y="5857"/>
                    <a:pt x="4496" y="6157"/>
                    <a:pt x="5856" y="6157"/>
                  </a:cubicBezTo>
                  <a:cubicBezTo>
                    <a:pt x="7216" y="6157"/>
                    <a:pt x="8573" y="5857"/>
                    <a:pt x="9605" y="5257"/>
                  </a:cubicBezTo>
                  <a:cubicBezTo>
                    <a:pt x="11673" y="4054"/>
                    <a:pt x="11665" y="2101"/>
                    <a:pt x="9581" y="901"/>
                  </a:cubicBezTo>
                  <a:cubicBezTo>
                    <a:pt x="8544" y="301"/>
                    <a:pt x="7184" y="1"/>
                    <a:pt x="5825"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76"/>
            <p:cNvSpPr/>
            <p:nvPr/>
          </p:nvSpPr>
          <p:spPr>
            <a:xfrm>
              <a:off x="7774842" y="1296923"/>
              <a:ext cx="30699" cy="158764"/>
            </a:xfrm>
            <a:custGeom>
              <a:avLst/>
              <a:gdLst/>
              <a:ahLst/>
              <a:cxnLst/>
              <a:rect l="l" t="t" r="r" b="b"/>
              <a:pathLst>
                <a:path w="2505" h="12955" extrusionOk="0">
                  <a:moveTo>
                    <a:pt x="32" y="0"/>
                  </a:moveTo>
                  <a:lnTo>
                    <a:pt x="1" y="12233"/>
                  </a:lnTo>
                  <a:cubicBezTo>
                    <a:pt x="1" y="12419"/>
                    <a:pt x="121" y="12606"/>
                    <a:pt x="361" y="12746"/>
                  </a:cubicBezTo>
                  <a:cubicBezTo>
                    <a:pt x="417" y="12780"/>
                    <a:pt x="478" y="12806"/>
                    <a:pt x="539" y="12829"/>
                  </a:cubicBezTo>
                  <a:cubicBezTo>
                    <a:pt x="591" y="12851"/>
                    <a:pt x="638" y="12867"/>
                    <a:pt x="694" y="12881"/>
                  </a:cubicBezTo>
                  <a:cubicBezTo>
                    <a:pt x="712" y="12889"/>
                    <a:pt x="741" y="12893"/>
                    <a:pt x="763" y="12899"/>
                  </a:cubicBezTo>
                  <a:cubicBezTo>
                    <a:pt x="769" y="12903"/>
                    <a:pt x="779" y="12903"/>
                    <a:pt x="783" y="12907"/>
                  </a:cubicBezTo>
                  <a:cubicBezTo>
                    <a:pt x="793" y="12907"/>
                    <a:pt x="807" y="12911"/>
                    <a:pt x="821" y="12911"/>
                  </a:cubicBezTo>
                  <a:cubicBezTo>
                    <a:pt x="858" y="12921"/>
                    <a:pt x="900" y="12928"/>
                    <a:pt x="942" y="12930"/>
                  </a:cubicBezTo>
                  <a:cubicBezTo>
                    <a:pt x="979" y="12940"/>
                    <a:pt x="1023" y="12944"/>
                    <a:pt x="1060" y="12948"/>
                  </a:cubicBezTo>
                  <a:cubicBezTo>
                    <a:pt x="1102" y="12954"/>
                    <a:pt x="1140" y="12954"/>
                    <a:pt x="1181" y="12954"/>
                  </a:cubicBezTo>
                  <a:lnTo>
                    <a:pt x="1308" y="12954"/>
                  </a:lnTo>
                  <a:cubicBezTo>
                    <a:pt x="1356" y="12954"/>
                    <a:pt x="1401" y="12948"/>
                    <a:pt x="1445" y="12944"/>
                  </a:cubicBezTo>
                  <a:cubicBezTo>
                    <a:pt x="1500" y="12940"/>
                    <a:pt x="1558" y="12930"/>
                    <a:pt x="1603" y="12922"/>
                  </a:cubicBezTo>
                  <a:cubicBezTo>
                    <a:pt x="1627" y="12919"/>
                    <a:pt x="1647" y="12911"/>
                    <a:pt x="1671" y="12907"/>
                  </a:cubicBezTo>
                  <a:cubicBezTo>
                    <a:pt x="1692" y="12903"/>
                    <a:pt x="1712" y="12895"/>
                    <a:pt x="1736" y="12889"/>
                  </a:cubicBezTo>
                  <a:cubicBezTo>
                    <a:pt x="1774" y="12881"/>
                    <a:pt x="1805" y="12873"/>
                    <a:pt x="1839" y="12865"/>
                  </a:cubicBezTo>
                  <a:cubicBezTo>
                    <a:pt x="1938" y="12829"/>
                    <a:pt x="2031" y="12792"/>
                    <a:pt x="2114" y="12746"/>
                  </a:cubicBezTo>
                  <a:cubicBezTo>
                    <a:pt x="2114" y="12742"/>
                    <a:pt x="2120" y="12738"/>
                    <a:pt x="2124" y="12738"/>
                  </a:cubicBezTo>
                  <a:cubicBezTo>
                    <a:pt x="2152" y="12720"/>
                    <a:pt x="2172" y="12705"/>
                    <a:pt x="2196" y="12687"/>
                  </a:cubicBezTo>
                  <a:cubicBezTo>
                    <a:pt x="2223" y="12665"/>
                    <a:pt x="2251" y="12649"/>
                    <a:pt x="2275" y="12627"/>
                  </a:cubicBezTo>
                  <a:cubicBezTo>
                    <a:pt x="2279" y="12623"/>
                    <a:pt x="2281" y="12621"/>
                    <a:pt x="2285" y="12619"/>
                  </a:cubicBezTo>
                  <a:cubicBezTo>
                    <a:pt x="2312" y="12594"/>
                    <a:pt x="2336" y="12564"/>
                    <a:pt x="2360" y="12538"/>
                  </a:cubicBezTo>
                  <a:cubicBezTo>
                    <a:pt x="2364" y="12534"/>
                    <a:pt x="2368" y="12526"/>
                    <a:pt x="2374" y="12516"/>
                  </a:cubicBezTo>
                  <a:cubicBezTo>
                    <a:pt x="2378" y="12512"/>
                    <a:pt x="2382" y="12504"/>
                    <a:pt x="2388" y="12497"/>
                  </a:cubicBezTo>
                  <a:cubicBezTo>
                    <a:pt x="2398" y="12489"/>
                    <a:pt x="2402" y="12475"/>
                    <a:pt x="2411" y="12467"/>
                  </a:cubicBezTo>
                  <a:cubicBezTo>
                    <a:pt x="2419" y="12441"/>
                    <a:pt x="2433" y="12419"/>
                    <a:pt x="2439" y="12394"/>
                  </a:cubicBezTo>
                  <a:cubicBezTo>
                    <a:pt x="2443" y="12390"/>
                    <a:pt x="2443" y="12386"/>
                    <a:pt x="2443" y="12382"/>
                  </a:cubicBezTo>
                  <a:cubicBezTo>
                    <a:pt x="2447" y="12378"/>
                    <a:pt x="2447" y="12374"/>
                    <a:pt x="2447" y="12370"/>
                  </a:cubicBezTo>
                  <a:cubicBezTo>
                    <a:pt x="2453" y="12352"/>
                    <a:pt x="2461" y="12340"/>
                    <a:pt x="2461" y="12322"/>
                  </a:cubicBezTo>
                  <a:cubicBezTo>
                    <a:pt x="2467" y="12298"/>
                    <a:pt x="2467" y="12277"/>
                    <a:pt x="2471" y="12255"/>
                  </a:cubicBezTo>
                  <a:lnTo>
                    <a:pt x="2505" y="20"/>
                  </a:lnTo>
                  <a:lnTo>
                    <a:pt x="2505" y="10"/>
                  </a:lnTo>
                  <a:cubicBezTo>
                    <a:pt x="2505" y="52"/>
                    <a:pt x="2495" y="95"/>
                    <a:pt x="2485" y="137"/>
                  </a:cubicBezTo>
                  <a:lnTo>
                    <a:pt x="2487" y="137"/>
                  </a:lnTo>
                  <a:cubicBezTo>
                    <a:pt x="2481" y="141"/>
                    <a:pt x="2481" y="145"/>
                    <a:pt x="2481" y="149"/>
                  </a:cubicBezTo>
                  <a:cubicBezTo>
                    <a:pt x="2463" y="188"/>
                    <a:pt x="2449" y="224"/>
                    <a:pt x="2421" y="264"/>
                  </a:cubicBezTo>
                  <a:cubicBezTo>
                    <a:pt x="2415" y="272"/>
                    <a:pt x="2411" y="278"/>
                    <a:pt x="2411" y="285"/>
                  </a:cubicBezTo>
                  <a:cubicBezTo>
                    <a:pt x="2378" y="319"/>
                    <a:pt x="2350" y="357"/>
                    <a:pt x="2308" y="390"/>
                  </a:cubicBezTo>
                  <a:cubicBezTo>
                    <a:pt x="2289" y="412"/>
                    <a:pt x="2257" y="432"/>
                    <a:pt x="2227" y="454"/>
                  </a:cubicBezTo>
                  <a:cubicBezTo>
                    <a:pt x="2205" y="470"/>
                    <a:pt x="2176" y="491"/>
                    <a:pt x="2148" y="509"/>
                  </a:cubicBezTo>
                  <a:cubicBezTo>
                    <a:pt x="2035" y="577"/>
                    <a:pt x="1904" y="622"/>
                    <a:pt x="1768" y="656"/>
                  </a:cubicBezTo>
                  <a:cubicBezTo>
                    <a:pt x="1750" y="662"/>
                    <a:pt x="1730" y="670"/>
                    <a:pt x="1708" y="670"/>
                  </a:cubicBezTo>
                  <a:cubicBezTo>
                    <a:pt x="1571" y="703"/>
                    <a:pt x="1431" y="719"/>
                    <a:pt x="1280" y="719"/>
                  </a:cubicBezTo>
                  <a:lnTo>
                    <a:pt x="1266" y="719"/>
                  </a:lnTo>
                  <a:cubicBezTo>
                    <a:pt x="1112" y="719"/>
                    <a:pt x="961" y="703"/>
                    <a:pt x="817" y="670"/>
                  </a:cubicBezTo>
                  <a:cubicBezTo>
                    <a:pt x="811" y="670"/>
                    <a:pt x="807" y="670"/>
                    <a:pt x="797" y="664"/>
                  </a:cubicBezTo>
                  <a:cubicBezTo>
                    <a:pt x="656" y="632"/>
                    <a:pt x="516" y="581"/>
                    <a:pt x="399" y="513"/>
                  </a:cubicBezTo>
                  <a:cubicBezTo>
                    <a:pt x="155" y="369"/>
                    <a:pt x="32" y="188"/>
                    <a:pt x="3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76"/>
            <p:cNvSpPr/>
            <p:nvPr/>
          </p:nvSpPr>
          <p:spPr>
            <a:xfrm>
              <a:off x="7773752" y="1288210"/>
              <a:ext cx="33297" cy="17574"/>
            </a:xfrm>
            <a:custGeom>
              <a:avLst/>
              <a:gdLst/>
              <a:ahLst/>
              <a:cxnLst/>
              <a:rect l="l" t="t" r="r" b="b"/>
              <a:pathLst>
                <a:path w="2717" h="1434" extrusionOk="0">
                  <a:moveTo>
                    <a:pt x="1354" y="0"/>
                  </a:moveTo>
                  <a:cubicBezTo>
                    <a:pt x="1038" y="0"/>
                    <a:pt x="722" y="70"/>
                    <a:pt x="484" y="210"/>
                  </a:cubicBezTo>
                  <a:cubicBezTo>
                    <a:pt x="0" y="487"/>
                    <a:pt x="4" y="945"/>
                    <a:pt x="488" y="1224"/>
                  </a:cubicBezTo>
                  <a:cubicBezTo>
                    <a:pt x="729" y="1363"/>
                    <a:pt x="1044" y="1433"/>
                    <a:pt x="1359" y="1433"/>
                  </a:cubicBezTo>
                  <a:cubicBezTo>
                    <a:pt x="1677" y="1433"/>
                    <a:pt x="1994" y="1362"/>
                    <a:pt x="2237" y="1220"/>
                  </a:cubicBezTo>
                  <a:cubicBezTo>
                    <a:pt x="2716" y="945"/>
                    <a:pt x="2716" y="489"/>
                    <a:pt x="2227" y="210"/>
                  </a:cubicBezTo>
                  <a:lnTo>
                    <a:pt x="2229" y="210"/>
                  </a:lnTo>
                  <a:cubicBezTo>
                    <a:pt x="1987" y="70"/>
                    <a:pt x="1670" y="0"/>
                    <a:pt x="1354"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76"/>
            <p:cNvSpPr/>
            <p:nvPr/>
          </p:nvSpPr>
          <p:spPr>
            <a:xfrm>
              <a:off x="7950408" y="1780559"/>
              <a:ext cx="30209" cy="164119"/>
            </a:xfrm>
            <a:custGeom>
              <a:avLst/>
              <a:gdLst/>
              <a:ahLst/>
              <a:cxnLst/>
              <a:rect l="l" t="t" r="r" b="b"/>
              <a:pathLst>
                <a:path w="2465" h="13392" extrusionOk="0">
                  <a:moveTo>
                    <a:pt x="2429" y="841"/>
                  </a:moveTo>
                  <a:lnTo>
                    <a:pt x="2429" y="845"/>
                  </a:lnTo>
                  <a:cubicBezTo>
                    <a:pt x="2421" y="871"/>
                    <a:pt x="2407" y="895"/>
                    <a:pt x="2388" y="917"/>
                  </a:cubicBezTo>
                  <a:cubicBezTo>
                    <a:pt x="2407" y="895"/>
                    <a:pt x="2421" y="869"/>
                    <a:pt x="2429" y="841"/>
                  </a:cubicBezTo>
                  <a:close/>
                  <a:moveTo>
                    <a:pt x="2143" y="1169"/>
                  </a:moveTo>
                  <a:cubicBezTo>
                    <a:pt x="2130" y="1179"/>
                    <a:pt x="2117" y="1190"/>
                    <a:pt x="2100" y="1200"/>
                  </a:cubicBezTo>
                  <a:cubicBezTo>
                    <a:pt x="2116" y="1188"/>
                    <a:pt x="2129" y="1178"/>
                    <a:pt x="2143" y="1169"/>
                  </a:cubicBezTo>
                  <a:close/>
                  <a:moveTo>
                    <a:pt x="1239" y="1"/>
                  </a:moveTo>
                  <a:cubicBezTo>
                    <a:pt x="929" y="1"/>
                    <a:pt x="619" y="70"/>
                    <a:pt x="385" y="207"/>
                  </a:cubicBezTo>
                  <a:cubicBezTo>
                    <a:pt x="151" y="346"/>
                    <a:pt x="34" y="522"/>
                    <a:pt x="34" y="701"/>
                  </a:cubicBezTo>
                  <a:lnTo>
                    <a:pt x="0" y="12684"/>
                  </a:lnTo>
                  <a:cubicBezTo>
                    <a:pt x="0" y="12866"/>
                    <a:pt x="117" y="13048"/>
                    <a:pt x="357" y="13183"/>
                  </a:cubicBezTo>
                  <a:cubicBezTo>
                    <a:pt x="408" y="13217"/>
                    <a:pt x="470" y="13247"/>
                    <a:pt x="529" y="13266"/>
                  </a:cubicBezTo>
                  <a:cubicBezTo>
                    <a:pt x="535" y="13266"/>
                    <a:pt x="539" y="13272"/>
                    <a:pt x="545" y="13272"/>
                  </a:cubicBezTo>
                  <a:cubicBezTo>
                    <a:pt x="549" y="13276"/>
                    <a:pt x="559" y="13276"/>
                    <a:pt x="563" y="13280"/>
                  </a:cubicBezTo>
                  <a:cubicBezTo>
                    <a:pt x="601" y="13292"/>
                    <a:pt x="638" y="13306"/>
                    <a:pt x="676" y="13318"/>
                  </a:cubicBezTo>
                  <a:cubicBezTo>
                    <a:pt x="694" y="13322"/>
                    <a:pt x="717" y="13330"/>
                    <a:pt x="741" y="13336"/>
                  </a:cubicBezTo>
                  <a:cubicBezTo>
                    <a:pt x="751" y="13336"/>
                    <a:pt x="761" y="13340"/>
                    <a:pt x="769" y="13340"/>
                  </a:cubicBezTo>
                  <a:cubicBezTo>
                    <a:pt x="779" y="13344"/>
                    <a:pt x="793" y="13348"/>
                    <a:pt x="803" y="13348"/>
                  </a:cubicBezTo>
                  <a:cubicBezTo>
                    <a:pt x="840" y="13356"/>
                    <a:pt x="882" y="13365"/>
                    <a:pt x="924" y="13369"/>
                  </a:cubicBezTo>
                  <a:cubicBezTo>
                    <a:pt x="939" y="13373"/>
                    <a:pt x="953" y="13373"/>
                    <a:pt x="967" y="13373"/>
                  </a:cubicBezTo>
                  <a:cubicBezTo>
                    <a:pt x="977" y="13377"/>
                    <a:pt x="991" y="13377"/>
                    <a:pt x="995" y="13377"/>
                  </a:cubicBezTo>
                  <a:cubicBezTo>
                    <a:pt x="1009" y="13377"/>
                    <a:pt x="1029" y="13381"/>
                    <a:pt x="1042" y="13381"/>
                  </a:cubicBezTo>
                  <a:cubicBezTo>
                    <a:pt x="1080" y="13385"/>
                    <a:pt x="1118" y="13391"/>
                    <a:pt x="1163" y="13391"/>
                  </a:cubicBezTo>
                  <a:lnTo>
                    <a:pt x="1286" y="13391"/>
                  </a:lnTo>
                  <a:cubicBezTo>
                    <a:pt x="1332" y="13385"/>
                    <a:pt x="1375" y="13381"/>
                    <a:pt x="1421" y="13377"/>
                  </a:cubicBezTo>
                  <a:lnTo>
                    <a:pt x="1431" y="13377"/>
                  </a:lnTo>
                  <a:cubicBezTo>
                    <a:pt x="1445" y="13377"/>
                    <a:pt x="1458" y="13373"/>
                    <a:pt x="1474" y="13373"/>
                  </a:cubicBezTo>
                  <a:cubicBezTo>
                    <a:pt x="1506" y="13369"/>
                    <a:pt x="1544" y="13365"/>
                    <a:pt x="1571" y="13358"/>
                  </a:cubicBezTo>
                  <a:cubicBezTo>
                    <a:pt x="1591" y="13358"/>
                    <a:pt x="1601" y="13352"/>
                    <a:pt x="1615" y="13348"/>
                  </a:cubicBezTo>
                  <a:cubicBezTo>
                    <a:pt x="1657" y="13340"/>
                    <a:pt x="1698" y="13330"/>
                    <a:pt x="1742" y="13318"/>
                  </a:cubicBezTo>
                  <a:cubicBezTo>
                    <a:pt x="1763" y="13310"/>
                    <a:pt x="1783" y="13310"/>
                    <a:pt x="1801" y="13302"/>
                  </a:cubicBezTo>
                  <a:cubicBezTo>
                    <a:pt x="1811" y="13296"/>
                    <a:pt x="1821" y="13294"/>
                    <a:pt x="1831" y="13288"/>
                  </a:cubicBezTo>
                  <a:cubicBezTo>
                    <a:pt x="1914" y="13262"/>
                    <a:pt x="1993" y="13225"/>
                    <a:pt x="2065" y="13183"/>
                  </a:cubicBezTo>
                  <a:cubicBezTo>
                    <a:pt x="2069" y="13183"/>
                    <a:pt x="2075" y="13179"/>
                    <a:pt x="2082" y="13179"/>
                  </a:cubicBezTo>
                  <a:cubicBezTo>
                    <a:pt x="2106" y="13161"/>
                    <a:pt x="2126" y="13144"/>
                    <a:pt x="2150" y="13128"/>
                  </a:cubicBezTo>
                  <a:cubicBezTo>
                    <a:pt x="2172" y="13112"/>
                    <a:pt x="2205" y="13090"/>
                    <a:pt x="2229" y="13070"/>
                  </a:cubicBezTo>
                  <a:cubicBezTo>
                    <a:pt x="2229" y="13070"/>
                    <a:pt x="2233" y="13064"/>
                    <a:pt x="2239" y="13064"/>
                  </a:cubicBezTo>
                  <a:cubicBezTo>
                    <a:pt x="2261" y="13035"/>
                    <a:pt x="2290" y="13009"/>
                    <a:pt x="2312" y="12983"/>
                  </a:cubicBezTo>
                  <a:cubicBezTo>
                    <a:pt x="2318" y="12975"/>
                    <a:pt x="2322" y="12967"/>
                    <a:pt x="2322" y="12963"/>
                  </a:cubicBezTo>
                  <a:cubicBezTo>
                    <a:pt x="2328" y="12955"/>
                    <a:pt x="2332" y="12951"/>
                    <a:pt x="2336" y="12941"/>
                  </a:cubicBezTo>
                  <a:cubicBezTo>
                    <a:pt x="2346" y="12934"/>
                    <a:pt x="2356" y="12920"/>
                    <a:pt x="2360" y="12908"/>
                  </a:cubicBezTo>
                  <a:cubicBezTo>
                    <a:pt x="2370" y="12886"/>
                    <a:pt x="2384" y="12862"/>
                    <a:pt x="2393" y="12840"/>
                  </a:cubicBezTo>
                  <a:cubicBezTo>
                    <a:pt x="2393" y="12836"/>
                    <a:pt x="2393" y="12833"/>
                    <a:pt x="2397" y="12829"/>
                  </a:cubicBezTo>
                  <a:cubicBezTo>
                    <a:pt x="2397" y="12823"/>
                    <a:pt x="2397" y="12819"/>
                    <a:pt x="2401" y="12815"/>
                  </a:cubicBezTo>
                  <a:cubicBezTo>
                    <a:pt x="2401" y="12803"/>
                    <a:pt x="2407" y="12785"/>
                    <a:pt x="2411" y="12769"/>
                  </a:cubicBezTo>
                  <a:cubicBezTo>
                    <a:pt x="2415" y="12747"/>
                    <a:pt x="2415" y="12722"/>
                    <a:pt x="2421" y="12702"/>
                  </a:cubicBezTo>
                  <a:lnTo>
                    <a:pt x="2453" y="719"/>
                  </a:lnTo>
                  <a:lnTo>
                    <a:pt x="2453" y="705"/>
                  </a:lnTo>
                  <a:cubicBezTo>
                    <a:pt x="2453" y="716"/>
                    <a:pt x="2451" y="728"/>
                    <a:pt x="2449" y="740"/>
                  </a:cubicBezTo>
                  <a:lnTo>
                    <a:pt x="2449" y="740"/>
                  </a:lnTo>
                  <a:cubicBezTo>
                    <a:pt x="2464" y="548"/>
                    <a:pt x="2350" y="354"/>
                    <a:pt x="2098" y="207"/>
                  </a:cubicBezTo>
                  <a:lnTo>
                    <a:pt x="2096" y="207"/>
                  </a:lnTo>
                  <a:cubicBezTo>
                    <a:pt x="1860" y="70"/>
                    <a:pt x="1549" y="1"/>
                    <a:pt x="1239"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76"/>
            <p:cNvSpPr/>
            <p:nvPr/>
          </p:nvSpPr>
          <p:spPr>
            <a:xfrm>
              <a:off x="7900007" y="1650738"/>
              <a:ext cx="130773" cy="209119"/>
            </a:xfrm>
            <a:custGeom>
              <a:avLst/>
              <a:gdLst/>
              <a:ahLst/>
              <a:cxnLst/>
              <a:rect l="l" t="t" r="r" b="b"/>
              <a:pathLst>
                <a:path w="10671" h="17064" extrusionOk="0">
                  <a:moveTo>
                    <a:pt x="10671" y="34"/>
                  </a:moveTo>
                  <a:lnTo>
                    <a:pt x="10671" y="37"/>
                  </a:lnTo>
                  <a:lnTo>
                    <a:pt x="10671" y="37"/>
                  </a:lnTo>
                  <a:cubicBezTo>
                    <a:pt x="10671" y="36"/>
                    <a:pt x="10671" y="35"/>
                    <a:pt x="10671" y="34"/>
                  </a:cubicBezTo>
                  <a:close/>
                  <a:moveTo>
                    <a:pt x="42" y="1"/>
                  </a:moveTo>
                  <a:lnTo>
                    <a:pt x="5" y="13975"/>
                  </a:lnTo>
                  <a:cubicBezTo>
                    <a:pt x="1" y="14767"/>
                    <a:pt x="526" y="15562"/>
                    <a:pt x="1572" y="16166"/>
                  </a:cubicBezTo>
                  <a:cubicBezTo>
                    <a:pt x="1809" y="16301"/>
                    <a:pt x="2069" y="16428"/>
                    <a:pt x="2340" y="16535"/>
                  </a:cubicBezTo>
                  <a:cubicBezTo>
                    <a:pt x="2354" y="16538"/>
                    <a:pt x="2364" y="16538"/>
                    <a:pt x="2378" y="16546"/>
                  </a:cubicBezTo>
                  <a:cubicBezTo>
                    <a:pt x="2424" y="16562"/>
                    <a:pt x="2477" y="16580"/>
                    <a:pt x="2523" y="16598"/>
                  </a:cubicBezTo>
                  <a:cubicBezTo>
                    <a:pt x="2677" y="16649"/>
                    <a:pt x="2824" y="16707"/>
                    <a:pt x="2982" y="16750"/>
                  </a:cubicBezTo>
                  <a:cubicBezTo>
                    <a:pt x="3071" y="16776"/>
                    <a:pt x="3157" y="16792"/>
                    <a:pt x="3246" y="16814"/>
                  </a:cubicBezTo>
                  <a:cubicBezTo>
                    <a:pt x="3297" y="16826"/>
                    <a:pt x="3349" y="16842"/>
                    <a:pt x="3404" y="16855"/>
                  </a:cubicBezTo>
                  <a:cubicBezTo>
                    <a:pt x="3448" y="16863"/>
                    <a:pt x="3493" y="16877"/>
                    <a:pt x="3541" y="16889"/>
                  </a:cubicBezTo>
                  <a:cubicBezTo>
                    <a:pt x="3715" y="16923"/>
                    <a:pt x="3888" y="16953"/>
                    <a:pt x="4066" y="16978"/>
                  </a:cubicBezTo>
                  <a:cubicBezTo>
                    <a:pt x="4127" y="16986"/>
                    <a:pt x="4189" y="16992"/>
                    <a:pt x="4250" y="17000"/>
                  </a:cubicBezTo>
                  <a:cubicBezTo>
                    <a:pt x="4296" y="17004"/>
                    <a:pt x="4343" y="17012"/>
                    <a:pt x="4395" y="17016"/>
                  </a:cubicBezTo>
                  <a:cubicBezTo>
                    <a:pt x="4456" y="17020"/>
                    <a:pt x="4521" y="17030"/>
                    <a:pt x="4583" y="17038"/>
                  </a:cubicBezTo>
                  <a:cubicBezTo>
                    <a:pt x="4761" y="17050"/>
                    <a:pt x="4930" y="17063"/>
                    <a:pt x="5108" y="17063"/>
                  </a:cubicBezTo>
                  <a:lnTo>
                    <a:pt x="5651" y="17063"/>
                  </a:lnTo>
                  <a:cubicBezTo>
                    <a:pt x="5849" y="17056"/>
                    <a:pt x="6045" y="17042"/>
                    <a:pt x="6243" y="17020"/>
                  </a:cubicBezTo>
                  <a:cubicBezTo>
                    <a:pt x="6261" y="17020"/>
                    <a:pt x="6285" y="17016"/>
                    <a:pt x="6302" y="17012"/>
                  </a:cubicBezTo>
                  <a:cubicBezTo>
                    <a:pt x="6360" y="17008"/>
                    <a:pt x="6411" y="17000"/>
                    <a:pt x="6473" y="16992"/>
                  </a:cubicBezTo>
                  <a:cubicBezTo>
                    <a:pt x="6617" y="16974"/>
                    <a:pt x="6772" y="16956"/>
                    <a:pt x="6919" y="16929"/>
                  </a:cubicBezTo>
                  <a:cubicBezTo>
                    <a:pt x="6984" y="16915"/>
                    <a:pt x="7043" y="16893"/>
                    <a:pt x="7111" y="16881"/>
                  </a:cubicBezTo>
                  <a:cubicBezTo>
                    <a:pt x="7293" y="16842"/>
                    <a:pt x="7467" y="16796"/>
                    <a:pt x="7640" y="16750"/>
                  </a:cubicBezTo>
                  <a:cubicBezTo>
                    <a:pt x="7733" y="16725"/>
                    <a:pt x="7832" y="16707"/>
                    <a:pt x="7927" y="16679"/>
                  </a:cubicBezTo>
                  <a:cubicBezTo>
                    <a:pt x="8002" y="16653"/>
                    <a:pt x="8068" y="16624"/>
                    <a:pt x="8143" y="16598"/>
                  </a:cubicBezTo>
                  <a:cubicBezTo>
                    <a:pt x="8208" y="16572"/>
                    <a:pt x="8277" y="16546"/>
                    <a:pt x="8349" y="16519"/>
                  </a:cubicBezTo>
                  <a:cubicBezTo>
                    <a:pt x="8606" y="16416"/>
                    <a:pt x="8854" y="16303"/>
                    <a:pt x="9090" y="16166"/>
                  </a:cubicBezTo>
                  <a:cubicBezTo>
                    <a:pt x="9108" y="16154"/>
                    <a:pt x="9131" y="16140"/>
                    <a:pt x="9149" y="16128"/>
                  </a:cubicBezTo>
                  <a:cubicBezTo>
                    <a:pt x="9197" y="16103"/>
                    <a:pt x="9234" y="16069"/>
                    <a:pt x="9282" y="16043"/>
                  </a:cubicBezTo>
                  <a:cubicBezTo>
                    <a:pt x="9351" y="15998"/>
                    <a:pt x="9417" y="15954"/>
                    <a:pt x="9484" y="15909"/>
                  </a:cubicBezTo>
                  <a:cubicBezTo>
                    <a:pt x="9530" y="15871"/>
                    <a:pt x="9577" y="15831"/>
                    <a:pt x="9625" y="15800"/>
                  </a:cubicBezTo>
                  <a:cubicBezTo>
                    <a:pt x="9680" y="15752"/>
                    <a:pt x="9741" y="15704"/>
                    <a:pt x="9793" y="15659"/>
                  </a:cubicBezTo>
                  <a:cubicBezTo>
                    <a:pt x="9803" y="15647"/>
                    <a:pt x="9817" y="15641"/>
                    <a:pt x="9825" y="15629"/>
                  </a:cubicBezTo>
                  <a:cubicBezTo>
                    <a:pt x="9844" y="15613"/>
                    <a:pt x="9858" y="15592"/>
                    <a:pt x="9876" y="15574"/>
                  </a:cubicBezTo>
                  <a:cubicBezTo>
                    <a:pt x="9957" y="15491"/>
                    <a:pt x="10037" y="15413"/>
                    <a:pt x="10102" y="15328"/>
                  </a:cubicBezTo>
                  <a:cubicBezTo>
                    <a:pt x="10122" y="15312"/>
                    <a:pt x="10140" y="15294"/>
                    <a:pt x="10154" y="15275"/>
                  </a:cubicBezTo>
                  <a:cubicBezTo>
                    <a:pt x="10167" y="15257"/>
                    <a:pt x="10177" y="15241"/>
                    <a:pt x="10191" y="15223"/>
                  </a:cubicBezTo>
                  <a:cubicBezTo>
                    <a:pt x="10239" y="15160"/>
                    <a:pt x="10274" y="15100"/>
                    <a:pt x="10314" y="15037"/>
                  </a:cubicBezTo>
                  <a:cubicBezTo>
                    <a:pt x="10332" y="15013"/>
                    <a:pt x="10350" y="14987"/>
                    <a:pt x="10369" y="14958"/>
                  </a:cubicBezTo>
                  <a:cubicBezTo>
                    <a:pt x="10373" y="14944"/>
                    <a:pt x="10383" y="14932"/>
                    <a:pt x="10387" y="14920"/>
                  </a:cubicBezTo>
                  <a:cubicBezTo>
                    <a:pt x="10417" y="14865"/>
                    <a:pt x="10439" y="14809"/>
                    <a:pt x="10463" y="14754"/>
                  </a:cubicBezTo>
                  <a:cubicBezTo>
                    <a:pt x="10478" y="14720"/>
                    <a:pt x="10496" y="14686"/>
                    <a:pt x="10510" y="14656"/>
                  </a:cubicBezTo>
                  <a:cubicBezTo>
                    <a:pt x="10514" y="14645"/>
                    <a:pt x="10514" y="14637"/>
                    <a:pt x="10514" y="14623"/>
                  </a:cubicBezTo>
                  <a:cubicBezTo>
                    <a:pt x="10538" y="14573"/>
                    <a:pt x="10552" y="14512"/>
                    <a:pt x="10566" y="14462"/>
                  </a:cubicBezTo>
                  <a:cubicBezTo>
                    <a:pt x="10575" y="14425"/>
                    <a:pt x="10589" y="14391"/>
                    <a:pt x="10595" y="14357"/>
                  </a:cubicBezTo>
                  <a:cubicBezTo>
                    <a:pt x="10599" y="14349"/>
                    <a:pt x="10599" y="14340"/>
                    <a:pt x="10599" y="14332"/>
                  </a:cubicBezTo>
                  <a:cubicBezTo>
                    <a:pt x="10609" y="14272"/>
                    <a:pt x="10613" y="14217"/>
                    <a:pt x="10619" y="14161"/>
                  </a:cubicBezTo>
                  <a:cubicBezTo>
                    <a:pt x="10623" y="14124"/>
                    <a:pt x="10627" y="14090"/>
                    <a:pt x="10633" y="14052"/>
                  </a:cubicBezTo>
                  <a:lnTo>
                    <a:pt x="10633" y="14007"/>
                  </a:lnTo>
                  <a:lnTo>
                    <a:pt x="10671" y="37"/>
                  </a:lnTo>
                  <a:lnTo>
                    <a:pt x="10671" y="37"/>
                  </a:lnTo>
                  <a:cubicBezTo>
                    <a:pt x="10670" y="88"/>
                    <a:pt x="10661" y="142"/>
                    <a:pt x="10655" y="191"/>
                  </a:cubicBezTo>
                  <a:lnTo>
                    <a:pt x="10657" y="191"/>
                  </a:lnTo>
                  <a:cubicBezTo>
                    <a:pt x="10651" y="246"/>
                    <a:pt x="10647" y="302"/>
                    <a:pt x="10637" y="355"/>
                  </a:cubicBezTo>
                  <a:cubicBezTo>
                    <a:pt x="10633" y="403"/>
                    <a:pt x="10619" y="445"/>
                    <a:pt x="10605" y="488"/>
                  </a:cubicBezTo>
                  <a:cubicBezTo>
                    <a:pt x="10589" y="542"/>
                    <a:pt x="10581" y="597"/>
                    <a:pt x="10562" y="653"/>
                  </a:cubicBezTo>
                  <a:cubicBezTo>
                    <a:pt x="10544" y="694"/>
                    <a:pt x="10520" y="738"/>
                    <a:pt x="10506" y="783"/>
                  </a:cubicBezTo>
                  <a:cubicBezTo>
                    <a:pt x="10482" y="839"/>
                    <a:pt x="10459" y="890"/>
                    <a:pt x="10431" y="944"/>
                  </a:cubicBezTo>
                  <a:cubicBezTo>
                    <a:pt x="10407" y="985"/>
                    <a:pt x="10379" y="1029"/>
                    <a:pt x="10352" y="1067"/>
                  </a:cubicBezTo>
                  <a:cubicBezTo>
                    <a:pt x="10314" y="1130"/>
                    <a:pt x="10276" y="1189"/>
                    <a:pt x="10229" y="1249"/>
                  </a:cubicBezTo>
                  <a:cubicBezTo>
                    <a:pt x="10205" y="1286"/>
                    <a:pt x="10173" y="1320"/>
                    <a:pt x="10144" y="1358"/>
                  </a:cubicBezTo>
                  <a:cubicBezTo>
                    <a:pt x="10078" y="1439"/>
                    <a:pt x="9999" y="1520"/>
                    <a:pt x="9920" y="1599"/>
                  </a:cubicBezTo>
                  <a:cubicBezTo>
                    <a:pt x="9892" y="1629"/>
                    <a:pt x="9862" y="1659"/>
                    <a:pt x="9831" y="1689"/>
                  </a:cubicBezTo>
                  <a:cubicBezTo>
                    <a:pt x="9783" y="1730"/>
                    <a:pt x="9722" y="1778"/>
                    <a:pt x="9670" y="1819"/>
                  </a:cubicBezTo>
                  <a:cubicBezTo>
                    <a:pt x="9619" y="1857"/>
                    <a:pt x="9571" y="1899"/>
                    <a:pt x="9520" y="1938"/>
                  </a:cubicBezTo>
                  <a:cubicBezTo>
                    <a:pt x="9464" y="1980"/>
                    <a:pt x="9399" y="2021"/>
                    <a:pt x="9337" y="2059"/>
                  </a:cubicBezTo>
                  <a:cubicBezTo>
                    <a:pt x="9266" y="2107"/>
                    <a:pt x="9201" y="2154"/>
                    <a:pt x="9125" y="2196"/>
                  </a:cubicBezTo>
                  <a:cubicBezTo>
                    <a:pt x="8896" y="2330"/>
                    <a:pt x="8644" y="2441"/>
                    <a:pt x="8381" y="2546"/>
                  </a:cubicBezTo>
                  <a:cubicBezTo>
                    <a:pt x="8319" y="2572"/>
                    <a:pt x="8250" y="2598"/>
                    <a:pt x="8178" y="2624"/>
                  </a:cubicBezTo>
                  <a:cubicBezTo>
                    <a:pt x="7931" y="2715"/>
                    <a:pt x="7673" y="2796"/>
                    <a:pt x="7400" y="2863"/>
                  </a:cubicBezTo>
                  <a:cubicBezTo>
                    <a:pt x="7372" y="2867"/>
                    <a:pt x="7340" y="2877"/>
                    <a:pt x="7311" y="2881"/>
                  </a:cubicBezTo>
                  <a:cubicBezTo>
                    <a:pt x="7043" y="2945"/>
                    <a:pt x="6772" y="2986"/>
                    <a:pt x="6501" y="3020"/>
                  </a:cubicBezTo>
                  <a:cubicBezTo>
                    <a:pt x="6449" y="3028"/>
                    <a:pt x="6397" y="3038"/>
                    <a:pt x="6350" y="3042"/>
                  </a:cubicBezTo>
                  <a:cubicBezTo>
                    <a:pt x="6049" y="3075"/>
                    <a:pt x="5750" y="3087"/>
                    <a:pt x="5451" y="3091"/>
                  </a:cubicBezTo>
                  <a:lnTo>
                    <a:pt x="5314" y="3091"/>
                  </a:lnTo>
                  <a:cubicBezTo>
                    <a:pt x="5019" y="3091"/>
                    <a:pt x="4718" y="3075"/>
                    <a:pt x="4426" y="3042"/>
                  </a:cubicBezTo>
                  <a:cubicBezTo>
                    <a:pt x="4385" y="3038"/>
                    <a:pt x="4337" y="3034"/>
                    <a:pt x="4296" y="3028"/>
                  </a:cubicBezTo>
                  <a:cubicBezTo>
                    <a:pt x="4004" y="2996"/>
                    <a:pt x="3723" y="2945"/>
                    <a:pt x="3442" y="2881"/>
                  </a:cubicBezTo>
                  <a:cubicBezTo>
                    <a:pt x="3390" y="2873"/>
                    <a:pt x="3339" y="2855"/>
                    <a:pt x="3287" y="2844"/>
                  </a:cubicBezTo>
                  <a:cubicBezTo>
                    <a:pt x="3034" y="2784"/>
                    <a:pt x="2786" y="2707"/>
                    <a:pt x="2546" y="2620"/>
                  </a:cubicBezTo>
                  <a:cubicBezTo>
                    <a:pt x="2505" y="2606"/>
                    <a:pt x="2463" y="2594"/>
                    <a:pt x="2426" y="2576"/>
                  </a:cubicBezTo>
                  <a:cubicBezTo>
                    <a:pt x="2138" y="2467"/>
                    <a:pt x="1861" y="2338"/>
                    <a:pt x="1613" y="2196"/>
                  </a:cubicBezTo>
                  <a:cubicBezTo>
                    <a:pt x="567" y="1588"/>
                    <a:pt x="42" y="795"/>
                    <a:pt x="42"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76"/>
            <p:cNvSpPr/>
            <p:nvPr/>
          </p:nvSpPr>
          <p:spPr>
            <a:xfrm>
              <a:off x="7894137" y="1613240"/>
              <a:ext cx="143077" cy="75454"/>
            </a:xfrm>
            <a:custGeom>
              <a:avLst/>
              <a:gdLst/>
              <a:ahLst/>
              <a:cxnLst/>
              <a:rect l="l" t="t" r="r" b="b"/>
              <a:pathLst>
                <a:path w="11675" h="6157" extrusionOk="0">
                  <a:moveTo>
                    <a:pt x="5821" y="0"/>
                  </a:moveTo>
                  <a:cubicBezTo>
                    <a:pt x="4460" y="0"/>
                    <a:pt x="3100" y="302"/>
                    <a:pt x="2065" y="905"/>
                  </a:cubicBezTo>
                  <a:cubicBezTo>
                    <a:pt x="0" y="2102"/>
                    <a:pt x="10" y="4055"/>
                    <a:pt x="2092" y="5256"/>
                  </a:cubicBezTo>
                  <a:cubicBezTo>
                    <a:pt x="3131" y="5856"/>
                    <a:pt x="4493" y="6156"/>
                    <a:pt x="5853" y="6156"/>
                  </a:cubicBezTo>
                  <a:cubicBezTo>
                    <a:pt x="7213" y="6156"/>
                    <a:pt x="8572" y="5856"/>
                    <a:pt x="9606" y="5256"/>
                  </a:cubicBezTo>
                  <a:cubicBezTo>
                    <a:pt x="11675" y="4055"/>
                    <a:pt x="11665" y="2102"/>
                    <a:pt x="9579" y="899"/>
                  </a:cubicBezTo>
                  <a:lnTo>
                    <a:pt x="9579" y="901"/>
                  </a:lnTo>
                  <a:cubicBezTo>
                    <a:pt x="8540" y="301"/>
                    <a:pt x="7180" y="0"/>
                    <a:pt x="5821"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76"/>
            <p:cNvSpPr/>
            <p:nvPr/>
          </p:nvSpPr>
          <p:spPr>
            <a:xfrm>
              <a:off x="7947884" y="1498051"/>
              <a:ext cx="30772" cy="158739"/>
            </a:xfrm>
            <a:custGeom>
              <a:avLst/>
              <a:gdLst/>
              <a:ahLst/>
              <a:cxnLst/>
              <a:rect l="l" t="t" r="r" b="b"/>
              <a:pathLst>
                <a:path w="2511" h="12953" extrusionOk="0">
                  <a:moveTo>
                    <a:pt x="38" y="0"/>
                  </a:moveTo>
                  <a:lnTo>
                    <a:pt x="0" y="12233"/>
                  </a:lnTo>
                  <a:cubicBezTo>
                    <a:pt x="0" y="12419"/>
                    <a:pt x="123" y="12605"/>
                    <a:pt x="367" y="12744"/>
                  </a:cubicBezTo>
                  <a:cubicBezTo>
                    <a:pt x="422" y="12780"/>
                    <a:pt x="484" y="12804"/>
                    <a:pt x="545" y="12829"/>
                  </a:cubicBezTo>
                  <a:cubicBezTo>
                    <a:pt x="597" y="12851"/>
                    <a:pt x="642" y="12867"/>
                    <a:pt x="694" y="12879"/>
                  </a:cubicBezTo>
                  <a:cubicBezTo>
                    <a:pt x="717" y="12889"/>
                    <a:pt x="741" y="12893"/>
                    <a:pt x="765" y="12897"/>
                  </a:cubicBezTo>
                  <a:cubicBezTo>
                    <a:pt x="775" y="12901"/>
                    <a:pt x="779" y="12901"/>
                    <a:pt x="783" y="12905"/>
                  </a:cubicBezTo>
                  <a:cubicBezTo>
                    <a:pt x="797" y="12905"/>
                    <a:pt x="807" y="12909"/>
                    <a:pt x="820" y="12909"/>
                  </a:cubicBezTo>
                  <a:cubicBezTo>
                    <a:pt x="864" y="12918"/>
                    <a:pt x="902" y="12926"/>
                    <a:pt x="943" y="12930"/>
                  </a:cubicBezTo>
                  <a:cubicBezTo>
                    <a:pt x="981" y="12940"/>
                    <a:pt x="1023" y="12942"/>
                    <a:pt x="1066" y="12948"/>
                  </a:cubicBezTo>
                  <a:cubicBezTo>
                    <a:pt x="1108" y="12952"/>
                    <a:pt x="1145" y="12952"/>
                    <a:pt x="1187" y="12952"/>
                  </a:cubicBezTo>
                  <a:lnTo>
                    <a:pt x="1314" y="12952"/>
                  </a:lnTo>
                  <a:cubicBezTo>
                    <a:pt x="1361" y="12952"/>
                    <a:pt x="1407" y="12948"/>
                    <a:pt x="1450" y="12942"/>
                  </a:cubicBezTo>
                  <a:cubicBezTo>
                    <a:pt x="1502" y="12940"/>
                    <a:pt x="1557" y="12930"/>
                    <a:pt x="1609" y="12922"/>
                  </a:cubicBezTo>
                  <a:cubicBezTo>
                    <a:pt x="1629" y="12918"/>
                    <a:pt x="1653" y="12909"/>
                    <a:pt x="1674" y="12905"/>
                  </a:cubicBezTo>
                  <a:cubicBezTo>
                    <a:pt x="1698" y="12901"/>
                    <a:pt x="1718" y="12893"/>
                    <a:pt x="1736" y="12889"/>
                  </a:cubicBezTo>
                  <a:cubicBezTo>
                    <a:pt x="1773" y="12879"/>
                    <a:pt x="1811" y="12871"/>
                    <a:pt x="1839" y="12863"/>
                  </a:cubicBezTo>
                  <a:cubicBezTo>
                    <a:pt x="1942" y="12829"/>
                    <a:pt x="2031" y="12790"/>
                    <a:pt x="2116" y="12744"/>
                  </a:cubicBezTo>
                  <a:cubicBezTo>
                    <a:pt x="2120" y="12740"/>
                    <a:pt x="2126" y="12736"/>
                    <a:pt x="2130" y="12736"/>
                  </a:cubicBezTo>
                  <a:cubicBezTo>
                    <a:pt x="2154" y="12718"/>
                    <a:pt x="2172" y="12702"/>
                    <a:pt x="2195" y="12685"/>
                  </a:cubicBezTo>
                  <a:cubicBezTo>
                    <a:pt x="2229" y="12665"/>
                    <a:pt x="2257" y="12647"/>
                    <a:pt x="2275" y="12627"/>
                  </a:cubicBezTo>
                  <a:cubicBezTo>
                    <a:pt x="2281" y="12621"/>
                    <a:pt x="2284" y="12621"/>
                    <a:pt x="2284" y="12617"/>
                  </a:cubicBezTo>
                  <a:cubicBezTo>
                    <a:pt x="2312" y="12592"/>
                    <a:pt x="2342" y="12564"/>
                    <a:pt x="2360" y="12538"/>
                  </a:cubicBezTo>
                  <a:cubicBezTo>
                    <a:pt x="2364" y="12534"/>
                    <a:pt x="2370" y="12524"/>
                    <a:pt x="2374" y="12516"/>
                  </a:cubicBezTo>
                  <a:cubicBezTo>
                    <a:pt x="2378" y="12512"/>
                    <a:pt x="2384" y="12502"/>
                    <a:pt x="2387" y="12494"/>
                  </a:cubicBezTo>
                  <a:cubicBezTo>
                    <a:pt x="2397" y="12487"/>
                    <a:pt x="2407" y="12475"/>
                    <a:pt x="2411" y="12467"/>
                  </a:cubicBezTo>
                  <a:cubicBezTo>
                    <a:pt x="2425" y="12441"/>
                    <a:pt x="2435" y="12419"/>
                    <a:pt x="2445" y="12393"/>
                  </a:cubicBezTo>
                  <a:lnTo>
                    <a:pt x="2445" y="12382"/>
                  </a:lnTo>
                  <a:cubicBezTo>
                    <a:pt x="2449" y="12378"/>
                    <a:pt x="2449" y="12372"/>
                    <a:pt x="2453" y="12368"/>
                  </a:cubicBezTo>
                  <a:cubicBezTo>
                    <a:pt x="2459" y="12352"/>
                    <a:pt x="2463" y="12340"/>
                    <a:pt x="2463" y="12322"/>
                  </a:cubicBezTo>
                  <a:cubicBezTo>
                    <a:pt x="2467" y="12296"/>
                    <a:pt x="2473" y="12277"/>
                    <a:pt x="2473" y="12253"/>
                  </a:cubicBezTo>
                  <a:lnTo>
                    <a:pt x="2510" y="18"/>
                  </a:lnTo>
                  <a:lnTo>
                    <a:pt x="2510" y="8"/>
                  </a:lnTo>
                  <a:cubicBezTo>
                    <a:pt x="2506" y="52"/>
                    <a:pt x="2500" y="95"/>
                    <a:pt x="2487" y="137"/>
                  </a:cubicBezTo>
                  <a:lnTo>
                    <a:pt x="2487" y="149"/>
                  </a:lnTo>
                  <a:cubicBezTo>
                    <a:pt x="2467" y="186"/>
                    <a:pt x="2449" y="224"/>
                    <a:pt x="2425" y="264"/>
                  </a:cubicBezTo>
                  <a:cubicBezTo>
                    <a:pt x="2421" y="271"/>
                    <a:pt x="2415" y="275"/>
                    <a:pt x="2411" y="283"/>
                  </a:cubicBezTo>
                  <a:cubicBezTo>
                    <a:pt x="2384" y="317"/>
                    <a:pt x="2350" y="355"/>
                    <a:pt x="2312" y="390"/>
                  </a:cubicBezTo>
                  <a:cubicBezTo>
                    <a:pt x="2288" y="410"/>
                    <a:pt x="2257" y="432"/>
                    <a:pt x="2227" y="454"/>
                  </a:cubicBezTo>
                  <a:cubicBezTo>
                    <a:pt x="2205" y="470"/>
                    <a:pt x="2181" y="489"/>
                    <a:pt x="2148" y="507"/>
                  </a:cubicBezTo>
                  <a:cubicBezTo>
                    <a:pt x="2041" y="577"/>
                    <a:pt x="1908" y="622"/>
                    <a:pt x="1767" y="656"/>
                  </a:cubicBezTo>
                  <a:cubicBezTo>
                    <a:pt x="1754" y="660"/>
                    <a:pt x="1732" y="668"/>
                    <a:pt x="1712" y="668"/>
                  </a:cubicBezTo>
                  <a:cubicBezTo>
                    <a:pt x="1575" y="703"/>
                    <a:pt x="1431" y="719"/>
                    <a:pt x="1280" y="719"/>
                  </a:cubicBezTo>
                  <a:lnTo>
                    <a:pt x="1266" y="719"/>
                  </a:lnTo>
                  <a:cubicBezTo>
                    <a:pt x="1116" y="719"/>
                    <a:pt x="961" y="703"/>
                    <a:pt x="820" y="668"/>
                  </a:cubicBezTo>
                  <a:cubicBezTo>
                    <a:pt x="813" y="668"/>
                    <a:pt x="807" y="668"/>
                    <a:pt x="803" y="664"/>
                  </a:cubicBezTo>
                  <a:cubicBezTo>
                    <a:pt x="656" y="630"/>
                    <a:pt x="521" y="579"/>
                    <a:pt x="399" y="513"/>
                  </a:cubicBezTo>
                  <a:cubicBezTo>
                    <a:pt x="159" y="369"/>
                    <a:pt x="38" y="186"/>
                    <a:pt x="38"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76"/>
            <p:cNvSpPr/>
            <p:nvPr/>
          </p:nvSpPr>
          <p:spPr>
            <a:xfrm>
              <a:off x="7946793" y="1489314"/>
              <a:ext cx="33297" cy="17586"/>
            </a:xfrm>
            <a:custGeom>
              <a:avLst/>
              <a:gdLst/>
              <a:ahLst/>
              <a:cxnLst/>
              <a:rect l="l" t="t" r="r" b="b"/>
              <a:pathLst>
                <a:path w="2717" h="1435" extrusionOk="0">
                  <a:moveTo>
                    <a:pt x="1356" y="0"/>
                  </a:moveTo>
                  <a:cubicBezTo>
                    <a:pt x="1040" y="0"/>
                    <a:pt x="724" y="70"/>
                    <a:pt x="488" y="210"/>
                  </a:cubicBezTo>
                  <a:cubicBezTo>
                    <a:pt x="0" y="489"/>
                    <a:pt x="4" y="945"/>
                    <a:pt x="488" y="1226"/>
                  </a:cubicBezTo>
                  <a:cubicBezTo>
                    <a:pt x="730" y="1365"/>
                    <a:pt x="1046" y="1435"/>
                    <a:pt x="1361" y="1435"/>
                  </a:cubicBezTo>
                  <a:cubicBezTo>
                    <a:pt x="1679" y="1435"/>
                    <a:pt x="1997" y="1364"/>
                    <a:pt x="2237" y="1220"/>
                  </a:cubicBezTo>
                  <a:cubicBezTo>
                    <a:pt x="2716" y="945"/>
                    <a:pt x="2716" y="489"/>
                    <a:pt x="2233" y="210"/>
                  </a:cubicBezTo>
                  <a:cubicBezTo>
                    <a:pt x="1991" y="70"/>
                    <a:pt x="1673" y="0"/>
                    <a:pt x="1356"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76"/>
            <p:cNvSpPr/>
            <p:nvPr/>
          </p:nvSpPr>
          <p:spPr>
            <a:xfrm>
              <a:off x="8136145" y="1860603"/>
              <a:ext cx="30245" cy="164107"/>
            </a:xfrm>
            <a:custGeom>
              <a:avLst/>
              <a:gdLst/>
              <a:ahLst/>
              <a:cxnLst/>
              <a:rect l="l" t="t" r="r" b="b"/>
              <a:pathLst>
                <a:path w="2468" h="13391" extrusionOk="0">
                  <a:moveTo>
                    <a:pt x="2431" y="843"/>
                  </a:moveTo>
                  <a:lnTo>
                    <a:pt x="2431" y="845"/>
                  </a:lnTo>
                  <a:cubicBezTo>
                    <a:pt x="2421" y="870"/>
                    <a:pt x="2408" y="895"/>
                    <a:pt x="2388" y="917"/>
                  </a:cubicBezTo>
                  <a:lnTo>
                    <a:pt x="2388" y="917"/>
                  </a:lnTo>
                  <a:cubicBezTo>
                    <a:pt x="2408" y="895"/>
                    <a:pt x="2421" y="870"/>
                    <a:pt x="2431" y="843"/>
                  </a:cubicBezTo>
                  <a:close/>
                  <a:moveTo>
                    <a:pt x="2360" y="977"/>
                  </a:moveTo>
                  <a:lnTo>
                    <a:pt x="2360" y="977"/>
                  </a:lnTo>
                  <a:cubicBezTo>
                    <a:pt x="2332" y="1011"/>
                    <a:pt x="2304" y="1041"/>
                    <a:pt x="2276" y="1071"/>
                  </a:cubicBezTo>
                  <a:cubicBezTo>
                    <a:pt x="2304" y="1041"/>
                    <a:pt x="2336" y="1005"/>
                    <a:pt x="2360" y="977"/>
                  </a:cubicBezTo>
                  <a:close/>
                  <a:moveTo>
                    <a:pt x="2181" y="1142"/>
                  </a:moveTo>
                  <a:lnTo>
                    <a:pt x="2177" y="1146"/>
                  </a:lnTo>
                  <a:cubicBezTo>
                    <a:pt x="2174" y="1148"/>
                    <a:pt x="2171" y="1150"/>
                    <a:pt x="2168" y="1152"/>
                  </a:cubicBezTo>
                  <a:lnTo>
                    <a:pt x="2168" y="1152"/>
                  </a:lnTo>
                  <a:cubicBezTo>
                    <a:pt x="2173" y="1149"/>
                    <a:pt x="2177" y="1145"/>
                    <a:pt x="2181" y="1142"/>
                  </a:cubicBezTo>
                  <a:close/>
                  <a:moveTo>
                    <a:pt x="2149" y="1166"/>
                  </a:moveTo>
                  <a:cubicBezTo>
                    <a:pt x="2134" y="1178"/>
                    <a:pt x="2120" y="1190"/>
                    <a:pt x="2102" y="1201"/>
                  </a:cubicBezTo>
                  <a:cubicBezTo>
                    <a:pt x="2119" y="1188"/>
                    <a:pt x="2134" y="1177"/>
                    <a:pt x="2149" y="1166"/>
                  </a:cubicBezTo>
                  <a:close/>
                  <a:moveTo>
                    <a:pt x="1240" y="0"/>
                  </a:moveTo>
                  <a:cubicBezTo>
                    <a:pt x="930" y="0"/>
                    <a:pt x="620" y="69"/>
                    <a:pt x="387" y="207"/>
                  </a:cubicBezTo>
                  <a:cubicBezTo>
                    <a:pt x="151" y="348"/>
                    <a:pt x="34" y="524"/>
                    <a:pt x="34" y="702"/>
                  </a:cubicBezTo>
                  <a:lnTo>
                    <a:pt x="0" y="12685"/>
                  </a:lnTo>
                  <a:cubicBezTo>
                    <a:pt x="0" y="12866"/>
                    <a:pt x="119" y="13050"/>
                    <a:pt x="357" y="13185"/>
                  </a:cubicBezTo>
                  <a:cubicBezTo>
                    <a:pt x="408" y="13218"/>
                    <a:pt x="470" y="13248"/>
                    <a:pt x="531" y="13268"/>
                  </a:cubicBezTo>
                  <a:cubicBezTo>
                    <a:pt x="535" y="13268"/>
                    <a:pt x="541" y="13272"/>
                    <a:pt x="545" y="13272"/>
                  </a:cubicBezTo>
                  <a:cubicBezTo>
                    <a:pt x="549" y="13276"/>
                    <a:pt x="559" y="13276"/>
                    <a:pt x="565" y="13282"/>
                  </a:cubicBezTo>
                  <a:cubicBezTo>
                    <a:pt x="601" y="13294"/>
                    <a:pt x="640" y="13307"/>
                    <a:pt x="676" y="13319"/>
                  </a:cubicBezTo>
                  <a:cubicBezTo>
                    <a:pt x="696" y="13323"/>
                    <a:pt x="719" y="13331"/>
                    <a:pt x="741" y="13335"/>
                  </a:cubicBezTo>
                  <a:cubicBezTo>
                    <a:pt x="751" y="13335"/>
                    <a:pt x="761" y="13339"/>
                    <a:pt x="771" y="13339"/>
                  </a:cubicBezTo>
                  <a:cubicBezTo>
                    <a:pt x="779" y="13345"/>
                    <a:pt x="793" y="13349"/>
                    <a:pt x="803" y="13349"/>
                  </a:cubicBezTo>
                  <a:cubicBezTo>
                    <a:pt x="840" y="13357"/>
                    <a:pt x="882" y="13365"/>
                    <a:pt x="925" y="13371"/>
                  </a:cubicBezTo>
                  <a:cubicBezTo>
                    <a:pt x="939" y="13373"/>
                    <a:pt x="953" y="13373"/>
                    <a:pt x="967" y="13373"/>
                  </a:cubicBezTo>
                  <a:cubicBezTo>
                    <a:pt x="977" y="13379"/>
                    <a:pt x="991" y="13379"/>
                    <a:pt x="995" y="13379"/>
                  </a:cubicBezTo>
                  <a:cubicBezTo>
                    <a:pt x="1009" y="13379"/>
                    <a:pt x="1028" y="13383"/>
                    <a:pt x="1042" y="13383"/>
                  </a:cubicBezTo>
                  <a:cubicBezTo>
                    <a:pt x="1080" y="13387"/>
                    <a:pt x="1118" y="13391"/>
                    <a:pt x="1165" y="13391"/>
                  </a:cubicBezTo>
                  <a:lnTo>
                    <a:pt x="1286" y="13391"/>
                  </a:lnTo>
                  <a:cubicBezTo>
                    <a:pt x="1333" y="13387"/>
                    <a:pt x="1375" y="13383"/>
                    <a:pt x="1423" y="13379"/>
                  </a:cubicBezTo>
                  <a:lnTo>
                    <a:pt x="1433" y="13379"/>
                  </a:lnTo>
                  <a:cubicBezTo>
                    <a:pt x="1446" y="13379"/>
                    <a:pt x="1460" y="13375"/>
                    <a:pt x="1474" y="13375"/>
                  </a:cubicBezTo>
                  <a:cubicBezTo>
                    <a:pt x="1508" y="13371"/>
                    <a:pt x="1543" y="13365"/>
                    <a:pt x="1573" y="13357"/>
                  </a:cubicBezTo>
                  <a:cubicBezTo>
                    <a:pt x="1591" y="13357"/>
                    <a:pt x="1601" y="13353"/>
                    <a:pt x="1615" y="13349"/>
                  </a:cubicBezTo>
                  <a:cubicBezTo>
                    <a:pt x="1656" y="13339"/>
                    <a:pt x="1700" y="13331"/>
                    <a:pt x="1742" y="13319"/>
                  </a:cubicBezTo>
                  <a:cubicBezTo>
                    <a:pt x="1765" y="13311"/>
                    <a:pt x="1783" y="13311"/>
                    <a:pt x="1803" y="13302"/>
                  </a:cubicBezTo>
                  <a:cubicBezTo>
                    <a:pt x="1811" y="13298"/>
                    <a:pt x="1821" y="13294"/>
                    <a:pt x="1831" y="13290"/>
                  </a:cubicBezTo>
                  <a:cubicBezTo>
                    <a:pt x="1914" y="13264"/>
                    <a:pt x="1995" y="13226"/>
                    <a:pt x="2064" y="13185"/>
                  </a:cubicBezTo>
                  <a:cubicBezTo>
                    <a:pt x="2070" y="13185"/>
                    <a:pt x="2074" y="13179"/>
                    <a:pt x="2084" y="13179"/>
                  </a:cubicBezTo>
                  <a:cubicBezTo>
                    <a:pt x="2108" y="13163"/>
                    <a:pt x="2126" y="13145"/>
                    <a:pt x="2150" y="13129"/>
                  </a:cubicBezTo>
                  <a:cubicBezTo>
                    <a:pt x="2173" y="13113"/>
                    <a:pt x="2205" y="13092"/>
                    <a:pt x="2229" y="13070"/>
                  </a:cubicBezTo>
                  <a:cubicBezTo>
                    <a:pt x="2229" y="13070"/>
                    <a:pt x="2235" y="13066"/>
                    <a:pt x="2239" y="13066"/>
                  </a:cubicBezTo>
                  <a:cubicBezTo>
                    <a:pt x="2263" y="13036"/>
                    <a:pt x="2290" y="13010"/>
                    <a:pt x="2314" y="12985"/>
                  </a:cubicBezTo>
                  <a:cubicBezTo>
                    <a:pt x="2318" y="12977"/>
                    <a:pt x="2322" y="12969"/>
                    <a:pt x="2322" y="12963"/>
                  </a:cubicBezTo>
                  <a:cubicBezTo>
                    <a:pt x="2328" y="12955"/>
                    <a:pt x="2332" y="12951"/>
                    <a:pt x="2338" y="12943"/>
                  </a:cubicBezTo>
                  <a:cubicBezTo>
                    <a:pt x="2346" y="12935"/>
                    <a:pt x="2356" y="12921"/>
                    <a:pt x="2360" y="12909"/>
                  </a:cubicBezTo>
                  <a:cubicBezTo>
                    <a:pt x="2370" y="12887"/>
                    <a:pt x="2383" y="12864"/>
                    <a:pt x="2393" y="12842"/>
                  </a:cubicBezTo>
                  <a:cubicBezTo>
                    <a:pt x="2393" y="12838"/>
                    <a:pt x="2393" y="12834"/>
                    <a:pt x="2397" y="12828"/>
                  </a:cubicBezTo>
                  <a:cubicBezTo>
                    <a:pt x="2397" y="12824"/>
                    <a:pt x="2397" y="12820"/>
                    <a:pt x="2403" y="12816"/>
                  </a:cubicBezTo>
                  <a:cubicBezTo>
                    <a:pt x="2403" y="12802"/>
                    <a:pt x="2407" y="12786"/>
                    <a:pt x="2411" y="12769"/>
                  </a:cubicBezTo>
                  <a:cubicBezTo>
                    <a:pt x="2417" y="12749"/>
                    <a:pt x="2417" y="12723"/>
                    <a:pt x="2421" y="12701"/>
                  </a:cubicBezTo>
                  <a:lnTo>
                    <a:pt x="2455" y="718"/>
                  </a:lnTo>
                  <a:lnTo>
                    <a:pt x="2455" y="706"/>
                  </a:lnTo>
                  <a:cubicBezTo>
                    <a:pt x="2455" y="718"/>
                    <a:pt x="2451" y="732"/>
                    <a:pt x="2449" y="746"/>
                  </a:cubicBezTo>
                  <a:lnTo>
                    <a:pt x="2449" y="746"/>
                  </a:lnTo>
                  <a:cubicBezTo>
                    <a:pt x="2468" y="553"/>
                    <a:pt x="2353" y="356"/>
                    <a:pt x="2098" y="207"/>
                  </a:cubicBezTo>
                  <a:cubicBezTo>
                    <a:pt x="1861" y="69"/>
                    <a:pt x="1550" y="0"/>
                    <a:pt x="1240"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76"/>
            <p:cNvSpPr/>
            <p:nvPr/>
          </p:nvSpPr>
          <p:spPr>
            <a:xfrm>
              <a:off x="8085743" y="1730807"/>
              <a:ext cx="130773" cy="209083"/>
            </a:xfrm>
            <a:custGeom>
              <a:avLst/>
              <a:gdLst/>
              <a:ahLst/>
              <a:cxnLst/>
              <a:rect l="l" t="t" r="r" b="b"/>
              <a:pathLst>
                <a:path w="10671" h="17061" extrusionOk="0">
                  <a:moveTo>
                    <a:pt x="10670" y="34"/>
                  </a:moveTo>
                  <a:lnTo>
                    <a:pt x="10670" y="36"/>
                  </a:lnTo>
                  <a:lnTo>
                    <a:pt x="10670" y="36"/>
                  </a:lnTo>
                  <a:cubicBezTo>
                    <a:pt x="10670" y="35"/>
                    <a:pt x="10670" y="35"/>
                    <a:pt x="10670" y="34"/>
                  </a:cubicBezTo>
                  <a:close/>
                  <a:moveTo>
                    <a:pt x="42" y="0"/>
                  </a:moveTo>
                  <a:lnTo>
                    <a:pt x="5" y="13974"/>
                  </a:lnTo>
                  <a:cubicBezTo>
                    <a:pt x="1" y="14767"/>
                    <a:pt x="526" y="15561"/>
                    <a:pt x="1572" y="16165"/>
                  </a:cubicBezTo>
                  <a:cubicBezTo>
                    <a:pt x="1811" y="16300"/>
                    <a:pt x="2069" y="16427"/>
                    <a:pt x="2340" y="16532"/>
                  </a:cubicBezTo>
                  <a:cubicBezTo>
                    <a:pt x="2354" y="16538"/>
                    <a:pt x="2364" y="16538"/>
                    <a:pt x="2378" y="16546"/>
                  </a:cubicBezTo>
                  <a:cubicBezTo>
                    <a:pt x="2425" y="16562"/>
                    <a:pt x="2477" y="16580"/>
                    <a:pt x="2522" y="16595"/>
                  </a:cubicBezTo>
                  <a:cubicBezTo>
                    <a:pt x="2677" y="16647"/>
                    <a:pt x="2824" y="16706"/>
                    <a:pt x="2982" y="16748"/>
                  </a:cubicBezTo>
                  <a:cubicBezTo>
                    <a:pt x="3071" y="16774"/>
                    <a:pt x="3156" y="16792"/>
                    <a:pt x="3246" y="16811"/>
                  </a:cubicBezTo>
                  <a:cubicBezTo>
                    <a:pt x="3297" y="16825"/>
                    <a:pt x="3349" y="16841"/>
                    <a:pt x="3404" y="16855"/>
                  </a:cubicBezTo>
                  <a:cubicBezTo>
                    <a:pt x="3448" y="16863"/>
                    <a:pt x="3493" y="16875"/>
                    <a:pt x="3541" y="16889"/>
                  </a:cubicBezTo>
                  <a:cubicBezTo>
                    <a:pt x="3715" y="16922"/>
                    <a:pt x="3887" y="16952"/>
                    <a:pt x="4066" y="16978"/>
                  </a:cubicBezTo>
                  <a:cubicBezTo>
                    <a:pt x="4127" y="16986"/>
                    <a:pt x="4189" y="16990"/>
                    <a:pt x="4250" y="17000"/>
                  </a:cubicBezTo>
                  <a:cubicBezTo>
                    <a:pt x="4296" y="17001"/>
                    <a:pt x="4343" y="17011"/>
                    <a:pt x="4395" y="17015"/>
                  </a:cubicBezTo>
                  <a:cubicBezTo>
                    <a:pt x="4456" y="17019"/>
                    <a:pt x="4521" y="17027"/>
                    <a:pt x="4583" y="17035"/>
                  </a:cubicBezTo>
                  <a:cubicBezTo>
                    <a:pt x="4761" y="17049"/>
                    <a:pt x="4929" y="17061"/>
                    <a:pt x="5108" y="17061"/>
                  </a:cubicBezTo>
                  <a:lnTo>
                    <a:pt x="5653" y="17061"/>
                  </a:lnTo>
                  <a:cubicBezTo>
                    <a:pt x="5849" y="17053"/>
                    <a:pt x="6045" y="17041"/>
                    <a:pt x="6243" y="17019"/>
                  </a:cubicBezTo>
                  <a:cubicBezTo>
                    <a:pt x="6261" y="17019"/>
                    <a:pt x="6284" y="17015"/>
                    <a:pt x="6302" y="17011"/>
                  </a:cubicBezTo>
                  <a:cubicBezTo>
                    <a:pt x="6360" y="17007"/>
                    <a:pt x="6411" y="16998"/>
                    <a:pt x="6473" y="16990"/>
                  </a:cubicBezTo>
                  <a:cubicBezTo>
                    <a:pt x="6617" y="16972"/>
                    <a:pt x="6772" y="16956"/>
                    <a:pt x="6918" y="16926"/>
                  </a:cubicBezTo>
                  <a:cubicBezTo>
                    <a:pt x="6984" y="16914"/>
                    <a:pt x="7045" y="16893"/>
                    <a:pt x="7111" y="16881"/>
                  </a:cubicBezTo>
                  <a:cubicBezTo>
                    <a:pt x="7293" y="16841"/>
                    <a:pt x="7467" y="16795"/>
                    <a:pt x="7639" y="16748"/>
                  </a:cubicBezTo>
                  <a:cubicBezTo>
                    <a:pt x="7735" y="16722"/>
                    <a:pt x="7832" y="16706"/>
                    <a:pt x="7927" y="16677"/>
                  </a:cubicBezTo>
                  <a:cubicBezTo>
                    <a:pt x="8002" y="16651"/>
                    <a:pt x="8067" y="16621"/>
                    <a:pt x="8143" y="16595"/>
                  </a:cubicBezTo>
                  <a:cubicBezTo>
                    <a:pt x="8208" y="16572"/>
                    <a:pt x="8277" y="16546"/>
                    <a:pt x="8349" y="16516"/>
                  </a:cubicBezTo>
                  <a:cubicBezTo>
                    <a:pt x="8606" y="16415"/>
                    <a:pt x="8854" y="16300"/>
                    <a:pt x="9090" y="16165"/>
                  </a:cubicBezTo>
                  <a:cubicBezTo>
                    <a:pt x="9107" y="16154"/>
                    <a:pt x="9131" y="16140"/>
                    <a:pt x="9151" y="16128"/>
                  </a:cubicBezTo>
                  <a:cubicBezTo>
                    <a:pt x="9197" y="16102"/>
                    <a:pt x="9234" y="16068"/>
                    <a:pt x="9282" y="16043"/>
                  </a:cubicBezTo>
                  <a:cubicBezTo>
                    <a:pt x="9351" y="15997"/>
                    <a:pt x="9416" y="15954"/>
                    <a:pt x="9484" y="15908"/>
                  </a:cubicBezTo>
                  <a:cubicBezTo>
                    <a:pt x="9529" y="15870"/>
                    <a:pt x="9577" y="15831"/>
                    <a:pt x="9624" y="15799"/>
                  </a:cubicBezTo>
                  <a:cubicBezTo>
                    <a:pt x="9680" y="15751"/>
                    <a:pt x="9741" y="15704"/>
                    <a:pt x="9793" y="15658"/>
                  </a:cubicBezTo>
                  <a:cubicBezTo>
                    <a:pt x="9803" y="15646"/>
                    <a:pt x="9817" y="15641"/>
                    <a:pt x="9825" y="15629"/>
                  </a:cubicBezTo>
                  <a:cubicBezTo>
                    <a:pt x="9844" y="15611"/>
                    <a:pt x="9858" y="15591"/>
                    <a:pt x="9876" y="15573"/>
                  </a:cubicBezTo>
                  <a:cubicBezTo>
                    <a:pt x="9957" y="15488"/>
                    <a:pt x="10037" y="15413"/>
                    <a:pt x="10102" y="15328"/>
                  </a:cubicBezTo>
                  <a:cubicBezTo>
                    <a:pt x="10122" y="15312"/>
                    <a:pt x="10140" y="15294"/>
                    <a:pt x="10153" y="15272"/>
                  </a:cubicBezTo>
                  <a:cubicBezTo>
                    <a:pt x="10167" y="15256"/>
                    <a:pt x="10177" y="15240"/>
                    <a:pt x="10191" y="15223"/>
                  </a:cubicBezTo>
                  <a:cubicBezTo>
                    <a:pt x="10239" y="15159"/>
                    <a:pt x="10276" y="15100"/>
                    <a:pt x="10314" y="15036"/>
                  </a:cubicBezTo>
                  <a:cubicBezTo>
                    <a:pt x="10332" y="15011"/>
                    <a:pt x="10352" y="14985"/>
                    <a:pt x="10369" y="14957"/>
                  </a:cubicBezTo>
                  <a:cubicBezTo>
                    <a:pt x="10375" y="14943"/>
                    <a:pt x="10383" y="14931"/>
                    <a:pt x="10389" y="14919"/>
                  </a:cubicBezTo>
                  <a:cubicBezTo>
                    <a:pt x="10417" y="14864"/>
                    <a:pt x="10441" y="14808"/>
                    <a:pt x="10464" y="14753"/>
                  </a:cubicBezTo>
                  <a:cubicBezTo>
                    <a:pt x="10478" y="14719"/>
                    <a:pt x="10496" y="14686"/>
                    <a:pt x="10510" y="14656"/>
                  </a:cubicBezTo>
                  <a:cubicBezTo>
                    <a:pt x="10516" y="14644"/>
                    <a:pt x="10516" y="14636"/>
                    <a:pt x="10516" y="14622"/>
                  </a:cubicBezTo>
                  <a:cubicBezTo>
                    <a:pt x="10538" y="14571"/>
                    <a:pt x="10554" y="14511"/>
                    <a:pt x="10567" y="14462"/>
                  </a:cubicBezTo>
                  <a:cubicBezTo>
                    <a:pt x="10575" y="14424"/>
                    <a:pt x="10591" y="14390"/>
                    <a:pt x="10595" y="14357"/>
                  </a:cubicBezTo>
                  <a:cubicBezTo>
                    <a:pt x="10599" y="14347"/>
                    <a:pt x="10599" y="14339"/>
                    <a:pt x="10599" y="14329"/>
                  </a:cubicBezTo>
                  <a:cubicBezTo>
                    <a:pt x="10609" y="14272"/>
                    <a:pt x="10613" y="14216"/>
                    <a:pt x="10619" y="14161"/>
                  </a:cubicBezTo>
                  <a:cubicBezTo>
                    <a:pt x="10623" y="14123"/>
                    <a:pt x="10627" y="14089"/>
                    <a:pt x="10633" y="14052"/>
                  </a:cubicBezTo>
                  <a:lnTo>
                    <a:pt x="10633" y="14006"/>
                  </a:lnTo>
                  <a:lnTo>
                    <a:pt x="10670" y="36"/>
                  </a:lnTo>
                  <a:lnTo>
                    <a:pt x="10670" y="36"/>
                  </a:lnTo>
                  <a:cubicBezTo>
                    <a:pt x="10670" y="87"/>
                    <a:pt x="10661" y="142"/>
                    <a:pt x="10657" y="190"/>
                  </a:cubicBezTo>
                  <a:cubicBezTo>
                    <a:pt x="10653" y="246"/>
                    <a:pt x="10647" y="299"/>
                    <a:pt x="10637" y="355"/>
                  </a:cubicBezTo>
                  <a:cubicBezTo>
                    <a:pt x="10633" y="402"/>
                    <a:pt x="10619" y="444"/>
                    <a:pt x="10605" y="486"/>
                  </a:cubicBezTo>
                  <a:cubicBezTo>
                    <a:pt x="10591" y="541"/>
                    <a:pt x="10581" y="597"/>
                    <a:pt x="10562" y="652"/>
                  </a:cubicBezTo>
                  <a:cubicBezTo>
                    <a:pt x="10544" y="694"/>
                    <a:pt x="10520" y="735"/>
                    <a:pt x="10506" y="783"/>
                  </a:cubicBezTo>
                  <a:cubicBezTo>
                    <a:pt x="10482" y="836"/>
                    <a:pt x="10459" y="890"/>
                    <a:pt x="10431" y="943"/>
                  </a:cubicBezTo>
                  <a:cubicBezTo>
                    <a:pt x="10407" y="985"/>
                    <a:pt x="10379" y="1028"/>
                    <a:pt x="10352" y="1066"/>
                  </a:cubicBezTo>
                  <a:cubicBezTo>
                    <a:pt x="10314" y="1129"/>
                    <a:pt x="10276" y="1189"/>
                    <a:pt x="10229" y="1248"/>
                  </a:cubicBezTo>
                  <a:cubicBezTo>
                    <a:pt x="10205" y="1286"/>
                    <a:pt x="10173" y="1320"/>
                    <a:pt x="10145" y="1357"/>
                  </a:cubicBezTo>
                  <a:cubicBezTo>
                    <a:pt x="10078" y="1436"/>
                    <a:pt x="9999" y="1518"/>
                    <a:pt x="9920" y="1599"/>
                  </a:cubicBezTo>
                  <a:cubicBezTo>
                    <a:pt x="9892" y="1629"/>
                    <a:pt x="9864" y="1658"/>
                    <a:pt x="9831" y="1688"/>
                  </a:cubicBezTo>
                  <a:cubicBezTo>
                    <a:pt x="9783" y="1730"/>
                    <a:pt x="9724" y="1777"/>
                    <a:pt x="9670" y="1819"/>
                  </a:cubicBezTo>
                  <a:cubicBezTo>
                    <a:pt x="9619" y="1856"/>
                    <a:pt x="9573" y="1898"/>
                    <a:pt x="9521" y="1938"/>
                  </a:cubicBezTo>
                  <a:cubicBezTo>
                    <a:pt x="9464" y="1979"/>
                    <a:pt x="9399" y="2021"/>
                    <a:pt x="9337" y="2059"/>
                  </a:cubicBezTo>
                  <a:cubicBezTo>
                    <a:pt x="9268" y="2106"/>
                    <a:pt x="9203" y="2152"/>
                    <a:pt x="9127" y="2195"/>
                  </a:cubicBezTo>
                  <a:cubicBezTo>
                    <a:pt x="8897" y="2330"/>
                    <a:pt x="8644" y="2441"/>
                    <a:pt x="8380" y="2546"/>
                  </a:cubicBezTo>
                  <a:cubicBezTo>
                    <a:pt x="8321" y="2572"/>
                    <a:pt x="8250" y="2595"/>
                    <a:pt x="8180" y="2621"/>
                  </a:cubicBezTo>
                  <a:cubicBezTo>
                    <a:pt x="7931" y="2714"/>
                    <a:pt x="7673" y="2795"/>
                    <a:pt x="7402" y="2863"/>
                  </a:cubicBezTo>
                  <a:cubicBezTo>
                    <a:pt x="7372" y="2867"/>
                    <a:pt x="7340" y="2877"/>
                    <a:pt x="7311" y="2881"/>
                  </a:cubicBezTo>
                  <a:cubicBezTo>
                    <a:pt x="7045" y="2942"/>
                    <a:pt x="6772" y="2986"/>
                    <a:pt x="6500" y="3019"/>
                  </a:cubicBezTo>
                  <a:cubicBezTo>
                    <a:pt x="6449" y="3027"/>
                    <a:pt x="6397" y="3037"/>
                    <a:pt x="6350" y="3041"/>
                  </a:cubicBezTo>
                  <a:cubicBezTo>
                    <a:pt x="6051" y="3075"/>
                    <a:pt x="5750" y="3087"/>
                    <a:pt x="5450" y="3091"/>
                  </a:cubicBezTo>
                  <a:lnTo>
                    <a:pt x="5314" y="3091"/>
                  </a:lnTo>
                  <a:cubicBezTo>
                    <a:pt x="5019" y="3091"/>
                    <a:pt x="4717" y="3075"/>
                    <a:pt x="4426" y="3041"/>
                  </a:cubicBezTo>
                  <a:cubicBezTo>
                    <a:pt x="4385" y="3037"/>
                    <a:pt x="4337" y="3031"/>
                    <a:pt x="4296" y="3027"/>
                  </a:cubicBezTo>
                  <a:cubicBezTo>
                    <a:pt x="4004" y="2994"/>
                    <a:pt x="3723" y="2942"/>
                    <a:pt x="3442" y="2881"/>
                  </a:cubicBezTo>
                  <a:cubicBezTo>
                    <a:pt x="3390" y="2871"/>
                    <a:pt x="3339" y="2853"/>
                    <a:pt x="3287" y="2843"/>
                  </a:cubicBezTo>
                  <a:cubicBezTo>
                    <a:pt x="3034" y="2784"/>
                    <a:pt x="2786" y="2706"/>
                    <a:pt x="2546" y="2619"/>
                  </a:cubicBezTo>
                  <a:cubicBezTo>
                    <a:pt x="2505" y="2605"/>
                    <a:pt x="2463" y="2593"/>
                    <a:pt x="2425" y="2576"/>
                  </a:cubicBezTo>
                  <a:cubicBezTo>
                    <a:pt x="2138" y="2467"/>
                    <a:pt x="1861" y="2338"/>
                    <a:pt x="1613" y="2195"/>
                  </a:cubicBezTo>
                  <a:cubicBezTo>
                    <a:pt x="567" y="1587"/>
                    <a:pt x="42" y="795"/>
                    <a:pt x="42" y="0"/>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76"/>
            <p:cNvSpPr/>
            <p:nvPr/>
          </p:nvSpPr>
          <p:spPr>
            <a:xfrm>
              <a:off x="8079898" y="1693297"/>
              <a:ext cx="143053" cy="75454"/>
            </a:xfrm>
            <a:custGeom>
              <a:avLst/>
              <a:gdLst/>
              <a:ahLst/>
              <a:cxnLst/>
              <a:rect l="l" t="t" r="r" b="b"/>
              <a:pathLst>
                <a:path w="11673" h="6157" extrusionOk="0">
                  <a:moveTo>
                    <a:pt x="5819" y="0"/>
                  </a:moveTo>
                  <a:cubicBezTo>
                    <a:pt x="4458" y="0"/>
                    <a:pt x="3097" y="301"/>
                    <a:pt x="2062" y="904"/>
                  </a:cubicBezTo>
                  <a:cubicBezTo>
                    <a:pt x="0" y="2102"/>
                    <a:pt x="8" y="4056"/>
                    <a:pt x="2090" y="5256"/>
                  </a:cubicBezTo>
                  <a:cubicBezTo>
                    <a:pt x="3129" y="5856"/>
                    <a:pt x="4491" y="6157"/>
                    <a:pt x="5851" y="6157"/>
                  </a:cubicBezTo>
                  <a:cubicBezTo>
                    <a:pt x="7211" y="6157"/>
                    <a:pt x="8570" y="5856"/>
                    <a:pt x="9604" y="5256"/>
                  </a:cubicBezTo>
                  <a:cubicBezTo>
                    <a:pt x="11672" y="4056"/>
                    <a:pt x="11663" y="2102"/>
                    <a:pt x="9577" y="900"/>
                  </a:cubicBezTo>
                  <a:cubicBezTo>
                    <a:pt x="8538" y="300"/>
                    <a:pt x="7178" y="0"/>
                    <a:pt x="5819" y="0"/>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76"/>
            <p:cNvSpPr/>
            <p:nvPr/>
          </p:nvSpPr>
          <p:spPr>
            <a:xfrm>
              <a:off x="8133620" y="1578107"/>
              <a:ext cx="30772" cy="158739"/>
            </a:xfrm>
            <a:custGeom>
              <a:avLst/>
              <a:gdLst/>
              <a:ahLst/>
              <a:cxnLst/>
              <a:rect l="l" t="t" r="r" b="b"/>
              <a:pathLst>
                <a:path w="2511" h="12953" extrusionOk="0">
                  <a:moveTo>
                    <a:pt x="38" y="1"/>
                  </a:moveTo>
                  <a:lnTo>
                    <a:pt x="0" y="12231"/>
                  </a:lnTo>
                  <a:cubicBezTo>
                    <a:pt x="0" y="12420"/>
                    <a:pt x="123" y="12606"/>
                    <a:pt x="367" y="12745"/>
                  </a:cubicBezTo>
                  <a:cubicBezTo>
                    <a:pt x="424" y="12778"/>
                    <a:pt x="484" y="12804"/>
                    <a:pt x="545" y="12830"/>
                  </a:cubicBezTo>
                  <a:cubicBezTo>
                    <a:pt x="597" y="12850"/>
                    <a:pt x="644" y="12867"/>
                    <a:pt x="696" y="12879"/>
                  </a:cubicBezTo>
                  <a:cubicBezTo>
                    <a:pt x="719" y="12887"/>
                    <a:pt x="741" y="12893"/>
                    <a:pt x="765" y="12897"/>
                  </a:cubicBezTo>
                  <a:cubicBezTo>
                    <a:pt x="775" y="12901"/>
                    <a:pt x="779" y="12901"/>
                    <a:pt x="785" y="12905"/>
                  </a:cubicBezTo>
                  <a:cubicBezTo>
                    <a:pt x="799" y="12905"/>
                    <a:pt x="808" y="12909"/>
                    <a:pt x="822" y="12909"/>
                  </a:cubicBezTo>
                  <a:cubicBezTo>
                    <a:pt x="864" y="12919"/>
                    <a:pt x="902" y="12927"/>
                    <a:pt x="943" y="12931"/>
                  </a:cubicBezTo>
                  <a:cubicBezTo>
                    <a:pt x="981" y="12939"/>
                    <a:pt x="1024" y="12943"/>
                    <a:pt x="1066" y="12949"/>
                  </a:cubicBezTo>
                  <a:cubicBezTo>
                    <a:pt x="1108" y="12953"/>
                    <a:pt x="1145" y="12953"/>
                    <a:pt x="1187" y="12953"/>
                  </a:cubicBezTo>
                  <a:lnTo>
                    <a:pt x="1314" y="12953"/>
                  </a:lnTo>
                  <a:cubicBezTo>
                    <a:pt x="1361" y="12953"/>
                    <a:pt x="1409" y="12949"/>
                    <a:pt x="1450" y="12943"/>
                  </a:cubicBezTo>
                  <a:cubicBezTo>
                    <a:pt x="1502" y="12939"/>
                    <a:pt x="1557" y="12931"/>
                    <a:pt x="1611" y="12923"/>
                  </a:cubicBezTo>
                  <a:cubicBezTo>
                    <a:pt x="1629" y="12919"/>
                    <a:pt x="1652" y="12909"/>
                    <a:pt x="1676" y="12905"/>
                  </a:cubicBezTo>
                  <a:cubicBezTo>
                    <a:pt x="1700" y="12901"/>
                    <a:pt x="1718" y="12893"/>
                    <a:pt x="1738" y="12887"/>
                  </a:cubicBezTo>
                  <a:cubicBezTo>
                    <a:pt x="1773" y="12879"/>
                    <a:pt x="1811" y="12871"/>
                    <a:pt x="1841" y="12863"/>
                  </a:cubicBezTo>
                  <a:cubicBezTo>
                    <a:pt x="1944" y="12830"/>
                    <a:pt x="2033" y="12790"/>
                    <a:pt x="2116" y="12745"/>
                  </a:cubicBezTo>
                  <a:cubicBezTo>
                    <a:pt x="2122" y="12741"/>
                    <a:pt x="2126" y="12737"/>
                    <a:pt x="2130" y="12737"/>
                  </a:cubicBezTo>
                  <a:cubicBezTo>
                    <a:pt x="2154" y="12719"/>
                    <a:pt x="2173" y="12703"/>
                    <a:pt x="2197" y="12685"/>
                  </a:cubicBezTo>
                  <a:cubicBezTo>
                    <a:pt x="2229" y="12663"/>
                    <a:pt x="2257" y="12647"/>
                    <a:pt x="2276" y="12626"/>
                  </a:cubicBezTo>
                  <a:cubicBezTo>
                    <a:pt x="2280" y="12622"/>
                    <a:pt x="2284" y="12622"/>
                    <a:pt x="2284" y="12618"/>
                  </a:cubicBezTo>
                  <a:cubicBezTo>
                    <a:pt x="2314" y="12592"/>
                    <a:pt x="2342" y="12562"/>
                    <a:pt x="2360" y="12537"/>
                  </a:cubicBezTo>
                  <a:cubicBezTo>
                    <a:pt x="2366" y="12533"/>
                    <a:pt x="2370" y="12525"/>
                    <a:pt x="2374" y="12517"/>
                  </a:cubicBezTo>
                  <a:cubicBezTo>
                    <a:pt x="2379" y="12511"/>
                    <a:pt x="2383" y="12503"/>
                    <a:pt x="2387" y="12495"/>
                  </a:cubicBezTo>
                  <a:cubicBezTo>
                    <a:pt x="2397" y="12487"/>
                    <a:pt x="2407" y="12473"/>
                    <a:pt x="2411" y="12465"/>
                  </a:cubicBezTo>
                  <a:cubicBezTo>
                    <a:pt x="2425" y="12439"/>
                    <a:pt x="2435" y="12420"/>
                    <a:pt x="2445" y="12394"/>
                  </a:cubicBezTo>
                  <a:lnTo>
                    <a:pt x="2445" y="12382"/>
                  </a:lnTo>
                  <a:cubicBezTo>
                    <a:pt x="2449" y="12376"/>
                    <a:pt x="2449" y="12372"/>
                    <a:pt x="2455" y="12368"/>
                  </a:cubicBezTo>
                  <a:cubicBezTo>
                    <a:pt x="2459" y="12350"/>
                    <a:pt x="2463" y="12338"/>
                    <a:pt x="2463" y="12323"/>
                  </a:cubicBezTo>
                  <a:cubicBezTo>
                    <a:pt x="2469" y="12297"/>
                    <a:pt x="2473" y="12275"/>
                    <a:pt x="2473" y="12253"/>
                  </a:cubicBezTo>
                  <a:lnTo>
                    <a:pt x="2510" y="18"/>
                  </a:lnTo>
                  <a:lnTo>
                    <a:pt x="2510" y="8"/>
                  </a:lnTo>
                  <a:cubicBezTo>
                    <a:pt x="2506" y="50"/>
                    <a:pt x="2500" y="94"/>
                    <a:pt x="2486" y="137"/>
                  </a:cubicBezTo>
                  <a:lnTo>
                    <a:pt x="2486" y="147"/>
                  </a:lnTo>
                  <a:cubicBezTo>
                    <a:pt x="2467" y="187"/>
                    <a:pt x="2449" y="224"/>
                    <a:pt x="2425" y="262"/>
                  </a:cubicBezTo>
                  <a:cubicBezTo>
                    <a:pt x="2421" y="272"/>
                    <a:pt x="2417" y="276"/>
                    <a:pt x="2411" y="284"/>
                  </a:cubicBezTo>
                  <a:cubicBezTo>
                    <a:pt x="2383" y="317"/>
                    <a:pt x="2350" y="355"/>
                    <a:pt x="2312" y="389"/>
                  </a:cubicBezTo>
                  <a:cubicBezTo>
                    <a:pt x="2290" y="411"/>
                    <a:pt x="2257" y="432"/>
                    <a:pt x="2229" y="452"/>
                  </a:cubicBezTo>
                  <a:cubicBezTo>
                    <a:pt x="2205" y="470"/>
                    <a:pt x="2181" y="490"/>
                    <a:pt x="2150" y="508"/>
                  </a:cubicBezTo>
                  <a:cubicBezTo>
                    <a:pt x="2041" y="575"/>
                    <a:pt x="1910" y="623"/>
                    <a:pt x="1769" y="656"/>
                  </a:cubicBezTo>
                  <a:cubicBezTo>
                    <a:pt x="1755" y="660"/>
                    <a:pt x="1732" y="668"/>
                    <a:pt x="1712" y="668"/>
                  </a:cubicBezTo>
                  <a:cubicBezTo>
                    <a:pt x="1577" y="702"/>
                    <a:pt x="1431" y="720"/>
                    <a:pt x="1282" y="720"/>
                  </a:cubicBezTo>
                  <a:lnTo>
                    <a:pt x="1268" y="720"/>
                  </a:lnTo>
                  <a:cubicBezTo>
                    <a:pt x="1118" y="720"/>
                    <a:pt x="963" y="702"/>
                    <a:pt x="822" y="668"/>
                  </a:cubicBezTo>
                  <a:cubicBezTo>
                    <a:pt x="812" y="668"/>
                    <a:pt x="808" y="668"/>
                    <a:pt x="803" y="664"/>
                  </a:cubicBezTo>
                  <a:cubicBezTo>
                    <a:pt x="658" y="631"/>
                    <a:pt x="521" y="579"/>
                    <a:pt x="400" y="512"/>
                  </a:cubicBezTo>
                  <a:cubicBezTo>
                    <a:pt x="161" y="369"/>
                    <a:pt x="38" y="187"/>
                    <a:pt x="38" y="1"/>
                  </a:cubicBezTo>
                  <a:close/>
                </a:path>
              </a:pathLst>
            </a:custGeom>
            <a:solidFill>
              <a:srgbClr val="D32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76"/>
            <p:cNvSpPr/>
            <p:nvPr/>
          </p:nvSpPr>
          <p:spPr>
            <a:xfrm>
              <a:off x="8132530" y="1569370"/>
              <a:ext cx="33297" cy="17574"/>
            </a:xfrm>
            <a:custGeom>
              <a:avLst/>
              <a:gdLst/>
              <a:ahLst/>
              <a:cxnLst/>
              <a:rect l="l" t="t" r="r" b="b"/>
              <a:pathLst>
                <a:path w="2717" h="1434" extrusionOk="0">
                  <a:moveTo>
                    <a:pt x="1357" y="1"/>
                  </a:moveTo>
                  <a:cubicBezTo>
                    <a:pt x="1041" y="1"/>
                    <a:pt x="725" y="71"/>
                    <a:pt x="487" y="210"/>
                  </a:cubicBezTo>
                  <a:cubicBezTo>
                    <a:pt x="0" y="490"/>
                    <a:pt x="6" y="945"/>
                    <a:pt x="487" y="1225"/>
                  </a:cubicBezTo>
                  <a:cubicBezTo>
                    <a:pt x="730" y="1364"/>
                    <a:pt x="1047" y="1434"/>
                    <a:pt x="1362" y="1434"/>
                  </a:cubicBezTo>
                  <a:cubicBezTo>
                    <a:pt x="1680" y="1434"/>
                    <a:pt x="1997" y="1363"/>
                    <a:pt x="2237" y="1221"/>
                  </a:cubicBezTo>
                  <a:cubicBezTo>
                    <a:pt x="2716" y="945"/>
                    <a:pt x="2716" y="490"/>
                    <a:pt x="2233" y="210"/>
                  </a:cubicBezTo>
                  <a:cubicBezTo>
                    <a:pt x="1991" y="71"/>
                    <a:pt x="1674" y="1"/>
                    <a:pt x="1357" y="1"/>
                  </a:cubicBezTo>
                  <a:close/>
                </a:path>
              </a:pathLst>
            </a:custGeom>
            <a:solidFill>
              <a:srgbClr val="FF7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76"/>
            <p:cNvSpPr/>
            <p:nvPr/>
          </p:nvSpPr>
          <p:spPr>
            <a:xfrm>
              <a:off x="7385380" y="1660284"/>
              <a:ext cx="88971" cy="131227"/>
            </a:xfrm>
            <a:custGeom>
              <a:avLst/>
              <a:gdLst/>
              <a:ahLst/>
              <a:cxnLst/>
              <a:rect l="l" t="t" r="r" b="b"/>
              <a:pathLst>
                <a:path w="7260" h="10708" extrusionOk="0">
                  <a:moveTo>
                    <a:pt x="1119" y="0"/>
                  </a:moveTo>
                  <a:cubicBezTo>
                    <a:pt x="1" y="0"/>
                    <a:pt x="852" y="1531"/>
                    <a:pt x="2186" y="3233"/>
                  </a:cubicBezTo>
                  <a:cubicBezTo>
                    <a:pt x="2842" y="4069"/>
                    <a:pt x="3507" y="4545"/>
                    <a:pt x="3297" y="6320"/>
                  </a:cubicBezTo>
                  <a:cubicBezTo>
                    <a:pt x="3147" y="7606"/>
                    <a:pt x="3489" y="9585"/>
                    <a:pt x="3785" y="10494"/>
                  </a:cubicBezTo>
                  <a:cubicBezTo>
                    <a:pt x="3834" y="10645"/>
                    <a:pt x="3962" y="10708"/>
                    <a:pt x="4142" y="10708"/>
                  </a:cubicBezTo>
                  <a:cubicBezTo>
                    <a:pt x="5047" y="10708"/>
                    <a:pt x="7259" y="9117"/>
                    <a:pt x="7259" y="9117"/>
                  </a:cubicBezTo>
                  <a:cubicBezTo>
                    <a:pt x="7259" y="9117"/>
                    <a:pt x="6827" y="5195"/>
                    <a:pt x="6409" y="4452"/>
                  </a:cubicBezTo>
                  <a:cubicBezTo>
                    <a:pt x="5993" y="3713"/>
                    <a:pt x="4306" y="523"/>
                    <a:pt x="1425" y="30"/>
                  </a:cubicBezTo>
                  <a:cubicBezTo>
                    <a:pt x="1310" y="10"/>
                    <a:pt x="1208" y="0"/>
                    <a:pt x="111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76"/>
            <p:cNvSpPr/>
            <p:nvPr/>
          </p:nvSpPr>
          <p:spPr>
            <a:xfrm>
              <a:off x="7389044" y="1661228"/>
              <a:ext cx="56385" cy="128151"/>
            </a:xfrm>
            <a:custGeom>
              <a:avLst/>
              <a:gdLst/>
              <a:ahLst/>
              <a:cxnLst/>
              <a:rect l="l" t="t" r="r" b="b"/>
              <a:pathLst>
                <a:path w="4601" h="10457" extrusionOk="0">
                  <a:moveTo>
                    <a:pt x="441" y="1"/>
                  </a:moveTo>
                  <a:lnTo>
                    <a:pt x="441" y="1"/>
                  </a:lnTo>
                  <a:cubicBezTo>
                    <a:pt x="1" y="367"/>
                    <a:pt x="770" y="1728"/>
                    <a:pt x="1885" y="3158"/>
                  </a:cubicBezTo>
                  <a:cubicBezTo>
                    <a:pt x="2543" y="3992"/>
                    <a:pt x="1291" y="5094"/>
                    <a:pt x="2190" y="6360"/>
                  </a:cubicBezTo>
                  <a:cubicBezTo>
                    <a:pt x="2947" y="7412"/>
                    <a:pt x="3101" y="9339"/>
                    <a:pt x="3396" y="10250"/>
                  </a:cubicBezTo>
                  <a:lnTo>
                    <a:pt x="3394" y="10250"/>
                  </a:lnTo>
                  <a:cubicBezTo>
                    <a:pt x="3444" y="10398"/>
                    <a:pt x="3508" y="10457"/>
                    <a:pt x="3619" y="10457"/>
                  </a:cubicBezTo>
                  <a:cubicBezTo>
                    <a:pt x="3775" y="10457"/>
                    <a:pt x="4023" y="10340"/>
                    <a:pt x="4450" y="10193"/>
                  </a:cubicBezTo>
                  <a:cubicBezTo>
                    <a:pt x="4601" y="8678"/>
                    <a:pt x="4409" y="5514"/>
                    <a:pt x="4056" y="4248"/>
                  </a:cubicBezTo>
                  <a:cubicBezTo>
                    <a:pt x="3077" y="789"/>
                    <a:pt x="1209" y="1156"/>
                    <a:pt x="441" y="1"/>
                  </a:cubicBezTo>
                  <a:close/>
                </a:path>
              </a:pathLst>
            </a:custGeom>
            <a:solidFill>
              <a:srgbClr val="9B5E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76"/>
            <p:cNvSpPr/>
            <p:nvPr/>
          </p:nvSpPr>
          <p:spPr>
            <a:xfrm>
              <a:off x="7395857" y="1700294"/>
              <a:ext cx="51716" cy="84633"/>
            </a:xfrm>
            <a:custGeom>
              <a:avLst/>
              <a:gdLst/>
              <a:ahLst/>
              <a:cxnLst/>
              <a:rect l="l" t="t" r="r" b="b"/>
              <a:pathLst>
                <a:path w="4220" h="6906" extrusionOk="0">
                  <a:moveTo>
                    <a:pt x="289" y="0"/>
                  </a:moveTo>
                  <a:cubicBezTo>
                    <a:pt x="1" y="0"/>
                    <a:pt x="7" y="1066"/>
                    <a:pt x="645" y="2201"/>
                  </a:cubicBezTo>
                  <a:cubicBezTo>
                    <a:pt x="1315" y="3390"/>
                    <a:pt x="4035" y="6906"/>
                    <a:pt x="4035" y="6906"/>
                  </a:cubicBezTo>
                  <a:lnTo>
                    <a:pt x="4035" y="6904"/>
                  </a:lnTo>
                  <a:cubicBezTo>
                    <a:pt x="3776" y="6347"/>
                    <a:pt x="4219" y="2376"/>
                    <a:pt x="3849" y="2376"/>
                  </a:cubicBezTo>
                  <a:cubicBezTo>
                    <a:pt x="3825" y="2376"/>
                    <a:pt x="3798" y="2392"/>
                    <a:pt x="3768" y="2427"/>
                  </a:cubicBezTo>
                  <a:cubicBezTo>
                    <a:pt x="3638" y="2573"/>
                    <a:pt x="3486" y="2636"/>
                    <a:pt x="3319" y="2636"/>
                  </a:cubicBezTo>
                  <a:cubicBezTo>
                    <a:pt x="2260" y="2636"/>
                    <a:pt x="602" y="86"/>
                    <a:pt x="327" y="6"/>
                  </a:cubicBezTo>
                  <a:cubicBezTo>
                    <a:pt x="313" y="2"/>
                    <a:pt x="301" y="0"/>
                    <a:pt x="28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76"/>
            <p:cNvSpPr/>
            <p:nvPr/>
          </p:nvSpPr>
          <p:spPr>
            <a:xfrm>
              <a:off x="7428429" y="1760082"/>
              <a:ext cx="350530" cy="271375"/>
            </a:xfrm>
            <a:custGeom>
              <a:avLst/>
              <a:gdLst/>
              <a:ahLst/>
              <a:cxnLst/>
              <a:rect l="l" t="t" r="r" b="b"/>
              <a:pathLst>
                <a:path w="28603" h="22144" extrusionOk="0">
                  <a:moveTo>
                    <a:pt x="4158" y="0"/>
                  </a:moveTo>
                  <a:cubicBezTo>
                    <a:pt x="3537" y="1357"/>
                    <a:pt x="2340" y="1662"/>
                    <a:pt x="1389" y="1662"/>
                  </a:cubicBezTo>
                  <a:cubicBezTo>
                    <a:pt x="612" y="1662"/>
                    <a:pt x="0" y="1458"/>
                    <a:pt x="0" y="1458"/>
                  </a:cubicBezTo>
                  <a:lnTo>
                    <a:pt x="0" y="1458"/>
                  </a:lnTo>
                  <a:cubicBezTo>
                    <a:pt x="0" y="1459"/>
                    <a:pt x="1462" y="9521"/>
                    <a:pt x="2892" y="12519"/>
                  </a:cubicBezTo>
                  <a:cubicBezTo>
                    <a:pt x="4329" y="15512"/>
                    <a:pt x="15522" y="20072"/>
                    <a:pt x="21742" y="21782"/>
                  </a:cubicBezTo>
                  <a:cubicBezTo>
                    <a:pt x="22663" y="22035"/>
                    <a:pt x="23455" y="22143"/>
                    <a:pt x="24136" y="22143"/>
                  </a:cubicBezTo>
                  <a:cubicBezTo>
                    <a:pt x="28052" y="22143"/>
                    <a:pt x="28293" y="18573"/>
                    <a:pt x="28293" y="18573"/>
                  </a:cubicBezTo>
                  <a:cubicBezTo>
                    <a:pt x="28602" y="15139"/>
                    <a:pt x="9079" y="9985"/>
                    <a:pt x="9079" y="9985"/>
                  </a:cubicBezTo>
                  <a:lnTo>
                    <a:pt x="41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76"/>
            <p:cNvSpPr/>
            <p:nvPr/>
          </p:nvSpPr>
          <p:spPr>
            <a:xfrm>
              <a:off x="7457484" y="1760082"/>
              <a:ext cx="321473" cy="249965"/>
            </a:xfrm>
            <a:custGeom>
              <a:avLst/>
              <a:gdLst/>
              <a:ahLst/>
              <a:cxnLst/>
              <a:rect l="l" t="t" r="r" b="b"/>
              <a:pathLst>
                <a:path w="26232" h="20397" extrusionOk="0">
                  <a:moveTo>
                    <a:pt x="1787" y="0"/>
                  </a:moveTo>
                  <a:cubicBezTo>
                    <a:pt x="1371" y="916"/>
                    <a:pt x="686" y="1351"/>
                    <a:pt x="0" y="1540"/>
                  </a:cubicBezTo>
                  <a:cubicBezTo>
                    <a:pt x="518" y="4095"/>
                    <a:pt x="1530" y="8677"/>
                    <a:pt x="2538" y="10771"/>
                  </a:cubicBezTo>
                  <a:cubicBezTo>
                    <a:pt x="3968" y="13771"/>
                    <a:pt x="15169" y="18329"/>
                    <a:pt x="21388" y="20041"/>
                  </a:cubicBezTo>
                  <a:cubicBezTo>
                    <a:pt x="22298" y="20291"/>
                    <a:pt x="23078" y="20396"/>
                    <a:pt x="23750" y="20396"/>
                  </a:cubicBezTo>
                  <a:cubicBezTo>
                    <a:pt x="24411" y="20396"/>
                    <a:pt x="24968" y="20295"/>
                    <a:pt x="25443" y="20130"/>
                  </a:cubicBezTo>
                  <a:cubicBezTo>
                    <a:pt x="25871" y="19317"/>
                    <a:pt x="25922" y="18573"/>
                    <a:pt x="25922" y="18573"/>
                  </a:cubicBezTo>
                  <a:cubicBezTo>
                    <a:pt x="26231" y="15139"/>
                    <a:pt x="6708" y="9985"/>
                    <a:pt x="6708" y="9985"/>
                  </a:cubicBezTo>
                  <a:lnTo>
                    <a:pt x="178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76"/>
            <p:cNvSpPr/>
            <p:nvPr/>
          </p:nvSpPr>
          <p:spPr>
            <a:xfrm>
              <a:off x="7622315" y="2970562"/>
              <a:ext cx="122329" cy="118935"/>
            </a:xfrm>
            <a:custGeom>
              <a:avLst/>
              <a:gdLst/>
              <a:ahLst/>
              <a:cxnLst/>
              <a:rect l="l" t="t" r="r" b="b"/>
              <a:pathLst>
                <a:path w="9982" h="9705" extrusionOk="0">
                  <a:moveTo>
                    <a:pt x="2557" y="1"/>
                  </a:moveTo>
                  <a:cubicBezTo>
                    <a:pt x="2484" y="1"/>
                    <a:pt x="2412" y="3"/>
                    <a:pt x="2340" y="6"/>
                  </a:cubicBezTo>
                  <a:cubicBezTo>
                    <a:pt x="2340" y="6"/>
                    <a:pt x="1" y="362"/>
                    <a:pt x="567" y="1703"/>
                  </a:cubicBezTo>
                  <a:cubicBezTo>
                    <a:pt x="1136" y="3053"/>
                    <a:pt x="3822" y="5103"/>
                    <a:pt x="4175" y="5957"/>
                  </a:cubicBezTo>
                  <a:cubicBezTo>
                    <a:pt x="4516" y="6769"/>
                    <a:pt x="6536" y="9581"/>
                    <a:pt x="7328" y="9581"/>
                  </a:cubicBezTo>
                  <a:cubicBezTo>
                    <a:pt x="7364" y="9581"/>
                    <a:pt x="7398" y="9575"/>
                    <a:pt x="7430" y="9562"/>
                  </a:cubicBezTo>
                  <a:cubicBezTo>
                    <a:pt x="8143" y="9277"/>
                    <a:pt x="9981" y="9705"/>
                    <a:pt x="9769" y="6234"/>
                  </a:cubicBezTo>
                  <a:cubicBezTo>
                    <a:pt x="9562" y="2851"/>
                    <a:pt x="5641" y="1"/>
                    <a:pt x="255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76"/>
            <p:cNvSpPr/>
            <p:nvPr/>
          </p:nvSpPr>
          <p:spPr>
            <a:xfrm>
              <a:off x="7392071" y="3114561"/>
              <a:ext cx="218213" cy="74608"/>
            </a:xfrm>
            <a:custGeom>
              <a:avLst/>
              <a:gdLst/>
              <a:ahLst/>
              <a:cxnLst/>
              <a:rect l="l" t="t" r="r" b="b"/>
              <a:pathLst>
                <a:path w="17806" h="6088" extrusionOk="0">
                  <a:moveTo>
                    <a:pt x="9592" y="0"/>
                  </a:moveTo>
                  <a:cubicBezTo>
                    <a:pt x="9592" y="0"/>
                    <a:pt x="7046" y="640"/>
                    <a:pt x="5705" y="993"/>
                  </a:cubicBezTo>
                  <a:cubicBezTo>
                    <a:pt x="4354" y="1345"/>
                    <a:pt x="255" y="2625"/>
                    <a:pt x="115" y="3328"/>
                  </a:cubicBezTo>
                  <a:cubicBezTo>
                    <a:pt x="1" y="3903"/>
                    <a:pt x="435" y="6087"/>
                    <a:pt x="3852" y="6087"/>
                  </a:cubicBezTo>
                  <a:cubicBezTo>
                    <a:pt x="4666" y="6087"/>
                    <a:pt x="5649" y="5963"/>
                    <a:pt x="6834" y="5664"/>
                  </a:cubicBezTo>
                  <a:cubicBezTo>
                    <a:pt x="8867" y="5150"/>
                    <a:pt x="10136" y="4999"/>
                    <a:pt x="11026" y="4999"/>
                  </a:cubicBezTo>
                  <a:cubicBezTo>
                    <a:pt x="12299" y="4999"/>
                    <a:pt x="12797" y="5308"/>
                    <a:pt x="13645" y="5308"/>
                  </a:cubicBezTo>
                  <a:cubicBezTo>
                    <a:pt x="13999" y="5308"/>
                    <a:pt x="14414" y="5254"/>
                    <a:pt x="14972" y="5101"/>
                  </a:cubicBezTo>
                  <a:cubicBezTo>
                    <a:pt x="17805" y="4317"/>
                    <a:pt x="16670" y="993"/>
                    <a:pt x="16670" y="993"/>
                  </a:cubicBezTo>
                  <a:lnTo>
                    <a:pt x="1689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76"/>
            <p:cNvSpPr/>
            <p:nvPr/>
          </p:nvSpPr>
          <p:spPr>
            <a:xfrm>
              <a:off x="7607891" y="2411110"/>
              <a:ext cx="162440" cy="639466"/>
            </a:xfrm>
            <a:custGeom>
              <a:avLst/>
              <a:gdLst/>
              <a:ahLst/>
              <a:cxnLst/>
              <a:rect l="l" t="t" r="r" b="b"/>
              <a:pathLst>
                <a:path w="13255" h="52180" extrusionOk="0">
                  <a:moveTo>
                    <a:pt x="10689" y="1"/>
                  </a:moveTo>
                  <a:lnTo>
                    <a:pt x="375" y="2430"/>
                  </a:lnTo>
                  <a:cubicBezTo>
                    <a:pt x="375" y="2430"/>
                    <a:pt x="1" y="17840"/>
                    <a:pt x="1122" y="22874"/>
                  </a:cubicBezTo>
                  <a:cubicBezTo>
                    <a:pt x="2242" y="27914"/>
                    <a:pt x="3480" y="50228"/>
                    <a:pt x="3480" y="50228"/>
                  </a:cubicBezTo>
                  <a:cubicBezTo>
                    <a:pt x="4771" y="51692"/>
                    <a:pt x="6119" y="52180"/>
                    <a:pt x="7342" y="52180"/>
                  </a:cubicBezTo>
                  <a:cubicBezTo>
                    <a:pt x="9788" y="52180"/>
                    <a:pt x="11735" y="50228"/>
                    <a:pt x="11735" y="50228"/>
                  </a:cubicBezTo>
                  <a:cubicBezTo>
                    <a:pt x="13254" y="42441"/>
                    <a:pt x="10726" y="24611"/>
                    <a:pt x="10726" y="22351"/>
                  </a:cubicBezTo>
                  <a:cubicBezTo>
                    <a:pt x="10726" y="20090"/>
                    <a:pt x="10689" y="1"/>
                    <a:pt x="106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76"/>
            <p:cNvSpPr/>
            <p:nvPr/>
          </p:nvSpPr>
          <p:spPr>
            <a:xfrm>
              <a:off x="7485080" y="2411061"/>
              <a:ext cx="159670" cy="716170"/>
            </a:xfrm>
            <a:custGeom>
              <a:avLst/>
              <a:gdLst/>
              <a:ahLst/>
              <a:cxnLst/>
              <a:rect l="l" t="t" r="r" b="b"/>
              <a:pathLst>
                <a:path w="13029" h="58439" extrusionOk="0">
                  <a:moveTo>
                    <a:pt x="5900" y="1"/>
                  </a:moveTo>
                  <a:cubicBezTo>
                    <a:pt x="4112" y="1"/>
                    <a:pt x="2514" y="866"/>
                    <a:pt x="1857" y="3547"/>
                  </a:cubicBezTo>
                  <a:cubicBezTo>
                    <a:pt x="1" y="11105"/>
                    <a:pt x="484" y="24203"/>
                    <a:pt x="694" y="28902"/>
                  </a:cubicBezTo>
                  <a:cubicBezTo>
                    <a:pt x="900" y="33593"/>
                    <a:pt x="694" y="56066"/>
                    <a:pt x="694" y="56066"/>
                  </a:cubicBezTo>
                  <a:cubicBezTo>
                    <a:pt x="1091" y="57954"/>
                    <a:pt x="3245" y="58438"/>
                    <a:pt x="5352" y="58438"/>
                  </a:cubicBezTo>
                  <a:cubicBezTo>
                    <a:pt x="7575" y="58438"/>
                    <a:pt x="9746" y="57899"/>
                    <a:pt x="9746" y="57899"/>
                  </a:cubicBezTo>
                  <a:cubicBezTo>
                    <a:pt x="10350" y="54228"/>
                    <a:pt x="10998" y="28696"/>
                    <a:pt x="10998" y="28696"/>
                  </a:cubicBezTo>
                  <a:cubicBezTo>
                    <a:pt x="12030" y="15829"/>
                    <a:pt x="13028" y="2859"/>
                    <a:pt x="13028" y="2859"/>
                  </a:cubicBezTo>
                  <a:cubicBezTo>
                    <a:pt x="13028" y="2859"/>
                    <a:pt x="9150" y="1"/>
                    <a:pt x="590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76"/>
            <p:cNvSpPr/>
            <p:nvPr/>
          </p:nvSpPr>
          <p:spPr>
            <a:xfrm>
              <a:off x="7533925" y="2491497"/>
              <a:ext cx="107244" cy="635740"/>
            </a:xfrm>
            <a:custGeom>
              <a:avLst/>
              <a:gdLst/>
              <a:ahLst/>
              <a:cxnLst/>
              <a:rect l="l" t="t" r="r" b="b"/>
              <a:pathLst>
                <a:path w="8751" h="51876" extrusionOk="0">
                  <a:moveTo>
                    <a:pt x="8751" y="0"/>
                  </a:moveTo>
                  <a:lnTo>
                    <a:pt x="3664" y="1248"/>
                  </a:lnTo>
                  <a:cubicBezTo>
                    <a:pt x="3664" y="1248"/>
                    <a:pt x="1" y="10874"/>
                    <a:pt x="559" y="25308"/>
                  </a:cubicBezTo>
                  <a:cubicBezTo>
                    <a:pt x="995" y="36479"/>
                    <a:pt x="1174" y="47464"/>
                    <a:pt x="1235" y="51875"/>
                  </a:cubicBezTo>
                  <a:cubicBezTo>
                    <a:pt x="1274" y="51876"/>
                    <a:pt x="1314" y="51876"/>
                    <a:pt x="1353" y="51876"/>
                  </a:cubicBezTo>
                  <a:cubicBezTo>
                    <a:pt x="3581" y="51876"/>
                    <a:pt x="5760" y="51337"/>
                    <a:pt x="5760" y="51337"/>
                  </a:cubicBezTo>
                  <a:cubicBezTo>
                    <a:pt x="6364" y="47664"/>
                    <a:pt x="7012" y="22132"/>
                    <a:pt x="7012" y="22132"/>
                  </a:cubicBezTo>
                  <a:cubicBezTo>
                    <a:pt x="7705" y="13471"/>
                    <a:pt x="8381" y="4770"/>
                    <a:pt x="875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76"/>
            <p:cNvSpPr/>
            <p:nvPr/>
          </p:nvSpPr>
          <p:spPr>
            <a:xfrm>
              <a:off x="7667496" y="2412887"/>
              <a:ext cx="102832" cy="637689"/>
            </a:xfrm>
            <a:custGeom>
              <a:avLst/>
              <a:gdLst/>
              <a:ahLst/>
              <a:cxnLst/>
              <a:rect l="l" t="t" r="r" b="b"/>
              <a:pathLst>
                <a:path w="8391" h="52035" extrusionOk="0">
                  <a:moveTo>
                    <a:pt x="5825" y="0"/>
                  </a:moveTo>
                  <a:lnTo>
                    <a:pt x="1407" y="3398"/>
                  </a:lnTo>
                  <a:cubicBezTo>
                    <a:pt x="1407" y="3398"/>
                    <a:pt x="0" y="17764"/>
                    <a:pt x="1407" y="25944"/>
                  </a:cubicBezTo>
                  <a:cubicBezTo>
                    <a:pt x="2683" y="33387"/>
                    <a:pt x="1863" y="47878"/>
                    <a:pt x="2481" y="52034"/>
                  </a:cubicBezTo>
                  <a:cubicBezTo>
                    <a:pt x="4929" y="52034"/>
                    <a:pt x="6871" y="50083"/>
                    <a:pt x="6871" y="50083"/>
                  </a:cubicBezTo>
                  <a:cubicBezTo>
                    <a:pt x="8390" y="42296"/>
                    <a:pt x="5862" y="24472"/>
                    <a:pt x="5862" y="22206"/>
                  </a:cubicBezTo>
                  <a:cubicBezTo>
                    <a:pt x="5862" y="19942"/>
                    <a:pt x="5829" y="1734"/>
                    <a:pt x="582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76"/>
            <p:cNvSpPr/>
            <p:nvPr/>
          </p:nvSpPr>
          <p:spPr>
            <a:xfrm>
              <a:off x="7459236" y="1963808"/>
              <a:ext cx="346792" cy="576782"/>
            </a:xfrm>
            <a:custGeom>
              <a:avLst/>
              <a:gdLst/>
              <a:ahLst/>
              <a:cxnLst/>
              <a:rect l="l" t="t" r="r" b="b"/>
              <a:pathLst>
                <a:path w="28298" h="47065" extrusionOk="0">
                  <a:moveTo>
                    <a:pt x="23429" y="1"/>
                  </a:moveTo>
                  <a:cubicBezTo>
                    <a:pt x="19178" y="1"/>
                    <a:pt x="15525" y="2741"/>
                    <a:pt x="8764" y="6383"/>
                  </a:cubicBezTo>
                  <a:cubicBezTo>
                    <a:pt x="1688" y="10207"/>
                    <a:pt x="3390" y="15866"/>
                    <a:pt x="3675" y="18697"/>
                  </a:cubicBezTo>
                  <a:cubicBezTo>
                    <a:pt x="3958" y="21530"/>
                    <a:pt x="3249" y="33416"/>
                    <a:pt x="1407" y="40774"/>
                  </a:cubicBezTo>
                  <a:cubicBezTo>
                    <a:pt x="1" y="46403"/>
                    <a:pt x="6213" y="47065"/>
                    <a:pt x="9213" y="47065"/>
                  </a:cubicBezTo>
                  <a:cubicBezTo>
                    <a:pt x="10135" y="47065"/>
                    <a:pt x="10753" y="47002"/>
                    <a:pt x="10753" y="47002"/>
                  </a:cubicBezTo>
                  <a:cubicBezTo>
                    <a:pt x="24335" y="43464"/>
                    <a:pt x="23626" y="37519"/>
                    <a:pt x="23626" y="37519"/>
                  </a:cubicBezTo>
                  <a:cubicBezTo>
                    <a:pt x="23053" y="35677"/>
                    <a:pt x="22075" y="26619"/>
                    <a:pt x="21928" y="23933"/>
                  </a:cubicBezTo>
                  <a:cubicBezTo>
                    <a:pt x="21788" y="21243"/>
                    <a:pt x="23485" y="16576"/>
                    <a:pt x="25886" y="9357"/>
                  </a:cubicBezTo>
                  <a:cubicBezTo>
                    <a:pt x="28297" y="2140"/>
                    <a:pt x="24048" y="20"/>
                    <a:pt x="24048" y="20"/>
                  </a:cubicBezTo>
                  <a:cubicBezTo>
                    <a:pt x="23840" y="7"/>
                    <a:pt x="23634" y="1"/>
                    <a:pt x="2342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76"/>
            <p:cNvSpPr/>
            <p:nvPr/>
          </p:nvSpPr>
          <p:spPr>
            <a:xfrm>
              <a:off x="7460878" y="2058361"/>
              <a:ext cx="155994" cy="481916"/>
            </a:xfrm>
            <a:custGeom>
              <a:avLst/>
              <a:gdLst/>
              <a:ahLst/>
              <a:cxnLst/>
              <a:rect l="l" t="t" r="r" b="b"/>
              <a:pathLst>
                <a:path w="12729" h="39324" extrusionOk="0">
                  <a:moveTo>
                    <a:pt x="6600" y="0"/>
                  </a:moveTo>
                  <a:cubicBezTo>
                    <a:pt x="1918" y="3709"/>
                    <a:pt x="3289" y="8465"/>
                    <a:pt x="3541" y="10981"/>
                  </a:cubicBezTo>
                  <a:cubicBezTo>
                    <a:pt x="3822" y="13814"/>
                    <a:pt x="3115" y="25700"/>
                    <a:pt x="1273" y="33058"/>
                  </a:cubicBezTo>
                  <a:cubicBezTo>
                    <a:pt x="1" y="38161"/>
                    <a:pt x="4981" y="39179"/>
                    <a:pt x="8157" y="39324"/>
                  </a:cubicBezTo>
                  <a:cubicBezTo>
                    <a:pt x="9173" y="36041"/>
                    <a:pt x="7453" y="30179"/>
                    <a:pt x="9813" y="23010"/>
                  </a:cubicBezTo>
                  <a:cubicBezTo>
                    <a:pt x="12729" y="14149"/>
                    <a:pt x="12317" y="8293"/>
                    <a:pt x="10754" y="3576"/>
                  </a:cubicBezTo>
                  <a:cubicBezTo>
                    <a:pt x="9746" y="513"/>
                    <a:pt x="7903" y="432"/>
                    <a:pt x="660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76"/>
            <p:cNvSpPr/>
            <p:nvPr/>
          </p:nvSpPr>
          <p:spPr>
            <a:xfrm>
              <a:off x="7593334" y="1916801"/>
              <a:ext cx="119597" cy="114670"/>
            </a:xfrm>
            <a:custGeom>
              <a:avLst/>
              <a:gdLst/>
              <a:ahLst/>
              <a:cxnLst/>
              <a:rect l="l" t="t" r="r" b="b"/>
              <a:pathLst>
                <a:path w="9759" h="9357" extrusionOk="0">
                  <a:moveTo>
                    <a:pt x="3679" y="0"/>
                  </a:moveTo>
                  <a:cubicBezTo>
                    <a:pt x="1737" y="0"/>
                    <a:pt x="0" y="252"/>
                    <a:pt x="541" y="1225"/>
                  </a:cubicBezTo>
                  <a:cubicBezTo>
                    <a:pt x="2689" y="5074"/>
                    <a:pt x="987" y="8319"/>
                    <a:pt x="1011" y="8531"/>
                  </a:cubicBezTo>
                  <a:cubicBezTo>
                    <a:pt x="1071" y="9113"/>
                    <a:pt x="1876" y="9356"/>
                    <a:pt x="2956" y="9356"/>
                  </a:cubicBezTo>
                  <a:cubicBezTo>
                    <a:pt x="5560" y="9356"/>
                    <a:pt x="9759" y="7937"/>
                    <a:pt x="8927" y="6421"/>
                  </a:cubicBezTo>
                  <a:cubicBezTo>
                    <a:pt x="7631" y="4062"/>
                    <a:pt x="8083" y="290"/>
                    <a:pt x="8083" y="290"/>
                  </a:cubicBezTo>
                  <a:cubicBezTo>
                    <a:pt x="8083" y="290"/>
                    <a:pt x="5763" y="0"/>
                    <a:pt x="367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76"/>
            <p:cNvSpPr/>
            <p:nvPr/>
          </p:nvSpPr>
          <p:spPr>
            <a:xfrm>
              <a:off x="7611727" y="1930011"/>
              <a:ext cx="95650" cy="92611"/>
            </a:xfrm>
            <a:custGeom>
              <a:avLst/>
              <a:gdLst/>
              <a:ahLst/>
              <a:cxnLst/>
              <a:rect l="l" t="t" r="r" b="b"/>
              <a:pathLst>
                <a:path w="7805" h="7557" extrusionOk="0">
                  <a:moveTo>
                    <a:pt x="6487" y="1"/>
                  </a:moveTo>
                  <a:lnTo>
                    <a:pt x="1" y="3224"/>
                  </a:lnTo>
                  <a:lnTo>
                    <a:pt x="1" y="3238"/>
                  </a:lnTo>
                  <a:cubicBezTo>
                    <a:pt x="237" y="3293"/>
                    <a:pt x="4621" y="4404"/>
                    <a:pt x="5564" y="7556"/>
                  </a:cubicBezTo>
                  <a:cubicBezTo>
                    <a:pt x="6901" y="7008"/>
                    <a:pt x="7804" y="6253"/>
                    <a:pt x="7378" y="5472"/>
                  </a:cubicBezTo>
                  <a:cubicBezTo>
                    <a:pt x="6418" y="3723"/>
                    <a:pt x="6418" y="1183"/>
                    <a:pt x="6487" y="1"/>
                  </a:cubicBezTo>
                  <a:close/>
                </a:path>
              </a:pathLst>
            </a:custGeom>
            <a:solidFill>
              <a:srgbClr val="9B5E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76"/>
            <p:cNvSpPr/>
            <p:nvPr/>
          </p:nvSpPr>
          <p:spPr>
            <a:xfrm>
              <a:off x="7560823" y="1780963"/>
              <a:ext cx="166006" cy="195234"/>
            </a:xfrm>
            <a:custGeom>
              <a:avLst/>
              <a:gdLst/>
              <a:ahLst/>
              <a:cxnLst/>
              <a:rect l="l" t="t" r="r" b="b"/>
              <a:pathLst>
                <a:path w="13546" h="15931" extrusionOk="0">
                  <a:moveTo>
                    <a:pt x="5430" y="0"/>
                  </a:moveTo>
                  <a:cubicBezTo>
                    <a:pt x="4167" y="0"/>
                    <a:pt x="2799" y="406"/>
                    <a:pt x="1380" y="1355"/>
                  </a:cubicBezTo>
                  <a:cubicBezTo>
                    <a:pt x="1380" y="1355"/>
                    <a:pt x="1" y="4782"/>
                    <a:pt x="276" y="7728"/>
                  </a:cubicBezTo>
                  <a:cubicBezTo>
                    <a:pt x="567" y="10904"/>
                    <a:pt x="94" y="11546"/>
                    <a:pt x="296" y="12952"/>
                  </a:cubicBezTo>
                  <a:cubicBezTo>
                    <a:pt x="375" y="13554"/>
                    <a:pt x="423" y="14468"/>
                    <a:pt x="1013" y="15034"/>
                  </a:cubicBezTo>
                  <a:cubicBezTo>
                    <a:pt x="1585" y="15583"/>
                    <a:pt x="2504" y="15931"/>
                    <a:pt x="3709" y="15931"/>
                  </a:cubicBezTo>
                  <a:cubicBezTo>
                    <a:pt x="4581" y="15931"/>
                    <a:pt x="5601" y="15749"/>
                    <a:pt x="6748" y="15329"/>
                  </a:cubicBezTo>
                  <a:cubicBezTo>
                    <a:pt x="10060" y="14117"/>
                    <a:pt x="13545" y="9566"/>
                    <a:pt x="12129" y="5478"/>
                  </a:cubicBezTo>
                  <a:cubicBezTo>
                    <a:pt x="11112" y="2553"/>
                    <a:pt x="8600" y="0"/>
                    <a:pt x="5430"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76"/>
            <p:cNvSpPr/>
            <p:nvPr/>
          </p:nvSpPr>
          <p:spPr>
            <a:xfrm>
              <a:off x="7569328" y="1781122"/>
              <a:ext cx="138298" cy="194720"/>
            </a:xfrm>
            <a:custGeom>
              <a:avLst/>
              <a:gdLst/>
              <a:ahLst/>
              <a:cxnLst/>
              <a:rect l="l" t="t" r="r" b="b"/>
              <a:pathLst>
                <a:path w="11285" h="15889" extrusionOk="0">
                  <a:moveTo>
                    <a:pt x="4380" y="1"/>
                  </a:moveTo>
                  <a:cubicBezTo>
                    <a:pt x="3217" y="70"/>
                    <a:pt x="1975" y="482"/>
                    <a:pt x="686" y="1342"/>
                  </a:cubicBezTo>
                  <a:cubicBezTo>
                    <a:pt x="686" y="1342"/>
                    <a:pt x="315" y="2261"/>
                    <a:pt x="0" y="3551"/>
                  </a:cubicBezTo>
                  <a:cubicBezTo>
                    <a:pt x="789" y="4427"/>
                    <a:pt x="2397" y="5435"/>
                    <a:pt x="2637" y="6186"/>
                  </a:cubicBezTo>
                  <a:cubicBezTo>
                    <a:pt x="3203" y="7945"/>
                    <a:pt x="2881" y="10617"/>
                    <a:pt x="2360" y="11796"/>
                  </a:cubicBezTo>
                  <a:cubicBezTo>
                    <a:pt x="1835" y="12977"/>
                    <a:pt x="3958" y="14702"/>
                    <a:pt x="3509" y="15748"/>
                  </a:cubicBezTo>
                  <a:cubicBezTo>
                    <a:pt x="3489" y="15798"/>
                    <a:pt x="3489" y="15843"/>
                    <a:pt x="3495" y="15889"/>
                  </a:cubicBezTo>
                  <a:cubicBezTo>
                    <a:pt x="4253" y="15837"/>
                    <a:pt x="5117" y="15665"/>
                    <a:pt x="6054" y="15316"/>
                  </a:cubicBezTo>
                  <a:cubicBezTo>
                    <a:pt x="8170" y="14542"/>
                    <a:pt x="10351" y="12400"/>
                    <a:pt x="11284" y="9888"/>
                  </a:cubicBezTo>
                  <a:cubicBezTo>
                    <a:pt x="9957" y="6208"/>
                    <a:pt x="6664" y="1792"/>
                    <a:pt x="6698" y="1562"/>
                  </a:cubicBezTo>
                  <a:cubicBezTo>
                    <a:pt x="6716" y="1417"/>
                    <a:pt x="5624" y="732"/>
                    <a:pt x="4380" y="1"/>
                  </a:cubicBezTo>
                  <a:close/>
                </a:path>
              </a:pathLst>
            </a:custGeom>
            <a:solidFill>
              <a:srgbClr val="9B5E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76"/>
            <p:cNvSpPr/>
            <p:nvPr/>
          </p:nvSpPr>
          <p:spPr>
            <a:xfrm>
              <a:off x="7558642" y="1763660"/>
              <a:ext cx="188457" cy="210467"/>
            </a:xfrm>
            <a:custGeom>
              <a:avLst/>
              <a:gdLst/>
              <a:ahLst/>
              <a:cxnLst/>
              <a:rect l="l" t="t" r="r" b="b"/>
              <a:pathLst>
                <a:path w="15378" h="17174" extrusionOk="0">
                  <a:moveTo>
                    <a:pt x="6058" y="1"/>
                  </a:moveTo>
                  <a:cubicBezTo>
                    <a:pt x="4154" y="1"/>
                    <a:pt x="2675" y="829"/>
                    <a:pt x="1078" y="1735"/>
                  </a:cubicBezTo>
                  <a:cubicBezTo>
                    <a:pt x="0" y="2349"/>
                    <a:pt x="100" y="4300"/>
                    <a:pt x="2992" y="5717"/>
                  </a:cubicBezTo>
                  <a:cubicBezTo>
                    <a:pt x="4727" y="6565"/>
                    <a:pt x="4577" y="9368"/>
                    <a:pt x="4487" y="9887"/>
                  </a:cubicBezTo>
                  <a:cubicBezTo>
                    <a:pt x="4408" y="10406"/>
                    <a:pt x="3897" y="12769"/>
                    <a:pt x="4109" y="13070"/>
                  </a:cubicBezTo>
                  <a:cubicBezTo>
                    <a:pt x="4165" y="13151"/>
                    <a:pt x="4240" y="13185"/>
                    <a:pt x="4328" y="13185"/>
                  </a:cubicBezTo>
                  <a:cubicBezTo>
                    <a:pt x="4855" y="13185"/>
                    <a:pt x="5877" y="11955"/>
                    <a:pt x="6454" y="11955"/>
                  </a:cubicBezTo>
                  <a:cubicBezTo>
                    <a:pt x="6478" y="11955"/>
                    <a:pt x="6502" y="11957"/>
                    <a:pt x="6524" y="11961"/>
                  </a:cubicBezTo>
                  <a:cubicBezTo>
                    <a:pt x="8164" y="12278"/>
                    <a:pt x="7522" y="13811"/>
                    <a:pt x="6031" y="15424"/>
                  </a:cubicBezTo>
                  <a:cubicBezTo>
                    <a:pt x="5030" y="16498"/>
                    <a:pt x="6319" y="17173"/>
                    <a:pt x="7894" y="17173"/>
                  </a:cubicBezTo>
                  <a:cubicBezTo>
                    <a:pt x="8820" y="17173"/>
                    <a:pt x="9844" y="16940"/>
                    <a:pt x="10561" y="16418"/>
                  </a:cubicBezTo>
                  <a:cubicBezTo>
                    <a:pt x="11584" y="15672"/>
                    <a:pt x="11964" y="15224"/>
                    <a:pt x="13315" y="12538"/>
                  </a:cubicBezTo>
                  <a:cubicBezTo>
                    <a:pt x="15280" y="8623"/>
                    <a:pt x="15377" y="3920"/>
                    <a:pt x="10750" y="1410"/>
                  </a:cubicBezTo>
                  <a:cubicBezTo>
                    <a:pt x="8869" y="390"/>
                    <a:pt x="7364" y="1"/>
                    <a:pt x="60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76"/>
            <p:cNvSpPr/>
            <p:nvPr/>
          </p:nvSpPr>
          <p:spPr>
            <a:xfrm>
              <a:off x="7564781" y="1760523"/>
              <a:ext cx="189377" cy="214548"/>
            </a:xfrm>
            <a:custGeom>
              <a:avLst/>
              <a:gdLst/>
              <a:ahLst/>
              <a:cxnLst/>
              <a:rect l="l" t="t" r="r" b="b"/>
              <a:pathLst>
                <a:path w="15453" h="17507" extrusionOk="0">
                  <a:moveTo>
                    <a:pt x="5660" y="0"/>
                  </a:moveTo>
                  <a:cubicBezTo>
                    <a:pt x="4198" y="0"/>
                    <a:pt x="3017" y="558"/>
                    <a:pt x="1623" y="1353"/>
                  </a:cubicBezTo>
                  <a:cubicBezTo>
                    <a:pt x="1366" y="1500"/>
                    <a:pt x="1" y="2122"/>
                    <a:pt x="100" y="2801"/>
                  </a:cubicBezTo>
                  <a:cubicBezTo>
                    <a:pt x="1568" y="3041"/>
                    <a:pt x="5581" y="3827"/>
                    <a:pt x="6613" y="5555"/>
                  </a:cubicBezTo>
                  <a:cubicBezTo>
                    <a:pt x="7889" y="7679"/>
                    <a:pt x="9306" y="6989"/>
                    <a:pt x="9197" y="9632"/>
                  </a:cubicBezTo>
                  <a:cubicBezTo>
                    <a:pt x="9094" y="12179"/>
                    <a:pt x="9751" y="15510"/>
                    <a:pt x="5478" y="16944"/>
                  </a:cubicBezTo>
                  <a:cubicBezTo>
                    <a:pt x="6050" y="17355"/>
                    <a:pt x="6706" y="17506"/>
                    <a:pt x="7347" y="17506"/>
                  </a:cubicBezTo>
                  <a:cubicBezTo>
                    <a:pt x="8488" y="17506"/>
                    <a:pt x="9580" y="17026"/>
                    <a:pt x="10060" y="16674"/>
                  </a:cubicBezTo>
                  <a:cubicBezTo>
                    <a:pt x="11083" y="15930"/>
                    <a:pt x="11463" y="15482"/>
                    <a:pt x="12814" y="12794"/>
                  </a:cubicBezTo>
                  <a:cubicBezTo>
                    <a:pt x="14779" y="8879"/>
                    <a:pt x="15453" y="4190"/>
                    <a:pt x="10825" y="1682"/>
                  </a:cubicBezTo>
                  <a:cubicBezTo>
                    <a:pt x="8603" y="477"/>
                    <a:pt x="7012" y="0"/>
                    <a:pt x="56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76"/>
            <p:cNvSpPr/>
            <p:nvPr/>
          </p:nvSpPr>
          <p:spPr>
            <a:xfrm>
              <a:off x="7576337" y="1976160"/>
              <a:ext cx="147330" cy="69866"/>
            </a:xfrm>
            <a:custGeom>
              <a:avLst/>
              <a:gdLst/>
              <a:ahLst/>
              <a:cxnLst/>
              <a:rect l="l" t="t" r="r" b="b"/>
              <a:pathLst>
                <a:path w="12022" h="5701" extrusionOk="0">
                  <a:moveTo>
                    <a:pt x="9995" y="1"/>
                  </a:moveTo>
                  <a:cubicBezTo>
                    <a:pt x="9995" y="1"/>
                    <a:pt x="9764" y="2718"/>
                    <a:pt x="5243" y="2718"/>
                  </a:cubicBezTo>
                  <a:cubicBezTo>
                    <a:pt x="4563" y="2718"/>
                    <a:pt x="3784" y="2656"/>
                    <a:pt x="2895" y="2515"/>
                  </a:cubicBezTo>
                  <a:lnTo>
                    <a:pt x="1" y="4951"/>
                  </a:lnTo>
                  <a:cubicBezTo>
                    <a:pt x="1" y="4951"/>
                    <a:pt x="2615" y="5701"/>
                    <a:pt x="5440" y="5701"/>
                  </a:cubicBezTo>
                  <a:cubicBezTo>
                    <a:pt x="7857" y="5701"/>
                    <a:pt x="10427" y="5152"/>
                    <a:pt x="11645" y="3115"/>
                  </a:cubicBezTo>
                  <a:cubicBezTo>
                    <a:pt x="12022" y="2489"/>
                    <a:pt x="11570" y="395"/>
                    <a:pt x="9995" y="1"/>
                  </a:cubicBezTo>
                  <a:close/>
                </a:path>
              </a:pathLst>
            </a:custGeom>
            <a:solidFill>
              <a:srgbClr val="DEF0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76"/>
            <p:cNvSpPr/>
            <p:nvPr/>
          </p:nvSpPr>
          <p:spPr>
            <a:xfrm>
              <a:off x="7138544" y="1963587"/>
              <a:ext cx="92464" cy="113481"/>
            </a:xfrm>
            <a:custGeom>
              <a:avLst/>
              <a:gdLst/>
              <a:ahLst/>
              <a:cxnLst/>
              <a:rect l="l" t="t" r="r" b="b"/>
              <a:pathLst>
                <a:path w="7545" h="9260" extrusionOk="0">
                  <a:moveTo>
                    <a:pt x="1979" y="0"/>
                  </a:moveTo>
                  <a:cubicBezTo>
                    <a:pt x="1169" y="0"/>
                    <a:pt x="1" y="2729"/>
                    <a:pt x="468" y="4216"/>
                  </a:cubicBezTo>
                  <a:cubicBezTo>
                    <a:pt x="1045" y="6092"/>
                    <a:pt x="1342" y="8247"/>
                    <a:pt x="6185" y="9260"/>
                  </a:cubicBezTo>
                  <a:cubicBezTo>
                    <a:pt x="6185" y="9260"/>
                    <a:pt x="7544" y="7893"/>
                    <a:pt x="7222" y="6235"/>
                  </a:cubicBezTo>
                  <a:cubicBezTo>
                    <a:pt x="7222" y="6235"/>
                    <a:pt x="5177" y="3527"/>
                    <a:pt x="5322" y="2659"/>
                  </a:cubicBezTo>
                  <a:cubicBezTo>
                    <a:pt x="5405" y="2144"/>
                    <a:pt x="5031" y="1771"/>
                    <a:pt x="4699" y="1771"/>
                  </a:cubicBezTo>
                  <a:cubicBezTo>
                    <a:pt x="4472" y="1771"/>
                    <a:pt x="4265" y="1944"/>
                    <a:pt x="4234" y="2364"/>
                  </a:cubicBezTo>
                  <a:cubicBezTo>
                    <a:pt x="4169" y="3408"/>
                    <a:pt x="4656" y="4482"/>
                    <a:pt x="4656" y="4482"/>
                  </a:cubicBezTo>
                  <a:cubicBezTo>
                    <a:pt x="4656" y="4482"/>
                    <a:pt x="2847" y="1766"/>
                    <a:pt x="2495" y="597"/>
                  </a:cubicBezTo>
                  <a:cubicBezTo>
                    <a:pt x="2368" y="177"/>
                    <a:pt x="2185" y="0"/>
                    <a:pt x="1979" y="0"/>
                  </a:cubicBezTo>
                  <a:close/>
                </a:path>
              </a:pathLst>
            </a:custGeom>
            <a:solidFill>
              <a:srgbClr val="B3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76"/>
            <p:cNvSpPr/>
            <p:nvPr/>
          </p:nvSpPr>
          <p:spPr>
            <a:xfrm>
              <a:off x="7198528" y="2044673"/>
              <a:ext cx="432442" cy="149376"/>
            </a:xfrm>
            <a:custGeom>
              <a:avLst/>
              <a:gdLst/>
              <a:ahLst/>
              <a:cxnLst/>
              <a:rect l="l" t="t" r="r" b="b"/>
              <a:pathLst>
                <a:path w="35287" h="12189" extrusionOk="0">
                  <a:moveTo>
                    <a:pt x="2834" y="0"/>
                  </a:moveTo>
                  <a:lnTo>
                    <a:pt x="2834" y="0"/>
                  </a:lnTo>
                  <a:cubicBezTo>
                    <a:pt x="3119" y="2696"/>
                    <a:pt x="1" y="3376"/>
                    <a:pt x="1" y="3376"/>
                  </a:cubicBezTo>
                  <a:cubicBezTo>
                    <a:pt x="1" y="3376"/>
                    <a:pt x="5371" y="9564"/>
                    <a:pt x="8133" y="11409"/>
                  </a:cubicBezTo>
                  <a:cubicBezTo>
                    <a:pt x="8959" y="11962"/>
                    <a:pt x="10611" y="12188"/>
                    <a:pt x="12686" y="12188"/>
                  </a:cubicBezTo>
                  <a:cubicBezTo>
                    <a:pt x="17540" y="12188"/>
                    <a:pt x="24713" y="10951"/>
                    <a:pt x="29069" y="9759"/>
                  </a:cubicBezTo>
                  <a:cubicBezTo>
                    <a:pt x="35287" y="8059"/>
                    <a:pt x="33064" y="3655"/>
                    <a:pt x="33064" y="3655"/>
                  </a:cubicBezTo>
                  <a:cubicBezTo>
                    <a:pt x="32739" y="2972"/>
                    <a:pt x="31549" y="2705"/>
                    <a:pt x="29889" y="2705"/>
                  </a:cubicBezTo>
                  <a:cubicBezTo>
                    <a:pt x="23990" y="2705"/>
                    <a:pt x="12160" y="6074"/>
                    <a:pt x="12160" y="6074"/>
                  </a:cubicBezTo>
                  <a:lnTo>
                    <a:pt x="283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76"/>
            <p:cNvSpPr/>
            <p:nvPr/>
          </p:nvSpPr>
          <p:spPr>
            <a:xfrm>
              <a:off x="7214287" y="2032554"/>
              <a:ext cx="384452" cy="118383"/>
            </a:xfrm>
            <a:custGeom>
              <a:avLst/>
              <a:gdLst/>
              <a:ahLst/>
              <a:cxnLst/>
              <a:rect l="l" t="t" r="r" b="b"/>
              <a:pathLst>
                <a:path w="31371" h="9660" extrusionOk="0">
                  <a:moveTo>
                    <a:pt x="755" y="1"/>
                  </a:moveTo>
                  <a:cubicBezTo>
                    <a:pt x="862" y="999"/>
                    <a:pt x="498" y="1720"/>
                    <a:pt x="0" y="2235"/>
                  </a:cubicBezTo>
                  <a:cubicBezTo>
                    <a:pt x="1750" y="4169"/>
                    <a:pt x="4957" y="7592"/>
                    <a:pt x="6894" y="8878"/>
                  </a:cubicBezTo>
                  <a:cubicBezTo>
                    <a:pt x="7722" y="9432"/>
                    <a:pt x="9376" y="9659"/>
                    <a:pt x="11454" y="9659"/>
                  </a:cubicBezTo>
                  <a:cubicBezTo>
                    <a:pt x="16308" y="9659"/>
                    <a:pt x="23475" y="8421"/>
                    <a:pt x="27834" y="7229"/>
                  </a:cubicBezTo>
                  <a:cubicBezTo>
                    <a:pt x="29645" y="6734"/>
                    <a:pt x="30718" y="6009"/>
                    <a:pt x="31370" y="5236"/>
                  </a:cubicBezTo>
                  <a:cubicBezTo>
                    <a:pt x="31323" y="4321"/>
                    <a:pt x="30986" y="3654"/>
                    <a:pt x="30986" y="3654"/>
                  </a:cubicBezTo>
                  <a:cubicBezTo>
                    <a:pt x="30660" y="2970"/>
                    <a:pt x="29470" y="2704"/>
                    <a:pt x="27811" y="2704"/>
                  </a:cubicBezTo>
                  <a:cubicBezTo>
                    <a:pt x="21911" y="2704"/>
                    <a:pt x="10082" y="6072"/>
                    <a:pt x="10082" y="6072"/>
                  </a:cubicBezTo>
                  <a:lnTo>
                    <a:pt x="75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76"/>
            <p:cNvSpPr/>
            <p:nvPr/>
          </p:nvSpPr>
          <p:spPr>
            <a:xfrm>
              <a:off x="6013230" y="3601677"/>
              <a:ext cx="590274" cy="253629"/>
            </a:xfrm>
            <a:custGeom>
              <a:avLst/>
              <a:gdLst/>
              <a:ahLst/>
              <a:cxnLst/>
              <a:rect l="l" t="t" r="r" b="b"/>
              <a:pathLst>
                <a:path w="48166" h="20696" extrusionOk="0">
                  <a:moveTo>
                    <a:pt x="48166" y="137"/>
                  </a:moveTo>
                  <a:lnTo>
                    <a:pt x="48166" y="151"/>
                  </a:lnTo>
                  <a:lnTo>
                    <a:pt x="48166" y="151"/>
                  </a:lnTo>
                  <a:cubicBezTo>
                    <a:pt x="48166" y="146"/>
                    <a:pt x="48166" y="142"/>
                    <a:pt x="48166" y="137"/>
                  </a:cubicBezTo>
                  <a:close/>
                  <a:moveTo>
                    <a:pt x="31" y="1"/>
                  </a:moveTo>
                  <a:lnTo>
                    <a:pt x="13" y="6697"/>
                  </a:lnTo>
                  <a:cubicBezTo>
                    <a:pt x="1" y="10288"/>
                    <a:pt x="2372" y="13882"/>
                    <a:pt x="7117" y="16622"/>
                  </a:cubicBezTo>
                  <a:cubicBezTo>
                    <a:pt x="7687" y="16948"/>
                    <a:pt x="8278" y="17256"/>
                    <a:pt x="8888" y="17547"/>
                  </a:cubicBezTo>
                  <a:cubicBezTo>
                    <a:pt x="9082" y="17634"/>
                    <a:pt x="9278" y="17713"/>
                    <a:pt x="9478" y="17802"/>
                  </a:cubicBezTo>
                  <a:cubicBezTo>
                    <a:pt x="9847" y="17965"/>
                    <a:pt x="10213" y="18137"/>
                    <a:pt x="10591" y="18288"/>
                  </a:cubicBezTo>
                  <a:cubicBezTo>
                    <a:pt x="10639" y="18304"/>
                    <a:pt x="10683" y="18315"/>
                    <a:pt x="10728" y="18333"/>
                  </a:cubicBezTo>
                  <a:cubicBezTo>
                    <a:pt x="11560" y="18658"/>
                    <a:pt x="12428" y="18943"/>
                    <a:pt x="13304" y="19205"/>
                  </a:cubicBezTo>
                  <a:cubicBezTo>
                    <a:pt x="13377" y="19225"/>
                    <a:pt x="13444" y="19256"/>
                    <a:pt x="13519" y="19274"/>
                  </a:cubicBezTo>
                  <a:cubicBezTo>
                    <a:pt x="13718" y="19334"/>
                    <a:pt x="13933" y="19371"/>
                    <a:pt x="14138" y="19427"/>
                  </a:cubicBezTo>
                  <a:cubicBezTo>
                    <a:pt x="14629" y="19560"/>
                    <a:pt x="15122" y="19680"/>
                    <a:pt x="15631" y="19793"/>
                  </a:cubicBezTo>
                  <a:cubicBezTo>
                    <a:pt x="15766" y="19821"/>
                    <a:pt x="15891" y="19863"/>
                    <a:pt x="16027" y="19890"/>
                  </a:cubicBezTo>
                  <a:cubicBezTo>
                    <a:pt x="16224" y="19932"/>
                    <a:pt x="16424" y="19956"/>
                    <a:pt x="16620" y="19995"/>
                  </a:cubicBezTo>
                  <a:cubicBezTo>
                    <a:pt x="17048" y="20077"/>
                    <a:pt x="17476" y="20152"/>
                    <a:pt x="17905" y="20217"/>
                  </a:cubicBezTo>
                  <a:cubicBezTo>
                    <a:pt x="18076" y="20241"/>
                    <a:pt x="18244" y="20285"/>
                    <a:pt x="18417" y="20304"/>
                  </a:cubicBezTo>
                  <a:cubicBezTo>
                    <a:pt x="18597" y="20334"/>
                    <a:pt x="18789" y="20342"/>
                    <a:pt x="18969" y="20368"/>
                  </a:cubicBezTo>
                  <a:cubicBezTo>
                    <a:pt x="19373" y="20421"/>
                    <a:pt x="19774" y="20463"/>
                    <a:pt x="20178" y="20502"/>
                  </a:cubicBezTo>
                  <a:cubicBezTo>
                    <a:pt x="20370" y="20522"/>
                    <a:pt x="20562" y="20552"/>
                    <a:pt x="20754" y="20570"/>
                  </a:cubicBezTo>
                  <a:cubicBezTo>
                    <a:pt x="20934" y="20582"/>
                    <a:pt x="21115" y="20584"/>
                    <a:pt x="21291" y="20598"/>
                  </a:cubicBezTo>
                  <a:cubicBezTo>
                    <a:pt x="21699" y="20623"/>
                    <a:pt x="22099" y="20643"/>
                    <a:pt x="22507" y="20663"/>
                  </a:cubicBezTo>
                  <a:cubicBezTo>
                    <a:pt x="22711" y="20669"/>
                    <a:pt x="22919" y="20691"/>
                    <a:pt x="23123" y="20695"/>
                  </a:cubicBezTo>
                  <a:cubicBezTo>
                    <a:pt x="23152" y="20695"/>
                    <a:pt x="23180" y="20696"/>
                    <a:pt x="23208" y="20696"/>
                  </a:cubicBezTo>
                  <a:cubicBezTo>
                    <a:pt x="23315" y="20696"/>
                    <a:pt x="23421" y="20692"/>
                    <a:pt x="23528" y="20692"/>
                  </a:cubicBezTo>
                  <a:cubicBezTo>
                    <a:pt x="23556" y="20692"/>
                    <a:pt x="23584" y="20692"/>
                    <a:pt x="23613" y="20693"/>
                  </a:cubicBezTo>
                  <a:cubicBezTo>
                    <a:pt x="23759" y="20694"/>
                    <a:pt x="23906" y="20695"/>
                    <a:pt x="24053" y="20695"/>
                  </a:cubicBezTo>
                  <a:cubicBezTo>
                    <a:pt x="24347" y="20695"/>
                    <a:pt x="24642" y="20692"/>
                    <a:pt x="24936" y="20687"/>
                  </a:cubicBezTo>
                  <a:cubicBezTo>
                    <a:pt x="25003" y="20685"/>
                    <a:pt x="25070" y="20684"/>
                    <a:pt x="25138" y="20684"/>
                  </a:cubicBezTo>
                  <a:cubicBezTo>
                    <a:pt x="25220" y="20684"/>
                    <a:pt x="25303" y="20685"/>
                    <a:pt x="25385" y="20685"/>
                  </a:cubicBezTo>
                  <a:cubicBezTo>
                    <a:pt x="25453" y="20685"/>
                    <a:pt x="25520" y="20685"/>
                    <a:pt x="25586" y="20683"/>
                  </a:cubicBezTo>
                  <a:cubicBezTo>
                    <a:pt x="25717" y="20679"/>
                    <a:pt x="25841" y="20663"/>
                    <a:pt x="25974" y="20659"/>
                  </a:cubicBezTo>
                  <a:cubicBezTo>
                    <a:pt x="26523" y="20633"/>
                    <a:pt x="27064" y="20594"/>
                    <a:pt x="27609" y="20548"/>
                  </a:cubicBezTo>
                  <a:cubicBezTo>
                    <a:pt x="27824" y="20528"/>
                    <a:pt x="28038" y="20528"/>
                    <a:pt x="28260" y="20504"/>
                  </a:cubicBezTo>
                  <a:cubicBezTo>
                    <a:pt x="28320" y="20497"/>
                    <a:pt x="28389" y="20483"/>
                    <a:pt x="28456" y="20477"/>
                  </a:cubicBezTo>
                  <a:cubicBezTo>
                    <a:pt x="29374" y="20380"/>
                    <a:pt x="30291" y="20257"/>
                    <a:pt x="31190" y="20096"/>
                  </a:cubicBezTo>
                  <a:cubicBezTo>
                    <a:pt x="31230" y="20092"/>
                    <a:pt x="31281" y="20088"/>
                    <a:pt x="31327" y="20077"/>
                  </a:cubicBezTo>
                  <a:cubicBezTo>
                    <a:pt x="31586" y="20033"/>
                    <a:pt x="31836" y="19968"/>
                    <a:pt x="32100" y="19914"/>
                  </a:cubicBezTo>
                  <a:cubicBezTo>
                    <a:pt x="32543" y="19825"/>
                    <a:pt x="32991" y="19736"/>
                    <a:pt x="33429" y="19627"/>
                  </a:cubicBezTo>
                  <a:cubicBezTo>
                    <a:pt x="33744" y="19552"/>
                    <a:pt x="34057" y="19462"/>
                    <a:pt x="34368" y="19377"/>
                  </a:cubicBezTo>
                  <a:cubicBezTo>
                    <a:pt x="34786" y="19262"/>
                    <a:pt x="35206" y="19149"/>
                    <a:pt x="35618" y="19021"/>
                  </a:cubicBezTo>
                  <a:cubicBezTo>
                    <a:pt x="35697" y="18993"/>
                    <a:pt x="35794" y="18973"/>
                    <a:pt x="35879" y="18943"/>
                  </a:cubicBezTo>
                  <a:cubicBezTo>
                    <a:pt x="36020" y="18898"/>
                    <a:pt x="36155" y="18834"/>
                    <a:pt x="36297" y="18785"/>
                  </a:cubicBezTo>
                  <a:cubicBezTo>
                    <a:pt x="36947" y="18563"/>
                    <a:pt x="37577" y="18327"/>
                    <a:pt x="38193" y="18068"/>
                  </a:cubicBezTo>
                  <a:cubicBezTo>
                    <a:pt x="38425" y="17973"/>
                    <a:pt x="38657" y="17876"/>
                    <a:pt x="38883" y="17775"/>
                  </a:cubicBezTo>
                  <a:cubicBezTo>
                    <a:pt x="39663" y="17422"/>
                    <a:pt x="40432" y="17044"/>
                    <a:pt x="41153" y="16628"/>
                  </a:cubicBezTo>
                  <a:cubicBezTo>
                    <a:pt x="41254" y="16570"/>
                    <a:pt x="41349" y="16511"/>
                    <a:pt x="41446" y="16453"/>
                  </a:cubicBezTo>
                  <a:cubicBezTo>
                    <a:pt x="41672" y="16317"/>
                    <a:pt x="41864" y="16170"/>
                    <a:pt x="42080" y="16031"/>
                  </a:cubicBezTo>
                  <a:cubicBezTo>
                    <a:pt x="42369" y="15843"/>
                    <a:pt x="42662" y="15657"/>
                    <a:pt x="42930" y="15463"/>
                  </a:cubicBezTo>
                  <a:cubicBezTo>
                    <a:pt x="43174" y="15286"/>
                    <a:pt x="43382" y="15102"/>
                    <a:pt x="43609" y="14922"/>
                  </a:cubicBezTo>
                  <a:cubicBezTo>
                    <a:pt x="43859" y="14724"/>
                    <a:pt x="44113" y="14526"/>
                    <a:pt x="44338" y="14322"/>
                  </a:cubicBezTo>
                  <a:cubicBezTo>
                    <a:pt x="44390" y="14278"/>
                    <a:pt x="44447" y="14234"/>
                    <a:pt x="44491" y="14195"/>
                  </a:cubicBezTo>
                  <a:cubicBezTo>
                    <a:pt x="44804" y="13908"/>
                    <a:pt x="45087" y="13618"/>
                    <a:pt x="45357" y="13321"/>
                  </a:cubicBezTo>
                  <a:cubicBezTo>
                    <a:pt x="45416" y="13264"/>
                    <a:pt x="45460" y="13202"/>
                    <a:pt x="45511" y="13141"/>
                  </a:cubicBezTo>
                  <a:cubicBezTo>
                    <a:pt x="45676" y="12959"/>
                    <a:pt x="45840" y="12776"/>
                    <a:pt x="45985" y="12592"/>
                  </a:cubicBezTo>
                  <a:cubicBezTo>
                    <a:pt x="46100" y="12442"/>
                    <a:pt x="46201" y="12295"/>
                    <a:pt x="46310" y="12148"/>
                  </a:cubicBezTo>
                  <a:cubicBezTo>
                    <a:pt x="46349" y="12095"/>
                    <a:pt x="46389" y="12043"/>
                    <a:pt x="46422" y="11992"/>
                  </a:cubicBezTo>
                  <a:cubicBezTo>
                    <a:pt x="46615" y="11713"/>
                    <a:pt x="46797" y="11433"/>
                    <a:pt x="46949" y="11152"/>
                  </a:cubicBezTo>
                  <a:cubicBezTo>
                    <a:pt x="46989" y="11093"/>
                    <a:pt x="47005" y="11031"/>
                    <a:pt x="47039" y="10972"/>
                  </a:cubicBezTo>
                  <a:cubicBezTo>
                    <a:pt x="47169" y="10722"/>
                    <a:pt x="47282" y="10472"/>
                    <a:pt x="47389" y="10223"/>
                  </a:cubicBezTo>
                  <a:cubicBezTo>
                    <a:pt x="47453" y="10072"/>
                    <a:pt x="47538" y="9930"/>
                    <a:pt x="47593" y="9783"/>
                  </a:cubicBezTo>
                  <a:cubicBezTo>
                    <a:pt x="47611" y="9732"/>
                    <a:pt x="47623" y="9682"/>
                    <a:pt x="47639" y="9633"/>
                  </a:cubicBezTo>
                  <a:cubicBezTo>
                    <a:pt x="47718" y="9393"/>
                    <a:pt x="47785" y="9157"/>
                    <a:pt x="47843" y="8915"/>
                  </a:cubicBezTo>
                  <a:cubicBezTo>
                    <a:pt x="47888" y="8753"/>
                    <a:pt x="47950" y="8592"/>
                    <a:pt x="47985" y="8430"/>
                  </a:cubicBezTo>
                  <a:cubicBezTo>
                    <a:pt x="47989" y="8384"/>
                    <a:pt x="47989" y="8343"/>
                    <a:pt x="47995" y="8297"/>
                  </a:cubicBezTo>
                  <a:cubicBezTo>
                    <a:pt x="48047" y="8048"/>
                    <a:pt x="48063" y="7790"/>
                    <a:pt x="48086" y="7541"/>
                  </a:cubicBezTo>
                  <a:cubicBezTo>
                    <a:pt x="48098" y="7374"/>
                    <a:pt x="48138" y="7214"/>
                    <a:pt x="48138" y="7049"/>
                  </a:cubicBezTo>
                  <a:cubicBezTo>
                    <a:pt x="48142" y="6980"/>
                    <a:pt x="48142" y="6909"/>
                    <a:pt x="48142" y="6833"/>
                  </a:cubicBezTo>
                  <a:lnTo>
                    <a:pt x="48166" y="151"/>
                  </a:lnTo>
                  <a:lnTo>
                    <a:pt x="48166" y="151"/>
                  </a:lnTo>
                  <a:cubicBezTo>
                    <a:pt x="48164" y="380"/>
                    <a:pt x="48122" y="607"/>
                    <a:pt x="48102" y="835"/>
                  </a:cubicBezTo>
                  <a:cubicBezTo>
                    <a:pt x="48083" y="1090"/>
                    <a:pt x="48063" y="1348"/>
                    <a:pt x="48013" y="1603"/>
                  </a:cubicBezTo>
                  <a:cubicBezTo>
                    <a:pt x="47978" y="1805"/>
                    <a:pt x="47918" y="2006"/>
                    <a:pt x="47859" y="2208"/>
                  </a:cubicBezTo>
                  <a:cubicBezTo>
                    <a:pt x="47797" y="2451"/>
                    <a:pt x="47742" y="2695"/>
                    <a:pt x="47657" y="2935"/>
                  </a:cubicBezTo>
                  <a:cubicBezTo>
                    <a:pt x="47589" y="3133"/>
                    <a:pt x="47498" y="3325"/>
                    <a:pt x="47413" y="3517"/>
                  </a:cubicBezTo>
                  <a:cubicBezTo>
                    <a:pt x="47306" y="3771"/>
                    <a:pt x="47193" y="4022"/>
                    <a:pt x="47056" y="4274"/>
                  </a:cubicBezTo>
                  <a:cubicBezTo>
                    <a:pt x="46874" y="4615"/>
                    <a:pt x="46676" y="4957"/>
                    <a:pt x="46444" y="5286"/>
                  </a:cubicBezTo>
                  <a:cubicBezTo>
                    <a:pt x="46409" y="5342"/>
                    <a:pt x="46365" y="5395"/>
                    <a:pt x="46325" y="5451"/>
                  </a:cubicBezTo>
                  <a:cubicBezTo>
                    <a:pt x="46082" y="5785"/>
                    <a:pt x="45820" y="6114"/>
                    <a:pt x="45527" y="6443"/>
                  </a:cubicBezTo>
                  <a:cubicBezTo>
                    <a:pt x="45475" y="6502"/>
                    <a:pt x="45432" y="6562"/>
                    <a:pt x="45374" y="6623"/>
                  </a:cubicBezTo>
                  <a:cubicBezTo>
                    <a:pt x="45067" y="6960"/>
                    <a:pt x="44723" y="7295"/>
                    <a:pt x="44362" y="7624"/>
                  </a:cubicBezTo>
                  <a:cubicBezTo>
                    <a:pt x="44130" y="7826"/>
                    <a:pt x="43879" y="8024"/>
                    <a:pt x="43631" y="8222"/>
                  </a:cubicBezTo>
                  <a:cubicBezTo>
                    <a:pt x="43405" y="8404"/>
                    <a:pt x="43189" y="8587"/>
                    <a:pt x="42946" y="8765"/>
                  </a:cubicBezTo>
                  <a:cubicBezTo>
                    <a:pt x="42680" y="8957"/>
                    <a:pt x="42385" y="9141"/>
                    <a:pt x="42098" y="9329"/>
                  </a:cubicBezTo>
                  <a:cubicBezTo>
                    <a:pt x="41793" y="9530"/>
                    <a:pt x="41498" y="9736"/>
                    <a:pt x="41169" y="9926"/>
                  </a:cubicBezTo>
                  <a:cubicBezTo>
                    <a:pt x="40448" y="10346"/>
                    <a:pt x="39679" y="10718"/>
                    <a:pt x="38898" y="11075"/>
                  </a:cubicBezTo>
                  <a:cubicBezTo>
                    <a:pt x="38671" y="11178"/>
                    <a:pt x="38443" y="11269"/>
                    <a:pt x="38217" y="11368"/>
                  </a:cubicBezTo>
                  <a:cubicBezTo>
                    <a:pt x="37599" y="11623"/>
                    <a:pt x="36971" y="11863"/>
                    <a:pt x="36319" y="12085"/>
                  </a:cubicBezTo>
                  <a:cubicBezTo>
                    <a:pt x="36093" y="12162"/>
                    <a:pt x="35862" y="12247"/>
                    <a:pt x="35630" y="12319"/>
                  </a:cubicBezTo>
                  <a:cubicBezTo>
                    <a:pt x="35222" y="12448"/>
                    <a:pt x="34810" y="12561"/>
                    <a:pt x="34390" y="12675"/>
                  </a:cubicBezTo>
                  <a:cubicBezTo>
                    <a:pt x="34073" y="12761"/>
                    <a:pt x="33768" y="12854"/>
                    <a:pt x="33445" y="12927"/>
                  </a:cubicBezTo>
                  <a:cubicBezTo>
                    <a:pt x="33009" y="13036"/>
                    <a:pt x="32561" y="13123"/>
                    <a:pt x="32115" y="13214"/>
                  </a:cubicBezTo>
                  <a:cubicBezTo>
                    <a:pt x="31814" y="13276"/>
                    <a:pt x="31515" y="13345"/>
                    <a:pt x="31208" y="13398"/>
                  </a:cubicBezTo>
                  <a:cubicBezTo>
                    <a:pt x="30309" y="13557"/>
                    <a:pt x="29391" y="13684"/>
                    <a:pt x="28476" y="13781"/>
                  </a:cubicBezTo>
                  <a:cubicBezTo>
                    <a:pt x="28191" y="13811"/>
                    <a:pt x="27908" y="13824"/>
                    <a:pt x="27624" y="13850"/>
                  </a:cubicBezTo>
                  <a:cubicBezTo>
                    <a:pt x="27084" y="13896"/>
                    <a:pt x="26539" y="13933"/>
                    <a:pt x="25990" y="13959"/>
                  </a:cubicBezTo>
                  <a:cubicBezTo>
                    <a:pt x="25645" y="13975"/>
                    <a:pt x="25299" y="13981"/>
                    <a:pt x="24954" y="13989"/>
                  </a:cubicBezTo>
                  <a:cubicBezTo>
                    <a:pt x="24671" y="13991"/>
                    <a:pt x="24388" y="13995"/>
                    <a:pt x="24105" y="13995"/>
                  </a:cubicBezTo>
                  <a:cubicBezTo>
                    <a:pt x="23946" y="13995"/>
                    <a:pt x="23788" y="13994"/>
                    <a:pt x="23629" y="13991"/>
                  </a:cubicBezTo>
                  <a:cubicBezTo>
                    <a:pt x="23260" y="13989"/>
                    <a:pt x="22892" y="13977"/>
                    <a:pt x="22523" y="13961"/>
                  </a:cubicBezTo>
                  <a:cubicBezTo>
                    <a:pt x="22123" y="13947"/>
                    <a:pt x="21715" y="13927"/>
                    <a:pt x="21315" y="13898"/>
                  </a:cubicBezTo>
                  <a:cubicBezTo>
                    <a:pt x="20938" y="13872"/>
                    <a:pt x="20566" y="13842"/>
                    <a:pt x="20194" y="13805"/>
                  </a:cubicBezTo>
                  <a:cubicBezTo>
                    <a:pt x="19789" y="13765"/>
                    <a:pt x="19389" y="13719"/>
                    <a:pt x="18993" y="13668"/>
                  </a:cubicBezTo>
                  <a:cubicBezTo>
                    <a:pt x="18636" y="13622"/>
                    <a:pt x="18280" y="13573"/>
                    <a:pt x="17923" y="13517"/>
                  </a:cubicBezTo>
                  <a:cubicBezTo>
                    <a:pt x="17491" y="13452"/>
                    <a:pt x="17067" y="13373"/>
                    <a:pt x="16644" y="13295"/>
                  </a:cubicBezTo>
                  <a:cubicBezTo>
                    <a:pt x="16311" y="13230"/>
                    <a:pt x="15974" y="13167"/>
                    <a:pt x="15647" y="13093"/>
                  </a:cubicBezTo>
                  <a:cubicBezTo>
                    <a:pt x="15142" y="12982"/>
                    <a:pt x="14645" y="12858"/>
                    <a:pt x="14153" y="12731"/>
                  </a:cubicBezTo>
                  <a:cubicBezTo>
                    <a:pt x="13880" y="12656"/>
                    <a:pt x="13597" y="12584"/>
                    <a:pt x="13325" y="12503"/>
                  </a:cubicBezTo>
                  <a:cubicBezTo>
                    <a:pt x="12444" y="12247"/>
                    <a:pt x="11578" y="11958"/>
                    <a:pt x="10738" y="11631"/>
                  </a:cubicBezTo>
                  <a:cubicBezTo>
                    <a:pt x="10326" y="11473"/>
                    <a:pt x="9926" y="11293"/>
                    <a:pt x="9530" y="11116"/>
                  </a:cubicBezTo>
                  <a:cubicBezTo>
                    <a:pt x="9318" y="11025"/>
                    <a:pt x="9104" y="10940"/>
                    <a:pt x="8906" y="10845"/>
                  </a:cubicBezTo>
                  <a:cubicBezTo>
                    <a:pt x="8293" y="10556"/>
                    <a:pt x="7705" y="10251"/>
                    <a:pt x="7139" y="9922"/>
                  </a:cubicBezTo>
                  <a:cubicBezTo>
                    <a:pt x="2388" y="7184"/>
                    <a:pt x="23" y="3586"/>
                    <a:pt x="3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76"/>
            <p:cNvSpPr/>
            <p:nvPr/>
          </p:nvSpPr>
          <p:spPr>
            <a:xfrm>
              <a:off x="6013451" y="3601677"/>
              <a:ext cx="589956" cy="224879"/>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76"/>
            <p:cNvSpPr/>
            <p:nvPr/>
          </p:nvSpPr>
          <p:spPr>
            <a:xfrm>
              <a:off x="6013451" y="3601677"/>
              <a:ext cx="589956" cy="224879"/>
            </a:xfrm>
            <a:custGeom>
              <a:avLst/>
              <a:gdLst/>
              <a:ahLst/>
              <a:cxnLst/>
              <a:rect l="l" t="t" r="r" b="b"/>
              <a:pathLst>
                <a:path w="48140" h="18350" extrusionOk="0">
                  <a:moveTo>
                    <a:pt x="13" y="1"/>
                  </a:moveTo>
                  <a:lnTo>
                    <a:pt x="1" y="4430"/>
                  </a:lnTo>
                  <a:cubicBezTo>
                    <a:pt x="28" y="7994"/>
                    <a:pt x="2390" y="11554"/>
                    <a:pt x="7099" y="14274"/>
                  </a:cubicBezTo>
                  <a:cubicBezTo>
                    <a:pt x="7669" y="14603"/>
                    <a:pt x="8260" y="14910"/>
                    <a:pt x="8870" y="15199"/>
                  </a:cubicBezTo>
                  <a:cubicBezTo>
                    <a:pt x="9064" y="15288"/>
                    <a:pt x="9260" y="15366"/>
                    <a:pt x="9460" y="15453"/>
                  </a:cubicBezTo>
                  <a:cubicBezTo>
                    <a:pt x="9829" y="15615"/>
                    <a:pt x="10195" y="15790"/>
                    <a:pt x="10573" y="15938"/>
                  </a:cubicBezTo>
                  <a:cubicBezTo>
                    <a:pt x="10621" y="15958"/>
                    <a:pt x="10665" y="15970"/>
                    <a:pt x="10710" y="15984"/>
                  </a:cubicBezTo>
                  <a:cubicBezTo>
                    <a:pt x="11542" y="16313"/>
                    <a:pt x="12410" y="16598"/>
                    <a:pt x="13286" y="16857"/>
                  </a:cubicBezTo>
                  <a:cubicBezTo>
                    <a:pt x="13359" y="16877"/>
                    <a:pt x="13426" y="16907"/>
                    <a:pt x="13501" y="16929"/>
                  </a:cubicBezTo>
                  <a:cubicBezTo>
                    <a:pt x="13700" y="16986"/>
                    <a:pt x="13915" y="17024"/>
                    <a:pt x="14120" y="17079"/>
                  </a:cubicBezTo>
                  <a:cubicBezTo>
                    <a:pt x="14611" y="17208"/>
                    <a:pt x="15104" y="17333"/>
                    <a:pt x="15613" y="17446"/>
                  </a:cubicBezTo>
                  <a:cubicBezTo>
                    <a:pt x="15748" y="17473"/>
                    <a:pt x="15873" y="17515"/>
                    <a:pt x="16009" y="17543"/>
                  </a:cubicBezTo>
                  <a:cubicBezTo>
                    <a:pt x="16206" y="17584"/>
                    <a:pt x="16406" y="17610"/>
                    <a:pt x="16602" y="17644"/>
                  </a:cubicBezTo>
                  <a:cubicBezTo>
                    <a:pt x="17028" y="17727"/>
                    <a:pt x="17458" y="17802"/>
                    <a:pt x="17887" y="17870"/>
                  </a:cubicBezTo>
                  <a:cubicBezTo>
                    <a:pt x="18058" y="17895"/>
                    <a:pt x="18226" y="17935"/>
                    <a:pt x="18399" y="17959"/>
                  </a:cubicBezTo>
                  <a:cubicBezTo>
                    <a:pt x="18579" y="17985"/>
                    <a:pt x="18771" y="17996"/>
                    <a:pt x="18951" y="18022"/>
                  </a:cubicBezTo>
                  <a:cubicBezTo>
                    <a:pt x="19355" y="18070"/>
                    <a:pt x="19756" y="18115"/>
                    <a:pt x="20160" y="18153"/>
                  </a:cubicBezTo>
                  <a:cubicBezTo>
                    <a:pt x="20352" y="18173"/>
                    <a:pt x="20544" y="18204"/>
                    <a:pt x="20736" y="18220"/>
                  </a:cubicBezTo>
                  <a:cubicBezTo>
                    <a:pt x="20916" y="18234"/>
                    <a:pt x="21097" y="18238"/>
                    <a:pt x="21273" y="18248"/>
                  </a:cubicBezTo>
                  <a:cubicBezTo>
                    <a:pt x="21681" y="18274"/>
                    <a:pt x="22081" y="18298"/>
                    <a:pt x="22489" y="18313"/>
                  </a:cubicBezTo>
                  <a:cubicBezTo>
                    <a:pt x="22693" y="18321"/>
                    <a:pt x="22901" y="18343"/>
                    <a:pt x="23105" y="18349"/>
                  </a:cubicBezTo>
                  <a:cubicBezTo>
                    <a:pt x="23124" y="18349"/>
                    <a:pt x="23143" y="18349"/>
                    <a:pt x="23162" y="18349"/>
                  </a:cubicBezTo>
                  <a:cubicBezTo>
                    <a:pt x="23273" y="18349"/>
                    <a:pt x="23383" y="18346"/>
                    <a:pt x="23494" y="18346"/>
                  </a:cubicBezTo>
                  <a:cubicBezTo>
                    <a:pt x="23527" y="18346"/>
                    <a:pt x="23561" y="18346"/>
                    <a:pt x="23595" y="18347"/>
                  </a:cubicBezTo>
                  <a:cubicBezTo>
                    <a:pt x="23722" y="18348"/>
                    <a:pt x="23850" y="18348"/>
                    <a:pt x="23978" y="18348"/>
                  </a:cubicBezTo>
                  <a:cubicBezTo>
                    <a:pt x="24291" y="18348"/>
                    <a:pt x="24604" y="18346"/>
                    <a:pt x="24918" y="18337"/>
                  </a:cubicBezTo>
                  <a:cubicBezTo>
                    <a:pt x="24957" y="18336"/>
                    <a:pt x="24995" y="18336"/>
                    <a:pt x="25034" y="18336"/>
                  </a:cubicBezTo>
                  <a:cubicBezTo>
                    <a:pt x="25146" y="18336"/>
                    <a:pt x="25259" y="18338"/>
                    <a:pt x="25371" y="18338"/>
                  </a:cubicBezTo>
                  <a:cubicBezTo>
                    <a:pt x="25438" y="18338"/>
                    <a:pt x="25503" y="18338"/>
                    <a:pt x="25568" y="18335"/>
                  </a:cubicBezTo>
                  <a:cubicBezTo>
                    <a:pt x="25699" y="18329"/>
                    <a:pt x="25823" y="18313"/>
                    <a:pt x="25956" y="18309"/>
                  </a:cubicBezTo>
                  <a:cubicBezTo>
                    <a:pt x="26505" y="18286"/>
                    <a:pt x="27046" y="18246"/>
                    <a:pt x="27591" y="18201"/>
                  </a:cubicBezTo>
                  <a:cubicBezTo>
                    <a:pt x="27806" y="18183"/>
                    <a:pt x="28020" y="18179"/>
                    <a:pt x="28242" y="18157"/>
                  </a:cubicBezTo>
                  <a:cubicBezTo>
                    <a:pt x="28302" y="18149"/>
                    <a:pt x="28371" y="18135"/>
                    <a:pt x="28438" y="18129"/>
                  </a:cubicBezTo>
                  <a:cubicBezTo>
                    <a:pt x="29356" y="18032"/>
                    <a:pt x="30273" y="17909"/>
                    <a:pt x="31172" y="17749"/>
                  </a:cubicBezTo>
                  <a:cubicBezTo>
                    <a:pt x="31212" y="17741"/>
                    <a:pt x="31263" y="17739"/>
                    <a:pt x="31309" y="17729"/>
                  </a:cubicBezTo>
                  <a:cubicBezTo>
                    <a:pt x="31568" y="17683"/>
                    <a:pt x="31818" y="17618"/>
                    <a:pt x="32082" y="17565"/>
                  </a:cubicBezTo>
                  <a:cubicBezTo>
                    <a:pt x="32525" y="17475"/>
                    <a:pt x="32973" y="17386"/>
                    <a:pt x="33411" y="17281"/>
                  </a:cubicBezTo>
                  <a:cubicBezTo>
                    <a:pt x="33726" y="17202"/>
                    <a:pt x="34039" y="17113"/>
                    <a:pt x="34350" y="17028"/>
                  </a:cubicBezTo>
                  <a:cubicBezTo>
                    <a:pt x="34768" y="16913"/>
                    <a:pt x="35188" y="16802"/>
                    <a:pt x="35600" y="16671"/>
                  </a:cubicBezTo>
                  <a:cubicBezTo>
                    <a:pt x="35679" y="16645"/>
                    <a:pt x="35776" y="16626"/>
                    <a:pt x="35861" y="16598"/>
                  </a:cubicBezTo>
                  <a:cubicBezTo>
                    <a:pt x="36002" y="16550"/>
                    <a:pt x="36137" y="16487"/>
                    <a:pt x="36279" y="16437"/>
                  </a:cubicBezTo>
                  <a:cubicBezTo>
                    <a:pt x="36929" y="16217"/>
                    <a:pt x="37559" y="15978"/>
                    <a:pt x="38175" y="15718"/>
                  </a:cubicBezTo>
                  <a:cubicBezTo>
                    <a:pt x="38407" y="15623"/>
                    <a:pt x="38639" y="15528"/>
                    <a:pt x="38865" y="15425"/>
                  </a:cubicBezTo>
                  <a:cubicBezTo>
                    <a:pt x="39645" y="15072"/>
                    <a:pt x="40414" y="14698"/>
                    <a:pt x="41135" y="14278"/>
                  </a:cubicBezTo>
                  <a:cubicBezTo>
                    <a:pt x="41236" y="14223"/>
                    <a:pt x="41331" y="14161"/>
                    <a:pt x="41428" y="14106"/>
                  </a:cubicBezTo>
                  <a:cubicBezTo>
                    <a:pt x="41654" y="13969"/>
                    <a:pt x="41846" y="13824"/>
                    <a:pt x="42062" y="13684"/>
                  </a:cubicBezTo>
                  <a:cubicBezTo>
                    <a:pt x="42351" y="13496"/>
                    <a:pt x="42644" y="13309"/>
                    <a:pt x="42912" y="13113"/>
                  </a:cubicBezTo>
                  <a:cubicBezTo>
                    <a:pt x="43156" y="12937"/>
                    <a:pt x="43364" y="12757"/>
                    <a:pt x="43591" y="12574"/>
                  </a:cubicBezTo>
                  <a:cubicBezTo>
                    <a:pt x="43841" y="12376"/>
                    <a:pt x="44095" y="12178"/>
                    <a:pt x="44320" y="11970"/>
                  </a:cubicBezTo>
                  <a:cubicBezTo>
                    <a:pt x="44372" y="11931"/>
                    <a:pt x="44429" y="11889"/>
                    <a:pt x="44473" y="11849"/>
                  </a:cubicBezTo>
                  <a:cubicBezTo>
                    <a:pt x="44786" y="11562"/>
                    <a:pt x="45069" y="11271"/>
                    <a:pt x="45339" y="10976"/>
                  </a:cubicBezTo>
                  <a:cubicBezTo>
                    <a:pt x="45398" y="10914"/>
                    <a:pt x="45442" y="10853"/>
                    <a:pt x="45493" y="10789"/>
                  </a:cubicBezTo>
                  <a:cubicBezTo>
                    <a:pt x="45658" y="10609"/>
                    <a:pt x="45822" y="10429"/>
                    <a:pt x="45967" y="10243"/>
                  </a:cubicBezTo>
                  <a:cubicBezTo>
                    <a:pt x="46082" y="10098"/>
                    <a:pt x="46183" y="9946"/>
                    <a:pt x="46292" y="9801"/>
                  </a:cubicBezTo>
                  <a:cubicBezTo>
                    <a:pt x="46331" y="9745"/>
                    <a:pt x="46371" y="9694"/>
                    <a:pt x="46404" y="9640"/>
                  </a:cubicBezTo>
                  <a:cubicBezTo>
                    <a:pt x="46597" y="9365"/>
                    <a:pt x="46779" y="9088"/>
                    <a:pt x="46931" y="8804"/>
                  </a:cubicBezTo>
                  <a:cubicBezTo>
                    <a:pt x="46971" y="8745"/>
                    <a:pt x="46987" y="8682"/>
                    <a:pt x="47021" y="8622"/>
                  </a:cubicBezTo>
                  <a:cubicBezTo>
                    <a:pt x="47151" y="8375"/>
                    <a:pt x="47264" y="8125"/>
                    <a:pt x="47371" y="7873"/>
                  </a:cubicBezTo>
                  <a:cubicBezTo>
                    <a:pt x="47435" y="7729"/>
                    <a:pt x="47520" y="7582"/>
                    <a:pt x="47575" y="7436"/>
                  </a:cubicBezTo>
                  <a:cubicBezTo>
                    <a:pt x="47593" y="7386"/>
                    <a:pt x="47605" y="7335"/>
                    <a:pt x="47621" y="7283"/>
                  </a:cubicBezTo>
                  <a:cubicBezTo>
                    <a:pt x="47700" y="7045"/>
                    <a:pt x="47767" y="6806"/>
                    <a:pt x="47825" y="6568"/>
                  </a:cubicBezTo>
                  <a:cubicBezTo>
                    <a:pt x="47870" y="6403"/>
                    <a:pt x="47932" y="6243"/>
                    <a:pt x="47967" y="6081"/>
                  </a:cubicBezTo>
                  <a:cubicBezTo>
                    <a:pt x="47971" y="6037"/>
                    <a:pt x="47971" y="5995"/>
                    <a:pt x="47977" y="5950"/>
                  </a:cubicBezTo>
                  <a:cubicBezTo>
                    <a:pt x="48029" y="5696"/>
                    <a:pt x="48045" y="5445"/>
                    <a:pt x="48068" y="5191"/>
                  </a:cubicBezTo>
                  <a:cubicBezTo>
                    <a:pt x="48080" y="5025"/>
                    <a:pt x="48120" y="4862"/>
                    <a:pt x="48120" y="4700"/>
                  </a:cubicBezTo>
                  <a:cubicBezTo>
                    <a:pt x="48124" y="4628"/>
                    <a:pt x="48124" y="4559"/>
                    <a:pt x="48124" y="4488"/>
                  </a:cubicBezTo>
                  <a:lnTo>
                    <a:pt x="48140" y="221"/>
                  </a:lnTo>
                  <a:lnTo>
                    <a:pt x="48140" y="221"/>
                  </a:lnTo>
                  <a:cubicBezTo>
                    <a:pt x="48132" y="427"/>
                    <a:pt x="48104" y="629"/>
                    <a:pt x="48084" y="835"/>
                  </a:cubicBezTo>
                  <a:cubicBezTo>
                    <a:pt x="48063" y="1090"/>
                    <a:pt x="48045" y="1348"/>
                    <a:pt x="47995" y="1603"/>
                  </a:cubicBezTo>
                  <a:cubicBezTo>
                    <a:pt x="47960" y="1805"/>
                    <a:pt x="47900" y="2006"/>
                    <a:pt x="47841" y="2208"/>
                  </a:cubicBezTo>
                  <a:cubicBezTo>
                    <a:pt x="47779" y="2451"/>
                    <a:pt x="47724" y="2695"/>
                    <a:pt x="47639" y="2935"/>
                  </a:cubicBezTo>
                  <a:cubicBezTo>
                    <a:pt x="47571" y="3133"/>
                    <a:pt x="47480" y="3325"/>
                    <a:pt x="47395" y="3517"/>
                  </a:cubicBezTo>
                  <a:cubicBezTo>
                    <a:pt x="47288" y="3771"/>
                    <a:pt x="47175" y="4022"/>
                    <a:pt x="47038" y="4274"/>
                  </a:cubicBezTo>
                  <a:cubicBezTo>
                    <a:pt x="46856" y="4615"/>
                    <a:pt x="46660" y="4957"/>
                    <a:pt x="46426" y="5286"/>
                  </a:cubicBezTo>
                  <a:cubicBezTo>
                    <a:pt x="46393" y="5342"/>
                    <a:pt x="46347" y="5395"/>
                    <a:pt x="46307" y="5451"/>
                  </a:cubicBezTo>
                  <a:cubicBezTo>
                    <a:pt x="46064" y="5785"/>
                    <a:pt x="45802" y="6114"/>
                    <a:pt x="45509" y="6443"/>
                  </a:cubicBezTo>
                  <a:cubicBezTo>
                    <a:pt x="45457" y="6502"/>
                    <a:pt x="45414" y="6562"/>
                    <a:pt x="45358" y="6623"/>
                  </a:cubicBezTo>
                  <a:cubicBezTo>
                    <a:pt x="45049" y="6960"/>
                    <a:pt x="44705" y="7295"/>
                    <a:pt x="44344" y="7624"/>
                  </a:cubicBezTo>
                  <a:cubicBezTo>
                    <a:pt x="44112" y="7826"/>
                    <a:pt x="43861" y="8024"/>
                    <a:pt x="43613" y="8222"/>
                  </a:cubicBezTo>
                  <a:cubicBezTo>
                    <a:pt x="43387" y="8404"/>
                    <a:pt x="43171" y="8587"/>
                    <a:pt x="42928" y="8765"/>
                  </a:cubicBezTo>
                  <a:cubicBezTo>
                    <a:pt x="42662" y="8957"/>
                    <a:pt x="42367" y="9141"/>
                    <a:pt x="42080" y="9329"/>
                  </a:cubicBezTo>
                  <a:cubicBezTo>
                    <a:pt x="41775" y="9530"/>
                    <a:pt x="41480" y="9736"/>
                    <a:pt x="41151" y="9926"/>
                  </a:cubicBezTo>
                  <a:cubicBezTo>
                    <a:pt x="40432" y="10346"/>
                    <a:pt x="39661" y="10718"/>
                    <a:pt x="38880" y="11075"/>
                  </a:cubicBezTo>
                  <a:cubicBezTo>
                    <a:pt x="38653" y="11178"/>
                    <a:pt x="38425" y="11269"/>
                    <a:pt x="38199" y="11368"/>
                  </a:cubicBezTo>
                  <a:cubicBezTo>
                    <a:pt x="37581" y="11623"/>
                    <a:pt x="36953" y="11863"/>
                    <a:pt x="36301" y="12085"/>
                  </a:cubicBezTo>
                  <a:cubicBezTo>
                    <a:pt x="36075" y="12162"/>
                    <a:pt x="35844" y="12247"/>
                    <a:pt x="35612" y="12319"/>
                  </a:cubicBezTo>
                  <a:cubicBezTo>
                    <a:pt x="35204" y="12448"/>
                    <a:pt x="34792" y="12561"/>
                    <a:pt x="34372" y="12675"/>
                  </a:cubicBezTo>
                  <a:cubicBezTo>
                    <a:pt x="34055" y="12761"/>
                    <a:pt x="33750" y="12854"/>
                    <a:pt x="33427" y="12927"/>
                  </a:cubicBezTo>
                  <a:cubicBezTo>
                    <a:pt x="32991" y="13036"/>
                    <a:pt x="32543" y="13123"/>
                    <a:pt x="32097" y="13214"/>
                  </a:cubicBezTo>
                  <a:cubicBezTo>
                    <a:pt x="31796" y="13276"/>
                    <a:pt x="31497" y="13345"/>
                    <a:pt x="31190" y="13398"/>
                  </a:cubicBezTo>
                  <a:cubicBezTo>
                    <a:pt x="30291" y="13557"/>
                    <a:pt x="29375" y="13684"/>
                    <a:pt x="28458" y="13781"/>
                  </a:cubicBezTo>
                  <a:cubicBezTo>
                    <a:pt x="28175" y="13811"/>
                    <a:pt x="27890" y="13824"/>
                    <a:pt x="27606" y="13850"/>
                  </a:cubicBezTo>
                  <a:cubicBezTo>
                    <a:pt x="27066" y="13896"/>
                    <a:pt x="26521" y="13933"/>
                    <a:pt x="25972" y="13959"/>
                  </a:cubicBezTo>
                  <a:cubicBezTo>
                    <a:pt x="25627" y="13975"/>
                    <a:pt x="25281" y="13981"/>
                    <a:pt x="24936" y="13989"/>
                  </a:cubicBezTo>
                  <a:cubicBezTo>
                    <a:pt x="24653" y="13991"/>
                    <a:pt x="24370" y="13995"/>
                    <a:pt x="24087" y="13995"/>
                  </a:cubicBezTo>
                  <a:cubicBezTo>
                    <a:pt x="23928" y="13995"/>
                    <a:pt x="23770" y="13994"/>
                    <a:pt x="23611" y="13991"/>
                  </a:cubicBezTo>
                  <a:cubicBezTo>
                    <a:pt x="23242" y="13989"/>
                    <a:pt x="22874" y="13977"/>
                    <a:pt x="22505" y="13961"/>
                  </a:cubicBezTo>
                  <a:cubicBezTo>
                    <a:pt x="22105" y="13947"/>
                    <a:pt x="21697" y="13927"/>
                    <a:pt x="21297" y="13898"/>
                  </a:cubicBezTo>
                  <a:cubicBezTo>
                    <a:pt x="20920" y="13872"/>
                    <a:pt x="20548" y="13842"/>
                    <a:pt x="20176" y="13805"/>
                  </a:cubicBezTo>
                  <a:cubicBezTo>
                    <a:pt x="19771" y="13765"/>
                    <a:pt x="19371" y="13719"/>
                    <a:pt x="18975" y="13668"/>
                  </a:cubicBezTo>
                  <a:cubicBezTo>
                    <a:pt x="18618" y="13622"/>
                    <a:pt x="18262" y="13573"/>
                    <a:pt x="17905" y="13517"/>
                  </a:cubicBezTo>
                  <a:cubicBezTo>
                    <a:pt x="17473" y="13452"/>
                    <a:pt x="17049" y="13373"/>
                    <a:pt x="16626" y="13295"/>
                  </a:cubicBezTo>
                  <a:cubicBezTo>
                    <a:pt x="16293" y="13230"/>
                    <a:pt x="15956" y="13167"/>
                    <a:pt x="15629" y="13093"/>
                  </a:cubicBezTo>
                  <a:cubicBezTo>
                    <a:pt x="15124" y="12982"/>
                    <a:pt x="14627" y="12858"/>
                    <a:pt x="14135" y="12731"/>
                  </a:cubicBezTo>
                  <a:cubicBezTo>
                    <a:pt x="13862" y="12656"/>
                    <a:pt x="13579" y="12584"/>
                    <a:pt x="13307" y="12503"/>
                  </a:cubicBezTo>
                  <a:cubicBezTo>
                    <a:pt x="12426" y="12247"/>
                    <a:pt x="11560" y="11958"/>
                    <a:pt x="10722" y="11631"/>
                  </a:cubicBezTo>
                  <a:cubicBezTo>
                    <a:pt x="10308" y="11473"/>
                    <a:pt x="9908" y="11293"/>
                    <a:pt x="9512" y="11116"/>
                  </a:cubicBezTo>
                  <a:cubicBezTo>
                    <a:pt x="9300" y="11025"/>
                    <a:pt x="9088" y="10940"/>
                    <a:pt x="8888" y="10845"/>
                  </a:cubicBezTo>
                  <a:cubicBezTo>
                    <a:pt x="8275" y="10556"/>
                    <a:pt x="7687" y="10251"/>
                    <a:pt x="7123" y="9922"/>
                  </a:cubicBezTo>
                  <a:cubicBezTo>
                    <a:pt x="2370" y="7184"/>
                    <a:pt x="5" y="3586"/>
                    <a:pt x="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76"/>
            <p:cNvSpPr/>
            <p:nvPr/>
          </p:nvSpPr>
          <p:spPr>
            <a:xfrm>
              <a:off x="5984519" y="3431687"/>
              <a:ext cx="648057" cy="341682"/>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76"/>
            <p:cNvSpPr/>
            <p:nvPr/>
          </p:nvSpPr>
          <p:spPr>
            <a:xfrm>
              <a:off x="5984519" y="3431687"/>
              <a:ext cx="648057" cy="341682"/>
            </a:xfrm>
            <a:custGeom>
              <a:avLst/>
              <a:gdLst/>
              <a:ahLst/>
              <a:cxnLst/>
              <a:rect l="l" t="t" r="r" b="b"/>
              <a:pathLst>
                <a:path w="52881" h="27881" extrusionOk="0">
                  <a:moveTo>
                    <a:pt x="26371" y="0"/>
                  </a:moveTo>
                  <a:cubicBezTo>
                    <a:pt x="20210" y="0"/>
                    <a:pt x="14057" y="1362"/>
                    <a:pt x="9371" y="4084"/>
                  </a:cubicBezTo>
                  <a:cubicBezTo>
                    <a:pt x="0" y="9530"/>
                    <a:pt x="52" y="18350"/>
                    <a:pt x="9484" y="23794"/>
                  </a:cubicBezTo>
                  <a:cubicBezTo>
                    <a:pt x="14200" y="26518"/>
                    <a:pt x="20369" y="27880"/>
                    <a:pt x="26529" y="27880"/>
                  </a:cubicBezTo>
                  <a:cubicBezTo>
                    <a:pt x="32684" y="27880"/>
                    <a:pt x="38831" y="26520"/>
                    <a:pt x="43512" y="23798"/>
                  </a:cubicBezTo>
                  <a:cubicBezTo>
                    <a:pt x="52880" y="18356"/>
                    <a:pt x="52831" y="9526"/>
                    <a:pt x="43399" y="4080"/>
                  </a:cubicBezTo>
                  <a:cubicBezTo>
                    <a:pt x="38687" y="1360"/>
                    <a:pt x="32526" y="0"/>
                    <a:pt x="26371" y="0"/>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76"/>
            <p:cNvSpPr/>
            <p:nvPr/>
          </p:nvSpPr>
          <p:spPr>
            <a:xfrm>
              <a:off x="5984519" y="3446074"/>
              <a:ext cx="648057" cy="327294"/>
            </a:xfrm>
            <a:custGeom>
              <a:avLst/>
              <a:gdLst/>
              <a:ahLst/>
              <a:cxnLst/>
              <a:rect l="l" t="t" r="r" b="b"/>
              <a:pathLst>
                <a:path w="52881" h="26707" extrusionOk="0">
                  <a:moveTo>
                    <a:pt x="26369" y="0"/>
                  </a:moveTo>
                  <a:cubicBezTo>
                    <a:pt x="20209" y="0"/>
                    <a:pt x="14056" y="1362"/>
                    <a:pt x="9371" y="4085"/>
                  </a:cubicBezTo>
                  <a:cubicBezTo>
                    <a:pt x="0" y="9527"/>
                    <a:pt x="52" y="17178"/>
                    <a:pt x="9484" y="22620"/>
                  </a:cubicBezTo>
                  <a:cubicBezTo>
                    <a:pt x="14200" y="25344"/>
                    <a:pt x="20369" y="26706"/>
                    <a:pt x="26529" y="26706"/>
                  </a:cubicBezTo>
                  <a:cubicBezTo>
                    <a:pt x="32684" y="26706"/>
                    <a:pt x="38831" y="25346"/>
                    <a:pt x="43512" y="22624"/>
                  </a:cubicBezTo>
                  <a:cubicBezTo>
                    <a:pt x="52880" y="17182"/>
                    <a:pt x="52834" y="9523"/>
                    <a:pt x="43399" y="4081"/>
                  </a:cubicBezTo>
                  <a:cubicBezTo>
                    <a:pt x="38687" y="1360"/>
                    <a:pt x="32524" y="0"/>
                    <a:pt x="2636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76"/>
            <p:cNvSpPr/>
            <p:nvPr/>
          </p:nvSpPr>
          <p:spPr>
            <a:xfrm>
              <a:off x="6010583" y="3431687"/>
              <a:ext cx="595912" cy="171300"/>
            </a:xfrm>
            <a:custGeom>
              <a:avLst/>
              <a:gdLst/>
              <a:ahLst/>
              <a:cxnLst/>
              <a:rect l="l" t="t" r="r" b="b"/>
              <a:pathLst>
                <a:path w="48626" h="13978" extrusionOk="0">
                  <a:moveTo>
                    <a:pt x="24243" y="0"/>
                  </a:moveTo>
                  <a:cubicBezTo>
                    <a:pt x="18082" y="0"/>
                    <a:pt x="11929" y="1362"/>
                    <a:pt x="7244" y="4084"/>
                  </a:cubicBezTo>
                  <a:cubicBezTo>
                    <a:pt x="2295" y="6957"/>
                    <a:pt x="1" y="10446"/>
                    <a:pt x="302" y="13898"/>
                  </a:cubicBezTo>
                  <a:cubicBezTo>
                    <a:pt x="562" y="10838"/>
                    <a:pt x="2856" y="7807"/>
                    <a:pt x="7244" y="5259"/>
                  </a:cubicBezTo>
                  <a:cubicBezTo>
                    <a:pt x="11929" y="2536"/>
                    <a:pt x="18082" y="1174"/>
                    <a:pt x="24242" y="1174"/>
                  </a:cubicBezTo>
                  <a:cubicBezTo>
                    <a:pt x="30397" y="1174"/>
                    <a:pt x="36560" y="2534"/>
                    <a:pt x="41272" y="5255"/>
                  </a:cubicBezTo>
                  <a:cubicBezTo>
                    <a:pt x="45727" y="7825"/>
                    <a:pt x="48065" y="10889"/>
                    <a:pt x="48330" y="13978"/>
                  </a:cubicBezTo>
                  <a:cubicBezTo>
                    <a:pt x="48625" y="10499"/>
                    <a:pt x="46288" y="6977"/>
                    <a:pt x="41272" y="4080"/>
                  </a:cubicBezTo>
                  <a:cubicBezTo>
                    <a:pt x="36560" y="1360"/>
                    <a:pt x="30398" y="0"/>
                    <a:pt x="2424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76"/>
            <p:cNvSpPr/>
            <p:nvPr/>
          </p:nvSpPr>
          <p:spPr>
            <a:xfrm>
              <a:off x="6052297" y="3467445"/>
              <a:ext cx="512320" cy="270149"/>
            </a:xfrm>
            <a:custGeom>
              <a:avLst/>
              <a:gdLst/>
              <a:ahLst/>
              <a:cxnLst/>
              <a:rect l="l" t="t" r="r" b="b"/>
              <a:pathLst>
                <a:path w="41805" h="22044" extrusionOk="0">
                  <a:moveTo>
                    <a:pt x="20843" y="0"/>
                  </a:moveTo>
                  <a:cubicBezTo>
                    <a:pt x="15972" y="0"/>
                    <a:pt x="11107" y="1078"/>
                    <a:pt x="7403" y="3231"/>
                  </a:cubicBezTo>
                  <a:cubicBezTo>
                    <a:pt x="0" y="7537"/>
                    <a:pt x="34" y="14509"/>
                    <a:pt x="7491" y="18812"/>
                  </a:cubicBezTo>
                  <a:cubicBezTo>
                    <a:pt x="11220" y="20966"/>
                    <a:pt x="16098" y="22044"/>
                    <a:pt x="20970" y="22044"/>
                  </a:cubicBezTo>
                  <a:cubicBezTo>
                    <a:pt x="25836" y="22044"/>
                    <a:pt x="30695" y="20969"/>
                    <a:pt x="34395" y="18817"/>
                  </a:cubicBezTo>
                  <a:cubicBezTo>
                    <a:pt x="41804" y="14513"/>
                    <a:pt x="41768" y="7532"/>
                    <a:pt x="34312" y="3229"/>
                  </a:cubicBezTo>
                  <a:cubicBezTo>
                    <a:pt x="30585" y="1076"/>
                    <a:pt x="25711" y="0"/>
                    <a:pt x="2084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76"/>
            <p:cNvSpPr/>
            <p:nvPr/>
          </p:nvSpPr>
          <p:spPr>
            <a:xfrm>
              <a:off x="6062345" y="3476905"/>
              <a:ext cx="492185" cy="267870"/>
            </a:xfrm>
            <a:custGeom>
              <a:avLst/>
              <a:gdLst/>
              <a:ahLst/>
              <a:cxnLst/>
              <a:rect l="l" t="t" r="r" b="b"/>
              <a:pathLst>
                <a:path w="40162" h="21858" extrusionOk="0">
                  <a:moveTo>
                    <a:pt x="20027" y="0"/>
                  </a:moveTo>
                  <a:cubicBezTo>
                    <a:pt x="15349" y="0"/>
                    <a:pt x="10676" y="1068"/>
                    <a:pt x="7116" y="3204"/>
                  </a:cubicBezTo>
                  <a:cubicBezTo>
                    <a:pt x="0" y="7471"/>
                    <a:pt x="40" y="14388"/>
                    <a:pt x="7202" y="18654"/>
                  </a:cubicBezTo>
                  <a:cubicBezTo>
                    <a:pt x="10783" y="20790"/>
                    <a:pt x="15468" y="21858"/>
                    <a:pt x="20146" y="21858"/>
                  </a:cubicBezTo>
                  <a:cubicBezTo>
                    <a:pt x="24822" y="21858"/>
                    <a:pt x="29490" y="20791"/>
                    <a:pt x="33044" y="18660"/>
                  </a:cubicBezTo>
                  <a:cubicBezTo>
                    <a:pt x="40162" y="14388"/>
                    <a:pt x="40122" y="7465"/>
                    <a:pt x="32963" y="3200"/>
                  </a:cubicBezTo>
                  <a:cubicBezTo>
                    <a:pt x="29383" y="1067"/>
                    <a:pt x="24703" y="0"/>
                    <a:pt x="20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76"/>
            <p:cNvSpPr/>
            <p:nvPr/>
          </p:nvSpPr>
          <p:spPr>
            <a:xfrm>
              <a:off x="6159741" y="3517442"/>
              <a:ext cx="297368" cy="168469"/>
            </a:xfrm>
            <a:custGeom>
              <a:avLst/>
              <a:gdLst/>
              <a:ahLst/>
              <a:cxnLst/>
              <a:rect l="l" t="t" r="r" b="b"/>
              <a:pathLst>
                <a:path w="24265" h="13747" extrusionOk="0">
                  <a:moveTo>
                    <a:pt x="22554" y="1"/>
                  </a:moveTo>
                  <a:lnTo>
                    <a:pt x="19844" y="1577"/>
                  </a:lnTo>
                  <a:cubicBezTo>
                    <a:pt x="18465" y="1015"/>
                    <a:pt x="16985" y="732"/>
                    <a:pt x="15570" y="732"/>
                  </a:cubicBezTo>
                  <a:cubicBezTo>
                    <a:pt x="14020" y="732"/>
                    <a:pt x="12549" y="1071"/>
                    <a:pt x="11374" y="1754"/>
                  </a:cubicBezTo>
                  <a:cubicBezTo>
                    <a:pt x="9052" y="3105"/>
                    <a:pt x="9529" y="4832"/>
                    <a:pt x="11227" y="7057"/>
                  </a:cubicBezTo>
                  <a:cubicBezTo>
                    <a:pt x="12433" y="8689"/>
                    <a:pt x="12580" y="9830"/>
                    <a:pt x="11062" y="10716"/>
                  </a:cubicBezTo>
                  <a:cubicBezTo>
                    <a:pt x="10396" y="11103"/>
                    <a:pt x="9559" y="11297"/>
                    <a:pt x="8665" y="11297"/>
                  </a:cubicBezTo>
                  <a:cubicBezTo>
                    <a:pt x="7523" y="11297"/>
                    <a:pt x="6288" y="10981"/>
                    <a:pt x="5193" y="10349"/>
                  </a:cubicBezTo>
                  <a:cubicBezTo>
                    <a:pt x="3687" y="9478"/>
                    <a:pt x="2786" y="8374"/>
                    <a:pt x="2475" y="7423"/>
                  </a:cubicBezTo>
                  <a:lnTo>
                    <a:pt x="0" y="8105"/>
                  </a:lnTo>
                  <a:cubicBezTo>
                    <a:pt x="272" y="9054"/>
                    <a:pt x="1417" y="10280"/>
                    <a:pt x="2966" y="11195"/>
                  </a:cubicBezTo>
                  <a:lnTo>
                    <a:pt x="250" y="12770"/>
                  </a:lnTo>
                  <a:lnTo>
                    <a:pt x="1942" y="13747"/>
                  </a:lnTo>
                  <a:lnTo>
                    <a:pt x="4739" y="12124"/>
                  </a:lnTo>
                  <a:cubicBezTo>
                    <a:pt x="6231" y="12742"/>
                    <a:pt x="7770" y="13019"/>
                    <a:pt x="9206" y="13019"/>
                  </a:cubicBezTo>
                  <a:cubicBezTo>
                    <a:pt x="10917" y="13019"/>
                    <a:pt x="12481" y="12626"/>
                    <a:pt x="13644" y="11948"/>
                  </a:cubicBezTo>
                  <a:cubicBezTo>
                    <a:pt x="16033" y="10561"/>
                    <a:pt x="15987" y="8941"/>
                    <a:pt x="14327" y="6671"/>
                  </a:cubicBezTo>
                  <a:cubicBezTo>
                    <a:pt x="12974" y="4715"/>
                    <a:pt x="12669" y="3741"/>
                    <a:pt x="14062" y="2929"/>
                  </a:cubicBezTo>
                  <a:cubicBezTo>
                    <a:pt x="14603" y="2613"/>
                    <a:pt x="15367" y="2388"/>
                    <a:pt x="16256" y="2388"/>
                  </a:cubicBezTo>
                  <a:cubicBezTo>
                    <a:pt x="17165" y="2388"/>
                    <a:pt x="18203" y="2623"/>
                    <a:pt x="19264" y="3236"/>
                  </a:cubicBezTo>
                  <a:cubicBezTo>
                    <a:pt x="20974" y="4224"/>
                    <a:pt x="21528" y="5223"/>
                    <a:pt x="21756" y="5775"/>
                  </a:cubicBezTo>
                  <a:lnTo>
                    <a:pt x="24167" y="5104"/>
                  </a:lnTo>
                  <a:cubicBezTo>
                    <a:pt x="23900" y="4389"/>
                    <a:pt x="23222" y="3483"/>
                    <a:pt x="21629" y="2516"/>
                  </a:cubicBezTo>
                  <a:lnTo>
                    <a:pt x="24262" y="987"/>
                  </a:lnTo>
                  <a:lnTo>
                    <a:pt x="24264" y="985"/>
                  </a:lnTo>
                  <a:lnTo>
                    <a:pt x="22554" y="1"/>
                  </a:ln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76"/>
            <p:cNvSpPr/>
            <p:nvPr/>
          </p:nvSpPr>
          <p:spPr>
            <a:xfrm>
              <a:off x="6147524" y="3535578"/>
              <a:ext cx="590250" cy="253629"/>
            </a:xfrm>
            <a:custGeom>
              <a:avLst/>
              <a:gdLst/>
              <a:ahLst/>
              <a:cxnLst/>
              <a:rect l="l" t="t" r="r" b="b"/>
              <a:pathLst>
                <a:path w="48164" h="20696" extrusionOk="0">
                  <a:moveTo>
                    <a:pt x="48164" y="137"/>
                  </a:moveTo>
                  <a:lnTo>
                    <a:pt x="48164" y="149"/>
                  </a:lnTo>
                  <a:lnTo>
                    <a:pt x="48164" y="149"/>
                  </a:lnTo>
                  <a:cubicBezTo>
                    <a:pt x="48164" y="145"/>
                    <a:pt x="48164" y="141"/>
                    <a:pt x="48164" y="137"/>
                  </a:cubicBezTo>
                  <a:close/>
                  <a:moveTo>
                    <a:pt x="29" y="0"/>
                  </a:moveTo>
                  <a:lnTo>
                    <a:pt x="13" y="6696"/>
                  </a:lnTo>
                  <a:cubicBezTo>
                    <a:pt x="1" y="10288"/>
                    <a:pt x="2372" y="13880"/>
                    <a:pt x="7115" y="16621"/>
                  </a:cubicBezTo>
                  <a:cubicBezTo>
                    <a:pt x="7687" y="16948"/>
                    <a:pt x="8276" y="17255"/>
                    <a:pt x="8888" y="17546"/>
                  </a:cubicBezTo>
                  <a:cubicBezTo>
                    <a:pt x="9080" y="17634"/>
                    <a:pt x="9278" y="17713"/>
                    <a:pt x="9476" y="17802"/>
                  </a:cubicBezTo>
                  <a:cubicBezTo>
                    <a:pt x="9845" y="17964"/>
                    <a:pt x="10213" y="18137"/>
                    <a:pt x="10592" y="18287"/>
                  </a:cubicBezTo>
                  <a:cubicBezTo>
                    <a:pt x="10637" y="18303"/>
                    <a:pt x="10683" y="18315"/>
                    <a:pt x="10726" y="18333"/>
                  </a:cubicBezTo>
                  <a:cubicBezTo>
                    <a:pt x="11558" y="18658"/>
                    <a:pt x="12426" y="18943"/>
                    <a:pt x="13304" y="19203"/>
                  </a:cubicBezTo>
                  <a:cubicBezTo>
                    <a:pt x="13377" y="19224"/>
                    <a:pt x="13444" y="19254"/>
                    <a:pt x="13520" y="19274"/>
                  </a:cubicBezTo>
                  <a:cubicBezTo>
                    <a:pt x="13716" y="19333"/>
                    <a:pt x="13932" y="19371"/>
                    <a:pt x="14136" y="19426"/>
                  </a:cubicBezTo>
                  <a:cubicBezTo>
                    <a:pt x="14629" y="19559"/>
                    <a:pt x="15120" y="19680"/>
                    <a:pt x="15629" y="19793"/>
                  </a:cubicBezTo>
                  <a:cubicBezTo>
                    <a:pt x="15766" y="19821"/>
                    <a:pt x="15891" y="19860"/>
                    <a:pt x="16026" y="19890"/>
                  </a:cubicBezTo>
                  <a:cubicBezTo>
                    <a:pt x="16224" y="19930"/>
                    <a:pt x="16422" y="19955"/>
                    <a:pt x="16620" y="19995"/>
                  </a:cubicBezTo>
                  <a:cubicBezTo>
                    <a:pt x="17046" y="20076"/>
                    <a:pt x="17476" y="20151"/>
                    <a:pt x="17904" y="20217"/>
                  </a:cubicBezTo>
                  <a:cubicBezTo>
                    <a:pt x="18076" y="20241"/>
                    <a:pt x="18244" y="20284"/>
                    <a:pt x="18415" y="20304"/>
                  </a:cubicBezTo>
                  <a:cubicBezTo>
                    <a:pt x="18597" y="20332"/>
                    <a:pt x="18789" y="20342"/>
                    <a:pt x="18969" y="20367"/>
                  </a:cubicBezTo>
                  <a:cubicBezTo>
                    <a:pt x="19371" y="20421"/>
                    <a:pt x="19774" y="20462"/>
                    <a:pt x="20176" y="20502"/>
                  </a:cubicBezTo>
                  <a:cubicBezTo>
                    <a:pt x="20368" y="20522"/>
                    <a:pt x="20560" y="20552"/>
                    <a:pt x="20752" y="20569"/>
                  </a:cubicBezTo>
                  <a:cubicBezTo>
                    <a:pt x="20935" y="20581"/>
                    <a:pt x="21115" y="20583"/>
                    <a:pt x="21291" y="20597"/>
                  </a:cubicBezTo>
                  <a:cubicBezTo>
                    <a:pt x="21697" y="20623"/>
                    <a:pt x="22099" y="20643"/>
                    <a:pt x="22507" y="20663"/>
                  </a:cubicBezTo>
                  <a:cubicBezTo>
                    <a:pt x="22712" y="20669"/>
                    <a:pt x="22920" y="20688"/>
                    <a:pt x="23124" y="20694"/>
                  </a:cubicBezTo>
                  <a:cubicBezTo>
                    <a:pt x="23152" y="20695"/>
                    <a:pt x="23180" y="20695"/>
                    <a:pt x="23208" y="20695"/>
                  </a:cubicBezTo>
                  <a:cubicBezTo>
                    <a:pt x="23315" y="20695"/>
                    <a:pt x="23420" y="20691"/>
                    <a:pt x="23526" y="20691"/>
                  </a:cubicBezTo>
                  <a:cubicBezTo>
                    <a:pt x="23554" y="20691"/>
                    <a:pt x="23583" y="20692"/>
                    <a:pt x="23611" y="20692"/>
                  </a:cubicBezTo>
                  <a:cubicBezTo>
                    <a:pt x="23758" y="20694"/>
                    <a:pt x="23905" y="20694"/>
                    <a:pt x="24052" y="20694"/>
                  </a:cubicBezTo>
                  <a:cubicBezTo>
                    <a:pt x="24346" y="20694"/>
                    <a:pt x="24640" y="20692"/>
                    <a:pt x="24936" y="20686"/>
                  </a:cubicBezTo>
                  <a:cubicBezTo>
                    <a:pt x="25003" y="20685"/>
                    <a:pt x="25070" y="20684"/>
                    <a:pt x="25138" y="20684"/>
                  </a:cubicBezTo>
                  <a:cubicBezTo>
                    <a:pt x="25220" y="20684"/>
                    <a:pt x="25302" y="20685"/>
                    <a:pt x="25385" y="20685"/>
                  </a:cubicBezTo>
                  <a:cubicBezTo>
                    <a:pt x="25452" y="20685"/>
                    <a:pt x="25519" y="20684"/>
                    <a:pt x="25586" y="20682"/>
                  </a:cubicBezTo>
                  <a:cubicBezTo>
                    <a:pt x="25717" y="20678"/>
                    <a:pt x="25842" y="20663"/>
                    <a:pt x="25972" y="20659"/>
                  </a:cubicBezTo>
                  <a:cubicBezTo>
                    <a:pt x="26521" y="20633"/>
                    <a:pt x="27064" y="20593"/>
                    <a:pt x="27607" y="20548"/>
                  </a:cubicBezTo>
                  <a:cubicBezTo>
                    <a:pt x="27823" y="20528"/>
                    <a:pt x="28039" y="20528"/>
                    <a:pt x="28258" y="20504"/>
                  </a:cubicBezTo>
                  <a:cubicBezTo>
                    <a:pt x="28320" y="20496"/>
                    <a:pt x="28389" y="20482"/>
                    <a:pt x="28457" y="20476"/>
                  </a:cubicBezTo>
                  <a:cubicBezTo>
                    <a:pt x="29374" y="20379"/>
                    <a:pt x="30289" y="20256"/>
                    <a:pt x="31190" y="20096"/>
                  </a:cubicBezTo>
                  <a:cubicBezTo>
                    <a:pt x="31230" y="20092"/>
                    <a:pt x="31281" y="20088"/>
                    <a:pt x="31327" y="20076"/>
                  </a:cubicBezTo>
                  <a:cubicBezTo>
                    <a:pt x="31587" y="20033"/>
                    <a:pt x="31836" y="19967"/>
                    <a:pt x="32098" y="19914"/>
                  </a:cubicBezTo>
                  <a:cubicBezTo>
                    <a:pt x="32543" y="19825"/>
                    <a:pt x="32991" y="19735"/>
                    <a:pt x="33427" y="19626"/>
                  </a:cubicBezTo>
                  <a:cubicBezTo>
                    <a:pt x="33744" y="19551"/>
                    <a:pt x="34057" y="19462"/>
                    <a:pt x="34368" y="19375"/>
                  </a:cubicBezTo>
                  <a:cubicBezTo>
                    <a:pt x="34786" y="19262"/>
                    <a:pt x="35204" y="19149"/>
                    <a:pt x="35618" y="19020"/>
                  </a:cubicBezTo>
                  <a:cubicBezTo>
                    <a:pt x="35697" y="18993"/>
                    <a:pt x="35794" y="18973"/>
                    <a:pt x="35877" y="18943"/>
                  </a:cubicBezTo>
                  <a:cubicBezTo>
                    <a:pt x="36018" y="18897"/>
                    <a:pt x="36155" y="18834"/>
                    <a:pt x="36297" y="18785"/>
                  </a:cubicBezTo>
                  <a:cubicBezTo>
                    <a:pt x="36947" y="18563"/>
                    <a:pt x="37575" y="18327"/>
                    <a:pt x="38191" y="18065"/>
                  </a:cubicBezTo>
                  <a:cubicBezTo>
                    <a:pt x="38425" y="17972"/>
                    <a:pt x="38657" y="17875"/>
                    <a:pt x="38881" y="17774"/>
                  </a:cubicBezTo>
                  <a:cubicBezTo>
                    <a:pt x="39663" y="17420"/>
                    <a:pt x="40432" y="17043"/>
                    <a:pt x="41151" y="16627"/>
                  </a:cubicBezTo>
                  <a:cubicBezTo>
                    <a:pt x="41252" y="16570"/>
                    <a:pt x="41349" y="16510"/>
                    <a:pt x="41444" y="16453"/>
                  </a:cubicBezTo>
                  <a:cubicBezTo>
                    <a:pt x="41672" y="16316"/>
                    <a:pt x="41864" y="16170"/>
                    <a:pt x="42080" y="16031"/>
                  </a:cubicBezTo>
                  <a:cubicBezTo>
                    <a:pt x="42369" y="15843"/>
                    <a:pt x="42662" y="15656"/>
                    <a:pt x="42930" y="15462"/>
                  </a:cubicBezTo>
                  <a:cubicBezTo>
                    <a:pt x="43174" y="15286"/>
                    <a:pt x="43382" y="15102"/>
                    <a:pt x="43609" y="14922"/>
                  </a:cubicBezTo>
                  <a:cubicBezTo>
                    <a:pt x="43857" y="14723"/>
                    <a:pt x="44111" y="14525"/>
                    <a:pt x="44338" y="14321"/>
                  </a:cubicBezTo>
                  <a:cubicBezTo>
                    <a:pt x="44390" y="14278"/>
                    <a:pt x="44445" y="14234"/>
                    <a:pt x="44491" y="14194"/>
                  </a:cubicBezTo>
                  <a:cubicBezTo>
                    <a:pt x="44802" y="13907"/>
                    <a:pt x="45087" y="13618"/>
                    <a:pt x="45357" y="13321"/>
                  </a:cubicBezTo>
                  <a:cubicBezTo>
                    <a:pt x="45414" y="13263"/>
                    <a:pt x="45460" y="13202"/>
                    <a:pt x="45511" y="13141"/>
                  </a:cubicBezTo>
                  <a:cubicBezTo>
                    <a:pt x="45676" y="12958"/>
                    <a:pt x="45840" y="12776"/>
                    <a:pt x="45985" y="12592"/>
                  </a:cubicBezTo>
                  <a:cubicBezTo>
                    <a:pt x="46100" y="12441"/>
                    <a:pt x="46201" y="12295"/>
                    <a:pt x="46308" y="12148"/>
                  </a:cubicBezTo>
                  <a:cubicBezTo>
                    <a:pt x="46347" y="12095"/>
                    <a:pt x="46387" y="12041"/>
                    <a:pt x="46421" y="11992"/>
                  </a:cubicBezTo>
                  <a:cubicBezTo>
                    <a:pt x="46613" y="11712"/>
                    <a:pt x="46797" y="11433"/>
                    <a:pt x="46947" y="11152"/>
                  </a:cubicBezTo>
                  <a:cubicBezTo>
                    <a:pt x="46989" y="11092"/>
                    <a:pt x="47005" y="11031"/>
                    <a:pt x="47037" y="10971"/>
                  </a:cubicBezTo>
                  <a:cubicBezTo>
                    <a:pt x="47169" y="10722"/>
                    <a:pt x="47282" y="10472"/>
                    <a:pt x="47389" y="10221"/>
                  </a:cubicBezTo>
                  <a:cubicBezTo>
                    <a:pt x="47453" y="10072"/>
                    <a:pt x="47538" y="9929"/>
                    <a:pt x="47593" y="9783"/>
                  </a:cubicBezTo>
                  <a:cubicBezTo>
                    <a:pt x="47609" y="9731"/>
                    <a:pt x="47621" y="9682"/>
                    <a:pt x="47637" y="9632"/>
                  </a:cubicBezTo>
                  <a:cubicBezTo>
                    <a:pt x="47718" y="9392"/>
                    <a:pt x="47785" y="9155"/>
                    <a:pt x="47841" y="8915"/>
                  </a:cubicBezTo>
                  <a:cubicBezTo>
                    <a:pt x="47888" y="8753"/>
                    <a:pt x="47950" y="8592"/>
                    <a:pt x="47986" y="8430"/>
                  </a:cubicBezTo>
                  <a:cubicBezTo>
                    <a:pt x="47989" y="8384"/>
                    <a:pt x="47989" y="8343"/>
                    <a:pt x="47993" y="8297"/>
                  </a:cubicBezTo>
                  <a:cubicBezTo>
                    <a:pt x="48045" y="8047"/>
                    <a:pt x="48063" y="7790"/>
                    <a:pt x="48085" y="7540"/>
                  </a:cubicBezTo>
                  <a:cubicBezTo>
                    <a:pt x="48096" y="7374"/>
                    <a:pt x="48136" y="7213"/>
                    <a:pt x="48136" y="7049"/>
                  </a:cubicBezTo>
                  <a:cubicBezTo>
                    <a:pt x="48142" y="6980"/>
                    <a:pt x="48142" y="6906"/>
                    <a:pt x="48142" y="6833"/>
                  </a:cubicBezTo>
                  <a:lnTo>
                    <a:pt x="48164" y="149"/>
                  </a:lnTo>
                  <a:lnTo>
                    <a:pt x="48164" y="149"/>
                  </a:lnTo>
                  <a:cubicBezTo>
                    <a:pt x="48162" y="379"/>
                    <a:pt x="48120" y="607"/>
                    <a:pt x="48102" y="834"/>
                  </a:cubicBezTo>
                  <a:cubicBezTo>
                    <a:pt x="48081" y="1090"/>
                    <a:pt x="48061" y="1347"/>
                    <a:pt x="48013" y="1603"/>
                  </a:cubicBezTo>
                  <a:cubicBezTo>
                    <a:pt x="47978" y="1805"/>
                    <a:pt x="47916" y="2005"/>
                    <a:pt x="47857" y="2207"/>
                  </a:cubicBezTo>
                  <a:cubicBezTo>
                    <a:pt x="47797" y="2451"/>
                    <a:pt x="47740" y="2695"/>
                    <a:pt x="47657" y="2934"/>
                  </a:cubicBezTo>
                  <a:cubicBezTo>
                    <a:pt x="47587" y="3132"/>
                    <a:pt x="47496" y="3325"/>
                    <a:pt x="47413" y="3517"/>
                  </a:cubicBezTo>
                  <a:cubicBezTo>
                    <a:pt x="47304" y="3770"/>
                    <a:pt x="47191" y="4022"/>
                    <a:pt x="47056" y="4273"/>
                  </a:cubicBezTo>
                  <a:cubicBezTo>
                    <a:pt x="46872" y="4614"/>
                    <a:pt x="46676" y="4955"/>
                    <a:pt x="46444" y="5286"/>
                  </a:cubicBezTo>
                  <a:cubicBezTo>
                    <a:pt x="46409" y="5339"/>
                    <a:pt x="46363" y="5395"/>
                    <a:pt x="46323" y="5448"/>
                  </a:cubicBezTo>
                  <a:cubicBezTo>
                    <a:pt x="46080" y="5785"/>
                    <a:pt x="45820" y="6114"/>
                    <a:pt x="45527" y="6443"/>
                  </a:cubicBezTo>
                  <a:cubicBezTo>
                    <a:pt x="45476" y="6502"/>
                    <a:pt x="45430" y="6562"/>
                    <a:pt x="45375" y="6623"/>
                  </a:cubicBezTo>
                  <a:cubicBezTo>
                    <a:pt x="45067" y="6960"/>
                    <a:pt x="44723" y="7293"/>
                    <a:pt x="44362" y="7623"/>
                  </a:cubicBezTo>
                  <a:cubicBezTo>
                    <a:pt x="44128" y="7825"/>
                    <a:pt x="43879" y="8024"/>
                    <a:pt x="43629" y="8222"/>
                  </a:cubicBezTo>
                  <a:cubicBezTo>
                    <a:pt x="43403" y="8404"/>
                    <a:pt x="43189" y="8586"/>
                    <a:pt x="42946" y="8764"/>
                  </a:cubicBezTo>
                  <a:cubicBezTo>
                    <a:pt x="42680" y="8957"/>
                    <a:pt x="42385" y="9141"/>
                    <a:pt x="42096" y="9329"/>
                  </a:cubicBezTo>
                  <a:cubicBezTo>
                    <a:pt x="41791" y="9529"/>
                    <a:pt x="41496" y="9735"/>
                    <a:pt x="41167" y="9923"/>
                  </a:cubicBezTo>
                  <a:cubicBezTo>
                    <a:pt x="40448" y="10345"/>
                    <a:pt x="39679" y="10718"/>
                    <a:pt x="38899" y="11074"/>
                  </a:cubicBezTo>
                  <a:cubicBezTo>
                    <a:pt x="38671" y="11177"/>
                    <a:pt x="38443" y="11269"/>
                    <a:pt x="38215" y="11366"/>
                  </a:cubicBezTo>
                  <a:cubicBezTo>
                    <a:pt x="37599" y="11623"/>
                    <a:pt x="36969" y="11863"/>
                    <a:pt x="36319" y="12085"/>
                  </a:cubicBezTo>
                  <a:cubicBezTo>
                    <a:pt x="36093" y="12162"/>
                    <a:pt x="35862" y="12245"/>
                    <a:pt x="35628" y="12318"/>
                  </a:cubicBezTo>
                  <a:cubicBezTo>
                    <a:pt x="35222" y="12447"/>
                    <a:pt x="34808" y="12560"/>
                    <a:pt x="34388" y="12675"/>
                  </a:cubicBezTo>
                  <a:cubicBezTo>
                    <a:pt x="34073" y="12760"/>
                    <a:pt x="33768" y="12851"/>
                    <a:pt x="33443" y="12927"/>
                  </a:cubicBezTo>
                  <a:cubicBezTo>
                    <a:pt x="33007" y="13036"/>
                    <a:pt x="32559" y="13123"/>
                    <a:pt x="32113" y="13214"/>
                  </a:cubicBezTo>
                  <a:cubicBezTo>
                    <a:pt x="31814" y="13273"/>
                    <a:pt x="31513" y="13345"/>
                    <a:pt x="31206" y="13398"/>
                  </a:cubicBezTo>
                  <a:cubicBezTo>
                    <a:pt x="30309" y="13557"/>
                    <a:pt x="29392" y="13683"/>
                    <a:pt x="28474" y="13780"/>
                  </a:cubicBezTo>
                  <a:cubicBezTo>
                    <a:pt x="28191" y="13808"/>
                    <a:pt x="27908" y="13824"/>
                    <a:pt x="27624" y="13850"/>
                  </a:cubicBezTo>
                  <a:cubicBezTo>
                    <a:pt x="27082" y="13895"/>
                    <a:pt x="26537" y="13933"/>
                    <a:pt x="25988" y="13959"/>
                  </a:cubicBezTo>
                  <a:cubicBezTo>
                    <a:pt x="25643" y="13975"/>
                    <a:pt x="25297" y="13981"/>
                    <a:pt x="24952" y="13988"/>
                  </a:cubicBezTo>
                  <a:cubicBezTo>
                    <a:pt x="24670" y="13991"/>
                    <a:pt x="24387" y="13994"/>
                    <a:pt x="24104" y="13994"/>
                  </a:cubicBezTo>
                  <a:cubicBezTo>
                    <a:pt x="23945" y="13994"/>
                    <a:pt x="23786" y="13993"/>
                    <a:pt x="23627" y="13990"/>
                  </a:cubicBezTo>
                  <a:cubicBezTo>
                    <a:pt x="23260" y="13988"/>
                    <a:pt x="22892" y="13975"/>
                    <a:pt x="22523" y="13961"/>
                  </a:cubicBezTo>
                  <a:cubicBezTo>
                    <a:pt x="22123" y="13947"/>
                    <a:pt x="21715" y="13927"/>
                    <a:pt x="21313" y="13897"/>
                  </a:cubicBezTo>
                  <a:cubicBezTo>
                    <a:pt x="20938" y="13872"/>
                    <a:pt x="20566" y="13842"/>
                    <a:pt x="20192" y="13802"/>
                  </a:cubicBezTo>
                  <a:cubicBezTo>
                    <a:pt x="19789" y="13765"/>
                    <a:pt x="19389" y="13719"/>
                    <a:pt x="18991" y="13668"/>
                  </a:cubicBezTo>
                  <a:cubicBezTo>
                    <a:pt x="18635" y="13622"/>
                    <a:pt x="18280" y="13572"/>
                    <a:pt x="17923" y="13515"/>
                  </a:cubicBezTo>
                  <a:cubicBezTo>
                    <a:pt x="17491" y="13452"/>
                    <a:pt x="17068" y="13372"/>
                    <a:pt x="16642" y="13295"/>
                  </a:cubicBezTo>
                  <a:cubicBezTo>
                    <a:pt x="16309" y="13230"/>
                    <a:pt x="15974" y="13164"/>
                    <a:pt x="15645" y="13093"/>
                  </a:cubicBezTo>
                  <a:cubicBezTo>
                    <a:pt x="15142" y="12982"/>
                    <a:pt x="14645" y="12857"/>
                    <a:pt x="14151" y="12731"/>
                  </a:cubicBezTo>
                  <a:cubicBezTo>
                    <a:pt x="13880" y="12653"/>
                    <a:pt x="13597" y="12584"/>
                    <a:pt x="13325" y="12503"/>
                  </a:cubicBezTo>
                  <a:cubicBezTo>
                    <a:pt x="12442" y="12245"/>
                    <a:pt x="11578" y="11958"/>
                    <a:pt x="10738" y="11631"/>
                  </a:cubicBezTo>
                  <a:cubicBezTo>
                    <a:pt x="10326" y="11473"/>
                    <a:pt x="9924" y="11292"/>
                    <a:pt x="9528" y="11116"/>
                  </a:cubicBezTo>
                  <a:cubicBezTo>
                    <a:pt x="9318" y="11025"/>
                    <a:pt x="9104" y="10940"/>
                    <a:pt x="8906" y="10845"/>
                  </a:cubicBezTo>
                  <a:cubicBezTo>
                    <a:pt x="8294" y="10555"/>
                    <a:pt x="7705" y="10250"/>
                    <a:pt x="7139" y="9921"/>
                  </a:cubicBezTo>
                  <a:cubicBezTo>
                    <a:pt x="2388" y="7184"/>
                    <a:pt x="23" y="3586"/>
                    <a:pt x="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76"/>
            <p:cNvSpPr/>
            <p:nvPr/>
          </p:nvSpPr>
          <p:spPr>
            <a:xfrm>
              <a:off x="6147720" y="3535578"/>
              <a:ext cx="589980" cy="224879"/>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76"/>
            <p:cNvSpPr/>
            <p:nvPr/>
          </p:nvSpPr>
          <p:spPr>
            <a:xfrm>
              <a:off x="6147720" y="3535578"/>
              <a:ext cx="589980" cy="224879"/>
            </a:xfrm>
            <a:custGeom>
              <a:avLst/>
              <a:gdLst/>
              <a:ahLst/>
              <a:cxnLst/>
              <a:rect l="l" t="t" r="r" b="b"/>
              <a:pathLst>
                <a:path w="48142" h="18350" extrusionOk="0">
                  <a:moveTo>
                    <a:pt x="13" y="0"/>
                  </a:moveTo>
                  <a:lnTo>
                    <a:pt x="1" y="4430"/>
                  </a:lnTo>
                  <a:cubicBezTo>
                    <a:pt x="31" y="7994"/>
                    <a:pt x="2390" y="11554"/>
                    <a:pt x="7099" y="14274"/>
                  </a:cubicBezTo>
                  <a:cubicBezTo>
                    <a:pt x="7671" y="14603"/>
                    <a:pt x="8260" y="14910"/>
                    <a:pt x="8872" y="15199"/>
                  </a:cubicBezTo>
                  <a:cubicBezTo>
                    <a:pt x="9064" y="15288"/>
                    <a:pt x="9262" y="15365"/>
                    <a:pt x="9460" y="15452"/>
                  </a:cubicBezTo>
                  <a:cubicBezTo>
                    <a:pt x="9829" y="15615"/>
                    <a:pt x="10197" y="15789"/>
                    <a:pt x="10576" y="15938"/>
                  </a:cubicBezTo>
                  <a:cubicBezTo>
                    <a:pt x="10621" y="15958"/>
                    <a:pt x="10667" y="15970"/>
                    <a:pt x="10710" y="15983"/>
                  </a:cubicBezTo>
                  <a:cubicBezTo>
                    <a:pt x="11542" y="16310"/>
                    <a:pt x="12410" y="16597"/>
                    <a:pt x="13288" y="16857"/>
                  </a:cubicBezTo>
                  <a:cubicBezTo>
                    <a:pt x="13361" y="16877"/>
                    <a:pt x="13428" y="16905"/>
                    <a:pt x="13504" y="16928"/>
                  </a:cubicBezTo>
                  <a:cubicBezTo>
                    <a:pt x="13700" y="16986"/>
                    <a:pt x="13916" y="17023"/>
                    <a:pt x="14120" y="17077"/>
                  </a:cubicBezTo>
                  <a:cubicBezTo>
                    <a:pt x="14613" y="17208"/>
                    <a:pt x="15104" y="17332"/>
                    <a:pt x="15613" y="17445"/>
                  </a:cubicBezTo>
                  <a:cubicBezTo>
                    <a:pt x="15750" y="17473"/>
                    <a:pt x="15875" y="17515"/>
                    <a:pt x="16010" y="17542"/>
                  </a:cubicBezTo>
                  <a:cubicBezTo>
                    <a:pt x="16208" y="17584"/>
                    <a:pt x="16406" y="17610"/>
                    <a:pt x="16604" y="17643"/>
                  </a:cubicBezTo>
                  <a:cubicBezTo>
                    <a:pt x="17030" y="17727"/>
                    <a:pt x="17460" y="17802"/>
                    <a:pt x="17888" y="17867"/>
                  </a:cubicBezTo>
                  <a:cubicBezTo>
                    <a:pt x="18060" y="17895"/>
                    <a:pt x="18228" y="17935"/>
                    <a:pt x="18399" y="17956"/>
                  </a:cubicBezTo>
                  <a:cubicBezTo>
                    <a:pt x="18581" y="17984"/>
                    <a:pt x="18773" y="17996"/>
                    <a:pt x="18953" y="18020"/>
                  </a:cubicBezTo>
                  <a:cubicBezTo>
                    <a:pt x="19355" y="18069"/>
                    <a:pt x="19758" y="18115"/>
                    <a:pt x="20160" y="18153"/>
                  </a:cubicBezTo>
                  <a:cubicBezTo>
                    <a:pt x="20352" y="18172"/>
                    <a:pt x="20544" y="18204"/>
                    <a:pt x="20736" y="18218"/>
                  </a:cubicBezTo>
                  <a:cubicBezTo>
                    <a:pt x="20919" y="18234"/>
                    <a:pt x="21099" y="18238"/>
                    <a:pt x="21275" y="18248"/>
                  </a:cubicBezTo>
                  <a:cubicBezTo>
                    <a:pt x="21681" y="18273"/>
                    <a:pt x="22083" y="18295"/>
                    <a:pt x="22491" y="18313"/>
                  </a:cubicBezTo>
                  <a:cubicBezTo>
                    <a:pt x="22696" y="18321"/>
                    <a:pt x="22904" y="18343"/>
                    <a:pt x="23108" y="18349"/>
                  </a:cubicBezTo>
                  <a:cubicBezTo>
                    <a:pt x="23126" y="18349"/>
                    <a:pt x="23145" y="18349"/>
                    <a:pt x="23164" y="18349"/>
                  </a:cubicBezTo>
                  <a:cubicBezTo>
                    <a:pt x="23275" y="18349"/>
                    <a:pt x="23384" y="18346"/>
                    <a:pt x="23494" y="18346"/>
                  </a:cubicBezTo>
                  <a:cubicBezTo>
                    <a:pt x="23528" y="18346"/>
                    <a:pt x="23561" y="18346"/>
                    <a:pt x="23595" y="18347"/>
                  </a:cubicBezTo>
                  <a:cubicBezTo>
                    <a:pt x="23723" y="18347"/>
                    <a:pt x="23851" y="18348"/>
                    <a:pt x="23979" y="18348"/>
                  </a:cubicBezTo>
                  <a:cubicBezTo>
                    <a:pt x="24292" y="18348"/>
                    <a:pt x="24605" y="18345"/>
                    <a:pt x="24920" y="18337"/>
                  </a:cubicBezTo>
                  <a:cubicBezTo>
                    <a:pt x="24959" y="18336"/>
                    <a:pt x="24997" y="18336"/>
                    <a:pt x="25036" y="18336"/>
                  </a:cubicBezTo>
                  <a:cubicBezTo>
                    <a:pt x="25148" y="18336"/>
                    <a:pt x="25261" y="18338"/>
                    <a:pt x="25373" y="18338"/>
                  </a:cubicBezTo>
                  <a:cubicBezTo>
                    <a:pt x="25439" y="18338"/>
                    <a:pt x="25505" y="18337"/>
                    <a:pt x="25570" y="18335"/>
                  </a:cubicBezTo>
                  <a:cubicBezTo>
                    <a:pt x="25701" y="18329"/>
                    <a:pt x="25826" y="18313"/>
                    <a:pt x="25956" y="18309"/>
                  </a:cubicBezTo>
                  <a:cubicBezTo>
                    <a:pt x="26505" y="18285"/>
                    <a:pt x="27048" y="18246"/>
                    <a:pt x="27591" y="18200"/>
                  </a:cubicBezTo>
                  <a:cubicBezTo>
                    <a:pt x="27807" y="18182"/>
                    <a:pt x="28023" y="18178"/>
                    <a:pt x="28242" y="18157"/>
                  </a:cubicBezTo>
                  <a:cubicBezTo>
                    <a:pt x="28304" y="18149"/>
                    <a:pt x="28373" y="18135"/>
                    <a:pt x="28441" y="18129"/>
                  </a:cubicBezTo>
                  <a:cubicBezTo>
                    <a:pt x="29358" y="18032"/>
                    <a:pt x="30273" y="17909"/>
                    <a:pt x="31174" y="17746"/>
                  </a:cubicBezTo>
                  <a:cubicBezTo>
                    <a:pt x="31214" y="17741"/>
                    <a:pt x="31265" y="17739"/>
                    <a:pt x="31311" y="17729"/>
                  </a:cubicBezTo>
                  <a:cubicBezTo>
                    <a:pt x="31571" y="17683"/>
                    <a:pt x="31820" y="17618"/>
                    <a:pt x="32082" y="17564"/>
                  </a:cubicBezTo>
                  <a:cubicBezTo>
                    <a:pt x="32527" y="17475"/>
                    <a:pt x="32975" y="17386"/>
                    <a:pt x="33411" y="17281"/>
                  </a:cubicBezTo>
                  <a:cubicBezTo>
                    <a:pt x="33728" y="17202"/>
                    <a:pt x="34041" y="17113"/>
                    <a:pt x="34352" y="17027"/>
                  </a:cubicBezTo>
                  <a:cubicBezTo>
                    <a:pt x="34770" y="16912"/>
                    <a:pt x="35188" y="16802"/>
                    <a:pt x="35602" y="16671"/>
                  </a:cubicBezTo>
                  <a:cubicBezTo>
                    <a:pt x="35681" y="16645"/>
                    <a:pt x="35778" y="16625"/>
                    <a:pt x="35861" y="16597"/>
                  </a:cubicBezTo>
                  <a:cubicBezTo>
                    <a:pt x="36002" y="16550"/>
                    <a:pt x="36139" y="16487"/>
                    <a:pt x="36281" y="16437"/>
                  </a:cubicBezTo>
                  <a:cubicBezTo>
                    <a:pt x="36931" y="16217"/>
                    <a:pt x="37559" y="15977"/>
                    <a:pt x="38175" y="15718"/>
                  </a:cubicBezTo>
                  <a:cubicBezTo>
                    <a:pt x="38409" y="15621"/>
                    <a:pt x="38641" y="15528"/>
                    <a:pt x="38865" y="15425"/>
                  </a:cubicBezTo>
                  <a:cubicBezTo>
                    <a:pt x="39647" y="15072"/>
                    <a:pt x="40416" y="14696"/>
                    <a:pt x="41135" y="14278"/>
                  </a:cubicBezTo>
                  <a:cubicBezTo>
                    <a:pt x="41236" y="14222"/>
                    <a:pt x="41333" y="14161"/>
                    <a:pt x="41428" y="14105"/>
                  </a:cubicBezTo>
                  <a:cubicBezTo>
                    <a:pt x="41656" y="13969"/>
                    <a:pt x="41848" y="13824"/>
                    <a:pt x="42064" y="13683"/>
                  </a:cubicBezTo>
                  <a:cubicBezTo>
                    <a:pt x="42353" y="13495"/>
                    <a:pt x="42646" y="13309"/>
                    <a:pt x="42914" y="13113"/>
                  </a:cubicBezTo>
                  <a:cubicBezTo>
                    <a:pt x="43158" y="12937"/>
                    <a:pt x="43366" y="12756"/>
                    <a:pt x="43593" y="12574"/>
                  </a:cubicBezTo>
                  <a:cubicBezTo>
                    <a:pt x="43841" y="12376"/>
                    <a:pt x="44095" y="12178"/>
                    <a:pt x="44322" y="11970"/>
                  </a:cubicBezTo>
                  <a:cubicBezTo>
                    <a:pt x="44374" y="11930"/>
                    <a:pt x="44429" y="11889"/>
                    <a:pt x="44475" y="11849"/>
                  </a:cubicBezTo>
                  <a:cubicBezTo>
                    <a:pt x="44786" y="11562"/>
                    <a:pt x="45071" y="11269"/>
                    <a:pt x="45341" y="10975"/>
                  </a:cubicBezTo>
                  <a:cubicBezTo>
                    <a:pt x="45398" y="10914"/>
                    <a:pt x="45444" y="10852"/>
                    <a:pt x="45495" y="10789"/>
                  </a:cubicBezTo>
                  <a:cubicBezTo>
                    <a:pt x="45660" y="10609"/>
                    <a:pt x="45824" y="10427"/>
                    <a:pt x="45969" y="10242"/>
                  </a:cubicBezTo>
                  <a:cubicBezTo>
                    <a:pt x="46084" y="10096"/>
                    <a:pt x="46185" y="9945"/>
                    <a:pt x="46292" y="9801"/>
                  </a:cubicBezTo>
                  <a:cubicBezTo>
                    <a:pt x="46331" y="9745"/>
                    <a:pt x="46371" y="9694"/>
                    <a:pt x="46405" y="9640"/>
                  </a:cubicBezTo>
                  <a:cubicBezTo>
                    <a:pt x="46597" y="9365"/>
                    <a:pt x="46781" y="9087"/>
                    <a:pt x="46931" y="8804"/>
                  </a:cubicBezTo>
                  <a:cubicBezTo>
                    <a:pt x="46973" y="8745"/>
                    <a:pt x="46989" y="8681"/>
                    <a:pt x="47021" y="8622"/>
                  </a:cubicBezTo>
                  <a:cubicBezTo>
                    <a:pt x="47153" y="8372"/>
                    <a:pt x="47266" y="8123"/>
                    <a:pt x="47373" y="7873"/>
                  </a:cubicBezTo>
                  <a:cubicBezTo>
                    <a:pt x="47437" y="7726"/>
                    <a:pt x="47522" y="7582"/>
                    <a:pt x="47577" y="7433"/>
                  </a:cubicBezTo>
                  <a:cubicBezTo>
                    <a:pt x="47593" y="7386"/>
                    <a:pt x="47605" y="7334"/>
                    <a:pt x="47621" y="7283"/>
                  </a:cubicBezTo>
                  <a:cubicBezTo>
                    <a:pt x="47702" y="7045"/>
                    <a:pt x="47769" y="6805"/>
                    <a:pt x="47825" y="6566"/>
                  </a:cubicBezTo>
                  <a:cubicBezTo>
                    <a:pt x="47872" y="6403"/>
                    <a:pt x="47934" y="6243"/>
                    <a:pt x="47970" y="6080"/>
                  </a:cubicBezTo>
                  <a:cubicBezTo>
                    <a:pt x="47973" y="6037"/>
                    <a:pt x="47973" y="5995"/>
                    <a:pt x="47977" y="5947"/>
                  </a:cubicBezTo>
                  <a:cubicBezTo>
                    <a:pt x="48029" y="5696"/>
                    <a:pt x="48047" y="5442"/>
                    <a:pt x="48069" y="5191"/>
                  </a:cubicBezTo>
                  <a:cubicBezTo>
                    <a:pt x="48080" y="5024"/>
                    <a:pt x="48120" y="4862"/>
                    <a:pt x="48120" y="4699"/>
                  </a:cubicBezTo>
                  <a:cubicBezTo>
                    <a:pt x="48126" y="4628"/>
                    <a:pt x="48126" y="4559"/>
                    <a:pt x="48126" y="4487"/>
                  </a:cubicBezTo>
                  <a:lnTo>
                    <a:pt x="48142" y="220"/>
                  </a:lnTo>
                  <a:lnTo>
                    <a:pt x="48142" y="220"/>
                  </a:lnTo>
                  <a:cubicBezTo>
                    <a:pt x="48132" y="426"/>
                    <a:pt x="48104" y="628"/>
                    <a:pt x="48086" y="834"/>
                  </a:cubicBezTo>
                  <a:cubicBezTo>
                    <a:pt x="48065" y="1090"/>
                    <a:pt x="48045" y="1345"/>
                    <a:pt x="47997" y="1603"/>
                  </a:cubicBezTo>
                  <a:cubicBezTo>
                    <a:pt x="47962" y="1805"/>
                    <a:pt x="47900" y="2005"/>
                    <a:pt x="47843" y="2207"/>
                  </a:cubicBezTo>
                  <a:cubicBezTo>
                    <a:pt x="47781" y="2451"/>
                    <a:pt x="47724" y="2695"/>
                    <a:pt x="47641" y="2934"/>
                  </a:cubicBezTo>
                  <a:cubicBezTo>
                    <a:pt x="47571" y="3132"/>
                    <a:pt x="47480" y="3325"/>
                    <a:pt x="47397" y="3517"/>
                  </a:cubicBezTo>
                  <a:cubicBezTo>
                    <a:pt x="47288" y="3770"/>
                    <a:pt x="47175" y="4022"/>
                    <a:pt x="47040" y="4273"/>
                  </a:cubicBezTo>
                  <a:cubicBezTo>
                    <a:pt x="46856" y="4614"/>
                    <a:pt x="46660" y="4955"/>
                    <a:pt x="46428" y="5286"/>
                  </a:cubicBezTo>
                  <a:cubicBezTo>
                    <a:pt x="46393" y="5339"/>
                    <a:pt x="46347" y="5395"/>
                    <a:pt x="46307" y="5448"/>
                  </a:cubicBezTo>
                  <a:cubicBezTo>
                    <a:pt x="46064" y="5785"/>
                    <a:pt x="45804" y="6114"/>
                    <a:pt x="45511" y="6443"/>
                  </a:cubicBezTo>
                  <a:cubicBezTo>
                    <a:pt x="45460" y="6502"/>
                    <a:pt x="45414" y="6562"/>
                    <a:pt x="45359" y="6623"/>
                  </a:cubicBezTo>
                  <a:cubicBezTo>
                    <a:pt x="45051" y="6960"/>
                    <a:pt x="44707" y="7293"/>
                    <a:pt x="44346" y="7623"/>
                  </a:cubicBezTo>
                  <a:cubicBezTo>
                    <a:pt x="44112" y="7825"/>
                    <a:pt x="43863" y="8024"/>
                    <a:pt x="43613" y="8222"/>
                  </a:cubicBezTo>
                  <a:cubicBezTo>
                    <a:pt x="43389" y="8404"/>
                    <a:pt x="43173" y="8586"/>
                    <a:pt x="42930" y="8764"/>
                  </a:cubicBezTo>
                  <a:cubicBezTo>
                    <a:pt x="42664" y="8957"/>
                    <a:pt x="42369" y="9141"/>
                    <a:pt x="42080" y="9329"/>
                  </a:cubicBezTo>
                  <a:cubicBezTo>
                    <a:pt x="41775" y="9529"/>
                    <a:pt x="41480" y="9735"/>
                    <a:pt x="41151" y="9923"/>
                  </a:cubicBezTo>
                  <a:cubicBezTo>
                    <a:pt x="40432" y="10345"/>
                    <a:pt x="39663" y="10718"/>
                    <a:pt x="38883" y="11074"/>
                  </a:cubicBezTo>
                  <a:cubicBezTo>
                    <a:pt x="38655" y="11177"/>
                    <a:pt x="38427" y="11269"/>
                    <a:pt x="38199" y="11366"/>
                  </a:cubicBezTo>
                  <a:cubicBezTo>
                    <a:pt x="37583" y="11623"/>
                    <a:pt x="36955" y="11863"/>
                    <a:pt x="36303" y="12085"/>
                  </a:cubicBezTo>
                  <a:cubicBezTo>
                    <a:pt x="36077" y="12162"/>
                    <a:pt x="35846" y="12245"/>
                    <a:pt x="35614" y="12318"/>
                  </a:cubicBezTo>
                  <a:cubicBezTo>
                    <a:pt x="35206" y="12447"/>
                    <a:pt x="34792" y="12560"/>
                    <a:pt x="34372" y="12675"/>
                  </a:cubicBezTo>
                  <a:cubicBezTo>
                    <a:pt x="34057" y="12760"/>
                    <a:pt x="33752" y="12851"/>
                    <a:pt x="33427" y="12927"/>
                  </a:cubicBezTo>
                  <a:cubicBezTo>
                    <a:pt x="32991" y="13036"/>
                    <a:pt x="32543" y="13121"/>
                    <a:pt x="32097" y="13214"/>
                  </a:cubicBezTo>
                  <a:cubicBezTo>
                    <a:pt x="31798" y="13273"/>
                    <a:pt x="31497" y="13345"/>
                    <a:pt x="31190" y="13398"/>
                  </a:cubicBezTo>
                  <a:cubicBezTo>
                    <a:pt x="30293" y="13557"/>
                    <a:pt x="29376" y="13683"/>
                    <a:pt x="28458" y="13780"/>
                  </a:cubicBezTo>
                  <a:cubicBezTo>
                    <a:pt x="28175" y="13808"/>
                    <a:pt x="27892" y="13824"/>
                    <a:pt x="27608" y="13850"/>
                  </a:cubicBezTo>
                  <a:cubicBezTo>
                    <a:pt x="27066" y="13895"/>
                    <a:pt x="26523" y="13933"/>
                    <a:pt x="25972" y="13959"/>
                  </a:cubicBezTo>
                  <a:cubicBezTo>
                    <a:pt x="25627" y="13975"/>
                    <a:pt x="25281" y="13981"/>
                    <a:pt x="24936" y="13988"/>
                  </a:cubicBezTo>
                  <a:cubicBezTo>
                    <a:pt x="24654" y="13991"/>
                    <a:pt x="24371" y="13994"/>
                    <a:pt x="24088" y="13994"/>
                  </a:cubicBezTo>
                  <a:cubicBezTo>
                    <a:pt x="23929" y="13994"/>
                    <a:pt x="23770" y="13993"/>
                    <a:pt x="23611" y="13990"/>
                  </a:cubicBezTo>
                  <a:cubicBezTo>
                    <a:pt x="23244" y="13988"/>
                    <a:pt x="22876" y="13975"/>
                    <a:pt x="22507" y="13961"/>
                  </a:cubicBezTo>
                  <a:cubicBezTo>
                    <a:pt x="22107" y="13947"/>
                    <a:pt x="21699" y="13927"/>
                    <a:pt x="21297" y="13897"/>
                  </a:cubicBezTo>
                  <a:cubicBezTo>
                    <a:pt x="20922" y="13872"/>
                    <a:pt x="20550" y="13842"/>
                    <a:pt x="20176" y="13802"/>
                  </a:cubicBezTo>
                  <a:cubicBezTo>
                    <a:pt x="19773" y="13765"/>
                    <a:pt x="19373" y="13719"/>
                    <a:pt x="18975" y="13668"/>
                  </a:cubicBezTo>
                  <a:cubicBezTo>
                    <a:pt x="18621" y="13622"/>
                    <a:pt x="18264" y="13572"/>
                    <a:pt x="17907" y="13515"/>
                  </a:cubicBezTo>
                  <a:cubicBezTo>
                    <a:pt x="17475" y="13452"/>
                    <a:pt x="17052" y="13372"/>
                    <a:pt x="16626" y="13295"/>
                  </a:cubicBezTo>
                  <a:cubicBezTo>
                    <a:pt x="16293" y="13230"/>
                    <a:pt x="15958" y="13164"/>
                    <a:pt x="15631" y="13093"/>
                  </a:cubicBezTo>
                  <a:cubicBezTo>
                    <a:pt x="15126" y="12982"/>
                    <a:pt x="14629" y="12857"/>
                    <a:pt x="14135" y="12731"/>
                  </a:cubicBezTo>
                  <a:cubicBezTo>
                    <a:pt x="13864" y="12653"/>
                    <a:pt x="13581" y="12584"/>
                    <a:pt x="13309" y="12503"/>
                  </a:cubicBezTo>
                  <a:cubicBezTo>
                    <a:pt x="12428" y="12245"/>
                    <a:pt x="11562" y="11958"/>
                    <a:pt x="10722" y="11631"/>
                  </a:cubicBezTo>
                  <a:cubicBezTo>
                    <a:pt x="10310" y="11473"/>
                    <a:pt x="9910" y="11292"/>
                    <a:pt x="9512" y="11116"/>
                  </a:cubicBezTo>
                  <a:cubicBezTo>
                    <a:pt x="9302" y="11025"/>
                    <a:pt x="9088" y="10940"/>
                    <a:pt x="8890" y="10845"/>
                  </a:cubicBezTo>
                  <a:cubicBezTo>
                    <a:pt x="8278" y="10555"/>
                    <a:pt x="7689" y="10250"/>
                    <a:pt x="7123" y="9921"/>
                  </a:cubicBezTo>
                  <a:cubicBezTo>
                    <a:pt x="2372" y="7184"/>
                    <a:pt x="7" y="3586"/>
                    <a:pt x="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76"/>
            <p:cNvSpPr/>
            <p:nvPr/>
          </p:nvSpPr>
          <p:spPr>
            <a:xfrm>
              <a:off x="6118788" y="3365576"/>
              <a:ext cx="648057" cy="341682"/>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2B42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76"/>
            <p:cNvSpPr/>
            <p:nvPr/>
          </p:nvSpPr>
          <p:spPr>
            <a:xfrm>
              <a:off x="6118788" y="3365576"/>
              <a:ext cx="648057" cy="341682"/>
            </a:xfrm>
            <a:custGeom>
              <a:avLst/>
              <a:gdLst/>
              <a:ahLst/>
              <a:cxnLst/>
              <a:rect l="l" t="t" r="r" b="b"/>
              <a:pathLst>
                <a:path w="52881" h="27881" extrusionOk="0">
                  <a:moveTo>
                    <a:pt x="26371" y="1"/>
                  </a:moveTo>
                  <a:cubicBezTo>
                    <a:pt x="20211" y="1"/>
                    <a:pt x="14057" y="1363"/>
                    <a:pt x="9371" y="4085"/>
                  </a:cubicBezTo>
                  <a:cubicBezTo>
                    <a:pt x="0" y="9531"/>
                    <a:pt x="52" y="18351"/>
                    <a:pt x="9484" y="23794"/>
                  </a:cubicBezTo>
                  <a:cubicBezTo>
                    <a:pt x="14201" y="26518"/>
                    <a:pt x="20370" y="27881"/>
                    <a:pt x="26530" y="27881"/>
                  </a:cubicBezTo>
                  <a:cubicBezTo>
                    <a:pt x="32685" y="27881"/>
                    <a:pt x="38831" y="26520"/>
                    <a:pt x="43512" y="23798"/>
                  </a:cubicBezTo>
                  <a:cubicBezTo>
                    <a:pt x="52880" y="18356"/>
                    <a:pt x="52831" y="9527"/>
                    <a:pt x="43401" y="4081"/>
                  </a:cubicBezTo>
                  <a:cubicBezTo>
                    <a:pt x="38688" y="1360"/>
                    <a:pt x="32526" y="1"/>
                    <a:pt x="26371" y="1"/>
                  </a:cubicBezTo>
                  <a:close/>
                </a:path>
              </a:pathLst>
            </a:custGeom>
            <a:solidFill>
              <a:srgbClr val="FFD8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76"/>
            <p:cNvSpPr/>
            <p:nvPr/>
          </p:nvSpPr>
          <p:spPr>
            <a:xfrm>
              <a:off x="6118788" y="3379962"/>
              <a:ext cx="648057" cy="327294"/>
            </a:xfrm>
            <a:custGeom>
              <a:avLst/>
              <a:gdLst/>
              <a:ahLst/>
              <a:cxnLst/>
              <a:rect l="l" t="t" r="r" b="b"/>
              <a:pathLst>
                <a:path w="52881" h="26707" extrusionOk="0">
                  <a:moveTo>
                    <a:pt x="26369" y="1"/>
                  </a:moveTo>
                  <a:cubicBezTo>
                    <a:pt x="20209" y="1"/>
                    <a:pt x="14057" y="1363"/>
                    <a:pt x="9371" y="4086"/>
                  </a:cubicBezTo>
                  <a:cubicBezTo>
                    <a:pt x="0" y="9528"/>
                    <a:pt x="52" y="17177"/>
                    <a:pt x="9484" y="22620"/>
                  </a:cubicBezTo>
                  <a:cubicBezTo>
                    <a:pt x="14201" y="25344"/>
                    <a:pt x="20370" y="26707"/>
                    <a:pt x="26530" y="26707"/>
                  </a:cubicBezTo>
                  <a:cubicBezTo>
                    <a:pt x="32685" y="26707"/>
                    <a:pt x="38831" y="25346"/>
                    <a:pt x="43512" y="22624"/>
                  </a:cubicBezTo>
                  <a:cubicBezTo>
                    <a:pt x="52880" y="17182"/>
                    <a:pt x="52837" y="9524"/>
                    <a:pt x="43401" y="4082"/>
                  </a:cubicBezTo>
                  <a:cubicBezTo>
                    <a:pt x="38688" y="1361"/>
                    <a:pt x="32525" y="1"/>
                    <a:pt x="2636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76"/>
            <p:cNvSpPr/>
            <p:nvPr/>
          </p:nvSpPr>
          <p:spPr>
            <a:xfrm>
              <a:off x="6144889" y="3365576"/>
              <a:ext cx="595899" cy="171313"/>
            </a:xfrm>
            <a:custGeom>
              <a:avLst/>
              <a:gdLst/>
              <a:ahLst/>
              <a:cxnLst/>
              <a:rect l="l" t="t" r="r" b="b"/>
              <a:pathLst>
                <a:path w="48625" h="13979" extrusionOk="0">
                  <a:moveTo>
                    <a:pt x="24241" y="1"/>
                  </a:moveTo>
                  <a:cubicBezTo>
                    <a:pt x="18081" y="1"/>
                    <a:pt x="11927" y="1363"/>
                    <a:pt x="7241" y="4085"/>
                  </a:cubicBezTo>
                  <a:cubicBezTo>
                    <a:pt x="2294" y="6958"/>
                    <a:pt x="0" y="10446"/>
                    <a:pt x="299" y="13899"/>
                  </a:cubicBezTo>
                  <a:cubicBezTo>
                    <a:pt x="561" y="10838"/>
                    <a:pt x="2855" y="7807"/>
                    <a:pt x="7241" y="5260"/>
                  </a:cubicBezTo>
                  <a:cubicBezTo>
                    <a:pt x="11927" y="2537"/>
                    <a:pt x="18079" y="1175"/>
                    <a:pt x="24239" y="1175"/>
                  </a:cubicBezTo>
                  <a:cubicBezTo>
                    <a:pt x="30395" y="1175"/>
                    <a:pt x="36558" y="2535"/>
                    <a:pt x="41271" y="5256"/>
                  </a:cubicBezTo>
                  <a:cubicBezTo>
                    <a:pt x="45726" y="7825"/>
                    <a:pt x="48064" y="10890"/>
                    <a:pt x="48329" y="13978"/>
                  </a:cubicBezTo>
                  <a:cubicBezTo>
                    <a:pt x="48624" y="10500"/>
                    <a:pt x="46287" y="6977"/>
                    <a:pt x="41271" y="4081"/>
                  </a:cubicBezTo>
                  <a:cubicBezTo>
                    <a:pt x="36558" y="1360"/>
                    <a:pt x="30396" y="1"/>
                    <a:pt x="242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76"/>
            <p:cNvSpPr/>
            <p:nvPr/>
          </p:nvSpPr>
          <p:spPr>
            <a:xfrm>
              <a:off x="6186566" y="3401334"/>
              <a:ext cx="512320" cy="270161"/>
            </a:xfrm>
            <a:custGeom>
              <a:avLst/>
              <a:gdLst/>
              <a:ahLst/>
              <a:cxnLst/>
              <a:rect l="l" t="t" r="r" b="b"/>
              <a:pathLst>
                <a:path w="41805" h="22045" extrusionOk="0">
                  <a:moveTo>
                    <a:pt x="20843" y="1"/>
                  </a:moveTo>
                  <a:cubicBezTo>
                    <a:pt x="15972" y="1"/>
                    <a:pt x="11107" y="1078"/>
                    <a:pt x="7404" y="3231"/>
                  </a:cubicBezTo>
                  <a:cubicBezTo>
                    <a:pt x="0" y="7538"/>
                    <a:pt x="34" y="14509"/>
                    <a:pt x="7491" y="18812"/>
                  </a:cubicBezTo>
                  <a:cubicBezTo>
                    <a:pt x="11220" y="20967"/>
                    <a:pt x="16098" y="22044"/>
                    <a:pt x="20970" y="22044"/>
                  </a:cubicBezTo>
                  <a:cubicBezTo>
                    <a:pt x="25836" y="22044"/>
                    <a:pt x="30696" y="20969"/>
                    <a:pt x="34397" y="18818"/>
                  </a:cubicBezTo>
                  <a:cubicBezTo>
                    <a:pt x="41804" y="14513"/>
                    <a:pt x="41769" y="7532"/>
                    <a:pt x="34312" y="3229"/>
                  </a:cubicBezTo>
                  <a:cubicBezTo>
                    <a:pt x="30585" y="1077"/>
                    <a:pt x="25711" y="1"/>
                    <a:pt x="2084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76"/>
            <p:cNvSpPr/>
            <p:nvPr/>
          </p:nvSpPr>
          <p:spPr>
            <a:xfrm>
              <a:off x="6196639" y="3410806"/>
              <a:ext cx="492198" cy="267870"/>
            </a:xfrm>
            <a:custGeom>
              <a:avLst/>
              <a:gdLst/>
              <a:ahLst/>
              <a:cxnLst/>
              <a:rect l="l" t="t" r="r" b="b"/>
              <a:pathLst>
                <a:path w="40163" h="21858" extrusionOk="0">
                  <a:moveTo>
                    <a:pt x="20027" y="0"/>
                  </a:moveTo>
                  <a:cubicBezTo>
                    <a:pt x="15347" y="0"/>
                    <a:pt x="10674" y="1068"/>
                    <a:pt x="7114" y="3203"/>
                  </a:cubicBezTo>
                  <a:cubicBezTo>
                    <a:pt x="1" y="7470"/>
                    <a:pt x="40" y="14388"/>
                    <a:pt x="7202" y="18653"/>
                  </a:cubicBezTo>
                  <a:cubicBezTo>
                    <a:pt x="10783" y="20790"/>
                    <a:pt x="15467" y="21857"/>
                    <a:pt x="20145" y="21857"/>
                  </a:cubicBezTo>
                  <a:cubicBezTo>
                    <a:pt x="24820" y="21857"/>
                    <a:pt x="29489" y="20791"/>
                    <a:pt x="33042" y="18659"/>
                  </a:cubicBezTo>
                  <a:cubicBezTo>
                    <a:pt x="40162" y="14388"/>
                    <a:pt x="40120" y="7466"/>
                    <a:pt x="32963" y="3199"/>
                  </a:cubicBezTo>
                  <a:cubicBezTo>
                    <a:pt x="29384" y="1066"/>
                    <a:pt x="24702" y="0"/>
                    <a:pt x="20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76"/>
            <p:cNvSpPr/>
            <p:nvPr/>
          </p:nvSpPr>
          <p:spPr>
            <a:xfrm>
              <a:off x="6294010" y="3451343"/>
              <a:ext cx="297368" cy="168469"/>
            </a:xfrm>
            <a:custGeom>
              <a:avLst/>
              <a:gdLst/>
              <a:ahLst/>
              <a:cxnLst/>
              <a:rect l="l" t="t" r="r" b="b"/>
              <a:pathLst>
                <a:path w="24265" h="13747" extrusionOk="0">
                  <a:moveTo>
                    <a:pt x="22555" y="0"/>
                  </a:moveTo>
                  <a:lnTo>
                    <a:pt x="19845" y="1577"/>
                  </a:lnTo>
                  <a:cubicBezTo>
                    <a:pt x="18465" y="1015"/>
                    <a:pt x="16985" y="732"/>
                    <a:pt x="15570" y="732"/>
                  </a:cubicBezTo>
                  <a:cubicBezTo>
                    <a:pt x="14020" y="732"/>
                    <a:pt x="12549" y="1071"/>
                    <a:pt x="11374" y="1753"/>
                  </a:cubicBezTo>
                  <a:cubicBezTo>
                    <a:pt x="9054" y="3104"/>
                    <a:pt x="9529" y="4832"/>
                    <a:pt x="11227" y="7055"/>
                  </a:cubicBezTo>
                  <a:cubicBezTo>
                    <a:pt x="12433" y="8689"/>
                    <a:pt x="12580" y="9830"/>
                    <a:pt x="11063" y="10716"/>
                  </a:cubicBezTo>
                  <a:cubicBezTo>
                    <a:pt x="10396" y="11103"/>
                    <a:pt x="9559" y="11297"/>
                    <a:pt x="8665" y="11297"/>
                  </a:cubicBezTo>
                  <a:cubicBezTo>
                    <a:pt x="7523" y="11297"/>
                    <a:pt x="6288" y="10981"/>
                    <a:pt x="5193" y="10349"/>
                  </a:cubicBezTo>
                  <a:cubicBezTo>
                    <a:pt x="3687" y="9477"/>
                    <a:pt x="2788" y="8374"/>
                    <a:pt x="2475" y="7423"/>
                  </a:cubicBezTo>
                  <a:lnTo>
                    <a:pt x="0" y="8105"/>
                  </a:lnTo>
                  <a:cubicBezTo>
                    <a:pt x="274" y="9052"/>
                    <a:pt x="1417" y="10280"/>
                    <a:pt x="2968" y="11195"/>
                  </a:cubicBezTo>
                  <a:lnTo>
                    <a:pt x="250" y="12770"/>
                  </a:lnTo>
                  <a:lnTo>
                    <a:pt x="1942" y="13747"/>
                  </a:lnTo>
                  <a:lnTo>
                    <a:pt x="4739" y="12124"/>
                  </a:lnTo>
                  <a:cubicBezTo>
                    <a:pt x="6232" y="12741"/>
                    <a:pt x="7771" y="13018"/>
                    <a:pt x="9207" y="13018"/>
                  </a:cubicBezTo>
                  <a:cubicBezTo>
                    <a:pt x="10917" y="13018"/>
                    <a:pt x="12481" y="12625"/>
                    <a:pt x="13644" y="11948"/>
                  </a:cubicBezTo>
                  <a:cubicBezTo>
                    <a:pt x="16033" y="10561"/>
                    <a:pt x="15989" y="8941"/>
                    <a:pt x="14329" y="6670"/>
                  </a:cubicBezTo>
                  <a:cubicBezTo>
                    <a:pt x="12974" y="4715"/>
                    <a:pt x="12671" y="3740"/>
                    <a:pt x="14064" y="2928"/>
                  </a:cubicBezTo>
                  <a:cubicBezTo>
                    <a:pt x="14604" y="2613"/>
                    <a:pt x="15369" y="2388"/>
                    <a:pt x="16258" y="2388"/>
                  </a:cubicBezTo>
                  <a:cubicBezTo>
                    <a:pt x="17166" y="2388"/>
                    <a:pt x="18204" y="2623"/>
                    <a:pt x="19264" y="3235"/>
                  </a:cubicBezTo>
                  <a:cubicBezTo>
                    <a:pt x="20974" y="4222"/>
                    <a:pt x="21530" y="5222"/>
                    <a:pt x="21756" y="5775"/>
                  </a:cubicBezTo>
                  <a:lnTo>
                    <a:pt x="24167" y="5103"/>
                  </a:lnTo>
                  <a:cubicBezTo>
                    <a:pt x="23900" y="4388"/>
                    <a:pt x="23222" y="3483"/>
                    <a:pt x="21629" y="2516"/>
                  </a:cubicBezTo>
                  <a:lnTo>
                    <a:pt x="24264" y="987"/>
                  </a:lnTo>
                  <a:lnTo>
                    <a:pt x="24264" y="985"/>
                  </a:lnTo>
                  <a:lnTo>
                    <a:pt x="2255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What is TTF?</a:t>
            </a:r>
            <a:endParaRPr/>
          </a:p>
        </p:txBody>
      </p:sp>
      <p:sp>
        <p:nvSpPr>
          <p:cNvPr id="619" name="Google Shape;619;p47"/>
          <p:cNvSpPr txBox="1">
            <a:spLocks noGrp="1"/>
          </p:cNvSpPr>
          <p:nvPr>
            <p:ph type="subTitle" idx="1"/>
          </p:nvPr>
        </p:nvSpPr>
        <p:spPr>
          <a:xfrm>
            <a:off x="720000" y="1177225"/>
            <a:ext cx="4144800" cy="38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(TTF) is a virtual trading point for natural gas in the Netherlands, serving as the primary benchmark for European gas prices. </a:t>
            </a:r>
            <a:endParaRPr/>
          </a:p>
          <a:p>
            <a:pPr marL="0" lvl="0" indent="0" algn="l" rtl="0">
              <a:spcBef>
                <a:spcPts val="0"/>
              </a:spcBef>
              <a:spcAft>
                <a:spcPts val="0"/>
              </a:spcAft>
              <a:buNone/>
            </a:pPr>
            <a:endParaRPr/>
          </a:p>
          <a:p>
            <a:pPr marL="0" lvl="0" indent="0" algn="l" rtl="0">
              <a:spcBef>
                <a:spcPts val="0"/>
              </a:spcBef>
              <a:spcAft>
                <a:spcPts val="0"/>
              </a:spcAft>
              <a:buNone/>
            </a:pPr>
            <a:r>
              <a:rPr lang="en-GB"/>
              <a:t>Established by Gasunie in 2003, the TTF enables gas trading within the Dutch gas network and has grown to become the most liquid gas market in Europe.</a:t>
            </a:r>
            <a:endParaRPr/>
          </a:p>
          <a:p>
            <a:pPr marL="0" lvl="0" indent="0" algn="l" rtl="0">
              <a:spcBef>
                <a:spcPts val="0"/>
              </a:spcBef>
              <a:spcAft>
                <a:spcPts val="0"/>
              </a:spcAft>
              <a:buNone/>
            </a:pPr>
            <a:endParaRPr/>
          </a:p>
          <a:p>
            <a:pPr marL="0" lvl="0" indent="0" algn="l" rtl="0">
              <a:spcBef>
                <a:spcPts val="0"/>
              </a:spcBef>
              <a:spcAft>
                <a:spcPts val="0"/>
              </a:spcAft>
              <a:buNone/>
            </a:pPr>
            <a:r>
              <a:rPr lang="en-GB"/>
              <a:t>Prices in the different trading hubs trade relative to the prices in TTF. </a:t>
            </a:r>
            <a:endParaRPr/>
          </a:p>
          <a:p>
            <a:pPr marL="0" lvl="0" indent="0" algn="l" rtl="0">
              <a:spcBef>
                <a:spcPts val="0"/>
              </a:spcBef>
              <a:spcAft>
                <a:spcPts val="0"/>
              </a:spcAft>
              <a:buNone/>
            </a:pPr>
            <a:endParaRPr/>
          </a:p>
          <a:p>
            <a:pPr marL="0" lvl="0" indent="0" algn="l" rtl="0">
              <a:spcBef>
                <a:spcPts val="0"/>
              </a:spcBef>
              <a:spcAft>
                <a:spcPts val="0"/>
              </a:spcAft>
              <a:buNone/>
            </a:pPr>
            <a:r>
              <a:rPr lang="en-GB"/>
              <a:t>Eg. When prices in THE (Germany) trades at a premium to TTF due to shortages, gas traders can move the gas through pipelines to sell at THE therefore alleviating the shortage.</a:t>
            </a:r>
            <a:endParaRPr/>
          </a:p>
          <a:p>
            <a:pPr marL="0" lvl="0" indent="0" algn="l" rtl="0">
              <a:spcBef>
                <a:spcPts val="0"/>
              </a:spcBef>
              <a:spcAft>
                <a:spcPts val="0"/>
              </a:spcAft>
              <a:buNone/>
            </a:pPr>
            <a:endParaRPr/>
          </a:p>
        </p:txBody>
      </p:sp>
      <p:pic>
        <p:nvPicPr>
          <p:cNvPr id="620" name="Google Shape;620;p47"/>
          <p:cNvPicPr preferRelativeResize="0"/>
          <p:nvPr/>
        </p:nvPicPr>
        <p:blipFill rotWithShape="1">
          <a:blip r:embed="rId3">
            <a:alphaModFix/>
          </a:blip>
          <a:srcRect l="6429" t="4426" r="4268" b="8259"/>
          <a:stretch/>
        </p:blipFill>
        <p:spPr>
          <a:xfrm>
            <a:off x="5206575" y="1093925"/>
            <a:ext cx="3462775" cy="3853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Why focus on TTF?</a:t>
            </a:r>
            <a:endParaRPr/>
          </a:p>
        </p:txBody>
      </p:sp>
      <p:sp>
        <p:nvSpPr>
          <p:cNvPr id="627" name="Google Shape;627;p48"/>
          <p:cNvSpPr txBox="1">
            <a:spLocks noGrp="1"/>
          </p:cNvSpPr>
          <p:nvPr>
            <p:ph type="subTitle" idx="1"/>
          </p:nvPr>
        </p:nvSpPr>
        <p:spPr>
          <a:xfrm>
            <a:off x="720000" y="1177225"/>
            <a:ext cx="4812000" cy="21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Market Significance:</a:t>
            </a:r>
            <a:endParaRPr b="1"/>
          </a:p>
          <a:p>
            <a:pPr marL="0" lvl="0" indent="0" algn="l" rtl="0">
              <a:spcBef>
                <a:spcPts val="0"/>
              </a:spcBef>
              <a:spcAft>
                <a:spcPts val="0"/>
              </a:spcAft>
              <a:buNone/>
            </a:pPr>
            <a:r>
              <a:rPr lang="en-GB"/>
              <a:t>TTF is the primary gas trading hub in Europe and a key benchmark for natural gas prices worldwide. (TTF, JKM, Henry Hub)</a:t>
            </a:r>
            <a:endParaRPr/>
          </a:p>
          <a:p>
            <a:pPr marL="0" lvl="0" indent="0" algn="l" rtl="0">
              <a:spcBef>
                <a:spcPts val="0"/>
              </a:spcBef>
              <a:spcAft>
                <a:spcPts val="0"/>
              </a:spcAft>
              <a:buNone/>
            </a:pPr>
            <a:endParaRPr/>
          </a:p>
          <a:p>
            <a:pPr marL="0" lvl="0" indent="0" algn="l" rtl="0">
              <a:spcBef>
                <a:spcPts val="0"/>
              </a:spcBef>
              <a:spcAft>
                <a:spcPts val="0"/>
              </a:spcAft>
              <a:buNone/>
            </a:pPr>
            <a:r>
              <a:rPr lang="en-GB" b="1"/>
              <a:t>Volatility &amp; Complexity:</a:t>
            </a:r>
            <a:endParaRPr/>
          </a:p>
          <a:p>
            <a:pPr marL="0" lvl="0" indent="0" algn="l" rtl="0">
              <a:spcBef>
                <a:spcPts val="0"/>
              </a:spcBef>
              <a:spcAft>
                <a:spcPts val="0"/>
              </a:spcAft>
              <a:buNone/>
            </a:pPr>
            <a:r>
              <a:rPr lang="en-GB"/>
              <a:t>The European energy market has been highly volatile due to geopolitical events, weather extremes, and evolving supply sources (e.g., LNG imports, renewable energy integration).</a:t>
            </a:r>
            <a:endParaRPr/>
          </a:p>
          <a:p>
            <a:pPr marL="0" lvl="0" indent="0" algn="l" rtl="0">
              <a:spcBef>
                <a:spcPts val="0"/>
              </a:spcBef>
              <a:spcAft>
                <a:spcPts val="0"/>
              </a:spcAft>
              <a:buNone/>
            </a:pPr>
            <a:endParaRPr/>
          </a:p>
          <a:p>
            <a:pPr marL="0" lvl="0" indent="0" algn="l" rtl="0">
              <a:spcBef>
                <a:spcPts val="0"/>
              </a:spcBef>
              <a:spcAft>
                <a:spcPts val="0"/>
              </a:spcAft>
              <a:buNone/>
            </a:pPr>
            <a:r>
              <a:rPr lang="en-GB" b="1"/>
              <a:t>Rich Feature Space:</a:t>
            </a:r>
            <a:endParaRPr b="1"/>
          </a:p>
          <a:p>
            <a:pPr marL="0" lvl="0" indent="0" algn="l" rtl="0">
              <a:spcBef>
                <a:spcPts val="0"/>
              </a:spcBef>
              <a:spcAft>
                <a:spcPts val="0"/>
              </a:spcAft>
              <a:buNone/>
            </a:pPr>
            <a:r>
              <a:rPr lang="en-GB"/>
              <a:t>Complex interplay between demand, supply, macro trends, and sentiment.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28" name="Google Shape;628;p48"/>
          <p:cNvSpPr txBox="1"/>
          <p:nvPr/>
        </p:nvSpPr>
        <p:spPr>
          <a:xfrm>
            <a:off x="720000" y="4360475"/>
            <a:ext cx="7921200" cy="554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dk1"/>
                </a:solidFill>
                <a:latin typeface="DM Sans"/>
                <a:ea typeface="DM Sans"/>
                <a:cs typeface="DM Sans"/>
                <a:sym typeface="DM Sans"/>
              </a:rPr>
              <a:t>Successfully predicting TTF prices could lead to significant trading opportunities, more efficient risk management, and better insights into European energy security and pricing dynamics.</a:t>
            </a:r>
            <a:endParaRPr/>
          </a:p>
        </p:txBody>
      </p:sp>
      <p:sp>
        <p:nvSpPr>
          <p:cNvPr id="629" name="Google Shape;629;p48"/>
          <p:cNvSpPr/>
          <p:nvPr/>
        </p:nvSpPr>
        <p:spPr>
          <a:xfrm>
            <a:off x="3382875" y="3509225"/>
            <a:ext cx="1860600" cy="775200"/>
          </a:xfrm>
          <a:prstGeom prst="downArrow">
            <a:avLst>
              <a:gd name="adj1" fmla="val 50000"/>
              <a:gd name="adj2" fmla="val 50912"/>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pic>
        <p:nvPicPr>
          <p:cNvPr id="630" name="Google Shape;630;p48" title="Screenshot 2025-04-03 at 5.39.19 PM.png"/>
          <p:cNvPicPr preferRelativeResize="0"/>
          <p:nvPr/>
        </p:nvPicPr>
        <p:blipFill>
          <a:blip r:embed="rId3">
            <a:alphaModFix/>
          </a:blip>
          <a:stretch>
            <a:fillRect/>
          </a:stretch>
        </p:blipFill>
        <p:spPr>
          <a:xfrm>
            <a:off x="5441475" y="1220050"/>
            <a:ext cx="3307201" cy="22891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What dataset did we use?</a:t>
            </a:r>
            <a:endParaRPr/>
          </a:p>
        </p:txBody>
      </p:sp>
      <p:sp>
        <p:nvSpPr>
          <p:cNvPr id="637" name="Google Shape;637;p49"/>
          <p:cNvSpPr txBox="1">
            <a:spLocks noGrp="1"/>
          </p:cNvSpPr>
          <p:nvPr>
            <p:ph type="subTitle" idx="1"/>
          </p:nvPr>
        </p:nvSpPr>
        <p:spPr>
          <a:xfrm>
            <a:off x="2353900" y="1177275"/>
            <a:ext cx="6603000" cy="81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Historical TTF Front Month price data</a:t>
            </a:r>
            <a:endParaRPr b="1"/>
          </a:p>
          <a:p>
            <a:pPr marL="457200" lvl="0" indent="-317500" algn="l" rtl="0">
              <a:spcBef>
                <a:spcPts val="0"/>
              </a:spcBef>
              <a:spcAft>
                <a:spcPts val="0"/>
              </a:spcAft>
              <a:buSzPts val="1400"/>
              <a:buChar char="-"/>
            </a:pPr>
            <a:r>
              <a:rPr lang="en-GB"/>
              <a:t>Spot prices which influence storage movements trade relative to Front Month price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638" name="Google Shape;638;p49"/>
          <p:cNvSpPr txBox="1">
            <a:spLocks noGrp="1"/>
          </p:cNvSpPr>
          <p:nvPr>
            <p:ph type="subTitle" idx="1"/>
          </p:nvPr>
        </p:nvSpPr>
        <p:spPr>
          <a:xfrm>
            <a:off x="720000" y="1339425"/>
            <a:ext cx="12921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Price</a:t>
            </a:r>
            <a:endParaRPr>
              <a:solidFill>
                <a:schemeClr val="dk2"/>
              </a:solidFill>
            </a:endParaRPr>
          </a:p>
        </p:txBody>
      </p:sp>
      <p:sp>
        <p:nvSpPr>
          <p:cNvPr id="639" name="Google Shape;639;p49"/>
          <p:cNvSpPr txBox="1">
            <a:spLocks noGrp="1"/>
          </p:cNvSpPr>
          <p:nvPr>
            <p:ph type="subTitle" idx="1"/>
          </p:nvPr>
        </p:nvSpPr>
        <p:spPr>
          <a:xfrm>
            <a:off x="720000" y="2108850"/>
            <a:ext cx="12921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Fundamentals</a:t>
            </a:r>
            <a:endParaRPr>
              <a:solidFill>
                <a:schemeClr val="dk2"/>
              </a:solidFill>
            </a:endParaRPr>
          </a:p>
        </p:txBody>
      </p:sp>
      <p:sp>
        <p:nvSpPr>
          <p:cNvPr id="640" name="Google Shape;640;p49"/>
          <p:cNvSpPr txBox="1">
            <a:spLocks noGrp="1"/>
          </p:cNvSpPr>
          <p:nvPr>
            <p:ph type="subTitle" idx="1"/>
          </p:nvPr>
        </p:nvSpPr>
        <p:spPr>
          <a:xfrm>
            <a:off x="720000" y="2838625"/>
            <a:ext cx="12921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Macro</a:t>
            </a:r>
            <a:endParaRPr>
              <a:solidFill>
                <a:schemeClr val="dk2"/>
              </a:solidFill>
            </a:endParaRPr>
          </a:p>
        </p:txBody>
      </p:sp>
      <p:sp>
        <p:nvSpPr>
          <p:cNvPr id="641" name="Google Shape;641;p49"/>
          <p:cNvSpPr txBox="1"/>
          <p:nvPr/>
        </p:nvSpPr>
        <p:spPr>
          <a:xfrm>
            <a:off x="2353900" y="2026038"/>
            <a:ext cx="6695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Demand: temperature: household demand, industrial demand, power stations</a:t>
            </a:r>
            <a:endParaRPr sz="1200">
              <a:solidFill>
                <a:schemeClr val="dk1"/>
              </a:solidFill>
              <a:latin typeface="DM Sans"/>
              <a:ea typeface="DM Sans"/>
              <a:cs typeface="DM Sans"/>
              <a:sym typeface="DM Sans"/>
            </a:endParaRPr>
          </a:p>
          <a:p>
            <a:pPr marL="0" lvl="0" indent="0" algn="l" rtl="0">
              <a:spcBef>
                <a:spcPts val="0"/>
              </a:spcBef>
              <a:spcAft>
                <a:spcPts val="0"/>
              </a:spcAft>
              <a:buNone/>
            </a:pPr>
            <a:r>
              <a:rPr lang="en-GB" sz="1200">
                <a:solidFill>
                  <a:schemeClr val="dk1"/>
                </a:solidFill>
                <a:latin typeface="DM Sans"/>
                <a:ea typeface="DM Sans"/>
                <a:cs typeface="DM Sans"/>
                <a:sym typeface="DM Sans"/>
              </a:rPr>
              <a:t>Supply: storage levels, LNG imports, interconnector flows</a:t>
            </a:r>
            <a:endParaRPr sz="1200">
              <a:solidFill>
                <a:schemeClr val="dk1"/>
              </a:solidFill>
              <a:latin typeface="DM Sans"/>
              <a:ea typeface="DM Sans"/>
              <a:cs typeface="DM Sans"/>
              <a:sym typeface="DM Sans"/>
            </a:endParaRPr>
          </a:p>
        </p:txBody>
      </p:sp>
      <p:sp>
        <p:nvSpPr>
          <p:cNvPr id="642" name="Google Shape;642;p49"/>
          <p:cNvSpPr txBox="1"/>
          <p:nvPr/>
        </p:nvSpPr>
        <p:spPr>
          <a:xfrm>
            <a:off x="2353900" y="2798363"/>
            <a:ext cx="5224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EUR/USD, crude oil, carbon and coal prices</a:t>
            </a:r>
            <a:endParaRPr sz="1200">
              <a:solidFill>
                <a:schemeClr val="dk1"/>
              </a:solidFill>
              <a:latin typeface="DM Sans"/>
              <a:ea typeface="DM Sans"/>
              <a:cs typeface="DM Sans"/>
              <a:sym typeface="DM Sans"/>
            </a:endParaRPr>
          </a:p>
          <a:p>
            <a:pPr marL="0" lvl="0" indent="0" algn="l" rtl="0">
              <a:spcBef>
                <a:spcPts val="0"/>
              </a:spcBef>
              <a:spcAft>
                <a:spcPts val="0"/>
              </a:spcAft>
              <a:buNone/>
            </a:pPr>
            <a:endParaRPr/>
          </a:p>
        </p:txBody>
      </p:sp>
      <p:sp>
        <p:nvSpPr>
          <p:cNvPr id="643" name="Google Shape;643;p49"/>
          <p:cNvSpPr txBox="1"/>
          <p:nvPr/>
        </p:nvSpPr>
        <p:spPr>
          <a:xfrm>
            <a:off x="648425" y="4189075"/>
            <a:ext cx="5224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*Data were taken from Bloomberg terminal in SMU</a:t>
            </a:r>
            <a:endParaRPr/>
          </a:p>
        </p:txBody>
      </p:sp>
      <p:sp>
        <p:nvSpPr>
          <p:cNvPr id="644" name="Google Shape;644;p49"/>
          <p:cNvSpPr txBox="1">
            <a:spLocks noGrp="1"/>
          </p:cNvSpPr>
          <p:nvPr>
            <p:ph type="subTitle" idx="1"/>
          </p:nvPr>
        </p:nvSpPr>
        <p:spPr>
          <a:xfrm>
            <a:off x="720000" y="3568400"/>
            <a:ext cx="12921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Financial</a:t>
            </a:r>
            <a:endParaRPr>
              <a:solidFill>
                <a:schemeClr val="dk2"/>
              </a:solidFill>
            </a:endParaRPr>
          </a:p>
        </p:txBody>
      </p:sp>
      <p:sp>
        <p:nvSpPr>
          <p:cNvPr id="645" name="Google Shape;645;p49"/>
          <p:cNvSpPr txBox="1"/>
          <p:nvPr/>
        </p:nvSpPr>
        <p:spPr>
          <a:xfrm>
            <a:off x="2353900" y="3601563"/>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NBP-TTF spread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0"/>
          <p:cNvSpPr txBox="1">
            <a:spLocks noGrp="1"/>
          </p:cNvSpPr>
          <p:nvPr>
            <p:ph type="title"/>
          </p:nvPr>
        </p:nvSpPr>
        <p:spPr>
          <a:xfrm>
            <a:off x="634928" y="423525"/>
            <a:ext cx="7783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Why Front Month(FM) TTF Prices?</a:t>
            </a:r>
            <a:endParaRPr dirty="0"/>
          </a:p>
        </p:txBody>
      </p:sp>
      <p:sp>
        <p:nvSpPr>
          <p:cNvPr id="652" name="Google Shape;652;p50"/>
          <p:cNvSpPr txBox="1">
            <a:spLocks noGrp="1"/>
          </p:cNvSpPr>
          <p:nvPr>
            <p:ph type="subTitle" idx="1"/>
          </p:nvPr>
        </p:nvSpPr>
        <p:spPr>
          <a:xfrm>
            <a:off x="6302325" y="2476425"/>
            <a:ext cx="2190900" cy="5541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a:t>Buy gas from the market and inject it into storage </a:t>
            </a:r>
            <a:endParaRPr/>
          </a:p>
        </p:txBody>
      </p:sp>
      <p:sp>
        <p:nvSpPr>
          <p:cNvPr id="653" name="Google Shape;653;p50"/>
          <p:cNvSpPr txBox="1">
            <a:spLocks noGrp="1"/>
          </p:cNvSpPr>
          <p:nvPr>
            <p:ph type="subTitle" idx="1"/>
          </p:nvPr>
        </p:nvSpPr>
        <p:spPr>
          <a:xfrm>
            <a:off x="491400" y="1387025"/>
            <a:ext cx="23292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Cause</a:t>
            </a:r>
            <a:endParaRPr>
              <a:solidFill>
                <a:schemeClr val="dk2"/>
              </a:solidFill>
            </a:endParaRPr>
          </a:p>
        </p:txBody>
      </p:sp>
      <p:sp>
        <p:nvSpPr>
          <p:cNvPr id="654" name="Google Shape;654;p50"/>
          <p:cNvSpPr txBox="1"/>
          <p:nvPr/>
        </p:nvSpPr>
        <p:spPr>
          <a:xfrm>
            <a:off x="3668850" y="1017725"/>
            <a:ext cx="1806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dk1"/>
                </a:solidFill>
                <a:latin typeface="DM Sans"/>
                <a:ea typeface="DM Sans"/>
                <a:cs typeface="DM Sans"/>
                <a:sym typeface="DM Sans"/>
              </a:rPr>
              <a:t>Gas Optimisation</a:t>
            </a:r>
            <a:endParaRPr b="1"/>
          </a:p>
        </p:txBody>
      </p:sp>
      <p:sp>
        <p:nvSpPr>
          <p:cNvPr id="655" name="Google Shape;655;p50"/>
          <p:cNvSpPr txBox="1">
            <a:spLocks noGrp="1"/>
          </p:cNvSpPr>
          <p:nvPr>
            <p:ph type="subTitle" idx="1"/>
          </p:nvPr>
        </p:nvSpPr>
        <p:spPr>
          <a:xfrm>
            <a:off x="6233175" y="1387025"/>
            <a:ext cx="23292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Action</a:t>
            </a:r>
            <a:endParaRPr>
              <a:solidFill>
                <a:schemeClr val="dk2"/>
              </a:solidFill>
            </a:endParaRPr>
          </a:p>
        </p:txBody>
      </p:sp>
      <p:sp>
        <p:nvSpPr>
          <p:cNvPr id="656" name="Google Shape;656;p50"/>
          <p:cNvSpPr txBox="1">
            <a:spLocks noGrp="1"/>
          </p:cNvSpPr>
          <p:nvPr>
            <p:ph type="subTitle" idx="1"/>
          </p:nvPr>
        </p:nvSpPr>
        <p:spPr>
          <a:xfrm>
            <a:off x="3362288" y="1387025"/>
            <a:ext cx="2329200" cy="386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2"/>
                </a:solidFill>
              </a:rPr>
              <a:t>Effect</a:t>
            </a:r>
            <a:endParaRPr>
              <a:solidFill>
                <a:schemeClr val="dk2"/>
              </a:solidFill>
            </a:endParaRPr>
          </a:p>
        </p:txBody>
      </p:sp>
      <p:sp>
        <p:nvSpPr>
          <p:cNvPr id="657" name="Google Shape;657;p50"/>
          <p:cNvSpPr txBox="1"/>
          <p:nvPr/>
        </p:nvSpPr>
        <p:spPr>
          <a:xfrm>
            <a:off x="3407388" y="2487625"/>
            <a:ext cx="232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BEARISH: Within Day(WD) Prices trades downa and goes below Front Month</a:t>
            </a:r>
            <a:endParaRPr/>
          </a:p>
        </p:txBody>
      </p:sp>
      <p:sp>
        <p:nvSpPr>
          <p:cNvPr id="658" name="Google Shape;658;p50"/>
          <p:cNvSpPr txBox="1"/>
          <p:nvPr/>
        </p:nvSpPr>
        <p:spPr>
          <a:xfrm>
            <a:off x="3407400" y="1799325"/>
            <a:ext cx="232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BULLISH: Within Day(WD) Prices trade up and goes above Front Month</a:t>
            </a:r>
            <a:endParaRPr/>
          </a:p>
        </p:txBody>
      </p:sp>
      <p:sp>
        <p:nvSpPr>
          <p:cNvPr id="659" name="Google Shape;659;p50"/>
          <p:cNvSpPr txBox="1"/>
          <p:nvPr/>
        </p:nvSpPr>
        <p:spPr>
          <a:xfrm>
            <a:off x="491425" y="1799325"/>
            <a:ext cx="232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Sudden cold weather causes gas demand for heating to spike </a:t>
            </a:r>
            <a:endParaRPr/>
          </a:p>
        </p:txBody>
      </p:sp>
      <p:sp>
        <p:nvSpPr>
          <p:cNvPr id="660" name="Google Shape;660;p50"/>
          <p:cNvSpPr txBox="1"/>
          <p:nvPr/>
        </p:nvSpPr>
        <p:spPr>
          <a:xfrm>
            <a:off x="491400" y="2487625"/>
            <a:ext cx="2329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High winds causes renewable energy production to spike</a:t>
            </a:r>
            <a:endParaRPr/>
          </a:p>
        </p:txBody>
      </p:sp>
      <p:sp>
        <p:nvSpPr>
          <p:cNvPr id="661" name="Google Shape;661;p50"/>
          <p:cNvSpPr txBox="1"/>
          <p:nvPr/>
        </p:nvSpPr>
        <p:spPr>
          <a:xfrm>
            <a:off x="6323375" y="1799313"/>
            <a:ext cx="232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Withdraw the gas from storage and sell it into the market </a:t>
            </a:r>
            <a:endParaRPr/>
          </a:p>
        </p:txBody>
      </p:sp>
      <p:sp>
        <p:nvSpPr>
          <p:cNvPr id="662" name="Google Shape;662;p50"/>
          <p:cNvSpPr txBox="1">
            <a:spLocks noGrp="1"/>
          </p:cNvSpPr>
          <p:nvPr>
            <p:ph type="subTitle" idx="1"/>
          </p:nvPr>
        </p:nvSpPr>
        <p:spPr>
          <a:xfrm>
            <a:off x="491450" y="4489225"/>
            <a:ext cx="8070900" cy="55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Because of that many decisions are made relative to FM. Decisions are not made based on just WD prices as WD prices can be volatile.</a:t>
            </a:r>
            <a:endParaRPr/>
          </a:p>
        </p:txBody>
      </p:sp>
      <p:sp>
        <p:nvSpPr>
          <p:cNvPr id="663" name="Google Shape;663;p50"/>
          <p:cNvSpPr txBox="1"/>
          <p:nvPr/>
        </p:nvSpPr>
        <p:spPr>
          <a:xfrm>
            <a:off x="3300000" y="3319813"/>
            <a:ext cx="5200200" cy="7389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When WD trades at 38 Euros/MWh (2 Euros/Mwh below FM), inject into storage. You will have exposure (Long) in the FM leg of the contract and will need to hedge it.</a:t>
            </a:r>
            <a:endParaRPr/>
          </a:p>
        </p:txBody>
      </p:sp>
      <p:sp>
        <p:nvSpPr>
          <p:cNvPr id="664" name="Google Shape;664;p50"/>
          <p:cNvSpPr txBox="1"/>
          <p:nvPr/>
        </p:nvSpPr>
        <p:spPr>
          <a:xfrm>
            <a:off x="491425" y="3319825"/>
            <a:ext cx="2329200" cy="7389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DM Sans"/>
                <a:ea typeface="DM Sans"/>
                <a:cs typeface="DM Sans"/>
                <a:sym typeface="DM Sans"/>
              </a:rPr>
              <a:t>Example:</a:t>
            </a:r>
            <a:endParaRPr sz="1200">
              <a:solidFill>
                <a:schemeClr val="dk1"/>
              </a:solidFill>
              <a:latin typeface="DM Sans"/>
              <a:ea typeface="DM Sans"/>
              <a:cs typeface="DM Sans"/>
              <a:sym typeface="DM Sans"/>
            </a:endParaRPr>
          </a:p>
          <a:p>
            <a:pPr marL="0" lvl="0" indent="0" algn="l" rtl="0">
              <a:spcBef>
                <a:spcPts val="0"/>
              </a:spcBef>
              <a:spcAft>
                <a:spcPts val="0"/>
              </a:spcAft>
              <a:buNone/>
            </a:pPr>
            <a:r>
              <a:rPr lang="en-GB" sz="1200">
                <a:solidFill>
                  <a:schemeClr val="dk1"/>
                </a:solidFill>
                <a:latin typeface="DM Sans"/>
                <a:ea typeface="DM Sans"/>
                <a:cs typeface="DM Sans"/>
                <a:sym typeface="DM Sans"/>
              </a:rPr>
              <a:t>TTF May-25 is trading at 40 Euros/MWh</a:t>
            </a:r>
            <a:endParaRPr sz="1200">
              <a:solidFill>
                <a:schemeClr val="dk1"/>
              </a:solidFill>
              <a:latin typeface="DM Sans"/>
              <a:ea typeface="DM Sans"/>
              <a:cs typeface="DM Sans"/>
              <a:sym typeface="DM Sans"/>
            </a:endParaRPr>
          </a:p>
        </p:txBody>
      </p:sp>
      <p:sp>
        <p:nvSpPr>
          <p:cNvPr id="665" name="Google Shape;665;p50"/>
          <p:cNvSpPr/>
          <p:nvPr/>
        </p:nvSpPr>
        <p:spPr>
          <a:xfrm>
            <a:off x="1040400" y="4199075"/>
            <a:ext cx="7063200" cy="3084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Aim of the Presentation</a:t>
            </a:r>
            <a:endParaRPr/>
          </a:p>
        </p:txBody>
      </p:sp>
      <p:sp>
        <p:nvSpPr>
          <p:cNvPr id="673" name="Google Shape;673;p51"/>
          <p:cNvSpPr txBox="1">
            <a:spLocks noGrp="1"/>
          </p:cNvSpPr>
          <p:nvPr>
            <p:ph type="subTitle" idx="1"/>
          </p:nvPr>
        </p:nvSpPr>
        <p:spPr>
          <a:xfrm>
            <a:off x="720000" y="1177225"/>
            <a:ext cx="7704000" cy="17895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SzPts val="1400"/>
              <a:buAutoNum type="arabicParenR"/>
            </a:pPr>
            <a:r>
              <a:rPr lang="en-GB"/>
              <a:t>By incorporating the fundamental factors into XGBoost and LSTM machine learning models, we aim to predict TTF Front Month’s price</a:t>
            </a:r>
            <a:endParaRPr/>
          </a:p>
          <a:p>
            <a:pPr marL="0" lvl="0" indent="0" algn="ctr" rtl="0">
              <a:spcBef>
                <a:spcPts val="0"/>
              </a:spcBef>
              <a:spcAft>
                <a:spcPts val="0"/>
              </a:spcAft>
              <a:buNone/>
            </a:pPr>
            <a:endParaRPr/>
          </a:p>
          <a:p>
            <a:pPr marL="457200" lvl="0" indent="-317500" algn="ctr" rtl="0">
              <a:spcBef>
                <a:spcPts val="0"/>
              </a:spcBef>
              <a:spcAft>
                <a:spcPts val="0"/>
              </a:spcAft>
              <a:buSzPts val="1400"/>
              <a:buAutoNum type="arabicParenR"/>
            </a:pPr>
            <a:r>
              <a:rPr lang="en-GB"/>
              <a:t>Conduct a Cointegration and Correlation Test with key factors eg. Brent and Carbon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7500" algn="ctr" rtl="0">
              <a:spcBef>
                <a:spcPts val="0"/>
              </a:spcBef>
              <a:spcAft>
                <a:spcPts val="0"/>
              </a:spcAft>
              <a:buSzPts val="1400"/>
              <a:buAutoNum type="arabicParenR"/>
            </a:pPr>
            <a:r>
              <a:rPr lang="en-GB"/>
              <a:t>Implement a trading strategy using product spreads because fundamentally they have mean reverting properties</a:t>
            </a: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Preparation</a:t>
            </a:r>
            <a:endParaRPr/>
          </a:p>
        </p:txBody>
      </p:sp>
      <p:sp>
        <p:nvSpPr>
          <p:cNvPr id="679" name="Google Shape;679;p52"/>
          <p:cNvSpPr txBox="1">
            <a:spLocks noGrp="1"/>
          </p:cNvSpPr>
          <p:nvPr>
            <p:ph type="subTitle" idx="1"/>
          </p:nvPr>
        </p:nvSpPr>
        <p:spPr>
          <a:xfrm>
            <a:off x="585500" y="1229700"/>
            <a:ext cx="8212500" cy="2684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GB" sz="1500" b="1"/>
              <a:t>Master_df:</a:t>
            </a:r>
            <a:br>
              <a:rPr lang="en-GB" sz="1500" b="1"/>
            </a:br>
            <a:endParaRPr sz="1500" b="1"/>
          </a:p>
          <a:p>
            <a:pPr marL="914400" lvl="0" indent="-323850" algn="l" rtl="0">
              <a:spcBef>
                <a:spcPts val="0"/>
              </a:spcBef>
              <a:spcAft>
                <a:spcPts val="0"/>
              </a:spcAft>
              <a:buSzPts val="1500"/>
              <a:buChar char="●"/>
            </a:pPr>
            <a:r>
              <a:rPr lang="en-GB" sz="1500" b="1"/>
              <a:t>A subset of relevant features</a:t>
            </a:r>
            <a:br>
              <a:rPr lang="en-GB" sz="1500" b="1"/>
            </a:br>
            <a:endParaRPr sz="1500" b="1"/>
          </a:p>
          <a:p>
            <a:pPr marL="914400" lvl="0" indent="-323850" algn="l" rtl="0">
              <a:spcBef>
                <a:spcPts val="0"/>
              </a:spcBef>
              <a:spcAft>
                <a:spcPts val="0"/>
              </a:spcAft>
              <a:buSzPts val="1500"/>
              <a:buChar char="●"/>
            </a:pPr>
            <a:r>
              <a:rPr lang="en-GB" sz="1500" b="1"/>
              <a:t>Removed rows with missing TTF price</a:t>
            </a:r>
            <a:br>
              <a:rPr lang="en-GB" sz="1500" b="1"/>
            </a:br>
            <a:endParaRPr sz="1500" b="1"/>
          </a:p>
          <a:p>
            <a:pPr marL="914400" lvl="0" indent="-323850" algn="l" rtl="0">
              <a:spcBef>
                <a:spcPts val="0"/>
              </a:spcBef>
              <a:spcAft>
                <a:spcPts val="0"/>
              </a:spcAft>
              <a:buSzPts val="1500"/>
              <a:buChar char="●"/>
            </a:pPr>
            <a:r>
              <a:rPr lang="en-GB" sz="1500" b="1"/>
              <a:t>Applied MinMax scaling to normalize all features between 0 and 1</a:t>
            </a:r>
            <a:endParaRPr sz="1500" b="1"/>
          </a:p>
        </p:txBody>
      </p:sp>
      <p:pic>
        <p:nvPicPr>
          <p:cNvPr id="681" name="Google Shape;681;p52"/>
          <p:cNvPicPr preferRelativeResize="0"/>
          <p:nvPr/>
        </p:nvPicPr>
        <p:blipFill>
          <a:blip r:embed="rId3">
            <a:alphaModFix/>
          </a:blip>
          <a:stretch>
            <a:fillRect/>
          </a:stretch>
        </p:blipFill>
        <p:spPr>
          <a:xfrm>
            <a:off x="0" y="3460252"/>
            <a:ext cx="9144003" cy="168324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ock Market Investment Theories Thesis Defense by Slidesgo">
  <a:themeElements>
    <a:clrScheme name="Simple Light">
      <a:dk1>
        <a:srgbClr val="FFFFFF"/>
      </a:dk1>
      <a:lt1>
        <a:srgbClr val="060270"/>
      </a:lt1>
      <a:dk2>
        <a:srgbClr val="0B1919"/>
      </a:dk2>
      <a:lt2>
        <a:srgbClr val="55850B"/>
      </a:lt2>
      <a:accent1>
        <a:srgbClr val="77BA10"/>
      </a:accent1>
      <a:accent2>
        <a:srgbClr val="D32075"/>
      </a:accent2>
      <a:accent3>
        <a:srgbClr val="FF7FB7"/>
      </a:accent3>
      <a:accent4>
        <a:srgbClr val="FF9E03"/>
      </a:accent4>
      <a:accent5>
        <a:srgbClr val="FFDA00"/>
      </a:accent5>
      <a:accent6>
        <a:srgbClr val="74AFE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3933</Words>
  <Application>Microsoft Macintosh PowerPoint</Application>
  <PresentationFormat>On-screen Show (16:9)</PresentationFormat>
  <Paragraphs>333</Paragraphs>
  <Slides>33</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Space Grotesk SemiBold</vt:lpstr>
      <vt:lpstr>Arial</vt:lpstr>
      <vt:lpstr>Roboto</vt:lpstr>
      <vt:lpstr>Nunito Light</vt:lpstr>
      <vt:lpstr>Prosto One</vt:lpstr>
      <vt:lpstr>Times New Roman</vt:lpstr>
      <vt:lpstr>DM Sans</vt:lpstr>
      <vt:lpstr>Roboto Mono</vt:lpstr>
      <vt:lpstr>Calibri</vt:lpstr>
      <vt:lpstr>Simple Light</vt:lpstr>
      <vt:lpstr>Stock Market Investment Theories Thesis Defense by Slidesgo</vt:lpstr>
      <vt:lpstr>QF621 - Machine Learning-Enhanced Trading Strategies for TTF (Title Transfer Facility) Natural Gas Markets</vt:lpstr>
      <vt:lpstr>Content</vt:lpstr>
      <vt:lpstr>Objective of This Project</vt:lpstr>
      <vt:lpstr>What is TTF?</vt:lpstr>
      <vt:lpstr>Why focus on TTF?</vt:lpstr>
      <vt:lpstr>What dataset did we use?</vt:lpstr>
      <vt:lpstr>Why Front Month(FM) TTF Prices?</vt:lpstr>
      <vt:lpstr>Aim of the Presentation</vt:lpstr>
      <vt:lpstr>Data Preparation</vt:lpstr>
      <vt:lpstr>Feature Selection</vt:lpstr>
      <vt:lpstr>Model Selection</vt:lpstr>
      <vt:lpstr>Sequence Construction</vt:lpstr>
      <vt:lpstr>LSTM architecture</vt:lpstr>
      <vt:lpstr>LSTM Prediction Results</vt:lpstr>
      <vt:lpstr>XGBoost Model Training</vt:lpstr>
      <vt:lpstr>XGBoost Prediction Results</vt:lpstr>
      <vt:lpstr>Model Comparison</vt:lpstr>
      <vt:lpstr>Correlation &amp; Cointegration</vt:lpstr>
      <vt:lpstr>TTF Spread Trading Strategy Machine Learning-Based Energy Market Trading </vt:lpstr>
      <vt:lpstr>PowerPoint Presentation</vt:lpstr>
      <vt:lpstr>Trading Strategy Mechanics</vt:lpstr>
      <vt:lpstr>Trading Strategy Mechanics</vt:lpstr>
      <vt:lpstr>TTF-Carbon Strategy Results </vt:lpstr>
      <vt:lpstr>TTF-Brent Strategy Results </vt:lpstr>
      <vt:lpstr>Strategy Comparison</vt:lpstr>
      <vt:lpstr>Improving with risk management and hedging</vt:lpstr>
      <vt:lpstr>Risk Management &amp; Hedging features</vt:lpstr>
      <vt:lpstr>Code Mechanics</vt:lpstr>
      <vt:lpstr>Code Mechanics</vt:lpstr>
      <vt:lpstr>PowerPoint Presentation</vt:lpstr>
      <vt:lpstr>Strategy Performance</vt:lpstr>
      <vt:lpstr>Thank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 CHAN</cp:lastModifiedBy>
  <cp:revision>1</cp:revision>
  <dcterms:modified xsi:type="dcterms:W3CDTF">2025-04-06T16:30:57Z</dcterms:modified>
</cp:coreProperties>
</file>