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3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Nunito Light" panose="020F0302020204030204" pitchFamily="34" charset="0"/>
      <p:regular r:id="rId39"/>
      <p:italic r:id="rId40"/>
    </p:embeddedFont>
    <p:embeddedFont>
      <p:font typeface="Open Sans" panose="020B0606030504020204" pitchFamily="34" charset="0"/>
      <p:regular r:id="rId41"/>
      <p:bold r:id="rId42"/>
      <p:italic r:id="rId43"/>
      <p:boldItalic r:id="rId44"/>
    </p:embeddedFont>
    <p:embeddedFont>
      <p:font typeface="Poppins" pitchFamily="2" charset="77"/>
      <p:regular r:id="rId45"/>
      <p:bold r:id="rId46"/>
      <p:italic r:id="rId47"/>
      <p:boldItalic r:id="rId48"/>
    </p:embeddedFont>
    <p:embeddedFont>
      <p:font typeface="Poppins SemiBold" panose="020B060402020202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59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EFF2A1-FAC1-4CCD-912C-3D3290CDB2EF}">
  <a:tblStyle styleId="{C6EFF2A1-FAC1-4CCD-912C-3D3290CDB2E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404B73-07F6-4BE0-8BE7-650B42F8B34B}"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7"/>
  </p:normalViewPr>
  <p:slideViewPr>
    <p:cSldViewPr snapToGrid="0">
      <p:cViewPr varScale="1">
        <p:scale>
          <a:sx n="153" d="100"/>
          <a:sy n="153" d="100"/>
        </p:scale>
        <p:origin x="464" y="176"/>
      </p:cViewPr>
      <p:guideLst>
        <p:guide pos="5594"/>
        <p:guide orient="horz" pos="16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4.fntdata"/><Relationship Id="rId47" Type="http://schemas.openxmlformats.org/officeDocument/2006/relationships/font" Target="fonts/font9.fntdata"/><Relationship Id="rId50" Type="http://schemas.openxmlformats.org/officeDocument/2006/relationships/font" Target="fonts/font12.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2.fntdata"/><Relationship Id="rId45" Type="http://schemas.openxmlformats.org/officeDocument/2006/relationships/font" Target="fonts/font7.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6.fntdata"/><Relationship Id="rId52"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5.fntdata"/><Relationship Id="rId48" Type="http://schemas.openxmlformats.org/officeDocument/2006/relationships/font" Target="fonts/font10.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1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schemas.openxmlformats.org/officeDocument/2006/relationships/font" Target="fonts/font8.fntdata"/><Relationship Id="rId20" Type="http://schemas.openxmlformats.org/officeDocument/2006/relationships/slide" Target="slides/slide19.xml"/><Relationship Id="rId41" Type="http://schemas.openxmlformats.org/officeDocument/2006/relationships/font" Target="fonts/font3.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348718e782d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348718e782d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348718e782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348718e782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3479a2e1b74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3479a2e1b74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g3479a2e1b74_0_6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3" name="Google Shape;513;g3479a2e1b74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g3479a2e1b74_0_1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0" name="Google Shape;520;g3479a2e1b74_0_1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3479a2e1b74_0_8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3479a2e1b74_0_8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3479a2e1b74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3479a2e1b74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g3479a2e1b74_0_14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9" name="Google Shape;639;g3479a2e1b74_0_1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3479a2e1b74_0_1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3479a2e1b74_0_1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g3479a2e1b74_0_13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g3479a2e1b74_0_13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479a2e1b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479a2e1b7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9"/>
        <p:cNvGrpSpPr/>
        <p:nvPr/>
      </p:nvGrpSpPr>
      <p:grpSpPr>
        <a:xfrm>
          <a:off x="0" y="0"/>
          <a:ext cx="0" cy="0"/>
          <a:chOff x="0" y="0"/>
          <a:chExt cx="0" cy="0"/>
        </a:xfrm>
      </p:grpSpPr>
      <p:sp>
        <p:nvSpPr>
          <p:cNvPr id="670" name="Google Shape;670;g3479a2e1b74_0_13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1" name="Google Shape;671;g3479a2e1b74_0_13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g3479a2e1b74_0_15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3" name="Google Shape;683;g3479a2e1b74_0_15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1"/>
        <p:cNvGrpSpPr/>
        <p:nvPr/>
      </p:nvGrpSpPr>
      <p:grpSpPr>
        <a:xfrm>
          <a:off x="0" y="0"/>
          <a:ext cx="0" cy="0"/>
          <a:chOff x="0" y="0"/>
          <a:chExt cx="0" cy="0"/>
        </a:xfrm>
      </p:grpSpPr>
      <p:sp>
        <p:nvSpPr>
          <p:cNvPr id="692" name="Google Shape;692;g3479a2e1b74_0_4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3" name="Google Shape;693;g3479a2e1b74_0_4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6"/>
        <p:cNvGrpSpPr/>
        <p:nvPr/>
      </p:nvGrpSpPr>
      <p:grpSpPr>
        <a:xfrm>
          <a:off x="0" y="0"/>
          <a:ext cx="0" cy="0"/>
          <a:chOff x="0" y="0"/>
          <a:chExt cx="0" cy="0"/>
        </a:xfrm>
      </p:grpSpPr>
      <p:sp>
        <p:nvSpPr>
          <p:cNvPr id="777" name="Google Shape;777;g3486a18be0a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8" name="Google Shape;778;g3486a18be0a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3"/>
        <p:cNvGrpSpPr/>
        <p:nvPr/>
      </p:nvGrpSpPr>
      <p:grpSpPr>
        <a:xfrm>
          <a:off x="0" y="0"/>
          <a:ext cx="0" cy="0"/>
          <a:chOff x="0" y="0"/>
          <a:chExt cx="0" cy="0"/>
        </a:xfrm>
      </p:grpSpPr>
      <p:sp>
        <p:nvSpPr>
          <p:cNvPr id="784" name="Google Shape;784;g3486a18be0a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5" name="Google Shape;785;g3486a18be0a_1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Prevented look ahead bias by using 2023 coint pairs and testing strategy performance on 2024 data</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3486a18be0a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3486a18be0a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3486a18be0a_1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3486a18be0a_1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1"/>
        <p:cNvGrpSpPr/>
        <p:nvPr/>
      </p:nvGrpSpPr>
      <p:grpSpPr>
        <a:xfrm>
          <a:off x="0" y="0"/>
          <a:ext cx="0" cy="0"/>
          <a:chOff x="0" y="0"/>
          <a:chExt cx="0" cy="0"/>
        </a:xfrm>
      </p:grpSpPr>
      <p:sp>
        <p:nvSpPr>
          <p:cNvPr id="812" name="Google Shape;812;g3405094f816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3" name="Google Shape;813;g3405094f816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3479a2e1b74_0_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3479a2e1b74_0_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we’ve discussed how the machine learning-based pairs trading strategy works, we would like to evaluate how it performs in comparison to several baseline strategies. This comparison helps us understand whether the added complexity of machine learning actually leads to better trading outcomes, or if simpler strategies might be just as effective </a:t>
            </a:r>
            <a:r>
              <a:rPr lang="en" sz="1200" b="1">
                <a:solidFill>
                  <a:schemeClr val="accent3"/>
                </a:solidFill>
              </a:rPr>
              <a:t>(next)</a:t>
            </a:r>
            <a:endParaRPr sz="1200" b="1">
              <a:solidFill>
                <a:schemeClr val="accent3"/>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8"/>
        <p:cNvGrpSpPr/>
        <p:nvPr/>
      </p:nvGrpSpPr>
      <p:grpSpPr>
        <a:xfrm>
          <a:off x="0" y="0"/>
          <a:ext cx="0" cy="0"/>
          <a:chOff x="0" y="0"/>
          <a:chExt cx="0" cy="0"/>
        </a:xfrm>
      </p:grpSpPr>
      <p:sp>
        <p:nvSpPr>
          <p:cNvPr id="909" name="Google Shape;909;g3404e8ef7d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0" name="Google Shape;910;g3404e8ef7d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One of the strategies we use as a benchmark is the buy-and-hold strategy. This is a long-term investment approach where an investor buys a financial asset and holds onto it for an extended period, regardless of short-term market fluctuations. The idea behind this strategy is that, over time, markets generally trend upwards, even though there may be periods of volatility along the way.</a:t>
            </a:r>
            <a:endParaRPr/>
          </a:p>
          <a:p>
            <a:pPr marL="0" lvl="0" indent="0" algn="l" rtl="0">
              <a:lnSpc>
                <a:spcPct val="115000"/>
              </a:lnSpc>
              <a:spcBef>
                <a:spcPts val="1200"/>
              </a:spcBef>
              <a:spcAft>
                <a:spcPts val="0"/>
              </a:spcAft>
              <a:buNone/>
            </a:pPr>
            <a:r>
              <a:rPr lang="en"/>
              <a:t>This strategy is often used as a baseline because research has shown that many active trading strategies fail to consistently outperform a simple buy-and-hold approach, especially after accounting for fees and taxes. So if a new strategy cannot beat buy and hold in terms of long-term returns or risk-adjusted performance, it is often considered not worth pursuing. </a:t>
            </a:r>
            <a:r>
              <a:rPr lang="en" sz="1200" b="1">
                <a:solidFill>
                  <a:schemeClr val="accent3"/>
                </a:solidFill>
              </a:rPr>
              <a:t>(next)</a:t>
            </a:r>
            <a:endParaRPr/>
          </a:p>
          <a:p>
            <a:pPr marL="0" lvl="0" indent="0" algn="l" rtl="0">
              <a:lnSpc>
                <a:spcPct val="115000"/>
              </a:lnSpc>
              <a:spcBef>
                <a:spcPts val="1200"/>
              </a:spcBef>
              <a:spcAft>
                <a:spcPts val="0"/>
              </a:spcAft>
              <a:buNone/>
            </a:pPr>
            <a:r>
              <a:rPr lang="en"/>
              <a:t>This chart shows the performance of a buy-and-hold strategy for the S&amp;P 500 for 2024. During this period, the portfolio increased in value from approximately $100,000 to about $119,425, representing a total return of 19.4%.</a:t>
            </a:r>
            <a:endParaRPr/>
          </a:p>
          <a:p>
            <a:pPr marL="0" lvl="0" indent="0" algn="l" rtl="0">
              <a:lnSpc>
                <a:spcPct val="115000"/>
              </a:lnSpc>
              <a:spcBef>
                <a:spcPts val="1200"/>
              </a:spcBef>
              <a:spcAft>
                <a:spcPts val="0"/>
              </a:spcAft>
              <a:buNone/>
            </a:pPr>
            <a:r>
              <a:rPr lang="en"/>
              <a:t>While there were some short-term declines </a:t>
            </a:r>
            <a:r>
              <a:rPr lang="en" sz="1200" b="1">
                <a:solidFill>
                  <a:schemeClr val="accent3"/>
                </a:solidFill>
              </a:rPr>
              <a:t>(next) </a:t>
            </a:r>
            <a:r>
              <a:rPr lang="en"/>
              <a:t>most notably in April and again in late August—the overall trend was upward </a:t>
            </a:r>
            <a:r>
              <a:rPr lang="en" sz="1200" b="1">
                <a:solidFill>
                  <a:schemeClr val="accent3"/>
                </a:solidFill>
              </a:rPr>
              <a:t>(next) </a:t>
            </a:r>
            <a:r>
              <a:rPr lang="en"/>
              <a:t>The maximum drawdown during this time was -8.5%</a:t>
            </a:r>
            <a:endParaRPr/>
          </a:p>
          <a:p>
            <a:pPr marL="0" lvl="0" indent="0" algn="l" rtl="0">
              <a:lnSpc>
                <a:spcPct val="115000"/>
              </a:lnSpc>
              <a:spcBef>
                <a:spcPts val="1200"/>
              </a:spcBef>
              <a:spcAft>
                <a:spcPts val="0"/>
              </a:spcAft>
              <a:buNone/>
            </a:pPr>
            <a:r>
              <a:rPr lang="en"/>
              <a:t>Finally, the Sharpe ratio was 1.71. This indicates strong risk-adjusted returns, meaning the strategy delivered relatively high returns for the amount of risk taken </a:t>
            </a:r>
            <a:r>
              <a:rPr lang="en" sz="1200" b="1">
                <a:solidFill>
                  <a:schemeClr val="accent3"/>
                </a:solidFill>
              </a:rPr>
              <a:t>(next)</a:t>
            </a:r>
            <a:endParaRPr>
              <a:solidFill>
                <a:schemeClr val="dk1"/>
              </a:solidFill>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Clr>
                <a:schemeClr val="dk1"/>
              </a:buClr>
              <a:buSzPts val="1100"/>
              <a:buFont typeface="Arial"/>
              <a:buNone/>
            </a:pPr>
            <a:endParaRPr/>
          </a:p>
          <a:p>
            <a:pPr marL="0" lvl="0" indent="0" algn="l" rtl="0">
              <a:spcBef>
                <a:spcPts val="120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348718e782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348718e782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6"/>
        <p:cNvGrpSpPr/>
        <p:nvPr/>
      </p:nvGrpSpPr>
      <p:grpSpPr>
        <a:xfrm>
          <a:off x="0" y="0"/>
          <a:ext cx="0" cy="0"/>
          <a:chOff x="0" y="0"/>
          <a:chExt cx="0" cy="0"/>
        </a:xfrm>
      </p:grpSpPr>
      <p:sp>
        <p:nvSpPr>
          <p:cNvPr id="927" name="Google Shape;927;g3404e8ef7d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8" name="Google Shape;928;g3404e8ef7d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The next strategy we’ll look at is the trend-following strategy.</a:t>
            </a:r>
            <a:endParaRPr/>
          </a:p>
          <a:p>
            <a:pPr marL="0" lvl="0" indent="0" algn="l" rtl="0">
              <a:lnSpc>
                <a:spcPct val="115000"/>
              </a:lnSpc>
              <a:spcBef>
                <a:spcPts val="1200"/>
              </a:spcBef>
              <a:spcAft>
                <a:spcPts val="0"/>
              </a:spcAft>
              <a:buClr>
                <a:schemeClr val="dk1"/>
              </a:buClr>
              <a:buSzPts val="1100"/>
              <a:buFont typeface="Arial"/>
              <a:buNone/>
            </a:pPr>
            <a:r>
              <a:rPr lang="en"/>
              <a:t>This approach tries to catch upward or downward trends using indicators like moving averages or momentum. A common example is the moving average crossover—buy when the shorter moving average goes above the longer moving average and sell when it drops below.</a:t>
            </a:r>
            <a:endParaRPr/>
          </a:p>
          <a:p>
            <a:pPr marL="0" lvl="0" indent="0" algn="l" rtl="0">
              <a:lnSpc>
                <a:spcPct val="115000"/>
              </a:lnSpc>
              <a:spcBef>
                <a:spcPts val="1200"/>
              </a:spcBef>
              <a:spcAft>
                <a:spcPts val="0"/>
              </a:spcAft>
              <a:buNone/>
            </a:pPr>
            <a:r>
              <a:rPr lang="en"/>
              <a:t>Unlike buy and hold, trend-following aims to reduce risk by exiting or reversing positions during downturns. Because of that, it’s often used as a benchmark for more defensive trading strategies. </a:t>
            </a:r>
            <a:endParaRPr sz="1200" b="1">
              <a:solidFill>
                <a:schemeClr val="accent3"/>
              </a:solidFill>
            </a:endParaRPr>
          </a:p>
          <a:p>
            <a:pPr marL="0" lvl="0" indent="0" algn="l" rtl="0">
              <a:lnSpc>
                <a:spcPct val="115000"/>
              </a:lnSpc>
              <a:spcBef>
                <a:spcPts val="1200"/>
              </a:spcBef>
              <a:spcAft>
                <a:spcPts val="0"/>
              </a:spcAft>
              <a:buClr>
                <a:schemeClr val="dk1"/>
              </a:buClr>
              <a:buSzPts val="1100"/>
              <a:buFont typeface="Arial"/>
              <a:buNone/>
            </a:pPr>
            <a:r>
              <a:rPr lang="en"/>
              <a:t>This </a:t>
            </a:r>
            <a:r>
              <a:rPr lang="en" sz="1200" b="1">
                <a:solidFill>
                  <a:schemeClr val="accent3"/>
                </a:solidFill>
              </a:rPr>
              <a:t>(next)</a:t>
            </a:r>
            <a:r>
              <a:rPr lang="en">
                <a:solidFill>
                  <a:schemeClr val="dk1"/>
                </a:solidFill>
              </a:rPr>
              <a:t> </a:t>
            </a:r>
            <a:r>
              <a:rPr lang="en"/>
              <a:t>graph shows the S&amp;P 500 with its 5-day and 20-day moving averages. We’ve marked the points where the two lines cross, which are used as buy or sell signals in the trend-following strategy</a:t>
            </a:r>
            <a:endParaRPr/>
          </a:p>
          <a:p>
            <a:pPr marL="0" lvl="0" indent="0" algn="l" rtl="0">
              <a:spcBef>
                <a:spcPts val="120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4"/>
        <p:cNvGrpSpPr/>
        <p:nvPr/>
      </p:nvGrpSpPr>
      <p:grpSpPr>
        <a:xfrm>
          <a:off x="0" y="0"/>
          <a:ext cx="0" cy="0"/>
          <a:chOff x="0" y="0"/>
          <a:chExt cx="0" cy="0"/>
        </a:xfrm>
      </p:grpSpPr>
      <p:sp>
        <p:nvSpPr>
          <p:cNvPr id="935" name="Google Shape;935;g3404e8ef7d3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6" name="Google Shape;936;g3404e8ef7d3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a:t>Here we can see how the trend-following strategy performed in 2024. </a:t>
            </a:r>
            <a:endParaRPr/>
          </a:p>
          <a:p>
            <a:pPr marL="0" lvl="0" indent="0" algn="l" rtl="0">
              <a:lnSpc>
                <a:spcPct val="115000"/>
              </a:lnSpc>
              <a:spcBef>
                <a:spcPts val="1200"/>
              </a:spcBef>
              <a:spcAft>
                <a:spcPts val="0"/>
              </a:spcAft>
              <a:buClr>
                <a:schemeClr val="dk1"/>
              </a:buClr>
              <a:buSzPts val="1100"/>
              <a:buFont typeface="Arial"/>
              <a:buNone/>
            </a:pPr>
            <a:r>
              <a:rPr lang="en"/>
              <a:t>Looking at the cumulative return, </a:t>
            </a:r>
            <a:r>
              <a:rPr lang="en" sz="1200" b="1">
                <a:solidFill>
                  <a:schemeClr val="accent3"/>
                </a:solidFill>
              </a:rPr>
              <a:t>(next)</a:t>
            </a:r>
            <a:r>
              <a:rPr lang="en">
                <a:solidFill>
                  <a:schemeClr val="accent3"/>
                </a:solidFill>
              </a:rPr>
              <a:t> </a:t>
            </a:r>
            <a:r>
              <a:rPr lang="en"/>
              <a:t>we see that the strategy did quite well in the first half of the year. By July, it reached a peak return of around 16%. But from August onwards, performance dropped sharply. By the end of the year, most of the gains were lost</a:t>
            </a:r>
            <a:endParaRPr/>
          </a:p>
          <a:p>
            <a:pPr marL="0" lvl="0" indent="0" algn="l" rtl="0">
              <a:spcBef>
                <a:spcPts val="120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6"/>
        <p:cNvGrpSpPr/>
        <p:nvPr/>
      </p:nvGrpSpPr>
      <p:grpSpPr>
        <a:xfrm>
          <a:off x="0" y="0"/>
          <a:ext cx="0" cy="0"/>
          <a:chOff x="0" y="0"/>
          <a:chExt cx="0" cy="0"/>
        </a:xfrm>
      </p:grpSpPr>
      <p:sp>
        <p:nvSpPr>
          <p:cNvPr id="947" name="Google Shape;947;g3479a2e1b74_0_5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8" name="Google Shape;948;g3479a2e1b74_0_5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that we've gone through our baseline strategies, let’s compare their performance to see how they stack up against each other </a:t>
            </a:r>
            <a:r>
              <a:rPr lang="en" sz="1200" b="1">
                <a:solidFill>
                  <a:schemeClr val="accent3"/>
                </a:solidFill>
              </a:rPr>
              <a:t>(next)</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1"/>
        <p:cNvGrpSpPr/>
        <p:nvPr/>
      </p:nvGrpSpPr>
      <p:grpSpPr>
        <a:xfrm>
          <a:off x="0" y="0"/>
          <a:ext cx="0" cy="0"/>
          <a:chOff x="0" y="0"/>
          <a:chExt cx="0" cy="0"/>
        </a:xfrm>
      </p:grpSpPr>
      <p:sp>
        <p:nvSpPr>
          <p:cNvPr id="1032" name="Google Shape;1032;g3404e8ef7d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3" name="Google Shape;1033;g3404e8ef7d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graph shows a comparison of the investment strategies we have just mentioned over the course of 2024, assessing their performance in terms of their returns, Sharpe ratio, and maximum drawdown. As we can see from the graph, the </a:t>
            </a:r>
            <a:r>
              <a:rPr lang="en" sz="1200" b="1">
                <a:solidFill>
                  <a:schemeClr val="accent3"/>
                </a:solidFill>
              </a:rPr>
              <a:t>(next) </a:t>
            </a:r>
            <a:r>
              <a:rPr lang="en"/>
              <a:t>ML-Based Pair Trading Strategy is the top performing strategy since it </a:t>
            </a:r>
            <a:r>
              <a:rPr lang="en" sz="1200" b="1">
                <a:solidFill>
                  <a:schemeClr val="accent3"/>
                </a:solidFill>
              </a:rPr>
              <a:t>(next) </a:t>
            </a:r>
            <a:r>
              <a:rPr lang="en">
                <a:solidFill>
                  <a:schemeClr val="dk1"/>
                </a:solidFill>
              </a:rPr>
              <a:t>offers nearly the same return as Buy &amp; Hold but with lower volatility and less risk. </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This suggests that the machine learning strategy not only achieves strong returns, but also manages risk more effectively than the other approaches.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g3404e8ef7d3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3" name="Google Shape;1043;g3404e8ef7d3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6"/>
        <p:cNvGrpSpPr/>
        <p:nvPr/>
      </p:nvGrpSpPr>
      <p:grpSpPr>
        <a:xfrm>
          <a:off x="0" y="0"/>
          <a:ext cx="0" cy="0"/>
          <a:chOff x="0" y="0"/>
          <a:chExt cx="0" cy="0"/>
        </a:xfrm>
      </p:grpSpPr>
      <p:sp>
        <p:nvSpPr>
          <p:cNvPr id="1127" name="Google Shape;1127;g3404e8ef7d3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8" name="Google Shape;1128;g3404e8ef7d3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Despite its strong performance, the machine learning-based strategy does come with some limitations. </a:t>
            </a:r>
            <a:endParaRPr/>
          </a:p>
          <a:p>
            <a:pPr marL="0" lvl="0" indent="0" algn="l" rtl="0">
              <a:spcBef>
                <a:spcPts val="0"/>
              </a:spcBef>
              <a:spcAft>
                <a:spcPts val="0"/>
              </a:spcAft>
              <a:buNone/>
            </a:pPr>
            <a:endParaRPr/>
          </a:p>
          <a:p>
            <a:pPr marL="0" lvl="0" indent="0" algn="l" rtl="0">
              <a:spcBef>
                <a:spcPts val="0"/>
              </a:spcBef>
              <a:spcAft>
                <a:spcPts val="0"/>
              </a:spcAft>
              <a:buNone/>
            </a:pPr>
            <a:r>
              <a:rPr lang="en"/>
              <a:t>Firstly, in this project, we used daily data to build and test the model. However, in practice, this type of strategy is often used in high-frequency trading, where it performs better on intraday time frames—such as hourly or even minute-level data. This means that with access to higher-frequency data, the strategy could potentially be even more effective</a:t>
            </a:r>
            <a:endParaRPr/>
          </a:p>
          <a:p>
            <a:pPr marL="0" lvl="0" indent="0" algn="l" rtl="0">
              <a:spcBef>
                <a:spcPts val="0"/>
              </a:spcBef>
              <a:spcAft>
                <a:spcPts val="0"/>
              </a:spcAft>
              <a:buNone/>
            </a:pPr>
            <a:endParaRPr/>
          </a:p>
          <a:p>
            <a:pPr marL="0" lvl="0" indent="0" algn="l" rtl="0">
              <a:spcBef>
                <a:spcPts val="0"/>
              </a:spcBef>
              <a:spcAft>
                <a:spcPts val="0"/>
              </a:spcAft>
              <a:buNone/>
            </a:pPr>
            <a:r>
              <a:rPr lang="en"/>
              <a:t>Another limitation to note is the effect of regime shifts. These are changes in market conditions that can break the cointegration between two assets, meaning their prices no longer move in a mean-reverting way.</a:t>
            </a:r>
            <a:endParaRPr/>
          </a:p>
          <a:p>
            <a:pPr marL="0" lvl="0" indent="0" algn="l" rtl="0">
              <a:lnSpc>
                <a:spcPct val="115000"/>
              </a:lnSpc>
              <a:spcBef>
                <a:spcPts val="1200"/>
              </a:spcBef>
              <a:spcAft>
                <a:spcPts val="0"/>
              </a:spcAft>
              <a:buClr>
                <a:schemeClr val="dk1"/>
              </a:buClr>
              <a:buSzPts val="1100"/>
              <a:buFont typeface="Arial"/>
              <a:buNone/>
            </a:pPr>
            <a:r>
              <a:rPr lang="en"/>
              <a:t>In our project, we tested for pairs that were cointegrated over a one-year period. This allowed us to include more pairs, but it also increases the risk of choosing pairs that have high cointegration for a short time.</a:t>
            </a:r>
            <a:endParaRPr/>
          </a:p>
          <a:p>
            <a:pPr marL="0" lvl="0" indent="0" algn="l" rtl="0">
              <a:lnSpc>
                <a:spcPct val="115000"/>
              </a:lnSpc>
              <a:spcBef>
                <a:spcPts val="1200"/>
              </a:spcBef>
              <a:spcAft>
                <a:spcPts val="0"/>
              </a:spcAft>
              <a:buNone/>
            </a:pPr>
            <a:r>
              <a:rPr lang="en"/>
              <a:t>If more data were available, would be to focus on pairs that remain cointegrated over multiple years which would likely lead to more stable and reliable trading performance </a:t>
            </a:r>
            <a:r>
              <a:rPr lang="en" sz="1200" b="1">
                <a:solidFill>
                  <a:schemeClr val="accent3"/>
                </a:solidFill>
              </a:rPr>
              <a:t>(next)</a:t>
            </a:r>
            <a:endParaRPr sz="1200" b="1">
              <a:solidFill>
                <a:schemeClr val="accent3"/>
              </a:solidFill>
            </a:endParaRPr>
          </a:p>
          <a:p>
            <a:pPr marL="0" lvl="0" indent="0" algn="l" rtl="0">
              <a:spcBef>
                <a:spcPts val="1200"/>
              </a:spcBef>
              <a:spcAft>
                <a:spcPts val="0"/>
              </a:spcAft>
              <a:buNone/>
            </a:pPr>
            <a:endParaRPr sz="1200" b="1">
              <a:solidFill>
                <a:schemeClr val="accent3"/>
              </a:solidFill>
            </a:endParaRPr>
          </a:p>
          <a:p>
            <a:pPr marL="0" lvl="0" indent="0" algn="l" rtl="0">
              <a:spcBef>
                <a:spcPts val="0"/>
              </a:spcBef>
              <a:spcAft>
                <a:spcPts val="0"/>
              </a:spcAft>
              <a:buNone/>
            </a:pPr>
            <a:endParaRPr sz="1200" b="1">
              <a:solidFill>
                <a:schemeClr val="accent3"/>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3"/>
        <p:cNvGrpSpPr/>
        <p:nvPr/>
      </p:nvGrpSpPr>
      <p:grpSpPr>
        <a:xfrm>
          <a:off x="0" y="0"/>
          <a:ext cx="0" cy="0"/>
          <a:chOff x="0" y="0"/>
          <a:chExt cx="0" cy="0"/>
        </a:xfrm>
      </p:grpSpPr>
      <p:sp>
        <p:nvSpPr>
          <p:cNvPr id="1134" name="Google Shape;1134;g3479a2e1b74_0_14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5" name="Google Shape;1135;g3479a2e1b74_0_14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48718e782d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348718e782d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479a2e1b7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3479a2e1b7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Summarise the problems faced with the traditional method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348718e782d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348718e782d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48718e782d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48718e782d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348718e782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348718e782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48718e782d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348718e782d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13325" y="691900"/>
            <a:ext cx="6018600" cy="1645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373" y="2242250"/>
            <a:ext cx="4544400" cy="475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11"/>
          <p:cNvSpPr txBox="1">
            <a:spLocks noGrp="1"/>
          </p:cNvSpPr>
          <p:nvPr>
            <p:ph type="title" hasCustomPrompt="1"/>
          </p:nvPr>
        </p:nvSpPr>
        <p:spPr>
          <a:xfrm>
            <a:off x="2229200" y="2916300"/>
            <a:ext cx="6108900" cy="10824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7" name="Google Shape;47;p11"/>
          <p:cNvSpPr txBox="1">
            <a:spLocks noGrp="1"/>
          </p:cNvSpPr>
          <p:nvPr>
            <p:ph type="subTitle" idx="1"/>
          </p:nvPr>
        </p:nvSpPr>
        <p:spPr>
          <a:xfrm>
            <a:off x="2229200" y="3922500"/>
            <a:ext cx="61089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48" name="Google Shape;48;p11"/>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sp>
        <p:nvSpPr>
          <p:cNvPr id="51" name="Google Shape;51;p13"/>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13"/>
          <p:cNvSpPr txBox="1">
            <a:spLocks noGrp="1"/>
          </p:cNvSpPr>
          <p:nvPr>
            <p:ph type="title" idx="2" hasCustomPrompt="1"/>
          </p:nvPr>
        </p:nvSpPr>
        <p:spPr>
          <a:xfrm>
            <a:off x="2586742" y="1658225"/>
            <a:ext cx="8334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title" idx="3" hasCustomPrompt="1"/>
          </p:nvPr>
        </p:nvSpPr>
        <p:spPr>
          <a:xfrm>
            <a:off x="2586742" y="3091647"/>
            <a:ext cx="8334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4" hasCustomPrompt="1"/>
          </p:nvPr>
        </p:nvSpPr>
        <p:spPr>
          <a:xfrm>
            <a:off x="5723988" y="1658225"/>
            <a:ext cx="8334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title" idx="5" hasCustomPrompt="1"/>
          </p:nvPr>
        </p:nvSpPr>
        <p:spPr>
          <a:xfrm>
            <a:off x="5723988" y="3091647"/>
            <a:ext cx="833400" cy="4476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5"/>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1"/>
          </p:nvPr>
        </p:nvSpPr>
        <p:spPr>
          <a:xfrm>
            <a:off x="1695827" y="2105836"/>
            <a:ext cx="26151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oppins"/>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Poppins"/>
              <a:buNone/>
              <a:defRPr sz="2400" b="1">
                <a:latin typeface="Poppins"/>
                <a:ea typeface="Poppins"/>
                <a:cs typeface="Poppins"/>
                <a:sym typeface="Poppins"/>
              </a:defRPr>
            </a:lvl2pPr>
            <a:lvl3pPr lvl="2" rtl="0">
              <a:lnSpc>
                <a:spcPct val="100000"/>
              </a:lnSpc>
              <a:spcBef>
                <a:spcPts val="0"/>
              </a:spcBef>
              <a:spcAft>
                <a:spcPts val="0"/>
              </a:spcAft>
              <a:buSzPts val="2400"/>
              <a:buFont typeface="Poppins"/>
              <a:buNone/>
              <a:defRPr sz="2400" b="1">
                <a:latin typeface="Poppins"/>
                <a:ea typeface="Poppins"/>
                <a:cs typeface="Poppins"/>
                <a:sym typeface="Poppins"/>
              </a:defRPr>
            </a:lvl3pPr>
            <a:lvl4pPr lvl="3" rtl="0">
              <a:lnSpc>
                <a:spcPct val="100000"/>
              </a:lnSpc>
              <a:spcBef>
                <a:spcPts val="0"/>
              </a:spcBef>
              <a:spcAft>
                <a:spcPts val="0"/>
              </a:spcAft>
              <a:buSzPts val="2400"/>
              <a:buFont typeface="Poppins"/>
              <a:buNone/>
              <a:defRPr sz="2400" b="1">
                <a:latin typeface="Poppins"/>
                <a:ea typeface="Poppins"/>
                <a:cs typeface="Poppins"/>
                <a:sym typeface="Poppins"/>
              </a:defRPr>
            </a:lvl4pPr>
            <a:lvl5pPr lvl="4" rtl="0">
              <a:lnSpc>
                <a:spcPct val="100000"/>
              </a:lnSpc>
              <a:spcBef>
                <a:spcPts val="0"/>
              </a:spcBef>
              <a:spcAft>
                <a:spcPts val="0"/>
              </a:spcAft>
              <a:buSzPts val="2400"/>
              <a:buFont typeface="Poppins"/>
              <a:buNone/>
              <a:defRPr sz="2400" b="1">
                <a:latin typeface="Poppins"/>
                <a:ea typeface="Poppins"/>
                <a:cs typeface="Poppins"/>
                <a:sym typeface="Poppins"/>
              </a:defRPr>
            </a:lvl5pPr>
            <a:lvl6pPr lvl="5" rtl="0">
              <a:lnSpc>
                <a:spcPct val="100000"/>
              </a:lnSpc>
              <a:spcBef>
                <a:spcPts val="0"/>
              </a:spcBef>
              <a:spcAft>
                <a:spcPts val="0"/>
              </a:spcAft>
              <a:buSzPts val="2400"/>
              <a:buFont typeface="Poppins"/>
              <a:buNone/>
              <a:defRPr sz="2400" b="1">
                <a:latin typeface="Poppins"/>
                <a:ea typeface="Poppins"/>
                <a:cs typeface="Poppins"/>
                <a:sym typeface="Poppins"/>
              </a:defRPr>
            </a:lvl6pPr>
            <a:lvl7pPr lvl="6" rtl="0">
              <a:lnSpc>
                <a:spcPct val="100000"/>
              </a:lnSpc>
              <a:spcBef>
                <a:spcPts val="0"/>
              </a:spcBef>
              <a:spcAft>
                <a:spcPts val="0"/>
              </a:spcAft>
              <a:buSzPts val="2400"/>
              <a:buFont typeface="Poppins"/>
              <a:buNone/>
              <a:defRPr sz="2400" b="1">
                <a:latin typeface="Poppins"/>
                <a:ea typeface="Poppins"/>
                <a:cs typeface="Poppins"/>
                <a:sym typeface="Poppins"/>
              </a:defRPr>
            </a:lvl7pPr>
            <a:lvl8pPr lvl="7" rtl="0">
              <a:lnSpc>
                <a:spcPct val="100000"/>
              </a:lnSpc>
              <a:spcBef>
                <a:spcPts val="0"/>
              </a:spcBef>
              <a:spcAft>
                <a:spcPts val="0"/>
              </a:spcAft>
              <a:buSzPts val="2400"/>
              <a:buFont typeface="Poppins"/>
              <a:buNone/>
              <a:defRPr sz="2400" b="1">
                <a:latin typeface="Poppins"/>
                <a:ea typeface="Poppins"/>
                <a:cs typeface="Poppins"/>
                <a:sym typeface="Poppins"/>
              </a:defRPr>
            </a:lvl8pPr>
            <a:lvl9pPr lvl="8" rtl="0">
              <a:lnSpc>
                <a:spcPct val="100000"/>
              </a:lnSpc>
              <a:spcBef>
                <a:spcPts val="0"/>
              </a:spcBef>
              <a:spcAft>
                <a:spcPts val="0"/>
              </a:spcAft>
              <a:buSzPts val="2400"/>
              <a:buFont typeface="Poppins"/>
              <a:buNone/>
              <a:defRPr sz="2400" b="1">
                <a:latin typeface="Poppins"/>
                <a:ea typeface="Poppins"/>
                <a:cs typeface="Poppins"/>
                <a:sym typeface="Poppins"/>
              </a:defRPr>
            </a:lvl9pPr>
          </a:lstStyle>
          <a:p>
            <a:endParaRPr/>
          </a:p>
        </p:txBody>
      </p:sp>
      <p:sp>
        <p:nvSpPr>
          <p:cNvPr id="58" name="Google Shape;58;p13"/>
          <p:cNvSpPr txBox="1">
            <a:spLocks noGrp="1"/>
          </p:cNvSpPr>
          <p:nvPr>
            <p:ph type="subTitle" idx="6"/>
          </p:nvPr>
        </p:nvSpPr>
        <p:spPr>
          <a:xfrm>
            <a:off x="4833073" y="2105836"/>
            <a:ext cx="26151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oppins"/>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Poppins"/>
              <a:buNone/>
              <a:defRPr sz="2400" b="1">
                <a:latin typeface="Poppins"/>
                <a:ea typeface="Poppins"/>
                <a:cs typeface="Poppins"/>
                <a:sym typeface="Poppins"/>
              </a:defRPr>
            </a:lvl2pPr>
            <a:lvl3pPr lvl="2" rtl="0">
              <a:lnSpc>
                <a:spcPct val="100000"/>
              </a:lnSpc>
              <a:spcBef>
                <a:spcPts val="0"/>
              </a:spcBef>
              <a:spcAft>
                <a:spcPts val="0"/>
              </a:spcAft>
              <a:buSzPts val="2400"/>
              <a:buFont typeface="Poppins"/>
              <a:buNone/>
              <a:defRPr sz="2400" b="1">
                <a:latin typeface="Poppins"/>
                <a:ea typeface="Poppins"/>
                <a:cs typeface="Poppins"/>
                <a:sym typeface="Poppins"/>
              </a:defRPr>
            </a:lvl3pPr>
            <a:lvl4pPr lvl="3" rtl="0">
              <a:lnSpc>
                <a:spcPct val="100000"/>
              </a:lnSpc>
              <a:spcBef>
                <a:spcPts val="0"/>
              </a:spcBef>
              <a:spcAft>
                <a:spcPts val="0"/>
              </a:spcAft>
              <a:buSzPts val="2400"/>
              <a:buFont typeface="Poppins"/>
              <a:buNone/>
              <a:defRPr sz="2400" b="1">
                <a:latin typeface="Poppins"/>
                <a:ea typeface="Poppins"/>
                <a:cs typeface="Poppins"/>
                <a:sym typeface="Poppins"/>
              </a:defRPr>
            </a:lvl4pPr>
            <a:lvl5pPr lvl="4" rtl="0">
              <a:lnSpc>
                <a:spcPct val="100000"/>
              </a:lnSpc>
              <a:spcBef>
                <a:spcPts val="0"/>
              </a:spcBef>
              <a:spcAft>
                <a:spcPts val="0"/>
              </a:spcAft>
              <a:buSzPts val="2400"/>
              <a:buFont typeface="Poppins"/>
              <a:buNone/>
              <a:defRPr sz="2400" b="1">
                <a:latin typeface="Poppins"/>
                <a:ea typeface="Poppins"/>
                <a:cs typeface="Poppins"/>
                <a:sym typeface="Poppins"/>
              </a:defRPr>
            </a:lvl5pPr>
            <a:lvl6pPr lvl="5" rtl="0">
              <a:lnSpc>
                <a:spcPct val="100000"/>
              </a:lnSpc>
              <a:spcBef>
                <a:spcPts val="0"/>
              </a:spcBef>
              <a:spcAft>
                <a:spcPts val="0"/>
              </a:spcAft>
              <a:buSzPts val="2400"/>
              <a:buFont typeface="Poppins"/>
              <a:buNone/>
              <a:defRPr sz="2400" b="1">
                <a:latin typeface="Poppins"/>
                <a:ea typeface="Poppins"/>
                <a:cs typeface="Poppins"/>
                <a:sym typeface="Poppins"/>
              </a:defRPr>
            </a:lvl6pPr>
            <a:lvl7pPr lvl="6" rtl="0">
              <a:lnSpc>
                <a:spcPct val="100000"/>
              </a:lnSpc>
              <a:spcBef>
                <a:spcPts val="0"/>
              </a:spcBef>
              <a:spcAft>
                <a:spcPts val="0"/>
              </a:spcAft>
              <a:buSzPts val="2400"/>
              <a:buFont typeface="Poppins"/>
              <a:buNone/>
              <a:defRPr sz="2400" b="1">
                <a:latin typeface="Poppins"/>
                <a:ea typeface="Poppins"/>
                <a:cs typeface="Poppins"/>
                <a:sym typeface="Poppins"/>
              </a:defRPr>
            </a:lvl7pPr>
            <a:lvl8pPr lvl="7" rtl="0">
              <a:lnSpc>
                <a:spcPct val="100000"/>
              </a:lnSpc>
              <a:spcBef>
                <a:spcPts val="0"/>
              </a:spcBef>
              <a:spcAft>
                <a:spcPts val="0"/>
              </a:spcAft>
              <a:buSzPts val="2400"/>
              <a:buFont typeface="Poppins"/>
              <a:buNone/>
              <a:defRPr sz="2400" b="1">
                <a:latin typeface="Poppins"/>
                <a:ea typeface="Poppins"/>
                <a:cs typeface="Poppins"/>
                <a:sym typeface="Poppins"/>
              </a:defRPr>
            </a:lvl8pPr>
            <a:lvl9pPr lvl="8" rtl="0">
              <a:lnSpc>
                <a:spcPct val="100000"/>
              </a:lnSpc>
              <a:spcBef>
                <a:spcPts val="0"/>
              </a:spcBef>
              <a:spcAft>
                <a:spcPts val="0"/>
              </a:spcAft>
              <a:buSzPts val="2400"/>
              <a:buFont typeface="Poppins"/>
              <a:buNone/>
              <a:defRPr sz="2400" b="1">
                <a:latin typeface="Poppins"/>
                <a:ea typeface="Poppins"/>
                <a:cs typeface="Poppins"/>
                <a:sym typeface="Poppins"/>
              </a:defRPr>
            </a:lvl9pPr>
          </a:lstStyle>
          <a:p>
            <a:endParaRPr/>
          </a:p>
        </p:txBody>
      </p:sp>
      <p:sp>
        <p:nvSpPr>
          <p:cNvPr id="59" name="Google Shape;59;p13"/>
          <p:cNvSpPr txBox="1">
            <a:spLocks noGrp="1"/>
          </p:cNvSpPr>
          <p:nvPr>
            <p:ph type="subTitle" idx="7"/>
          </p:nvPr>
        </p:nvSpPr>
        <p:spPr>
          <a:xfrm>
            <a:off x="1695827" y="3539200"/>
            <a:ext cx="26151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oppins"/>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Poppins"/>
              <a:buNone/>
              <a:defRPr sz="2400" b="1">
                <a:latin typeface="Poppins"/>
                <a:ea typeface="Poppins"/>
                <a:cs typeface="Poppins"/>
                <a:sym typeface="Poppins"/>
              </a:defRPr>
            </a:lvl2pPr>
            <a:lvl3pPr lvl="2" rtl="0">
              <a:lnSpc>
                <a:spcPct val="100000"/>
              </a:lnSpc>
              <a:spcBef>
                <a:spcPts val="0"/>
              </a:spcBef>
              <a:spcAft>
                <a:spcPts val="0"/>
              </a:spcAft>
              <a:buSzPts val="2400"/>
              <a:buFont typeface="Poppins"/>
              <a:buNone/>
              <a:defRPr sz="2400" b="1">
                <a:latin typeface="Poppins"/>
                <a:ea typeface="Poppins"/>
                <a:cs typeface="Poppins"/>
                <a:sym typeface="Poppins"/>
              </a:defRPr>
            </a:lvl3pPr>
            <a:lvl4pPr lvl="3" rtl="0">
              <a:lnSpc>
                <a:spcPct val="100000"/>
              </a:lnSpc>
              <a:spcBef>
                <a:spcPts val="0"/>
              </a:spcBef>
              <a:spcAft>
                <a:spcPts val="0"/>
              </a:spcAft>
              <a:buSzPts val="2400"/>
              <a:buFont typeface="Poppins"/>
              <a:buNone/>
              <a:defRPr sz="2400" b="1">
                <a:latin typeface="Poppins"/>
                <a:ea typeface="Poppins"/>
                <a:cs typeface="Poppins"/>
                <a:sym typeface="Poppins"/>
              </a:defRPr>
            </a:lvl4pPr>
            <a:lvl5pPr lvl="4" rtl="0">
              <a:lnSpc>
                <a:spcPct val="100000"/>
              </a:lnSpc>
              <a:spcBef>
                <a:spcPts val="0"/>
              </a:spcBef>
              <a:spcAft>
                <a:spcPts val="0"/>
              </a:spcAft>
              <a:buSzPts val="2400"/>
              <a:buFont typeface="Poppins"/>
              <a:buNone/>
              <a:defRPr sz="2400" b="1">
                <a:latin typeface="Poppins"/>
                <a:ea typeface="Poppins"/>
                <a:cs typeface="Poppins"/>
                <a:sym typeface="Poppins"/>
              </a:defRPr>
            </a:lvl5pPr>
            <a:lvl6pPr lvl="5" rtl="0">
              <a:lnSpc>
                <a:spcPct val="100000"/>
              </a:lnSpc>
              <a:spcBef>
                <a:spcPts val="0"/>
              </a:spcBef>
              <a:spcAft>
                <a:spcPts val="0"/>
              </a:spcAft>
              <a:buSzPts val="2400"/>
              <a:buFont typeface="Poppins"/>
              <a:buNone/>
              <a:defRPr sz="2400" b="1">
                <a:latin typeface="Poppins"/>
                <a:ea typeface="Poppins"/>
                <a:cs typeface="Poppins"/>
                <a:sym typeface="Poppins"/>
              </a:defRPr>
            </a:lvl6pPr>
            <a:lvl7pPr lvl="6" rtl="0">
              <a:lnSpc>
                <a:spcPct val="100000"/>
              </a:lnSpc>
              <a:spcBef>
                <a:spcPts val="0"/>
              </a:spcBef>
              <a:spcAft>
                <a:spcPts val="0"/>
              </a:spcAft>
              <a:buSzPts val="2400"/>
              <a:buFont typeface="Poppins"/>
              <a:buNone/>
              <a:defRPr sz="2400" b="1">
                <a:latin typeface="Poppins"/>
                <a:ea typeface="Poppins"/>
                <a:cs typeface="Poppins"/>
                <a:sym typeface="Poppins"/>
              </a:defRPr>
            </a:lvl7pPr>
            <a:lvl8pPr lvl="7" rtl="0">
              <a:lnSpc>
                <a:spcPct val="100000"/>
              </a:lnSpc>
              <a:spcBef>
                <a:spcPts val="0"/>
              </a:spcBef>
              <a:spcAft>
                <a:spcPts val="0"/>
              </a:spcAft>
              <a:buSzPts val="2400"/>
              <a:buFont typeface="Poppins"/>
              <a:buNone/>
              <a:defRPr sz="2400" b="1">
                <a:latin typeface="Poppins"/>
                <a:ea typeface="Poppins"/>
                <a:cs typeface="Poppins"/>
                <a:sym typeface="Poppins"/>
              </a:defRPr>
            </a:lvl8pPr>
            <a:lvl9pPr lvl="8" rtl="0">
              <a:lnSpc>
                <a:spcPct val="100000"/>
              </a:lnSpc>
              <a:spcBef>
                <a:spcPts val="0"/>
              </a:spcBef>
              <a:spcAft>
                <a:spcPts val="0"/>
              </a:spcAft>
              <a:buSzPts val="2400"/>
              <a:buFont typeface="Poppins"/>
              <a:buNone/>
              <a:defRPr sz="2400" b="1">
                <a:latin typeface="Poppins"/>
                <a:ea typeface="Poppins"/>
                <a:cs typeface="Poppins"/>
                <a:sym typeface="Poppins"/>
              </a:defRPr>
            </a:lvl9pPr>
          </a:lstStyle>
          <a:p>
            <a:endParaRPr/>
          </a:p>
        </p:txBody>
      </p:sp>
      <p:sp>
        <p:nvSpPr>
          <p:cNvPr id="60" name="Google Shape;60;p13"/>
          <p:cNvSpPr txBox="1">
            <a:spLocks noGrp="1"/>
          </p:cNvSpPr>
          <p:nvPr>
            <p:ph type="subTitle" idx="8"/>
          </p:nvPr>
        </p:nvSpPr>
        <p:spPr>
          <a:xfrm>
            <a:off x="4833073" y="3539200"/>
            <a:ext cx="2615100" cy="4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oppins"/>
              <a:buNone/>
              <a:defRPr sz="1800" b="1">
                <a:solidFill>
                  <a:schemeClr val="dk1"/>
                </a:solidFill>
                <a:latin typeface="Poppins"/>
                <a:ea typeface="Poppins"/>
                <a:cs typeface="Poppins"/>
                <a:sym typeface="Poppins"/>
              </a:defRPr>
            </a:lvl1pPr>
            <a:lvl2pPr lvl="1" rtl="0">
              <a:lnSpc>
                <a:spcPct val="100000"/>
              </a:lnSpc>
              <a:spcBef>
                <a:spcPts val="0"/>
              </a:spcBef>
              <a:spcAft>
                <a:spcPts val="0"/>
              </a:spcAft>
              <a:buSzPts val="2400"/>
              <a:buFont typeface="Poppins"/>
              <a:buNone/>
              <a:defRPr sz="2400" b="1">
                <a:latin typeface="Poppins"/>
                <a:ea typeface="Poppins"/>
                <a:cs typeface="Poppins"/>
                <a:sym typeface="Poppins"/>
              </a:defRPr>
            </a:lvl2pPr>
            <a:lvl3pPr lvl="2" rtl="0">
              <a:lnSpc>
                <a:spcPct val="100000"/>
              </a:lnSpc>
              <a:spcBef>
                <a:spcPts val="0"/>
              </a:spcBef>
              <a:spcAft>
                <a:spcPts val="0"/>
              </a:spcAft>
              <a:buSzPts val="2400"/>
              <a:buFont typeface="Poppins"/>
              <a:buNone/>
              <a:defRPr sz="2400" b="1">
                <a:latin typeface="Poppins"/>
                <a:ea typeface="Poppins"/>
                <a:cs typeface="Poppins"/>
                <a:sym typeface="Poppins"/>
              </a:defRPr>
            </a:lvl3pPr>
            <a:lvl4pPr lvl="3" rtl="0">
              <a:lnSpc>
                <a:spcPct val="100000"/>
              </a:lnSpc>
              <a:spcBef>
                <a:spcPts val="0"/>
              </a:spcBef>
              <a:spcAft>
                <a:spcPts val="0"/>
              </a:spcAft>
              <a:buSzPts val="2400"/>
              <a:buFont typeface="Poppins"/>
              <a:buNone/>
              <a:defRPr sz="2400" b="1">
                <a:latin typeface="Poppins"/>
                <a:ea typeface="Poppins"/>
                <a:cs typeface="Poppins"/>
                <a:sym typeface="Poppins"/>
              </a:defRPr>
            </a:lvl4pPr>
            <a:lvl5pPr lvl="4" rtl="0">
              <a:lnSpc>
                <a:spcPct val="100000"/>
              </a:lnSpc>
              <a:spcBef>
                <a:spcPts val="0"/>
              </a:spcBef>
              <a:spcAft>
                <a:spcPts val="0"/>
              </a:spcAft>
              <a:buSzPts val="2400"/>
              <a:buFont typeface="Poppins"/>
              <a:buNone/>
              <a:defRPr sz="2400" b="1">
                <a:latin typeface="Poppins"/>
                <a:ea typeface="Poppins"/>
                <a:cs typeface="Poppins"/>
                <a:sym typeface="Poppins"/>
              </a:defRPr>
            </a:lvl5pPr>
            <a:lvl6pPr lvl="5" rtl="0">
              <a:lnSpc>
                <a:spcPct val="100000"/>
              </a:lnSpc>
              <a:spcBef>
                <a:spcPts val="0"/>
              </a:spcBef>
              <a:spcAft>
                <a:spcPts val="0"/>
              </a:spcAft>
              <a:buSzPts val="2400"/>
              <a:buFont typeface="Poppins"/>
              <a:buNone/>
              <a:defRPr sz="2400" b="1">
                <a:latin typeface="Poppins"/>
                <a:ea typeface="Poppins"/>
                <a:cs typeface="Poppins"/>
                <a:sym typeface="Poppins"/>
              </a:defRPr>
            </a:lvl6pPr>
            <a:lvl7pPr lvl="6" rtl="0">
              <a:lnSpc>
                <a:spcPct val="100000"/>
              </a:lnSpc>
              <a:spcBef>
                <a:spcPts val="0"/>
              </a:spcBef>
              <a:spcAft>
                <a:spcPts val="0"/>
              </a:spcAft>
              <a:buSzPts val="2400"/>
              <a:buFont typeface="Poppins"/>
              <a:buNone/>
              <a:defRPr sz="2400" b="1">
                <a:latin typeface="Poppins"/>
                <a:ea typeface="Poppins"/>
                <a:cs typeface="Poppins"/>
                <a:sym typeface="Poppins"/>
              </a:defRPr>
            </a:lvl7pPr>
            <a:lvl8pPr lvl="7" rtl="0">
              <a:lnSpc>
                <a:spcPct val="100000"/>
              </a:lnSpc>
              <a:spcBef>
                <a:spcPts val="0"/>
              </a:spcBef>
              <a:spcAft>
                <a:spcPts val="0"/>
              </a:spcAft>
              <a:buSzPts val="2400"/>
              <a:buFont typeface="Poppins"/>
              <a:buNone/>
              <a:defRPr sz="2400" b="1">
                <a:latin typeface="Poppins"/>
                <a:ea typeface="Poppins"/>
                <a:cs typeface="Poppins"/>
                <a:sym typeface="Poppins"/>
              </a:defRPr>
            </a:lvl8pPr>
            <a:lvl9pPr lvl="8" rtl="0">
              <a:lnSpc>
                <a:spcPct val="100000"/>
              </a:lnSpc>
              <a:spcBef>
                <a:spcPts val="0"/>
              </a:spcBef>
              <a:spcAft>
                <a:spcPts val="0"/>
              </a:spcAft>
              <a:buSzPts val="2400"/>
              <a:buFont typeface="Poppins"/>
              <a:buNone/>
              <a:defRPr sz="2400" b="1">
                <a:latin typeface="Poppins"/>
                <a:ea typeface="Poppins"/>
                <a:cs typeface="Poppins"/>
                <a:sym typeface="Poppins"/>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_4">
    <p:spTree>
      <p:nvGrpSpPr>
        <p:cNvPr id="1" name="Shape 61"/>
        <p:cNvGrpSpPr/>
        <p:nvPr/>
      </p:nvGrpSpPr>
      <p:grpSpPr>
        <a:xfrm>
          <a:off x="0" y="0"/>
          <a:ext cx="0" cy="0"/>
          <a:chOff x="0" y="0"/>
          <a:chExt cx="0" cy="0"/>
        </a:xfrm>
      </p:grpSpPr>
      <p:sp>
        <p:nvSpPr>
          <p:cNvPr id="62" name="Google Shape;62;p14"/>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4"/>
          <p:cNvSpPr>
            <a:spLocks noGrp="1"/>
          </p:cNvSpPr>
          <p:nvPr>
            <p:ph type="pic" idx="2"/>
          </p:nvPr>
        </p:nvSpPr>
        <p:spPr>
          <a:xfrm>
            <a:off x="715101" y="2150001"/>
            <a:ext cx="2458500" cy="2458500"/>
          </a:xfrm>
          <a:prstGeom prst="ellipse">
            <a:avLst/>
          </a:prstGeom>
          <a:noFill/>
          <a:ln>
            <a:noFill/>
          </a:ln>
        </p:spPr>
      </p:sp>
      <p:sp>
        <p:nvSpPr>
          <p:cNvPr id="64" name="Google Shape;64;p14"/>
          <p:cNvSpPr>
            <a:spLocks noGrp="1"/>
          </p:cNvSpPr>
          <p:nvPr>
            <p:ph type="pic" idx="3"/>
          </p:nvPr>
        </p:nvSpPr>
        <p:spPr>
          <a:xfrm>
            <a:off x="3342679" y="2150001"/>
            <a:ext cx="2458500" cy="2458500"/>
          </a:xfrm>
          <a:prstGeom prst="ellipse">
            <a:avLst/>
          </a:prstGeom>
          <a:noFill/>
          <a:ln>
            <a:noFill/>
          </a:ln>
        </p:spPr>
      </p:sp>
      <p:sp>
        <p:nvSpPr>
          <p:cNvPr id="65" name="Google Shape;65;p14"/>
          <p:cNvSpPr>
            <a:spLocks noGrp="1"/>
          </p:cNvSpPr>
          <p:nvPr>
            <p:ph type="pic" idx="4"/>
          </p:nvPr>
        </p:nvSpPr>
        <p:spPr>
          <a:xfrm>
            <a:off x="5970256" y="2150001"/>
            <a:ext cx="2458500" cy="2458500"/>
          </a:xfrm>
          <a:prstGeom prst="ellipse">
            <a:avLst/>
          </a:prstGeom>
          <a:noFill/>
          <a:ln>
            <a:noFill/>
          </a:ln>
        </p:spPr>
      </p:sp>
      <p:sp>
        <p:nvSpPr>
          <p:cNvPr id="66" name="Google Shape;66;p14"/>
          <p:cNvSpPr txBox="1">
            <a:spLocks noGrp="1"/>
          </p:cNvSpPr>
          <p:nvPr>
            <p:ph type="subTitle" idx="1"/>
          </p:nvPr>
        </p:nvSpPr>
        <p:spPr>
          <a:xfrm>
            <a:off x="1954350" y="1147500"/>
            <a:ext cx="5235300" cy="561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67" name="Google Shape;67;p14"/>
          <p:cNvSpPr txBox="1">
            <a:spLocks noGrp="1"/>
          </p:cNvSpPr>
          <p:nvPr>
            <p:ph type="title"/>
          </p:nvPr>
        </p:nvSpPr>
        <p:spPr>
          <a:xfrm>
            <a:off x="1954350" y="539500"/>
            <a:ext cx="5235300" cy="6402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68"/>
        <p:cNvGrpSpPr/>
        <p:nvPr/>
      </p:nvGrpSpPr>
      <p:grpSpPr>
        <a:xfrm>
          <a:off x="0" y="0"/>
          <a:ext cx="0" cy="0"/>
          <a:chOff x="0" y="0"/>
          <a:chExt cx="0" cy="0"/>
        </a:xfrm>
      </p:grpSpPr>
      <p:sp>
        <p:nvSpPr>
          <p:cNvPr id="69" name="Google Shape;69;p15"/>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1" name="Google Shape;71;p15"/>
          <p:cNvSpPr txBox="1">
            <a:spLocks noGrp="1"/>
          </p:cNvSpPr>
          <p:nvPr>
            <p:ph type="subTitle" idx="1"/>
          </p:nvPr>
        </p:nvSpPr>
        <p:spPr>
          <a:xfrm>
            <a:off x="713225" y="1817824"/>
            <a:ext cx="2442300" cy="128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2" name="Google Shape;72;p15"/>
          <p:cNvSpPr txBox="1">
            <a:spLocks noGrp="1"/>
          </p:cNvSpPr>
          <p:nvPr>
            <p:ph type="subTitle" idx="2"/>
          </p:nvPr>
        </p:nvSpPr>
        <p:spPr>
          <a:xfrm>
            <a:off x="3350852" y="1817824"/>
            <a:ext cx="2442300" cy="128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3" name="Google Shape;73;p15"/>
          <p:cNvSpPr txBox="1">
            <a:spLocks noGrp="1"/>
          </p:cNvSpPr>
          <p:nvPr>
            <p:ph type="subTitle" idx="3"/>
          </p:nvPr>
        </p:nvSpPr>
        <p:spPr>
          <a:xfrm>
            <a:off x="5988486" y="1817824"/>
            <a:ext cx="2442300" cy="128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74" name="Google Shape;74;p15"/>
          <p:cNvSpPr txBox="1">
            <a:spLocks noGrp="1"/>
          </p:cNvSpPr>
          <p:nvPr>
            <p:ph type="subTitle" idx="4"/>
          </p:nvPr>
        </p:nvSpPr>
        <p:spPr>
          <a:xfrm>
            <a:off x="713225" y="1425675"/>
            <a:ext cx="24423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b="1">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b="1">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b="1">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b="1">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b="1">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b="1">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b="1">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b="1">
                <a:latin typeface="Poppins"/>
                <a:ea typeface="Poppins"/>
                <a:cs typeface="Poppins"/>
                <a:sym typeface="Poppins"/>
              </a:defRPr>
            </a:lvl9pPr>
          </a:lstStyle>
          <a:p>
            <a:endParaRPr/>
          </a:p>
        </p:txBody>
      </p:sp>
      <p:sp>
        <p:nvSpPr>
          <p:cNvPr id="75" name="Google Shape;75;p15"/>
          <p:cNvSpPr txBox="1">
            <a:spLocks noGrp="1"/>
          </p:cNvSpPr>
          <p:nvPr>
            <p:ph type="subTitle" idx="5"/>
          </p:nvPr>
        </p:nvSpPr>
        <p:spPr>
          <a:xfrm>
            <a:off x="3350856" y="1425675"/>
            <a:ext cx="24423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b="1">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b="1">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b="1">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b="1">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b="1">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b="1">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b="1">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b="1">
                <a:latin typeface="Poppins"/>
                <a:ea typeface="Poppins"/>
                <a:cs typeface="Poppins"/>
                <a:sym typeface="Poppins"/>
              </a:defRPr>
            </a:lvl9pPr>
          </a:lstStyle>
          <a:p>
            <a:endParaRPr/>
          </a:p>
        </p:txBody>
      </p:sp>
      <p:sp>
        <p:nvSpPr>
          <p:cNvPr id="76" name="Google Shape;76;p15"/>
          <p:cNvSpPr txBox="1">
            <a:spLocks noGrp="1"/>
          </p:cNvSpPr>
          <p:nvPr>
            <p:ph type="subTitle" idx="6"/>
          </p:nvPr>
        </p:nvSpPr>
        <p:spPr>
          <a:xfrm>
            <a:off x="5988487" y="1425675"/>
            <a:ext cx="24423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b="1">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b="1">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b="1">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b="1">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b="1">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b="1">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b="1">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b="1">
                <a:latin typeface="Poppins"/>
                <a:ea typeface="Poppins"/>
                <a:cs typeface="Poppins"/>
                <a:sym typeface="Poppins"/>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 name="Google Shape;79;p16"/>
          <p:cNvSpPr txBox="1">
            <a:spLocks noGrp="1"/>
          </p:cNvSpPr>
          <p:nvPr>
            <p:ph type="subTitle" idx="1"/>
          </p:nvPr>
        </p:nvSpPr>
        <p:spPr>
          <a:xfrm>
            <a:off x="1254898" y="1828775"/>
            <a:ext cx="29658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0" name="Google Shape;80;p16"/>
          <p:cNvSpPr txBox="1">
            <a:spLocks noGrp="1"/>
          </p:cNvSpPr>
          <p:nvPr>
            <p:ph type="subTitle" idx="2"/>
          </p:nvPr>
        </p:nvSpPr>
        <p:spPr>
          <a:xfrm>
            <a:off x="4922298" y="1828775"/>
            <a:ext cx="29658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1" name="Google Shape;81;p16"/>
          <p:cNvSpPr txBox="1">
            <a:spLocks noGrp="1"/>
          </p:cNvSpPr>
          <p:nvPr>
            <p:ph type="subTitle" idx="3"/>
          </p:nvPr>
        </p:nvSpPr>
        <p:spPr>
          <a:xfrm>
            <a:off x="1254898" y="3347425"/>
            <a:ext cx="29658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2" name="Google Shape;82;p16"/>
          <p:cNvSpPr txBox="1">
            <a:spLocks noGrp="1"/>
          </p:cNvSpPr>
          <p:nvPr>
            <p:ph type="subTitle" idx="4"/>
          </p:nvPr>
        </p:nvSpPr>
        <p:spPr>
          <a:xfrm>
            <a:off x="4922298" y="3347425"/>
            <a:ext cx="29658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3" name="Google Shape;83;p16"/>
          <p:cNvSpPr txBox="1">
            <a:spLocks noGrp="1"/>
          </p:cNvSpPr>
          <p:nvPr>
            <p:ph type="subTitle" idx="5"/>
          </p:nvPr>
        </p:nvSpPr>
        <p:spPr>
          <a:xfrm>
            <a:off x="1254898" y="1535425"/>
            <a:ext cx="2965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a:latin typeface="Poppins"/>
                <a:ea typeface="Poppins"/>
                <a:cs typeface="Poppins"/>
                <a:sym typeface="Poppins"/>
              </a:defRPr>
            </a:lvl9pPr>
          </a:lstStyle>
          <a:p>
            <a:endParaRPr/>
          </a:p>
        </p:txBody>
      </p:sp>
      <p:sp>
        <p:nvSpPr>
          <p:cNvPr id="84" name="Google Shape;84;p16"/>
          <p:cNvSpPr txBox="1">
            <a:spLocks noGrp="1"/>
          </p:cNvSpPr>
          <p:nvPr>
            <p:ph type="subTitle" idx="6"/>
          </p:nvPr>
        </p:nvSpPr>
        <p:spPr>
          <a:xfrm>
            <a:off x="1254898" y="3054150"/>
            <a:ext cx="2965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a:latin typeface="Poppins"/>
                <a:ea typeface="Poppins"/>
                <a:cs typeface="Poppins"/>
                <a:sym typeface="Poppins"/>
              </a:defRPr>
            </a:lvl9pPr>
          </a:lstStyle>
          <a:p>
            <a:endParaRPr/>
          </a:p>
        </p:txBody>
      </p:sp>
      <p:sp>
        <p:nvSpPr>
          <p:cNvPr id="85" name="Google Shape;85;p16"/>
          <p:cNvSpPr txBox="1">
            <a:spLocks noGrp="1"/>
          </p:cNvSpPr>
          <p:nvPr>
            <p:ph type="subTitle" idx="7"/>
          </p:nvPr>
        </p:nvSpPr>
        <p:spPr>
          <a:xfrm>
            <a:off x="4922298" y="1535425"/>
            <a:ext cx="2965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a:latin typeface="Poppins"/>
                <a:ea typeface="Poppins"/>
                <a:cs typeface="Poppins"/>
                <a:sym typeface="Poppins"/>
              </a:defRPr>
            </a:lvl9pPr>
          </a:lstStyle>
          <a:p>
            <a:endParaRPr/>
          </a:p>
        </p:txBody>
      </p:sp>
      <p:sp>
        <p:nvSpPr>
          <p:cNvPr id="86" name="Google Shape;86;p16"/>
          <p:cNvSpPr txBox="1">
            <a:spLocks noGrp="1"/>
          </p:cNvSpPr>
          <p:nvPr>
            <p:ph type="subTitle" idx="8"/>
          </p:nvPr>
        </p:nvSpPr>
        <p:spPr>
          <a:xfrm>
            <a:off x="4922298" y="3054150"/>
            <a:ext cx="29658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a:latin typeface="Poppins"/>
                <a:ea typeface="Poppins"/>
                <a:cs typeface="Poppins"/>
                <a:sym typeface="Poppins"/>
              </a:defRPr>
            </a:lvl9pPr>
          </a:lstStyle>
          <a:p>
            <a:endParaRPr/>
          </a:p>
        </p:txBody>
      </p:sp>
      <p:sp>
        <p:nvSpPr>
          <p:cNvPr id="87" name="Google Shape;87;p16"/>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0" name="Google Shape;90;p17"/>
          <p:cNvSpPr txBox="1">
            <a:spLocks noGrp="1"/>
          </p:cNvSpPr>
          <p:nvPr>
            <p:ph type="subTitle" idx="1"/>
          </p:nvPr>
        </p:nvSpPr>
        <p:spPr>
          <a:xfrm>
            <a:off x="713225" y="1843026"/>
            <a:ext cx="24873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1" name="Google Shape;91;p17"/>
          <p:cNvSpPr txBox="1">
            <a:spLocks noGrp="1"/>
          </p:cNvSpPr>
          <p:nvPr>
            <p:ph type="subTitle" idx="2"/>
          </p:nvPr>
        </p:nvSpPr>
        <p:spPr>
          <a:xfrm>
            <a:off x="3328349" y="1843026"/>
            <a:ext cx="24873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2" name="Google Shape;92;p17"/>
          <p:cNvSpPr txBox="1">
            <a:spLocks noGrp="1"/>
          </p:cNvSpPr>
          <p:nvPr>
            <p:ph type="subTitle" idx="3"/>
          </p:nvPr>
        </p:nvSpPr>
        <p:spPr>
          <a:xfrm>
            <a:off x="713225" y="3420925"/>
            <a:ext cx="24873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 name="Google Shape;93;p17"/>
          <p:cNvSpPr txBox="1">
            <a:spLocks noGrp="1"/>
          </p:cNvSpPr>
          <p:nvPr>
            <p:ph type="subTitle" idx="4"/>
          </p:nvPr>
        </p:nvSpPr>
        <p:spPr>
          <a:xfrm>
            <a:off x="3328349" y="3420925"/>
            <a:ext cx="24873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17"/>
          <p:cNvSpPr txBox="1">
            <a:spLocks noGrp="1"/>
          </p:cNvSpPr>
          <p:nvPr>
            <p:ph type="subTitle" idx="5"/>
          </p:nvPr>
        </p:nvSpPr>
        <p:spPr>
          <a:xfrm>
            <a:off x="5943468" y="1843026"/>
            <a:ext cx="24873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7"/>
          <p:cNvSpPr txBox="1">
            <a:spLocks noGrp="1"/>
          </p:cNvSpPr>
          <p:nvPr>
            <p:ph type="subTitle" idx="6"/>
          </p:nvPr>
        </p:nvSpPr>
        <p:spPr>
          <a:xfrm>
            <a:off x="5943468" y="3420925"/>
            <a:ext cx="2487300" cy="9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7"/>
          <p:cNvSpPr txBox="1">
            <a:spLocks noGrp="1"/>
          </p:cNvSpPr>
          <p:nvPr>
            <p:ph type="subTitle" idx="7"/>
          </p:nvPr>
        </p:nvSpPr>
        <p:spPr>
          <a:xfrm>
            <a:off x="718116" y="1545325"/>
            <a:ext cx="24774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a:latin typeface="Poppins"/>
                <a:ea typeface="Poppins"/>
                <a:cs typeface="Poppins"/>
                <a:sym typeface="Poppins"/>
              </a:defRPr>
            </a:lvl9pPr>
          </a:lstStyle>
          <a:p>
            <a:endParaRPr/>
          </a:p>
        </p:txBody>
      </p:sp>
      <p:sp>
        <p:nvSpPr>
          <p:cNvPr id="97" name="Google Shape;97;p17"/>
          <p:cNvSpPr txBox="1">
            <a:spLocks noGrp="1"/>
          </p:cNvSpPr>
          <p:nvPr>
            <p:ph type="subTitle" idx="8"/>
          </p:nvPr>
        </p:nvSpPr>
        <p:spPr>
          <a:xfrm>
            <a:off x="3333233" y="1545325"/>
            <a:ext cx="24774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a:latin typeface="Poppins"/>
                <a:ea typeface="Poppins"/>
                <a:cs typeface="Poppins"/>
                <a:sym typeface="Poppins"/>
              </a:defRPr>
            </a:lvl9pPr>
          </a:lstStyle>
          <a:p>
            <a:endParaRPr/>
          </a:p>
        </p:txBody>
      </p:sp>
      <p:sp>
        <p:nvSpPr>
          <p:cNvPr id="98" name="Google Shape;98;p17"/>
          <p:cNvSpPr txBox="1">
            <a:spLocks noGrp="1"/>
          </p:cNvSpPr>
          <p:nvPr>
            <p:ph type="subTitle" idx="9"/>
          </p:nvPr>
        </p:nvSpPr>
        <p:spPr>
          <a:xfrm>
            <a:off x="5948352" y="1545325"/>
            <a:ext cx="24774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a:latin typeface="Poppins"/>
                <a:ea typeface="Poppins"/>
                <a:cs typeface="Poppins"/>
                <a:sym typeface="Poppins"/>
              </a:defRPr>
            </a:lvl9pPr>
          </a:lstStyle>
          <a:p>
            <a:endParaRPr/>
          </a:p>
        </p:txBody>
      </p:sp>
      <p:sp>
        <p:nvSpPr>
          <p:cNvPr id="99" name="Google Shape;99;p17"/>
          <p:cNvSpPr txBox="1">
            <a:spLocks noGrp="1"/>
          </p:cNvSpPr>
          <p:nvPr>
            <p:ph type="subTitle" idx="13"/>
          </p:nvPr>
        </p:nvSpPr>
        <p:spPr>
          <a:xfrm>
            <a:off x="718116" y="3120023"/>
            <a:ext cx="24774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a:latin typeface="Poppins"/>
                <a:ea typeface="Poppins"/>
                <a:cs typeface="Poppins"/>
                <a:sym typeface="Poppins"/>
              </a:defRPr>
            </a:lvl9pPr>
          </a:lstStyle>
          <a:p>
            <a:endParaRPr/>
          </a:p>
        </p:txBody>
      </p:sp>
      <p:sp>
        <p:nvSpPr>
          <p:cNvPr id="100" name="Google Shape;100;p17"/>
          <p:cNvSpPr txBox="1">
            <a:spLocks noGrp="1"/>
          </p:cNvSpPr>
          <p:nvPr>
            <p:ph type="subTitle" idx="14"/>
          </p:nvPr>
        </p:nvSpPr>
        <p:spPr>
          <a:xfrm>
            <a:off x="3333233" y="3120023"/>
            <a:ext cx="24774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a:latin typeface="Poppins"/>
                <a:ea typeface="Poppins"/>
                <a:cs typeface="Poppins"/>
                <a:sym typeface="Poppins"/>
              </a:defRPr>
            </a:lvl9pPr>
          </a:lstStyle>
          <a:p>
            <a:endParaRPr/>
          </a:p>
        </p:txBody>
      </p:sp>
      <p:sp>
        <p:nvSpPr>
          <p:cNvPr id="101" name="Google Shape;101;p17"/>
          <p:cNvSpPr txBox="1">
            <a:spLocks noGrp="1"/>
          </p:cNvSpPr>
          <p:nvPr>
            <p:ph type="subTitle" idx="15"/>
          </p:nvPr>
        </p:nvSpPr>
        <p:spPr>
          <a:xfrm>
            <a:off x="5948352" y="3120023"/>
            <a:ext cx="2477400" cy="377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a:latin typeface="Poppins"/>
                <a:ea typeface="Poppins"/>
                <a:cs typeface="Poppins"/>
                <a:sym typeface="Poppins"/>
              </a:defRPr>
            </a:lvl9pPr>
          </a:lstStyle>
          <a:p>
            <a:endParaRPr/>
          </a:p>
        </p:txBody>
      </p:sp>
      <p:sp>
        <p:nvSpPr>
          <p:cNvPr id="102" name="Google Shape;102;p17"/>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03"/>
        <p:cNvGrpSpPr/>
        <p:nvPr/>
      </p:nvGrpSpPr>
      <p:grpSpPr>
        <a:xfrm>
          <a:off x="0" y="0"/>
          <a:ext cx="0" cy="0"/>
          <a:chOff x="0" y="0"/>
          <a:chExt cx="0" cy="0"/>
        </a:xfrm>
      </p:grpSpPr>
      <p:sp>
        <p:nvSpPr>
          <p:cNvPr id="104" name="Google Shape;104;p18"/>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8"/>
          <p:cNvSpPr txBox="1">
            <a:spLocks noGrp="1"/>
          </p:cNvSpPr>
          <p:nvPr>
            <p:ph type="title"/>
          </p:nvPr>
        </p:nvSpPr>
        <p:spPr>
          <a:xfrm>
            <a:off x="713276" y="877225"/>
            <a:ext cx="4544400" cy="912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6" name="Google Shape;106;p18"/>
          <p:cNvSpPr txBox="1">
            <a:spLocks noGrp="1"/>
          </p:cNvSpPr>
          <p:nvPr>
            <p:ph type="subTitle" idx="1"/>
          </p:nvPr>
        </p:nvSpPr>
        <p:spPr>
          <a:xfrm>
            <a:off x="713225" y="1781925"/>
            <a:ext cx="4544400" cy="105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18"/>
          <p:cNvSpPr txBox="1"/>
          <p:nvPr/>
        </p:nvSpPr>
        <p:spPr>
          <a:xfrm>
            <a:off x="713248" y="3538615"/>
            <a:ext cx="4544400" cy="5562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000" b="1">
                <a:solidFill>
                  <a:schemeClr val="dk1"/>
                </a:solidFill>
                <a:latin typeface="Open Sans"/>
                <a:ea typeface="Open Sans"/>
                <a:cs typeface="Open Sans"/>
                <a:sym typeface="Open Sans"/>
              </a:rPr>
              <a:t>CREDITS:</a:t>
            </a:r>
            <a:r>
              <a:rPr lang="en" sz="1000">
                <a:solidFill>
                  <a:schemeClr val="dk1"/>
                </a:solidFill>
                <a:latin typeface="Open Sans"/>
                <a:ea typeface="Open Sans"/>
                <a:cs typeface="Open Sans"/>
                <a:sym typeface="Open Sans"/>
              </a:rPr>
              <a:t> This presentation template was created by </a:t>
            </a:r>
            <a:r>
              <a:rPr lang="en" sz="1000" b="1" u="sng">
                <a:solidFill>
                  <a:schemeClr val="hlink"/>
                </a:solidFill>
                <a:latin typeface="Open Sans"/>
                <a:ea typeface="Open Sans"/>
                <a:cs typeface="Open Sans"/>
                <a:sym typeface="Open Sans"/>
                <a:hlinkClick r:id="rId2"/>
              </a:rPr>
              <a:t>Slidesgo</a:t>
            </a:r>
            <a:r>
              <a:rPr lang="en" sz="1000">
                <a:solidFill>
                  <a:schemeClr val="dk1"/>
                </a:solidFill>
                <a:latin typeface="Open Sans"/>
                <a:ea typeface="Open Sans"/>
                <a:cs typeface="Open Sans"/>
                <a:sym typeface="Open Sans"/>
              </a:rPr>
              <a:t>, and includes icons by </a:t>
            </a:r>
            <a:r>
              <a:rPr lang="en" sz="1000" b="1" u="sng">
                <a:solidFill>
                  <a:schemeClr val="dk1"/>
                </a:solid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Flaticon</a:t>
            </a:r>
            <a:r>
              <a:rPr lang="en" sz="1000">
                <a:solidFill>
                  <a:schemeClr val="dk1"/>
                </a:solidFill>
                <a:latin typeface="Open Sans"/>
                <a:ea typeface="Open Sans"/>
                <a:cs typeface="Open Sans"/>
                <a:sym typeface="Open Sans"/>
              </a:rPr>
              <a:t>, and infographics &amp; images by </a:t>
            </a:r>
            <a:r>
              <a:rPr lang="en" sz="1000" b="1" u="sng">
                <a:solidFill>
                  <a:schemeClr val="dk1"/>
                </a:solidFill>
                <a:latin typeface="Open Sans"/>
                <a:ea typeface="Open Sans"/>
                <a:cs typeface="Open Sans"/>
                <a:sym typeface="Open Sans"/>
                <a:hlinkClick r:id="rId4">
                  <a:extLst>
                    <a:ext uri="{A12FA001-AC4F-418D-AE19-62706E023703}">
                      <ahyp:hlinkClr xmlns:ahyp="http://schemas.microsoft.com/office/drawing/2018/hyperlinkcolor" val="tx"/>
                    </a:ext>
                  </a:extLst>
                </a:hlinkClick>
              </a:rPr>
              <a:t>Freepik</a:t>
            </a:r>
            <a:r>
              <a:rPr lang="en" sz="1000" u="sng">
                <a:solidFill>
                  <a:schemeClr val="dk1"/>
                </a:solidFill>
                <a:latin typeface="Open Sans"/>
                <a:ea typeface="Open Sans"/>
                <a:cs typeface="Open Sans"/>
                <a:sym typeface="Open Sans"/>
              </a:rPr>
              <a:t> </a:t>
            </a:r>
            <a:endParaRPr sz="1000" b="1" u="sng">
              <a:solidFill>
                <a:schemeClr val="dk1"/>
              </a:solidFill>
              <a:latin typeface="Open Sans"/>
              <a:ea typeface="Open Sans"/>
              <a:cs typeface="Open Sans"/>
              <a:sym typeface="Open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08"/>
        <p:cNvGrpSpPr/>
        <p:nvPr/>
      </p:nvGrpSpPr>
      <p:grpSpPr>
        <a:xfrm>
          <a:off x="0" y="0"/>
          <a:ext cx="0" cy="0"/>
          <a:chOff x="0" y="0"/>
          <a:chExt cx="0" cy="0"/>
        </a:xfrm>
      </p:grpSpPr>
      <p:sp>
        <p:nvSpPr>
          <p:cNvPr id="109" name="Google Shape;109;p19"/>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10"/>
        <p:cNvGrpSpPr/>
        <p:nvPr/>
      </p:nvGrpSpPr>
      <p:grpSpPr>
        <a:xfrm>
          <a:off x="0" y="0"/>
          <a:ext cx="0" cy="0"/>
          <a:chOff x="0" y="0"/>
          <a:chExt cx="0" cy="0"/>
        </a:xfrm>
      </p:grpSpPr>
      <p:sp>
        <p:nvSpPr>
          <p:cNvPr id="111" name="Google Shape;111;p20"/>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 name="Google Shape;112;p20"/>
          <p:cNvGrpSpPr/>
          <p:nvPr/>
        </p:nvGrpSpPr>
        <p:grpSpPr>
          <a:xfrm>
            <a:off x="7976025" y="3565617"/>
            <a:ext cx="909501" cy="1446812"/>
            <a:chOff x="4655850" y="3742850"/>
            <a:chExt cx="612500" cy="974350"/>
          </a:xfrm>
        </p:grpSpPr>
        <p:sp>
          <p:nvSpPr>
            <p:cNvPr id="113" name="Google Shape;113;p20"/>
            <p:cNvSpPr/>
            <p:nvPr/>
          </p:nvSpPr>
          <p:spPr>
            <a:xfrm>
              <a:off x="4655850" y="3805575"/>
              <a:ext cx="322975" cy="313400"/>
            </a:xfrm>
            <a:custGeom>
              <a:avLst/>
              <a:gdLst/>
              <a:ahLst/>
              <a:cxnLst/>
              <a:rect l="l" t="t" r="r" b="b"/>
              <a:pathLst>
                <a:path w="12919" h="12536" extrusionOk="0">
                  <a:moveTo>
                    <a:pt x="3033" y="0"/>
                  </a:moveTo>
                  <a:cubicBezTo>
                    <a:pt x="2401" y="0"/>
                    <a:pt x="1771" y="108"/>
                    <a:pt x="1216" y="446"/>
                  </a:cubicBezTo>
                  <a:cubicBezTo>
                    <a:pt x="548" y="871"/>
                    <a:pt x="1" y="1570"/>
                    <a:pt x="1" y="2391"/>
                  </a:cubicBezTo>
                  <a:cubicBezTo>
                    <a:pt x="1" y="3364"/>
                    <a:pt x="700" y="4215"/>
                    <a:pt x="1460" y="4823"/>
                  </a:cubicBezTo>
                  <a:cubicBezTo>
                    <a:pt x="2219" y="5431"/>
                    <a:pt x="3071" y="5917"/>
                    <a:pt x="3678" y="6677"/>
                  </a:cubicBezTo>
                  <a:cubicBezTo>
                    <a:pt x="4438" y="7649"/>
                    <a:pt x="4682" y="8987"/>
                    <a:pt x="5289" y="10081"/>
                  </a:cubicBezTo>
                  <a:cubicBezTo>
                    <a:pt x="5897" y="11145"/>
                    <a:pt x="6870" y="11966"/>
                    <a:pt x="8055" y="12300"/>
                  </a:cubicBezTo>
                  <a:cubicBezTo>
                    <a:pt x="8504" y="12432"/>
                    <a:pt x="9096" y="12535"/>
                    <a:pt x="9687" y="12535"/>
                  </a:cubicBezTo>
                  <a:cubicBezTo>
                    <a:pt x="10457" y="12535"/>
                    <a:pt x="11225" y="12360"/>
                    <a:pt x="11673" y="11844"/>
                  </a:cubicBezTo>
                  <a:cubicBezTo>
                    <a:pt x="12554" y="10902"/>
                    <a:pt x="12919" y="9534"/>
                    <a:pt x="12767" y="8227"/>
                  </a:cubicBezTo>
                  <a:cubicBezTo>
                    <a:pt x="12615" y="6950"/>
                    <a:pt x="11946" y="5735"/>
                    <a:pt x="11065" y="4731"/>
                  </a:cubicBezTo>
                  <a:cubicBezTo>
                    <a:pt x="10183" y="3759"/>
                    <a:pt x="9119" y="2938"/>
                    <a:pt x="8055" y="2148"/>
                  </a:cubicBezTo>
                  <a:cubicBezTo>
                    <a:pt x="6688" y="1175"/>
                    <a:pt x="5198" y="203"/>
                    <a:pt x="3526" y="20"/>
                  </a:cubicBezTo>
                  <a:cubicBezTo>
                    <a:pt x="3363" y="8"/>
                    <a:pt x="3198" y="0"/>
                    <a:pt x="3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0"/>
            <p:cNvSpPr/>
            <p:nvPr/>
          </p:nvSpPr>
          <p:spPr>
            <a:xfrm>
              <a:off x="4968175" y="3742850"/>
              <a:ext cx="210500" cy="329700"/>
            </a:xfrm>
            <a:custGeom>
              <a:avLst/>
              <a:gdLst/>
              <a:ahLst/>
              <a:cxnLst/>
              <a:rect l="l" t="t" r="r" b="b"/>
              <a:pathLst>
                <a:path w="8420" h="13188" extrusionOk="0">
                  <a:moveTo>
                    <a:pt x="5372" y="0"/>
                  </a:moveTo>
                  <a:cubicBezTo>
                    <a:pt x="4329" y="0"/>
                    <a:pt x="3276" y="532"/>
                    <a:pt x="2705" y="1435"/>
                  </a:cubicBezTo>
                  <a:cubicBezTo>
                    <a:pt x="2067" y="2408"/>
                    <a:pt x="2006" y="3684"/>
                    <a:pt x="1642" y="4778"/>
                  </a:cubicBezTo>
                  <a:cubicBezTo>
                    <a:pt x="1246" y="5873"/>
                    <a:pt x="487" y="6815"/>
                    <a:pt x="243" y="7940"/>
                  </a:cubicBezTo>
                  <a:cubicBezTo>
                    <a:pt x="0" y="8912"/>
                    <a:pt x="152" y="9946"/>
                    <a:pt x="547" y="10858"/>
                  </a:cubicBezTo>
                  <a:cubicBezTo>
                    <a:pt x="821" y="11496"/>
                    <a:pt x="1338" y="12955"/>
                    <a:pt x="2128" y="13168"/>
                  </a:cubicBezTo>
                  <a:cubicBezTo>
                    <a:pt x="2183" y="13181"/>
                    <a:pt x="2239" y="13188"/>
                    <a:pt x="2294" y="13188"/>
                  </a:cubicBezTo>
                  <a:cubicBezTo>
                    <a:pt x="2603" y="13188"/>
                    <a:pt x="2908" y="12997"/>
                    <a:pt x="3192" y="12894"/>
                  </a:cubicBezTo>
                  <a:cubicBezTo>
                    <a:pt x="3739" y="12712"/>
                    <a:pt x="4225" y="12590"/>
                    <a:pt x="4712" y="12377"/>
                  </a:cubicBezTo>
                  <a:cubicBezTo>
                    <a:pt x="5745" y="11921"/>
                    <a:pt x="6535" y="11010"/>
                    <a:pt x="6900" y="9946"/>
                  </a:cubicBezTo>
                  <a:cubicBezTo>
                    <a:pt x="7265" y="8639"/>
                    <a:pt x="6991" y="7240"/>
                    <a:pt x="7356" y="5964"/>
                  </a:cubicBezTo>
                  <a:cubicBezTo>
                    <a:pt x="7569" y="5052"/>
                    <a:pt x="8146" y="4231"/>
                    <a:pt x="8268" y="3289"/>
                  </a:cubicBezTo>
                  <a:cubicBezTo>
                    <a:pt x="8420" y="1952"/>
                    <a:pt x="7538" y="553"/>
                    <a:pt x="6231" y="128"/>
                  </a:cubicBezTo>
                  <a:cubicBezTo>
                    <a:pt x="5953" y="42"/>
                    <a:pt x="5663" y="0"/>
                    <a:pt x="5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0"/>
            <p:cNvSpPr/>
            <p:nvPr/>
          </p:nvSpPr>
          <p:spPr>
            <a:xfrm>
              <a:off x="5030475" y="4180450"/>
              <a:ext cx="237875" cy="123050"/>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0"/>
            <p:cNvSpPr/>
            <p:nvPr/>
          </p:nvSpPr>
          <p:spPr>
            <a:xfrm>
              <a:off x="4986400" y="4213375"/>
              <a:ext cx="155050" cy="268250"/>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0"/>
            <p:cNvSpPr/>
            <p:nvPr/>
          </p:nvSpPr>
          <p:spPr>
            <a:xfrm>
              <a:off x="4968175" y="3868375"/>
              <a:ext cx="109450" cy="671000"/>
            </a:xfrm>
            <a:custGeom>
              <a:avLst/>
              <a:gdLst/>
              <a:ahLst/>
              <a:cxnLst/>
              <a:rect l="l" t="t" r="r" b="b"/>
              <a:pathLst>
                <a:path w="4378" h="26840" extrusionOk="0">
                  <a:moveTo>
                    <a:pt x="4104" y="1"/>
                  </a:moveTo>
                  <a:cubicBezTo>
                    <a:pt x="0" y="11125"/>
                    <a:pt x="821" y="26688"/>
                    <a:pt x="821" y="26840"/>
                  </a:cubicBezTo>
                  <a:lnTo>
                    <a:pt x="1064" y="26809"/>
                  </a:lnTo>
                  <a:cubicBezTo>
                    <a:pt x="1064" y="26657"/>
                    <a:pt x="304" y="11095"/>
                    <a:pt x="4377" y="92"/>
                  </a:cubicBez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0"/>
            <p:cNvSpPr/>
            <p:nvPr/>
          </p:nvSpPr>
          <p:spPr>
            <a:xfrm>
              <a:off x="4769825" y="3887375"/>
              <a:ext cx="228775" cy="420250"/>
            </a:xfrm>
            <a:custGeom>
              <a:avLst/>
              <a:gdLst/>
              <a:ahLst/>
              <a:cxnLst/>
              <a:rect l="l" t="t" r="r" b="b"/>
              <a:pathLst>
                <a:path w="9151" h="16810" extrusionOk="0">
                  <a:moveTo>
                    <a:pt x="153" y="0"/>
                  </a:moveTo>
                  <a:lnTo>
                    <a:pt x="1" y="244"/>
                  </a:lnTo>
                  <a:cubicBezTo>
                    <a:pt x="8937" y="6110"/>
                    <a:pt x="8846" y="16688"/>
                    <a:pt x="8846" y="16809"/>
                  </a:cubicBezTo>
                  <a:lnTo>
                    <a:pt x="9120" y="16809"/>
                  </a:lnTo>
                  <a:cubicBezTo>
                    <a:pt x="9120" y="16688"/>
                    <a:pt x="9150" y="5958"/>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0"/>
            <p:cNvSpPr/>
            <p:nvPr/>
          </p:nvSpPr>
          <p:spPr>
            <a:xfrm>
              <a:off x="4820000" y="4471725"/>
              <a:ext cx="338175" cy="245475"/>
            </a:xfrm>
            <a:custGeom>
              <a:avLst/>
              <a:gdLst/>
              <a:ahLst/>
              <a:cxnLst/>
              <a:rect l="l" t="t" r="r" b="b"/>
              <a:pathLst>
                <a:path w="13527" h="9819" extrusionOk="0">
                  <a:moveTo>
                    <a:pt x="973" y="1"/>
                  </a:moveTo>
                  <a:cubicBezTo>
                    <a:pt x="973" y="1"/>
                    <a:pt x="0" y="5077"/>
                    <a:pt x="2675" y="9818"/>
                  </a:cubicBezTo>
                  <a:lnTo>
                    <a:pt x="10882" y="9818"/>
                  </a:lnTo>
                  <a:cubicBezTo>
                    <a:pt x="13526" y="5077"/>
                    <a:pt x="12584" y="1"/>
                    <a:pt x="1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0"/>
            <p:cNvSpPr/>
            <p:nvPr/>
          </p:nvSpPr>
          <p:spPr>
            <a:xfrm>
              <a:off x="4826075" y="4471725"/>
              <a:ext cx="328300" cy="51700"/>
            </a:xfrm>
            <a:custGeom>
              <a:avLst/>
              <a:gdLst/>
              <a:ahLst/>
              <a:cxnLst/>
              <a:rect l="l" t="t" r="r" b="b"/>
              <a:pathLst>
                <a:path w="13132" h="2068" extrusionOk="0">
                  <a:moveTo>
                    <a:pt x="152" y="1"/>
                  </a:moveTo>
                  <a:cubicBezTo>
                    <a:pt x="152" y="1"/>
                    <a:pt x="31" y="821"/>
                    <a:pt x="0" y="2068"/>
                  </a:cubicBezTo>
                  <a:lnTo>
                    <a:pt x="13131" y="2068"/>
                  </a:lnTo>
                  <a:cubicBezTo>
                    <a:pt x="13101" y="761"/>
                    <a:pt x="12979"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713225" y="2205450"/>
            <a:ext cx="4275600" cy="1345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2143585" y="1287450"/>
            <a:ext cx="1415400" cy="841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5"/>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720000" y="1280300"/>
            <a:ext cx="7704000" cy="33237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3" name="Google Shape;23;p5"/>
          <p:cNvSpPr txBox="1">
            <a:spLocks noGrp="1"/>
          </p:cNvSpPr>
          <p:nvPr>
            <p:ph type="subTitle" idx="1"/>
          </p:nvPr>
        </p:nvSpPr>
        <p:spPr>
          <a:xfrm>
            <a:off x="4686303" y="2329780"/>
            <a:ext cx="3350700" cy="128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2"/>
          </p:nvPr>
        </p:nvSpPr>
        <p:spPr>
          <a:xfrm>
            <a:off x="1106995" y="2329780"/>
            <a:ext cx="3350700" cy="128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 name="Google Shape;25;p5"/>
          <p:cNvSpPr txBox="1">
            <a:spLocks noGrp="1"/>
          </p:cNvSpPr>
          <p:nvPr>
            <p:ph type="subTitle" idx="3"/>
          </p:nvPr>
        </p:nvSpPr>
        <p:spPr>
          <a:xfrm>
            <a:off x="1106995" y="1924300"/>
            <a:ext cx="3350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b="1">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b="1">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b="1">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b="1">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b="1">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b="1">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b="1">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b="1">
                <a:latin typeface="Poppins"/>
                <a:ea typeface="Poppins"/>
                <a:cs typeface="Poppins"/>
                <a:sym typeface="Poppins"/>
              </a:defRPr>
            </a:lvl9pPr>
          </a:lstStyle>
          <a:p>
            <a:endParaRPr/>
          </a:p>
        </p:txBody>
      </p:sp>
      <p:sp>
        <p:nvSpPr>
          <p:cNvPr id="26" name="Google Shape;26;p5"/>
          <p:cNvSpPr txBox="1">
            <a:spLocks noGrp="1"/>
          </p:cNvSpPr>
          <p:nvPr>
            <p:ph type="subTitle" idx="4"/>
          </p:nvPr>
        </p:nvSpPr>
        <p:spPr>
          <a:xfrm>
            <a:off x="4686305" y="1924300"/>
            <a:ext cx="3350700" cy="4572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Poppins"/>
              <a:buNone/>
              <a:defRPr sz="1800">
                <a:solidFill>
                  <a:schemeClr val="dk1"/>
                </a:solidFill>
                <a:latin typeface="Poppins SemiBold"/>
                <a:ea typeface="Poppins SemiBold"/>
                <a:cs typeface="Poppins SemiBold"/>
                <a:sym typeface="Poppins SemiBold"/>
              </a:defRPr>
            </a:lvl1pPr>
            <a:lvl2pPr lvl="1" algn="ctr" rtl="0">
              <a:lnSpc>
                <a:spcPct val="100000"/>
              </a:lnSpc>
              <a:spcBef>
                <a:spcPts val="0"/>
              </a:spcBef>
              <a:spcAft>
                <a:spcPts val="0"/>
              </a:spcAft>
              <a:buSzPts val="2400"/>
              <a:buFont typeface="Poppins"/>
              <a:buNone/>
              <a:defRPr sz="2400" b="1">
                <a:latin typeface="Poppins"/>
                <a:ea typeface="Poppins"/>
                <a:cs typeface="Poppins"/>
                <a:sym typeface="Poppins"/>
              </a:defRPr>
            </a:lvl2pPr>
            <a:lvl3pPr lvl="2" algn="ctr" rtl="0">
              <a:lnSpc>
                <a:spcPct val="100000"/>
              </a:lnSpc>
              <a:spcBef>
                <a:spcPts val="0"/>
              </a:spcBef>
              <a:spcAft>
                <a:spcPts val="0"/>
              </a:spcAft>
              <a:buSzPts val="2400"/>
              <a:buFont typeface="Poppins"/>
              <a:buNone/>
              <a:defRPr sz="2400" b="1">
                <a:latin typeface="Poppins"/>
                <a:ea typeface="Poppins"/>
                <a:cs typeface="Poppins"/>
                <a:sym typeface="Poppins"/>
              </a:defRPr>
            </a:lvl3pPr>
            <a:lvl4pPr lvl="3" algn="ctr" rtl="0">
              <a:lnSpc>
                <a:spcPct val="100000"/>
              </a:lnSpc>
              <a:spcBef>
                <a:spcPts val="0"/>
              </a:spcBef>
              <a:spcAft>
                <a:spcPts val="0"/>
              </a:spcAft>
              <a:buSzPts val="2400"/>
              <a:buFont typeface="Poppins"/>
              <a:buNone/>
              <a:defRPr sz="2400" b="1">
                <a:latin typeface="Poppins"/>
                <a:ea typeface="Poppins"/>
                <a:cs typeface="Poppins"/>
                <a:sym typeface="Poppins"/>
              </a:defRPr>
            </a:lvl4pPr>
            <a:lvl5pPr lvl="4" algn="ctr" rtl="0">
              <a:lnSpc>
                <a:spcPct val="100000"/>
              </a:lnSpc>
              <a:spcBef>
                <a:spcPts val="0"/>
              </a:spcBef>
              <a:spcAft>
                <a:spcPts val="0"/>
              </a:spcAft>
              <a:buSzPts val="2400"/>
              <a:buFont typeface="Poppins"/>
              <a:buNone/>
              <a:defRPr sz="2400" b="1">
                <a:latin typeface="Poppins"/>
                <a:ea typeface="Poppins"/>
                <a:cs typeface="Poppins"/>
                <a:sym typeface="Poppins"/>
              </a:defRPr>
            </a:lvl5pPr>
            <a:lvl6pPr lvl="5" algn="ctr" rtl="0">
              <a:lnSpc>
                <a:spcPct val="100000"/>
              </a:lnSpc>
              <a:spcBef>
                <a:spcPts val="0"/>
              </a:spcBef>
              <a:spcAft>
                <a:spcPts val="0"/>
              </a:spcAft>
              <a:buSzPts val="2400"/>
              <a:buFont typeface="Poppins"/>
              <a:buNone/>
              <a:defRPr sz="2400" b="1">
                <a:latin typeface="Poppins"/>
                <a:ea typeface="Poppins"/>
                <a:cs typeface="Poppins"/>
                <a:sym typeface="Poppins"/>
              </a:defRPr>
            </a:lvl6pPr>
            <a:lvl7pPr lvl="6" algn="ctr" rtl="0">
              <a:lnSpc>
                <a:spcPct val="100000"/>
              </a:lnSpc>
              <a:spcBef>
                <a:spcPts val="0"/>
              </a:spcBef>
              <a:spcAft>
                <a:spcPts val="0"/>
              </a:spcAft>
              <a:buSzPts val="2400"/>
              <a:buFont typeface="Poppins"/>
              <a:buNone/>
              <a:defRPr sz="2400" b="1">
                <a:latin typeface="Poppins"/>
                <a:ea typeface="Poppins"/>
                <a:cs typeface="Poppins"/>
                <a:sym typeface="Poppins"/>
              </a:defRPr>
            </a:lvl7pPr>
            <a:lvl8pPr lvl="7" algn="ctr" rtl="0">
              <a:lnSpc>
                <a:spcPct val="100000"/>
              </a:lnSpc>
              <a:spcBef>
                <a:spcPts val="0"/>
              </a:spcBef>
              <a:spcAft>
                <a:spcPts val="0"/>
              </a:spcAft>
              <a:buSzPts val="2400"/>
              <a:buFont typeface="Poppins"/>
              <a:buNone/>
              <a:defRPr sz="2400" b="1">
                <a:latin typeface="Poppins"/>
                <a:ea typeface="Poppins"/>
                <a:cs typeface="Poppins"/>
                <a:sym typeface="Poppins"/>
              </a:defRPr>
            </a:lvl8pPr>
            <a:lvl9pPr lvl="8" algn="ctr" rtl="0">
              <a:lnSpc>
                <a:spcPct val="100000"/>
              </a:lnSpc>
              <a:spcBef>
                <a:spcPts val="0"/>
              </a:spcBef>
              <a:spcAft>
                <a:spcPts val="0"/>
              </a:spcAft>
              <a:buSzPts val="2400"/>
              <a:buFont typeface="Poppins"/>
              <a:buNone/>
              <a:defRPr sz="2400" b="1">
                <a:latin typeface="Poppins"/>
                <a:ea typeface="Poppins"/>
                <a:cs typeface="Poppins"/>
                <a:sym typeface="Poppi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4135975" y="1398675"/>
            <a:ext cx="4294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2" name="Google Shape;32;p7"/>
          <p:cNvSpPr txBox="1">
            <a:spLocks noGrp="1"/>
          </p:cNvSpPr>
          <p:nvPr>
            <p:ph type="subTitle" idx="1"/>
          </p:nvPr>
        </p:nvSpPr>
        <p:spPr>
          <a:xfrm>
            <a:off x="4135975" y="2007525"/>
            <a:ext cx="4294800" cy="1737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Font typeface="Nunito Light"/>
              <a:buChar char="●"/>
              <a:defRPr/>
            </a:lvl1pPr>
            <a:lvl2pPr lvl="1" algn="ctr" rtl="0">
              <a:lnSpc>
                <a:spcPct val="100000"/>
              </a:lnSpc>
              <a:spcBef>
                <a:spcPts val="0"/>
              </a:spcBef>
              <a:spcAft>
                <a:spcPts val="0"/>
              </a:spcAft>
              <a:buClr>
                <a:srgbClr val="E76A28"/>
              </a:buClr>
              <a:buSzPts val="1200"/>
              <a:buFont typeface="Nunito Light"/>
              <a:buChar char="○"/>
              <a:defRPr/>
            </a:lvl2pPr>
            <a:lvl3pPr lvl="2" algn="ctr" rtl="0">
              <a:lnSpc>
                <a:spcPct val="100000"/>
              </a:lnSpc>
              <a:spcBef>
                <a:spcPts val="0"/>
              </a:spcBef>
              <a:spcAft>
                <a:spcPts val="0"/>
              </a:spcAft>
              <a:buClr>
                <a:srgbClr val="E76A28"/>
              </a:buClr>
              <a:buSzPts val="1200"/>
              <a:buFont typeface="Nunito Light"/>
              <a:buChar char="■"/>
              <a:defRPr/>
            </a:lvl3pPr>
            <a:lvl4pPr lvl="3" algn="ctr" rtl="0">
              <a:lnSpc>
                <a:spcPct val="100000"/>
              </a:lnSpc>
              <a:spcBef>
                <a:spcPts val="0"/>
              </a:spcBef>
              <a:spcAft>
                <a:spcPts val="0"/>
              </a:spcAft>
              <a:buClr>
                <a:srgbClr val="E76A28"/>
              </a:buClr>
              <a:buSzPts val="1200"/>
              <a:buFont typeface="Nunito Light"/>
              <a:buChar char="●"/>
              <a:defRPr/>
            </a:lvl4pPr>
            <a:lvl5pPr lvl="4" algn="ctr" rtl="0">
              <a:lnSpc>
                <a:spcPct val="100000"/>
              </a:lnSpc>
              <a:spcBef>
                <a:spcPts val="0"/>
              </a:spcBef>
              <a:spcAft>
                <a:spcPts val="0"/>
              </a:spcAft>
              <a:buClr>
                <a:srgbClr val="E76A28"/>
              </a:buClr>
              <a:buSzPts val="1200"/>
              <a:buFont typeface="Nunito Light"/>
              <a:buChar char="○"/>
              <a:defRPr/>
            </a:lvl5pPr>
            <a:lvl6pPr lvl="5" algn="ctr" rtl="0">
              <a:lnSpc>
                <a:spcPct val="100000"/>
              </a:lnSpc>
              <a:spcBef>
                <a:spcPts val="0"/>
              </a:spcBef>
              <a:spcAft>
                <a:spcPts val="0"/>
              </a:spcAft>
              <a:buClr>
                <a:srgbClr val="999999"/>
              </a:buClr>
              <a:buSzPts val="1200"/>
              <a:buFont typeface="Nunito Light"/>
              <a:buChar char="■"/>
              <a:defRPr/>
            </a:lvl6pPr>
            <a:lvl7pPr lvl="6" algn="ctr" rtl="0">
              <a:lnSpc>
                <a:spcPct val="100000"/>
              </a:lnSpc>
              <a:spcBef>
                <a:spcPts val="0"/>
              </a:spcBef>
              <a:spcAft>
                <a:spcPts val="0"/>
              </a:spcAft>
              <a:buClr>
                <a:srgbClr val="999999"/>
              </a:buClr>
              <a:buSzPts val="1200"/>
              <a:buFont typeface="Nunito Light"/>
              <a:buChar char="●"/>
              <a:defRPr/>
            </a:lvl7pPr>
            <a:lvl8pPr lvl="7" algn="ctr" rtl="0">
              <a:lnSpc>
                <a:spcPct val="100000"/>
              </a:lnSpc>
              <a:spcBef>
                <a:spcPts val="0"/>
              </a:spcBef>
              <a:spcAft>
                <a:spcPts val="0"/>
              </a:spcAft>
              <a:buClr>
                <a:srgbClr val="999999"/>
              </a:buClr>
              <a:buSzPts val="1200"/>
              <a:buFont typeface="Nunito Light"/>
              <a:buChar char="○"/>
              <a:defRPr/>
            </a:lvl8pPr>
            <a:lvl9pPr lvl="8" algn="ctr" rtl="0">
              <a:lnSpc>
                <a:spcPct val="100000"/>
              </a:lnSpc>
              <a:spcBef>
                <a:spcPts val="0"/>
              </a:spcBef>
              <a:spcAft>
                <a:spcPts val="0"/>
              </a:spcAft>
              <a:buClr>
                <a:srgbClr val="999999"/>
              </a:buClr>
              <a:buSzPts val="1200"/>
              <a:buFont typeface="Nunito Light"/>
              <a:buChar char="■"/>
              <a:defRPr/>
            </a:lvl9pPr>
          </a:lstStyle>
          <a:p>
            <a:endParaRPr/>
          </a:p>
        </p:txBody>
      </p:sp>
      <p:sp>
        <p:nvSpPr>
          <p:cNvPr id="33" name="Google Shape;33;p7"/>
          <p:cNvSpPr>
            <a:spLocks noGrp="1"/>
          </p:cNvSpPr>
          <p:nvPr>
            <p:ph type="pic" idx="2"/>
          </p:nvPr>
        </p:nvSpPr>
        <p:spPr>
          <a:xfrm>
            <a:off x="713225" y="947100"/>
            <a:ext cx="3249300" cy="3249300"/>
          </a:xfrm>
          <a:prstGeom prst="ellipse">
            <a:avLst/>
          </a:prstGeom>
          <a:noFill/>
          <a:ln>
            <a:noFill/>
          </a:ln>
        </p:spPr>
      </p:sp>
      <p:sp>
        <p:nvSpPr>
          <p:cNvPr id="34" name="Google Shape;34;p7"/>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8"/>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rot="5400000">
            <a:off x="2125350" y="-1871175"/>
            <a:ext cx="4885500" cy="8893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1" name="Google Shape;4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5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000"/>
              <a:buNone/>
              <a:defRPr sz="24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1pPr>
            <a:lvl2pPr lvl="1"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2pPr>
            <a:lvl3pPr lvl="2"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3pPr>
            <a:lvl4pPr lvl="3"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4pPr>
            <a:lvl5pPr lvl="4"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5pPr>
            <a:lvl6pPr lvl="5"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6pPr>
            <a:lvl7pPr lvl="6"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7pPr>
            <a:lvl8pPr lvl="7"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8pPr>
            <a:lvl9pPr lvl="8" rtl="0">
              <a:spcBef>
                <a:spcPts val="0"/>
              </a:spcBef>
              <a:spcAft>
                <a:spcPts val="0"/>
              </a:spcAft>
              <a:buClr>
                <a:schemeClr val="dk1"/>
              </a:buClr>
              <a:buSzPts val="3000"/>
              <a:buFont typeface="Poppins SemiBold"/>
              <a:buNone/>
              <a:defRPr sz="3000">
                <a:solidFill>
                  <a:schemeClr val="dk1"/>
                </a:solidFill>
                <a:latin typeface="Poppins SemiBold"/>
                <a:ea typeface="Poppins SemiBold"/>
                <a:cs typeface="Poppins SemiBold"/>
                <a:sym typeface="Poppins Semi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1pPr>
            <a:lvl2pPr marL="914400" lvl="1"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2pPr>
            <a:lvl3pPr marL="1371600" lvl="2"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3pPr>
            <a:lvl4pPr marL="1828800" lvl="3"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4pPr>
            <a:lvl5pPr marL="2286000" lvl="4"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5pPr>
            <a:lvl6pPr marL="2743200" lvl="5"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6pPr>
            <a:lvl7pPr marL="3200400" lvl="6"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7pPr>
            <a:lvl8pPr marL="3657600" lvl="7"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8pPr>
            <a:lvl9pPr marL="4114800" lvl="8" indent="-304800">
              <a:lnSpc>
                <a:spcPct val="100000"/>
              </a:lnSpc>
              <a:spcBef>
                <a:spcPts val="0"/>
              </a:spcBef>
              <a:spcAft>
                <a:spcPts val="0"/>
              </a:spcAft>
              <a:buClr>
                <a:schemeClr val="dk1"/>
              </a:buClr>
              <a:buSzPts val="1200"/>
              <a:buFont typeface="Open Sans"/>
              <a:buChar char="■"/>
              <a:defRPr sz="1200">
                <a:solidFill>
                  <a:schemeClr val="dk1"/>
                </a:solidFill>
                <a:latin typeface="Open Sans"/>
                <a:ea typeface="Open Sans"/>
                <a:cs typeface="Open Sans"/>
                <a:sym typeface="Open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grpSp>
        <p:nvGrpSpPr>
          <p:cNvPr id="125" name="Google Shape;125;p21"/>
          <p:cNvGrpSpPr/>
          <p:nvPr/>
        </p:nvGrpSpPr>
        <p:grpSpPr>
          <a:xfrm>
            <a:off x="5189360" y="2069256"/>
            <a:ext cx="3600930" cy="2939445"/>
            <a:chOff x="4890675" y="2687350"/>
            <a:chExt cx="2478955" cy="2023575"/>
          </a:xfrm>
        </p:grpSpPr>
        <p:sp>
          <p:nvSpPr>
            <p:cNvPr id="126" name="Google Shape;126;p21"/>
            <p:cNvSpPr/>
            <p:nvPr/>
          </p:nvSpPr>
          <p:spPr>
            <a:xfrm>
              <a:off x="5735650" y="3515800"/>
              <a:ext cx="308525" cy="1195125"/>
            </a:xfrm>
            <a:custGeom>
              <a:avLst/>
              <a:gdLst/>
              <a:ahLst/>
              <a:cxnLst/>
              <a:rect l="l" t="t" r="r" b="b"/>
              <a:pathLst>
                <a:path w="12341" h="47805" extrusionOk="0">
                  <a:moveTo>
                    <a:pt x="0" y="0"/>
                  </a:moveTo>
                  <a:lnTo>
                    <a:pt x="10760" y="47052"/>
                  </a:lnTo>
                  <a:cubicBezTo>
                    <a:pt x="10791" y="47554"/>
                    <a:pt x="11178" y="47805"/>
                    <a:pt x="11562" y="47805"/>
                  </a:cubicBezTo>
                  <a:cubicBezTo>
                    <a:pt x="11946" y="47805"/>
                    <a:pt x="12326" y="47554"/>
                    <a:pt x="12341" y="47052"/>
                  </a:cubicBezTo>
                  <a:lnTo>
                    <a:pt x="401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1"/>
            <p:cNvSpPr/>
            <p:nvPr/>
          </p:nvSpPr>
          <p:spPr>
            <a:xfrm>
              <a:off x="4901275" y="3515800"/>
              <a:ext cx="309300" cy="1195125"/>
            </a:xfrm>
            <a:custGeom>
              <a:avLst/>
              <a:gdLst/>
              <a:ahLst/>
              <a:cxnLst/>
              <a:rect l="l" t="t" r="r" b="b"/>
              <a:pathLst>
                <a:path w="12372" h="47805" extrusionOk="0">
                  <a:moveTo>
                    <a:pt x="8329" y="0"/>
                  </a:moveTo>
                  <a:lnTo>
                    <a:pt x="1" y="47052"/>
                  </a:lnTo>
                  <a:cubicBezTo>
                    <a:pt x="46" y="47554"/>
                    <a:pt x="441" y="47805"/>
                    <a:pt x="829" y="47805"/>
                  </a:cubicBezTo>
                  <a:cubicBezTo>
                    <a:pt x="1216" y="47805"/>
                    <a:pt x="1596" y="47554"/>
                    <a:pt x="1612" y="47052"/>
                  </a:cubicBezTo>
                  <a:lnTo>
                    <a:pt x="1237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1"/>
            <p:cNvSpPr/>
            <p:nvPr/>
          </p:nvSpPr>
          <p:spPr>
            <a:xfrm>
              <a:off x="6463625" y="3890425"/>
              <a:ext cx="211275" cy="820325"/>
            </a:xfrm>
            <a:custGeom>
              <a:avLst/>
              <a:gdLst/>
              <a:ahLst/>
              <a:cxnLst/>
              <a:rect l="l" t="t" r="r" b="b"/>
              <a:pathLst>
                <a:path w="8451" h="32813" extrusionOk="0">
                  <a:moveTo>
                    <a:pt x="1" y="0"/>
                  </a:moveTo>
                  <a:lnTo>
                    <a:pt x="7357" y="32311"/>
                  </a:lnTo>
                  <a:cubicBezTo>
                    <a:pt x="7357" y="32645"/>
                    <a:pt x="7615" y="32812"/>
                    <a:pt x="7881" y="32812"/>
                  </a:cubicBezTo>
                  <a:cubicBezTo>
                    <a:pt x="8147" y="32812"/>
                    <a:pt x="8421" y="32645"/>
                    <a:pt x="8451" y="32311"/>
                  </a:cubicBezTo>
                  <a:lnTo>
                    <a:pt x="2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1"/>
            <p:cNvSpPr/>
            <p:nvPr/>
          </p:nvSpPr>
          <p:spPr>
            <a:xfrm>
              <a:off x="5997050" y="3890425"/>
              <a:ext cx="212050" cy="820325"/>
            </a:xfrm>
            <a:custGeom>
              <a:avLst/>
              <a:gdLst/>
              <a:ahLst/>
              <a:cxnLst/>
              <a:rect l="l" t="t" r="r" b="b"/>
              <a:pathLst>
                <a:path w="8482" h="32813" extrusionOk="0">
                  <a:moveTo>
                    <a:pt x="1" y="0"/>
                  </a:moveTo>
                  <a:lnTo>
                    <a:pt x="7387" y="32311"/>
                  </a:lnTo>
                  <a:cubicBezTo>
                    <a:pt x="7402" y="32645"/>
                    <a:pt x="7668" y="32812"/>
                    <a:pt x="7934" y="32812"/>
                  </a:cubicBezTo>
                  <a:cubicBezTo>
                    <a:pt x="8200" y="32812"/>
                    <a:pt x="8466" y="32645"/>
                    <a:pt x="8481" y="32311"/>
                  </a:cubicBezTo>
                  <a:lnTo>
                    <a:pt x="27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1"/>
            <p:cNvSpPr/>
            <p:nvPr/>
          </p:nvSpPr>
          <p:spPr>
            <a:xfrm>
              <a:off x="5515300" y="3890425"/>
              <a:ext cx="212025" cy="820325"/>
            </a:xfrm>
            <a:custGeom>
              <a:avLst/>
              <a:gdLst/>
              <a:ahLst/>
              <a:cxnLst/>
              <a:rect l="l" t="t" r="r" b="b"/>
              <a:pathLst>
                <a:path w="8481" h="32813" extrusionOk="0">
                  <a:moveTo>
                    <a:pt x="5715" y="0"/>
                  </a:moveTo>
                  <a:lnTo>
                    <a:pt x="0" y="32311"/>
                  </a:lnTo>
                  <a:cubicBezTo>
                    <a:pt x="31" y="32645"/>
                    <a:pt x="296" y="32812"/>
                    <a:pt x="562" y="32812"/>
                  </a:cubicBezTo>
                  <a:cubicBezTo>
                    <a:pt x="828" y="32812"/>
                    <a:pt x="1094" y="32645"/>
                    <a:pt x="1125" y="32311"/>
                  </a:cubicBezTo>
                  <a:lnTo>
                    <a:pt x="848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1"/>
            <p:cNvSpPr/>
            <p:nvPr/>
          </p:nvSpPr>
          <p:spPr>
            <a:xfrm>
              <a:off x="6091300" y="3251350"/>
              <a:ext cx="693800" cy="619325"/>
            </a:xfrm>
            <a:custGeom>
              <a:avLst/>
              <a:gdLst/>
              <a:ahLst/>
              <a:cxnLst/>
              <a:rect l="l" t="t" r="r" b="b"/>
              <a:pathLst>
                <a:path w="27752" h="24773" extrusionOk="0">
                  <a:moveTo>
                    <a:pt x="10031" y="0"/>
                  </a:moveTo>
                  <a:cubicBezTo>
                    <a:pt x="9088" y="0"/>
                    <a:pt x="8207" y="608"/>
                    <a:pt x="7873" y="1520"/>
                  </a:cubicBezTo>
                  <a:lnTo>
                    <a:pt x="517" y="21703"/>
                  </a:lnTo>
                  <a:cubicBezTo>
                    <a:pt x="0" y="23192"/>
                    <a:pt x="1094" y="24773"/>
                    <a:pt x="2705" y="24773"/>
                  </a:cubicBezTo>
                  <a:lnTo>
                    <a:pt x="17690" y="24773"/>
                  </a:lnTo>
                  <a:cubicBezTo>
                    <a:pt x="18663" y="24773"/>
                    <a:pt x="19514" y="24165"/>
                    <a:pt x="19879" y="23253"/>
                  </a:cubicBezTo>
                  <a:lnTo>
                    <a:pt x="27204" y="3070"/>
                  </a:lnTo>
                  <a:cubicBezTo>
                    <a:pt x="27751" y="1611"/>
                    <a:pt x="26627" y="0"/>
                    <a:pt x="2504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1"/>
            <p:cNvSpPr/>
            <p:nvPr/>
          </p:nvSpPr>
          <p:spPr>
            <a:xfrm>
              <a:off x="5586725" y="3870650"/>
              <a:ext cx="1003850" cy="40300"/>
            </a:xfrm>
            <a:custGeom>
              <a:avLst/>
              <a:gdLst/>
              <a:ahLst/>
              <a:cxnLst/>
              <a:rect l="l" t="t" r="r" b="b"/>
              <a:pathLst>
                <a:path w="40154" h="1612" extrusionOk="0">
                  <a:moveTo>
                    <a:pt x="791" y="1"/>
                  </a:moveTo>
                  <a:cubicBezTo>
                    <a:pt x="335" y="1"/>
                    <a:pt x="0" y="335"/>
                    <a:pt x="0" y="791"/>
                  </a:cubicBezTo>
                  <a:cubicBezTo>
                    <a:pt x="0" y="1247"/>
                    <a:pt x="335" y="1612"/>
                    <a:pt x="791" y="1612"/>
                  </a:cubicBezTo>
                  <a:lnTo>
                    <a:pt x="39332" y="1612"/>
                  </a:lnTo>
                  <a:cubicBezTo>
                    <a:pt x="39788" y="1612"/>
                    <a:pt x="40153" y="1217"/>
                    <a:pt x="40153" y="791"/>
                  </a:cubicBezTo>
                  <a:cubicBezTo>
                    <a:pt x="40153" y="335"/>
                    <a:pt x="39819" y="1"/>
                    <a:pt x="393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1"/>
            <p:cNvSpPr/>
            <p:nvPr/>
          </p:nvSpPr>
          <p:spPr>
            <a:xfrm>
              <a:off x="6161200" y="3870650"/>
              <a:ext cx="429375" cy="40300"/>
            </a:xfrm>
            <a:custGeom>
              <a:avLst/>
              <a:gdLst/>
              <a:ahLst/>
              <a:cxnLst/>
              <a:rect l="l" t="t" r="r" b="b"/>
              <a:pathLst>
                <a:path w="17175" h="1612" extrusionOk="0">
                  <a:moveTo>
                    <a:pt x="821" y="1"/>
                  </a:moveTo>
                  <a:cubicBezTo>
                    <a:pt x="365" y="1"/>
                    <a:pt x="0" y="335"/>
                    <a:pt x="0" y="791"/>
                  </a:cubicBezTo>
                  <a:cubicBezTo>
                    <a:pt x="0" y="1247"/>
                    <a:pt x="365" y="1612"/>
                    <a:pt x="821" y="1612"/>
                  </a:cubicBezTo>
                  <a:lnTo>
                    <a:pt x="16353" y="1612"/>
                  </a:lnTo>
                  <a:cubicBezTo>
                    <a:pt x="16809" y="1612"/>
                    <a:pt x="17174" y="1217"/>
                    <a:pt x="17144" y="791"/>
                  </a:cubicBezTo>
                  <a:cubicBezTo>
                    <a:pt x="17144" y="335"/>
                    <a:pt x="16809" y="1"/>
                    <a:pt x="1635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1"/>
            <p:cNvSpPr/>
            <p:nvPr/>
          </p:nvSpPr>
          <p:spPr>
            <a:xfrm>
              <a:off x="5951475" y="3890425"/>
              <a:ext cx="211275" cy="820325"/>
            </a:xfrm>
            <a:custGeom>
              <a:avLst/>
              <a:gdLst/>
              <a:ahLst/>
              <a:cxnLst/>
              <a:rect l="l" t="t" r="r" b="b"/>
              <a:pathLst>
                <a:path w="8451" h="32813" extrusionOk="0">
                  <a:moveTo>
                    <a:pt x="5715" y="0"/>
                  </a:moveTo>
                  <a:lnTo>
                    <a:pt x="0" y="32311"/>
                  </a:lnTo>
                  <a:cubicBezTo>
                    <a:pt x="15" y="32645"/>
                    <a:pt x="274" y="32812"/>
                    <a:pt x="532" y="32812"/>
                  </a:cubicBezTo>
                  <a:cubicBezTo>
                    <a:pt x="791" y="32812"/>
                    <a:pt x="1049" y="32645"/>
                    <a:pt x="1064" y="32311"/>
                  </a:cubicBezTo>
                  <a:lnTo>
                    <a:pt x="845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1"/>
            <p:cNvSpPr/>
            <p:nvPr/>
          </p:nvSpPr>
          <p:spPr>
            <a:xfrm>
              <a:off x="6159675" y="2687350"/>
              <a:ext cx="423225" cy="439125"/>
            </a:xfrm>
            <a:custGeom>
              <a:avLst/>
              <a:gdLst/>
              <a:ahLst/>
              <a:cxnLst/>
              <a:rect l="l" t="t" r="r" b="b"/>
              <a:pathLst>
                <a:path w="16929" h="17565" extrusionOk="0">
                  <a:moveTo>
                    <a:pt x="8374" y="0"/>
                  </a:moveTo>
                  <a:cubicBezTo>
                    <a:pt x="7174" y="0"/>
                    <a:pt x="6080" y="514"/>
                    <a:pt x="5046" y="1739"/>
                  </a:cubicBezTo>
                  <a:cubicBezTo>
                    <a:pt x="5046" y="1739"/>
                    <a:pt x="2858" y="1861"/>
                    <a:pt x="2645" y="4262"/>
                  </a:cubicBezTo>
                  <a:cubicBezTo>
                    <a:pt x="2463" y="6633"/>
                    <a:pt x="2919" y="7910"/>
                    <a:pt x="1855" y="10281"/>
                  </a:cubicBezTo>
                  <a:cubicBezTo>
                    <a:pt x="821" y="12682"/>
                    <a:pt x="1" y="15904"/>
                    <a:pt x="4286" y="16208"/>
                  </a:cubicBezTo>
                  <a:cubicBezTo>
                    <a:pt x="8633" y="16512"/>
                    <a:pt x="9940" y="16329"/>
                    <a:pt x="11277" y="17363"/>
                  </a:cubicBezTo>
                  <a:cubicBezTo>
                    <a:pt x="11456" y="17501"/>
                    <a:pt x="11693" y="17565"/>
                    <a:pt x="11964" y="17565"/>
                  </a:cubicBezTo>
                  <a:cubicBezTo>
                    <a:pt x="13717" y="17565"/>
                    <a:pt x="16928" y="14895"/>
                    <a:pt x="15533" y="12499"/>
                  </a:cubicBezTo>
                  <a:cubicBezTo>
                    <a:pt x="13892" y="9733"/>
                    <a:pt x="13284" y="8122"/>
                    <a:pt x="13952" y="5995"/>
                  </a:cubicBezTo>
                  <a:cubicBezTo>
                    <a:pt x="14621" y="3867"/>
                    <a:pt x="13223" y="1496"/>
                    <a:pt x="10609" y="493"/>
                  </a:cubicBezTo>
                  <a:cubicBezTo>
                    <a:pt x="9821" y="178"/>
                    <a:pt x="9079" y="0"/>
                    <a:pt x="8374" y="0"/>
                  </a:cubicBezTo>
                  <a:close/>
                </a:path>
              </a:pathLst>
            </a:custGeom>
            <a:solidFill>
              <a:srgbClr val="213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1"/>
            <p:cNvSpPr/>
            <p:nvPr/>
          </p:nvSpPr>
          <p:spPr>
            <a:xfrm>
              <a:off x="5883850" y="3043000"/>
              <a:ext cx="389075" cy="437100"/>
            </a:xfrm>
            <a:custGeom>
              <a:avLst/>
              <a:gdLst/>
              <a:ahLst/>
              <a:cxnLst/>
              <a:rect l="l" t="t" r="r" b="b"/>
              <a:pathLst>
                <a:path w="15563" h="17484" extrusionOk="0">
                  <a:moveTo>
                    <a:pt x="13781" y="0"/>
                  </a:moveTo>
                  <a:cubicBezTo>
                    <a:pt x="13625" y="0"/>
                    <a:pt x="13449" y="38"/>
                    <a:pt x="13253" y="128"/>
                  </a:cubicBezTo>
                  <a:cubicBezTo>
                    <a:pt x="11915" y="735"/>
                    <a:pt x="11246" y="3745"/>
                    <a:pt x="10882" y="4900"/>
                  </a:cubicBezTo>
                  <a:cubicBezTo>
                    <a:pt x="9787" y="8304"/>
                    <a:pt x="8663" y="13654"/>
                    <a:pt x="8663" y="13654"/>
                  </a:cubicBezTo>
                  <a:lnTo>
                    <a:pt x="0" y="14717"/>
                  </a:lnTo>
                  <a:lnTo>
                    <a:pt x="0" y="17483"/>
                  </a:lnTo>
                  <a:cubicBezTo>
                    <a:pt x="0" y="17483"/>
                    <a:pt x="9818" y="17483"/>
                    <a:pt x="10699" y="16845"/>
                  </a:cubicBezTo>
                  <a:cubicBezTo>
                    <a:pt x="12098" y="15812"/>
                    <a:pt x="12584" y="14049"/>
                    <a:pt x="14073" y="8608"/>
                  </a:cubicBezTo>
                  <a:cubicBezTo>
                    <a:pt x="15563" y="3167"/>
                    <a:pt x="14955" y="1283"/>
                    <a:pt x="14955" y="1283"/>
                  </a:cubicBezTo>
                  <a:cubicBezTo>
                    <a:pt x="14955" y="1283"/>
                    <a:pt x="14689" y="0"/>
                    <a:pt x="1378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1"/>
            <p:cNvSpPr/>
            <p:nvPr/>
          </p:nvSpPr>
          <p:spPr>
            <a:xfrm>
              <a:off x="6152075" y="3023225"/>
              <a:ext cx="428600" cy="547300"/>
            </a:xfrm>
            <a:custGeom>
              <a:avLst/>
              <a:gdLst/>
              <a:ahLst/>
              <a:cxnLst/>
              <a:rect l="l" t="t" r="r" b="b"/>
              <a:pathLst>
                <a:path w="17144" h="21892" extrusionOk="0">
                  <a:moveTo>
                    <a:pt x="7593" y="0"/>
                  </a:moveTo>
                  <a:cubicBezTo>
                    <a:pt x="6327" y="0"/>
                    <a:pt x="3146" y="97"/>
                    <a:pt x="2372" y="1040"/>
                  </a:cubicBezTo>
                  <a:cubicBezTo>
                    <a:pt x="1429" y="2226"/>
                    <a:pt x="669" y="6420"/>
                    <a:pt x="153" y="8365"/>
                  </a:cubicBezTo>
                  <a:cubicBezTo>
                    <a:pt x="31" y="8761"/>
                    <a:pt x="1" y="9125"/>
                    <a:pt x="1" y="9460"/>
                  </a:cubicBezTo>
                  <a:cubicBezTo>
                    <a:pt x="31" y="10949"/>
                    <a:pt x="821" y="12287"/>
                    <a:pt x="1703" y="13685"/>
                  </a:cubicBezTo>
                  <a:cubicBezTo>
                    <a:pt x="1885" y="13989"/>
                    <a:pt x="2007" y="14384"/>
                    <a:pt x="2128" y="14840"/>
                  </a:cubicBezTo>
                  <a:cubicBezTo>
                    <a:pt x="2676" y="17302"/>
                    <a:pt x="2341" y="21892"/>
                    <a:pt x="2341" y="21892"/>
                  </a:cubicBezTo>
                  <a:lnTo>
                    <a:pt x="13831" y="21892"/>
                  </a:lnTo>
                  <a:cubicBezTo>
                    <a:pt x="13831" y="21892"/>
                    <a:pt x="14925" y="14414"/>
                    <a:pt x="15351" y="11344"/>
                  </a:cubicBezTo>
                  <a:cubicBezTo>
                    <a:pt x="15655" y="9004"/>
                    <a:pt x="17144" y="5113"/>
                    <a:pt x="16962" y="2742"/>
                  </a:cubicBezTo>
                  <a:cubicBezTo>
                    <a:pt x="16931" y="1982"/>
                    <a:pt x="16749" y="1344"/>
                    <a:pt x="16262" y="1071"/>
                  </a:cubicBezTo>
                  <a:cubicBezTo>
                    <a:pt x="14378" y="7"/>
                    <a:pt x="8116" y="7"/>
                    <a:pt x="8116" y="7"/>
                  </a:cubicBezTo>
                  <a:cubicBezTo>
                    <a:pt x="8116" y="7"/>
                    <a:pt x="7918" y="0"/>
                    <a:pt x="75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1"/>
            <p:cNvSpPr/>
            <p:nvPr/>
          </p:nvSpPr>
          <p:spPr>
            <a:xfrm>
              <a:off x="6152075" y="3259700"/>
              <a:ext cx="337425" cy="134525"/>
            </a:xfrm>
            <a:custGeom>
              <a:avLst/>
              <a:gdLst/>
              <a:ahLst/>
              <a:cxnLst/>
              <a:rect l="l" t="t" r="r" b="b"/>
              <a:pathLst>
                <a:path w="13497" h="5381" extrusionOk="0">
                  <a:moveTo>
                    <a:pt x="1" y="1"/>
                  </a:moveTo>
                  <a:lnTo>
                    <a:pt x="1" y="1"/>
                  </a:lnTo>
                  <a:cubicBezTo>
                    <a:pt x="31" y="1490"/>
                    <a:pt x="821" y="2828"/>
                    <a:pt x="1703" y="4226"/>
                  </a:cubicBezTo>
                  <a:cubicBezTo>
                    <a:pt x="1885" y="4530"/>
                    <a:pt x="2007" y="4925"/>
                    <a:pt x="2128" y="5381"/>
                  </a:cubicBezTo>
                  <a:cubicBezTo>
                    <a:pt x="4712" y="3618"/>
                    <a:pt x="13496" y="2888"/>
                    <a:pt x="13496" y="2888"/>
                  </a:cubicBezTo>
                  <a:lnTo>
                    <a:pt x="13496" y="2888"/>
                  </a:lnTo>
                  <a:cubicBezTo>
                    <a:pt x="13496" y="2888"/>
                    <a:pt x="12916" y="2921"/>
                    <a:pt x="11139" y="2921"/>
                  </a:cubicBezTo>
                  <a:cubicBezTo>
                    <a:pt x="9955" y="2921"/>
                    <a:pt x="8238" y="2907"/>
                    <a:pt x="5806" y="2858"/>
                  </a:cubicBezTo>
                  <a:cubicBezTo>
                    <a:pt x="2037" y="2828"/>
                    <a:pt x="578" y="1217"/>
                    <a:pt x="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1"/>
            <p:cNvSpPr/>
            <p:nvPr/>
          </p:nvSpPr>
          <p:spPr>
            <a:xfrm>
              <a:off x="6497825" y="3091000"/>
              <a:ext cx="82850" cy="479525"/>
            </a:xfrm>
            <a:custGeom>
              <a:avLst/>
              <a:gdLst/>
              <a:ahLst/>
              <a:cxnLst/>
              <a:rect l="l" t="t" r="r" b="b"/>
              <a:pathLst>
                <a:path w="3314" h="19181" extrusionOk="0">
                  <a:moveTo>
                    <a:pt x="3192" y="1"/>
                  </a:moveTo>
                  <a:lnTo>
                    <a:pt x="517" y="1429"/>
                  </a:lnTo>
                  <a:lnTo>
                    <a:pt x="1" y="19181"/>
                  </a:lnTo>
                  <a:cubicBezTo>
                    <a:pt x="1" y="19181"/>
                    <a:pt x="1095" y="11703"/>
                    <a:pt x="1521" y="8633"/>
                  </a:cubicBezTo>
                  <a:cubicBezTo>
                    <a:pt x="1825" y="6293"/>
                    <a:pt x="3314" y="2402"/>
                    <a:pt x="319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1"/>
            <p:cNvSpPr/>
            <p:nvPr/>
          </p:nvSpPr>
          <p:spPr>
            <a:xfrm>
              <a:off x="6101175" y="3410000"/>
              <a:ext cx="322975" cy="69350"/>
            </a:xfrm>
            <a:custGeom>
              <a:avLst/>
              <a:gdLst/>
              <a:ahLst/>
              <a:cxnLst/>
              <a:rect l="l" t="t" r="r" b="b"/>
              <a:pathLst>
                <a:path w="12919" h="2774" extrusionOk="0">
                  <a:moveTo>
                    <a:pt x="2990" y="0"/>
                  </a:moveTo>
                  <a:cubicBezTo>
                    <a:pt x="1575" y="0"/>
                    <a:pt x="380" y="1429"/>
                    <a:pt x="0" y="2773"/>
                  </a:cubicBezTo>
                  <a:lnTo>
                    <a:pt x="12706" y="2773"/>
                  </a:lnTo>
                  <a:lnTo>
                    <a:pt x="12918" y="372"/>
                  </a:lnTo>
                  <a:lnTo>
                    <a:pt x="12918" y="372"/>
                  </a:lnTo>
                  <a:cubicBezTo>
                    <a:pt x="12918" y="372"/>
                    <a:pt x="7477" y="585"/>
                    <a:pt x="5715" y="676"/>
                  </a:cubicBezTo>
                  <a:cubicBezTo>
                    <a:pt x="5715" y="676"/>
                    <a:pt x="4164" y="68"/>
                    <a:pt x="3161" y="7"/>
                  </a:cubicBezTo>
                  <a:cubicBezTo>
                    <a:pt x="3104" y="2"/>
                    <a:pt x="3047" y="0"/>
                    <a:pt x="2990" y="0"/>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1"/>
            <p:cNvSpPr/>
            <p:nvPr/>
          </p:nvSpPr>
          <p:spPr>
            <a:xfrm>
              <a:off x="6415000" y="3064275"/>
              <a:ext cx="285750" cy="423650"/>
            </a:xfrm>
            <a:custGeom>
              <a:avLst/>
              <a:gdLst/>
              <a:ahLst/>
              <a:cxnLst/>
              <a:rect l="l" t="t" r="r" b="b"/>
              <a:pathLst>
                <a:path w="11430" h="16946" extrusionOk="0">
                  <a:moveTo>
                    <a:pt x="5954" y="0"/>
                  </a:moveTo>
                  <a:cubicBezTo>
                    <a:pt x="5653" y="0"/>
                    <a:pt x="5121" y="74"/>
                    <a:pt x="4317" y="432"/>
                  </a:cubicBezTo>
                  <a:cubicBezTo>
                    <a:pt x="2979" y="1040"/>
                    <a:pt x="3283" y="4444"/>
                    <a:pt x="3648" y="5538"/>
                  </a:cubicBezTo>
                  <a:cubicBezTo>
                    <a:pt x="4043" y="6663"/>
                    <a:pt x="6505" y="12803"/>
                    <a:pt x="6505" y="12803"/>
                  </a:cubicBezTo>
                  <a:lnTo>
                    <a:pt x="1" y="13866"/>
                  </a:lnTo>
                  <a:lnTo>
                    <a:pt x="244" y="16876"/>
                  </a:lnTo>
                  <a:cubicBezTo>
                    <a:pt x="244" y="16876"/>
                    <a:pt x="1746" y="16945"/>
                    <a:pt x="3589" y="16945"/>
                  </a:cubicBezTo>
                  <a:cubicBezTo>
                    <a:pt x="6141" y="16945"/>
                    <a:pt x="9346" y="16812"/>
                    <a:pt x="10122" y="16177"/>
                  </a:cubicBezTo>
                  <a:cubicBezTo>
                    <a:pt x="11429" y="15052"/>
                    <a:pt x="10001" y="11009"/>
                    <a:pt x="8937" y="7027"/>
                  </a:cubicBezTo>
                  <a:cubicBezTo>
                    <a:pt x="7904" y="3046"/>
                    <a:pt x="6262" y="36"/>
                    <a:pt x="6262" y="36"/>
                  </a:cubicBezTo>
                  <a:cubicBezTo>
                    <a:pt x="6262" y="36"/>
                    <a:pt x="6164" y="0"/>
                    <a:pt x="59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1"/>
            <p:cNvSpPr/>
            <p:nvPr/>
          </p:nvSpPr>
          <p:spPr>
            <a:xfrm>
              <a:off x="5733375" y="4556605"/>
              <a:ext cx="59300" cy="77525"/>
            </a:xfrm>
            <a:custGeom>
              <a:avLst/>
              <a:gdLst/>
              <a:ahLst/>
              <a:cxnLst/>
              <a:rect l="l" t="t" r="r" b="b"/>
              <a:pathLst>
                <a:path w="2372" h="3101" extrusionOk="0">
                  <a:moveTo>
                    <a:pt x="2372" y="0"/>
                  </a:moveTo>
                  <a:lnTo>
                    <a:pt x="1" y="213"/>
                  </a:lnTo>
                  <a:lnTo>
                    <a:pt x="244" y="3101"/>
                  </a:lnTo>
                  <a:lnTo>
                    <a:pt x="2189" y="3101"/>
                  </a:lnTo>
                  <a:lnTo>
                    <a:pt x="2372"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1"/>
            <p:cNvSpPr/>
            <p:nvPr/>
          </p:nvSpPr>
          <p:spPr>
            <a:xfrm>
              <a:off x="5592800" y="4631625"/>
              <a:ext cx="213550" cy="79125"/>
            </a:xfrm>
            <a:custGeom>
              <a:avLst/>
              <a:gdLst/>
              <a:ahLst/>
              <a:cxnLst/>
              <a:rect l="l" t="t" r="r" b="b"/>
              <a:pathLst>
                <a:path w="8542" h="3165" extrusionOk="0">
                  <a:moveTo>
                    <a:pt x="7812" y="1"/>
                  </a:moveTo>
                  <a:lnTo>
                    <a:pt x="7812" y="62"/>
                  </a:lnTo>
                  <a:lnTo>
                    <a:pt x="5867" y="62"/>
                  </a:lnTo>
                  <a:cubicBezTo>
                    <a:pt x="5867" y="62"/>
                    <a:pt x="4408" y="852"/>
                    <a:pt x="1125" y="1885"/>
                  </a:cubicBezTo>
                  <a:cubicBezTo>
                    <a:pt x="791" y="1946"/>
                    <a:pt x="548" y="2098"/>
                    <a:pt x="365" y="2250"/>
                  </a:cubicBezTo>
                  <a:cubicBezTo>
                    <a:pt x="0" y="2554"/>
                    <a:pt x="213" y="3162"/>
                    <a:pt x="700" y="3162"/>
                  </a:cubicBezTo>
                  <a:lnTo>
                    <a:pt x="3587" y="3162"/>
                  </a:lnTo>
                  <a:cubicBezTo>
                    <a:pt x="4112" y="3162"/>
                    <a:pt x="4599" y="3165"/>
                    <a:pt x="5045" y="3165"/>
                  </a:cubicBezTo>
                  <a:cubicBezTo>
                    <a:pt x="7051" y="3165"/>
                    <a:pt x="8224" y="3104"/>
                    <a:pt x="8299" y="2432"/>
                  </a:cubicBezTo>
                  <a:cubicBezTo>
                    <a:pt x="8542" y="761"/>
                    <a:pt x="7812" y="1"/>
                    <a:pt x="7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1"/>
            <p:cNvSpPr/>
            <p:nvPr/>
          </p:nvSpPr>
          <p:spPr>
            <a:xfrm>
              <a:off x="5559375" y="3570500"/>
              <a:ext cx="866300" cy="1043350"/>
            </a:xfrm>
            <a:custGeom>
              <a:avLst/>
              <a:gdLst/>
              <a:ahLst/>
              <a:cxnLst/>
              <a:rect l="l" t="t" r="r" b="b"/>
              <a:pathLst>
                <a:path w="34652" h="41734" extrusionOk="0">
                  <a:moveTo>
                    <a:pt x="26049" y="1"/>
                  </a:moveTo>
                  <a:cubicBezTo>
                    <a:pt x="26049" y="1"/>
                    <a:pt x="8815" y="4438"/>
                    <a:pt x="4286" y="6627"/>
                  </a:cubicBezTo>
                  <a:cubicBezTo>
                    <a:pt x="0" y="8663"/>
                    <a:pt x="2249" y="12493"/>
                    <a:pt x="3708" y="22341"/>
                  </a:cubicBezTo>
                  <a:cubicBezTo>
                    <a:pt x="4681" y="28664"/>
                    <a:pt x="6961" y="41734"/>
                    <a:pt x="6961" y="41734"/>
                  </a:cubicBezTo>
                  <a:lnTo>
                    <a:pt x="9514" y="41734"/>
                  </a:lnTo>
                  <a:cubicBezTo>
                    <a:pt x="9970" y="29150"/>
                    <a:pt x="11429" y="19879"/>
                    <a:pt x="9727" y="14408"/>
                  </a:cubicBezTo>
                  <a:cubicBezTo>
                    <a:pt x="9028" y="12098"/>
                    <a:pt x="9605" y="12037"/>
                    <a:pt x="10821" y="12007"/>
                  </a:cubicBezTo>
                  <a:cubicBezTo>
                    <a:pt x="11328" y="11986"/>
                    <a:pt x="12712" y="11980"/>
                    <a:pt x="14553" y="11980"/>
                  </a:cubicBezTo>
                  <a:cubicBezTo>
                    <a:pt x="18234" y="11980"/>
                    <a:pt x="23739" y="12007"/>
                    <a:pt x="27691" y="12007"/>
                  </a:cubicBezTo>
                  <a:cubicBezTo>
                    <a:pt x="32007" y="12007"/>
                    <a:pt x="33891" y="9879"/>
                    <a:pt x="34195" y="7721"/>
                  </a:cubicBezTo>
                  <a:cubicBezTo>
                    <a:pt x="34651" y="4408"/>
                    <a:pt x="32371" y="1034"/>
                    <a:pt x="32371" y="31"/>
                  </a:cubicBezTo>
                  <a:lnTo>
                    <a:pt x="3237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5872450" y="4556605"/>
              <a:ext cx="60050" cy="77525"/>
            </a:xfrm>
            <a:custGeom>
              <a:avLst/>
              <a:gdLst/>
              <a:ahLst/>
              <a:cxnLst/>
              <a:rect l="l" t="t" r="r" b="b"/>
              <a:pathLst>
                <a:path w="2402" h="3101" extrusionOk="0">
                  <a:moveTo>
                    <a:pt x="2401" y="0"/>
                  </a:moveTo>
                  <a:lnTo>
                    <a:pt x="0" y="213"/>
                  </a:lnTo>
                  <a:lnTo>
                    <a:pt x="274" y="3101"/>
                  </a:lnTo>
                  <a:lnTo>
                    <a:pt x="2219" y="3101"/>
                  </a:lnTo>
                  <a:lnTo>
                    <a:pt x="2401" y="0"/>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5731850" y="4631625"/>
              <a:ext cx="214325" cy="79125"/>
            </a:xfrm>
            <a:custGeom>
              <a:avLst/>
              <a:gdLst/>
              <a:ahLst/>
              <a:cxnLst/>
              <a:rect l="l" t="t" r="r" b="b"/>
              <a:pathLst>
                <a:path w="8573" h="3165" extrusionOk="0">
                  <a:moveTo>
                    <a:pt x="7843" y="1"/>
                  </a:moveTo>
                  <a:lnTo>
                    <a:pt x="7843" y="62"/>
                  </a:lnTo>
                  <a:lnTo>
                    <a:pt x="5898" y="62"/>
                  </a:lnTo>
                  <a:cubicBezTo>
                    <a:pt x="5898" y="62"/>
                    <a:pt x="4408" y="852"/>
                    <a:pt x="1156" y="1885"/>
                  </a:cubicBezTo>
                  <a:cubicBezTo>
                    <a:pt x="822" y="1946"/>
                    <a:pt x="578" y="2098"/>
                    <a:pt x="396" y="2250"/>
                  </a:cubicBezTo>
                  <a:cubicBezTo>
                    <a:pt x="1" y="2554"/>
                    <a:pt x="244" y="3162"/>
                    <a:pt x="730" y="3162"/>
                  </a:cubicBezTo>
                  <a:lnTo>
                    <a:pt x="3618" y="3162"/>
                  </a:lnTo>
                  <a:cubicBezTo>
                    <a:pt x="4143" y="3162"/>
                    <a:pt x="4629" y="3165"/>
                    <a:pt x="5073" y="3165"/>
                  </a:cubicBezTo>
                  <a:cubicBezTo>
                    <a:pt x="7072" y="3165"/>
                    <a:pt x="8230" y="3104"/>
                    <a:pt x="8329" y="2432"/>
                  </a:cubicBezTo>
                  <a:cubicBezTo>
                    <a:pt x="8572" y="761"/>
                    <a:pt x="7843" y="1"/>
                    <a:pt x="7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5688550" y="3570500"/>
              <a:ext cx="866300" cy="1043350"/>
            </a:xfrm>
            <a:custGeom>
              <a:avLst/>
              <a:gdLst/>
              <a:ahLst/>
              <a:cxnLst/>
              <a:rect l="l" t="t" r="r" b="b"/>
              <a:pathLst>
                <a:path w="34652" h="41734" extrusionOk="0">
                  <a:moveTo>
                    <a:pt x="24742" y="1"/>
                  </a:moveTo>
                  <a:cubicBezTo>
                    <a:pt x="24742" y="1"/>
                    <a:pt x="8815" y="4438"/>
                    <a:pt x="4286" y="6627"/>
                  </a:cubicBezTo>
                  <a:cubicBezTo>
                    <a:pt x="0" y="8663"/>
                    <a:pt x="2250" y="12493"/>
                    <a:pt x="3709" y="22341"/>
                  </a:cubicBezTo>
                  <a:cubicBezTo>
                    <a:pt x="4681" y="28664"/>
                    <a:pt x="7204" y="41734"/>
                    <a:pt x="7204" y="41734"/>
                  </a:cubicBezTo>
                  <a:lnTo>
                    <a:pt x="9788" y="41734"/>
                  </a:lnTo>
                  <a:cubicBezTo>
                    <a:pt x="10669" y="29271"/>
                    <a:pt x="11429" y="19879"/>
                    <a:pt x="9727" y="14408"/>
                  </a:cubicBezTo>
                  <a:cubicBezTo>
                    <a:pt x="9028" y="12098"/>
                    <a:pt x="9605" y="12007"/>
                    <a:pt x="10821" y="12007"/>
                  </a:cubicBezTo>
                  <a:lnTo>
                    <a:pt x="27691" y="12007"/>
                  </a:lnTo>
                  <a:cubicBezTo>
                    <a:pt x="32007" y="12007"/>
                    <a:pt x="33892" y="9879"/>
                    <a:pt x="34196" y="7721"/>
                  </a:cubicBezTo>
                  <a:cubicBezTo>
                    <a:pt x="34651" y="4408"/>
                    <a:pt x="32372" y="1034"/>
                    <a:pt x="32372" y="31"/>
                  </a:cubicBezTo>
                  <a:lnTo>
                    <a:pt x="3237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275950" y="3023125"/>
              <a:ext cx="161875" cy="99825"/>
            </a:xfrm>
            <a:custGeom>
              <a:avLst/>
              <a:gdLst/>
              <a:ahLst/>
              <a:cxnLst/>
              <a:rect l="l" t="t" r="r" b="b"/>
              <a:pathLst>
                <a:path w="6475" h="3993" extrusionOk="0">
                  <a:moveTo>
                    <a:pt x="3102" y="1"/>
                  </a:moveTo>
                  <a:cubicBezTo>
                    <a:pt x="2152" y="1"/>
                    <a:pt x="1094" y="41"/>
                    <a:pt x="61" y="163"/>
                  </a:cubicBezTo>
                  <a:cubicBezTo>
                    <a:pt x="61" y="163"/>
                    <a:pt x="0" y="2594"/>
                    <a:pt x="1672" y="3993"/>
                  </a:cubicBezTo>
                  <a:cubicBezTo>
                    <a:pt x="1672" y="3993"/>
                    <a:pt x="5228" y="2382"/>
                    <a:pt x="6475" y="163"/>
                  </a:cubicBezTo>
                  <a:cubicBezTo>
                    <a:pt x="6475" y="163"/>
                    <a:pt x="5002" y="1"/>
                    <a:pt x="3102"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1"/>
            <p:cNvSpPr/>
            <p:nvPr/>
          </p:nvSpPr>
          <p:spPr>
            <a:xfrm>
              <a:off x="6295700" y="2923825"/>
              <a:ext cx="126175" cy="121025"/>
            </a:xfrm>
            <a:custGeom>
              <a:avLst/>
              <a:gdLst/>
              <a:ahLst/>
              <a:cxnLst/>
              <a:rect l="l" t="t" r="r" b="b"/>
              <a:pathLst>
                <a:path w="5047" h="4841" extrusionOk="0">
                  <a:moveTo>
                    <a:pt x="973" y="1"/>
                  </a:moveTo>
                  <a:cubicBezTo>
                    <a:pt x="973" y="1"/>
                    <a:pt x="852" y="1946"/>
                    <a:pt x="852" y="2949"/>
                  </a:cubicBezTo>
                  <a:cubicBezTo>
                    <a:pt x="852" y="3983"/>
                    <a:pt x="1" y="4074"/>
                    <a:pt x="1" y="4074"/>
                  </a:cubicBezTo>
                  <a:cubicBezTo>
                    <a:pt x="239" y="4678"/>
                    <a:pt x="1336" y="4841"/>
                    <a:pt x="2446" y="4841"/>
                  </a:cubicBezTo>
                  <a:cubicBezTo>
                    <a:pt x="3737" y="4841"/>
                    <a:pt x="5046" y="4621"/>
                    <a:pt x="5046" y="4621"/>
                  </a:cubicBezTo>
                  <a:lnTo>
                    <a:pt x="4499" y="4074"/>
                  </a:lnTo>
                  <a:cubicBezTo>
                    <a:pt x="3982" y="3436"/>
                    <a:pt x="4256" y="274"/>
                    <a:pt x="4256" y="274"/>
                  </a:cubicBezTo>
                  <a:lnTo>
                    <a:pt x="973" y="1"/>
                  </a:ln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1"/>
            <p:cNvSpPr/>
            <p:nvPr/>
          </p:nvSpPr>
          <p:spPr>
            <a:xfrm>
              <a:off x="6316975" y="2931425"/>
              <a:ext cx="85125" cy="57750"/>
            </a:xfrm>
            <a:custGeom>
              <a:avLst/>
              <a:gdLst/>
              <a:ahLst/>
              <a:cxnLst/>
              <a:rect l="l" t="t" r="r" b="b"/>
              <a:pathLst>
                <a:path w="3405" h="2310" extrusionOk="0">
                  <a:moveTo>
                    <a:pt x="3405" y="1"/>
                  </a:moveTo>
                  <a:lnTo>
                    <a:pt x="1" y="730"/>
                  </a:lnTo>
                  <a:lnTo>
                    <a:pt x="1" y="2250"/>
                  </a:lnTo>
                  <a:cubicBezTo>
                    <a:pt x="1" y="2250"/>
                    <a:pt x="392" y="2310"/>
                    <a:pt x="929" y="2310"/>
                  </a:cubicBezTo>
                  <a:cubicBezTo>
                    <a:pt x="1662" y="2310"/>
                    <a:pt x="2665" y="2199"/>
                    <a:pt x="3314" y="1673"/>
                  </a:cubicBezTo>
                  <a:lnTo>
                    <a:pt x="3405" y="1"/>
                  </a:ln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6197675" y="2731575"/>
              <a:ext cx="255950" cy="252300"/>
            </a:xfrm>
            <a:custGeom>
              <a:avLst/>
              <a:gdLst/>
              <a:ahLst/>
              <a:cxnLst/>
              <a:rect l="l" t="t" r="r" b="b"/>
              <a:pathLst>
                <a:path w="10238" h="10092" extrusionOk="0">
                  <a:moveTo>
                    <a:pt x="5161" y="1"/>
                  </a:moveTo>
                  <a:cubicBezTo>
                    <a:pt x="3984" y="1"/>
                    <a:pt x="3190" y="488"/>
                    <a:pt x="2888" y="1186"/>
                  </a:cubicBezTo>
                  <a:cubicBezTo>
                    <a:pt x="2888" y="1186"/>
                    <a:pt x="0" y="9089"/>
                    <a:pt x="4073" y="9971"/>
                  </a:cubicBezTo>
                  <a:cubicBezTo>
                    <a:pt x="4452" y="10054"/>
                    <a:pt x="4803" y="10092"/>
                    <a:pt x="5128" y="10092"/>
                  </a:cubicBezTo>
                  <a:cubicBezTo>
                    <a:pt x="8239" y="10092"/>
                    <a:pt x="8937" y="6627"/>
                    <a:pt x="8937" y="6627"/>
                  </a:cubicBezTo>
                  <a:cubicBezTo>
                    <a:pt x="8937" y="6627"/>
                    <a:pt x="9970" y="6353"/>
                    <a:pt x="10153" y="5472"/>
                  </a:cubicBezTo>
                  <a:cubicBezTo>
                    <a:pt x="10238" y="4995"/>
                    <a:pt x="9894" y="4891"/>
                    <a:pt x="9575" y="4891"/>
                  </a:cubicBezTo>
                  <a:cubicBezTo>
                    <a:pt x="9324" y="4891"/>
                    <a:pt x="9089" y="4955"/>
                    <a:pt x="9089" y="4955"/>
                  </a:cubicBezTo>
                  <a:cubicBezTo>
                    <a:pt x="9089" y="4955"/>
                    <a:pt x="10153" y="1673"/>
                    <a:pt x="7721" y="609"/>
                  </a:cubicBezTo>
                  <a:cubicBezTo>
                    <a:pt x="6741" y="182"/>
                    <a:pt x="5880" y="1"/>
                    <a:pt x="5161" y="1"/>
                  </a:cubicBezTo>
                  <a:close/>
                </a:path>
              </a:pathLst>
            </a:custGeom>
            <a:solidFill>
              <a:srgbClr val="B45F0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6278975" y="2709050"/>
              <a:ext cx="177075" cy="146425"/>
            </a:xfrm>
            <a:custGeom>
              <a:avLst/>
              <a:gdLst/>
              <a:ahLst/>
              <a:cxnLst/>
              <a:rect l="l" t="t" r="r" b="b"/>
              <a:pathLst>
                <a:path w="7083" h="5857" extrusionOk="0">
                  <a:moveTo>
                    <a:pt x="2752" y="0"/>
                  </a:moveTo>
                  <a:cubicBezTo>
                    <a:pt x="1673" y="0"/>
                    <a:pt x="617" y="323"/>
                    <a:pt x="1" y="1145"/>
                  </a:cubicBezTo>
                  <a:cubicBezTo>
                    <a:pt x="1" y="1145"/>
                    <a:pt x="913" y="5583"/>
                    <a:pt x="5806" y="5856"/>
                  </a:cubicBezTo>
                  <a:cubicBezTo>
                    <a:pt x="5806" y="5856"/>
                    <a:pt x="7083" y="2695"/>
                    <a:pt x="6232" y="1358"/>
                  </a:cubicBezTo>
                  <a:cubicBezTo>
                    <a:pt x="5740" y="603"/>
                    <a:pt x="4225" y="0"/>
                    <a:pt x="2752" y="0"/>
                  </a:cubicBezTo>
                  <a:close/>
                </a:path>
              </a:pathLst>
            </a:custGeom>
            <a:solidFill>
              <a:srgbClr val="21323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5566975" y="3118011"/>
              <a:ext cx="601100" cy="344250"/>
            </a:xfrm>
            <a:custGeom>
              <a:avLst/>
              <a:gdLst/>
              <a:ahLst/>
              <a:cxnLst/>
              <a:rect l="l" t="t" r="r" b="b"/>
              <a:pathLst>
                <a:path w="24044" h="13770" extrusionOk="0">
                  <a:moveTo>
                    <a:pt x="942" y="0"/>
                  </a:moveTo>
                  <a:cubicBezTo>
                    <a:pt x="365" y="0"/>
                    <a:pt x="0" y="547"/>
                    <a:pt x="182" y="1095"/>
                  </a:cubicBezTo>
                  <a:lnTo>
                    <a:pt x="4772" y="13770"/>
                  </a:lnTo>
                  <a:lnTo>
                    <a:pt x="24043" y="13770"/>
                  </a:lnTo>
                  <a:lnTo>
                    <a:pt x="19210" y="517"/>
                  </a:lnTo>
                  <a:cubicBezTo>
                    <a:pt x="19119" y="213"/>
                    <a:pt x="18815" y="0"/>
                    <a:pt x="184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5959825" y="3456525"/>
              <a:ext cx="509150" cy="30400"/>
            </a:xfrm>
            <a:custGeom>
              <a:avLst/>
              <a:gdLst/>
              <a:ahLst/>
              <a:cxnLst/>
              <a:rect l="l" t="t" r="r" b="b"/>
              <a:pathLst>
                <a:path w="20366" h="1216" extrusionOk="0">
                  <a:moveTo>
                    <a:pt x="609" y="0"/>
                  </a:moveTo>
                  <a:cubicBezTo>
                    <a:pt x="274" y="0"/>
                    <a:pt x="1" y="274"/>
                    <a:pt x="1" y="608"/>
                  </a:cubicBezTo>
                  <a:cubicBezTo>
                    <a:pt x="1" y="942"/>
                    <a:pt x="274" y="1216"/>
                    <a:pt x="609" y="1216"/>
                  </a:cubicBezTo>
                  <a:lnTo>
                    <a:pt x="19758" y="1216"/>
                  </a:lnTo>
                  <a:cubicBezTo>
                    <a:pt x="20092" y="1216"/>
                    <a:pt x="20366" y="942"/>
                    <a:pt x="20366" y="608"/>
                  </a:cubicBezTo>
                  <a:cubicBezTo>
                    <a:pt x="20366" y="274"/>
                    <a:pt x="20092" y="0"/>
                    <a:pt x="197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1"/>
            <p:cNvSpPr/>
            <p:nvPr/>
          </p:nvSpPr>
          <p:spPr>
            <a:xfrm>
              <a:off x="5672600" y="3456525"/>
              <a:ext cx="509150" cy="30400"/>
            </a:xfrm>
            <a:custGeom>
              <a:avLst/>
              <a:gdLst/>
              <a:ahLst/>
              <a:cxnLst/>
              <a:rect l="l" t="t" r="r" b="b"/>
              <a:pathLst>
                <a:path w="20366" h="1216" extrusionOk="0">
                  <a:moveTo>
                    <a:pt x="608" y="0"/>
                  </a:moveTo>
                  <a:cubicBezTo>
                    <a:pt x="243" y="0"/>
                    <a:pt x="0" y="274"/>
                    <a:pt x="0" y="608"/>
                  </a:cubicBezTo>
                  <a:cubicBezTo>
                    <a:pt x="0" y="942"/>
                    <a:pt x="243" y="1216"/>
                    <a:pt x="608" y="1216"/>
                  </a:cubicBezTo>
                  <a:lnTo>
                    <a:pt x="19757" y="1216"/>
                  </a:lnTo>
                  <a:cubicBezTo>
                    <a:pt x="20092" y="1216"/>
                    <a:pt x="20365" y="942"/>
                    <a:pt x="20365" y="608"/>
                  </a:cubicBezTo>
                  <a:cubicBezTo>
                    <a:pt x="20365" y="274"/>
                    <a:pt x="20092" y="0"/>
                    <a:pt x="19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1"/>
            <p:cNvSpPr/>
            <p:nvPr/>
          </p:nvSpPr>
          <p:spPr>
            <a:xfrm>
              <a:off x="7034325" y="3515800"/>
              <a:ext cx="308525" cy="1195125"/>
            </a:xfrm>
            <a:custGeom>
              <a:avLst/>
              <a:gdLst/>
              <a:ahLst/>
              <a:cxnLst/>
              <a:rect l="l" t="t" r="r" b="b"/>
              <a:pathLst>
                <a:path w="12341" h="47805" extrusionOk="0">
                  <a:moveTo>
                    <a:pt x="0" y="0"/>
                  </a:moveTo>
                  <a:lnTo>
                    <a:pt x="10760" y="47052"/>
                  </a:lnTo>
                  <a:cubicBezTo>
                    <a:pt x="10775" y="47554"/>
                    <a:pt x="11163" y="47805"/>
                    <a:pt x="11550" y="47805"/>
                  </a:cubicBezTo>
                  <a:cubicBezTo>
                    <a:pt x="11938" y="47805"/>
                    <a:pt x="12326" y="47554"/>
                    <a:pt x="12341" y="47052"/>
                  </a:cubicBezTo>
                  <a:lnTo>
                    <a:pt x="40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1"/>
            <p:cNvSpPr/>
            <p:nvPr/>
          </p:nvSpPr>
          <p:spPr>
            <a:xfrm>
              <a:off x="6068500" y="3515800"/>
              <a:ext cx="308525" cy="1195125"/>
            </a:xfrm>
            <a:custGeom>
              <a:avLst/>
              <a:gdLst/>
              <a:ahLst/>
              <a:cxnLst/>
              <a:rect l="l" t="t" r="r" b="b"/>
              <a:pathLst>
                <a:path w="12341" h="47805" extrusionOk="0">
                  <a:moveTo>
                    <a:pt x="8298" y="0"/>
                  </a:moveTo>
                  <a:lnTo>
                    <a:pt x="0" y="47052"/>
                  </a:lnTo>
                  <a:cubicBezTo>
                    <a:pt x="31" y="47554"/>
                    <a:pt x="418" y="47805"/>
                    <a:pt x="802" y="47805"/>
                  </a:cubicBezTo>
                  <a:cubicBezTo>
                    <a:pt x="1186" y="47805"/>
                    <a:pt x="1566" y="47554"/>
                    <a:pt x="1581" y="47052"/>
                  </a:cubicBezTo>
                  <a:lnTo>
                    <a:pt x="1234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1"/>
            <p:cNvSpPr/>
            <p:nvPr/>
          </p:nvSpPr>
          <p:spPr>
            <a:xfrm>
              <a:off x="4890675" y="3487675"/>
              <a:ext cx="2478955" cy="55500"/>
            </a:xfrm>
            <a:custGeom>
              <a:avLst/>
              <a:gdLst/>
              <a:ahLst/>
              <a:cxnLst/>
              <a:rect l="l" t="t" r="r" b="b"/>
              <a:pathLst>
                <a:path w="155323" h="2220" extrusionOk="0">
                  <a:moveTo>
                    <a:pt x="1004" y="0"/>
                  </a:moveTo>
                  <a:cubicBezTo>
                    <a:pt x="457" y="0"/>
                    <a:pt x="61" y="426"/>
                    <a:pt x="61" y="973"/>
                  </a:cubicBezTo>
                  <a:lnTo>
                    <a:pt x="61" y="1277"/>
                  </a:lnTo>
                  <a:cubicBezTo>
                    <a:pt x="1" y="1794"/>
                    <a:pt x="457" y="2219"/>
                    <a:pt x="1004" y="2219"/>
                  </a:cubicBezTo>
                  <a:lnTo>
                    <a:pt x="154380" y="2219"/>
                  </a:lnTo>
                  <a:cubicBezTo>
                    <a:pt x="154897" y="2219"/>
                    <a:pt x="155323" y="1794"/>
                    <a:pt x="155323" y="1277"/>
                  </a:cubicBezTo>
                  <a:lnTo>
                    <a:pt x="155323" y="973"/>
                  </a:lnTo>
                  <a:cubicBezTo>
                    <a:pt x="155323" y="426"/>
                    <a:pt x="154897" y="0"/>
                    <a:pt x="1543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1"/>
            <p:cNvSpPr/>
            <p:nvPr/>
          </p:nvSpPr>
          <p:spPr>
            <a:xfrm>
              <a:off x="6460600" y="3487675"/>
              <a:ext cx="908100" cy="55500"/>
            </a:xfrm>
            <a:custGeom>
              <a:avLst/>
              <a:gdLst/>
              <a:ahLst/>
              <a:cxnLst/>
              <a:rect l="l" t="t" r="r" b="b"/>
              <a:pathLst>
                <a:path w="36324" h="2220" extrusionOk="0">
                  <a:moveTo>
                    <a:pt x="1095" y="0"/>
                  </a:moveTo>
                  <a:cubicBezTo>
                    <a:pt x="487" y="0"/>
                    <a:pt x="0" y="517"/>
                    <a:pt x="0" y="1125"/>
                  </a:cubicBezTo>
                  <a:cubicBezTo>
                    <a:pt x="0" y="1733"/>
                    <a:pt x="487" y="2219"/>
                    <a:pt x="1095" y="2219"/>
                  </a:cubicBezTo>
                  <a:lnTo>
                    <a:pt x="35229" y="2219"/>
                  </a:lnTo>
                  <a:cubicBezTo>
                    <a:pt x="35837" y="2219"/>
                    <a:pt x="36323" y="1733"/>
                    <a:pt x="36323" y="1125"/>
                  </a:cubicBezTo>
                  <a:cubicBezTo>
                    <a:pt x="36323" y="517"/>
                    <a:pt x="35837" y="0"/>
                    <a:pt x="3522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 name="Google Shape;160;p21"/>
          <p:cNvSpPr txBox="1">
            <a:spLocks noGrp="1"/>
          </p:cNvSpPr>
          <p:nvPr>
            <p:ph type="ctrTitle"/>
          </p:nvPr>
        </p:nvSpPr>
        <p:spPr>
          <a:xfrm>
            <a:off x="713325" y="805875"/>
            <a:ext cx="6911700" cy="3072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4800"/>
              <a:t>Machine Learning-Optimized </a:t>
            </a:r>
            <a:r>
              <a:rPr lang="en" sz="4800">
                <a:solidFill>
                  <a:srgbClr val="FF7800"/>
                </a:solidFill>
              </a:rPr>
              <a:t>Pairs Trading Strategy</a:t>
            </a:r>
            <a:endParaRPr sz="4800">
              <a:solidFill>
                <a:srgbClr val="FF7800"/>
              </a:solidFill>
            </a:endParaRPr>
          </a:p>
        </p:txBody>
      </p:sp>
      <p:grpSp>
        <p:nvGrpSpPr>
          <p:cNvPr id="161" name="Google Shape;161;p21"/>
          <p:cNvGrpSpPr/>
          <p:nvPr/>
        </p:nvGrpSpPr>
        <p:grpSpPr>
          <a:xfrm flipH="1">
            <a:off x="7880800" y="1803155"/>
            <a:ext cx="909501" cy="1446812"/>
            <a:chOff x="4655850" y="3742850"/>
            <a:chExt cx="612500" cy="974350"/>
          </a:xfrm>
        </p:grpSpPr>
        <p:sp>
          <p:nvSpPr>
            <p:cNvPr id="162" name="Google Shape;162;p21"/>
            <p:cNvSpPr/>
            <p:nvPr/>
          </p:nvSpPr>
          <p:spPr>
            <a:xfrm>
              <a:off x="4655850" y="3805575"/>
              <a:ext cx="322975" cy="313400"/>
            </a:xfrm>
            <a:custGeom>
              <a:avLst/>
              <a:gdLst/>
              <a:ahLst/>
              <a:cxnLst/>
              <a:rect l="l" t="t" r="r" b="b"/>
              <a:pathLst>
                <a:path w="12919" h="12536" extrusionOk="0">
                  <a:moveTo>
                    <a:pt x="3033" y="0"/>
                  </a:moveTo>
                  <a:cubicBezTo>
                    <a:pt x="2401" y="0"/>
                    <a:pt x="1771" y="108"/>
                    <a:pt x="1216" y="446"/>
                  </a:cubicBezTo>
                  <a:cubicBezTo>
                    <a:pt x="548" y="871"/>
                    <a:pt x="1" y="1570"/>
                    <a:pt x="1" y="2391"/>
                  </a:cubicBezTo>
                  <a:cubicBezTo>
                    <a:pt x="1" y="3364"/>
                    <a:pt x="700" y="4215"/>
                    <a:pt x="1460" y="4823"/>
                  </a:cubicBezTo>
                  <a:cubicBezTo>
                    <a:pt x="2219" y="5431"/>
                    <a:pt x="3071" y="5917"/>
                    <a:pt x="3678" y="6677"/>
                  </a:cubicBezTo>
                  <a:cubicBezTo>
                    <a:pt x="4438" y="7649"/>
                    <a:pt x="4682" y="8987"/>
                    <a:pt x="5289" y="10081"/>
                  </a:cubicBezTo>
                  <a:cubicBezTo>
                    <a:pt x="5897" y="11145"/>
                    <a:pt x="6870" y="11966"/>
                    <a:pt x="8055" y="12300"/>
                  </a:cubicBezTo>
                  <a:cubicBezTo>
                    <a:pt x="8504" y="12432"/>
                    <a:pt x="9096" y="12535"/>
                    <a:pt x="9687" y="12535"/>
                  </a:cubicBezTo>
                  <a:cubicBezTo>
                    <a:pt x="10457" y="12535"/>
                    <a:pt x="11225" y="12360"/>
                    <a:pt x="11673" y="11844"/>
                  </a:cubicBezTo>
                  <a:cubicBezTo>
                    <a:pt x="12554" y="10902"/>
                    <a:pt x="12919" y="9534"/>
                    <a:pt x="12767" y="8227"/>
                  </a:cubicBezTo>
                  <a:cubicBezTo>
                    <a:pt x="12615" y="6950"/>
                    <a:pt x="11946" y="5735"/>
                    <a:pt x="11065" y="4731"/>
                  </a:cubicBezTo>
                  <a:cubicBezTo>
                    <a:pt x="10183" y="3759"/>
                    <a:pt x="9119" y="2938"/>
                    <a:pt x="8055" y="2148"/>
                  </a:cubicBezTo>
                  <a:cubicBezTo>
                    <a:pt x="6688" y="1175"/>
                    <a:pt x="5198" y="203"/>
                    <a:pt x="3526" y="20"/>
                  </a:cubicBezTo>
                  <a:cubicBezTo>
                    <a:pt x="3363" y="8"/>
                    <a:pt x="3198" y="0"/>
                    <a:pt x="3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1"/>
            <p:cNvSpPr/>
            <p:nvPr/>
          </p:nvSpPr>
          <p:spPr>
            <a:xfrm>
              <a:off x="4968175" y="3742850"/>
              <a:ext cx="210500" cy="329700"/>
            </a:xfrm>
            <a:custGeom>
              <a:avLst/>
              <a:gdLst/>
              <a:ahLst/>
              <a:cxnLst/>
              <a:rect l="l" t="t" r="r" b="b"/>
              <a:pathLst>
                <a:path w="8420" h="13188" extrusionOk="0">
                  <a:moveTo>
                    <a:pt x="5372" y="0"/>
                  </a:moveTo>
                  <a:cubicBezTo>
                    <a:pt x="4329" y="0"/>
                    <a:pt x="3276" y="532"/>
                    <a:pt x="2705" y="1435"/>
                  </a:cubicBezTo>
                  <a:cubicBezTo>
                    <a:pt x="2067" y="2408"/>
                    <a:pt x="2006" y="3684"/>
                    <a:pt x="1642" y="4778"/>
                  </a:cubicBezTo>
                  <a:cubicBezTo>
                    <a:pt x="1246" y="5873"/>
                    <a:pt x="487" y="6815"/>
                    <a:pt x="243" y="7940"/>
                  </a:cubicBezTo>
                  <a:cubicBezTo>
                    <a:pt x="0" y="8912"/>
                    <a:pt x="152" y="9946"/>
                    <a:pt x="547" y="10858"/>
                  </a:cubicBezTo>
                  <a:cubicBezTo>
                    <a:pt x="821" y="11496"/>
                    <a:pt x="1338" y="12955"/>
                    <a:pt x="2128" y="13168"/>
                  </a:cubicBezTo>
                  <a:cubicBezTo>
                    <a:pt x="2183" y="13181"/>
                    <a:pt x="2239" y="13188"/>
                    <a:pt x="2294" y="13188"/>
                  </a:cubicBezTo>
                  <a:cubicBezTo>
                    <a:pt x="2603" y="13188"/>
                    <a:pt x="2908" y="12997"/>
                    <a:pt x="3192" y="12894"/>
                  </a:cubicBezTo>
                  <a:cubicBezTo>
                    <a:pt x="3739" y="12712"/>
                    <a:pt x="4225" y="12590"/>
                    <a:pt x="4712" y="12377"/>
                  </a:cubicBezTo>
                  <a:cubicBezTo>
                    <a:pt x="5745" y="11921"/>
                    <a:pt x="6535" y="11010"/>
                    <a:pt x="6900" y="9946"/>
                  </a:cubicBezTo>
                  <a:cubicBezTo>
                    <a:pt x="7265" y="8639"/>
                    <a:pt x="6991" y="7240"/>
                    <a:pt x="7356" y="5964"/>
                  </a:cubicBezTo>
                  <a:cubicBezTo>
                    <a:pt x="7569" y="5052"/>
                    <a:pt x="8146" y="4231"/>
                    <a:pt x="8268" y="3289"/>
                  </a:cubicBezTo>
                  <a:cubicBezTo>
                    <a:pt x="8420" y="1952"/>
                    <a:pt x="7538" y="553"/>
                    <a:pt x="6231" y="128"/>
                  </a:cubicBezTo>
                  <a:cubicBezTo>
                    <a:pt x="5953" y="42"/>
                    <a:pt x="5663" y="0"/>
                    <a:pt x="5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1"/>
            <p:cNvSpPr/>
            <p:nvPr/>
          </p:nvSpPr>
          <p:spPr>
            <a:xfrm>
              <a:off x="5030475" y="4180450"/>
              <a:ext cx="237875" cy="123050"/>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1"/>
            <p:cNvSpPr/>
            <p:nvPr/>
          </p:nvSpPr>
          <p:spPr>
            <a:xfrm>
              <a:off x="4986400" y="4213375"/>
              <a:ext cx="155050" cy="268250"/>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1"/>
            <p:cNvSpPr/>
            <p:nvPr/>
          </p:nvSpPr>
          <p:spPr>
            <a:xfrm>
              <a:off x="4968175" y="3868375"/>
              <a:ext cx="109450" cy="671000"/>
            </a:xfrm>
            <a:custGeom>
              <a:avLst/>
              <a:gdLst/>
              <a:ahLst/>
              <a:cxnLst/>
              <a:rect l="l" t="t" r="r" b="b"/>
              <a:pathLst>
                <a:path w="4378" h="26840" extrusionOk="0">
                  <a:moveTo>
                    <a:pt x="4104" y="1"/>
                  </a:moveTo>
                  <a:cubicBezTo>
                    <a:pt x="0" y="11125"/>
                    <a:pt x="821" y="26688"/>
                    <a:pt x="821" y="26840"/>
                  </a:cubicBezTo>
                  <a:lnTo>
                    <a:pt x="1064" y="26809"/>
                  </a:lnTo>
                  <a:cubicBezTo>
                    <a:pt x="1064" y="26657"/>
                    <a:pt x="304" y="11095"/>
                    <a:pt x="4377" y="92"/>
                  </a:cubicBez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1"/>
            <p:cNvSpPr/>
            <p:nvPr/>
          </p:nvSpPr>
          <p:spPr>
            <a:xfrm>
              <a:off x="4769825" y="3887375"/>
              <a:ext cx="228775" cy="420250"/>
            </a:xfrm>
            <a:custGeom>
              <a:avLst/>
              <a:gdLst/>
              <a:ahLst/>
              <a:cxnLst/>
              <a:rect l="l" t="t" r="r" b="b"/>
              <a:pathLst>
                <a:path w="9151" h="16810" extrusionOk="0">
                  <a:moveTo>
                    <a:pt x="153" y="0"/>
                  </a:moveTo>
                  <a:lnTo>
                    <a:pt x="1" y="244"/>
                  </a:lnTo>
                  <a:cubicBezTo>
                    <a:pt x="8937" y="6110"/>
                    <a:pt x="8846" y="16688"/>
                    <a:pt x="8846" y="16809"/>
                  </a:cubicBezTo>
                  <a:lnTo>
                    <a:pt x="9120" y="16809"/>
                  </a:lnTo>
                  <a:cubicBezTo>
                    <a:pt x="9120" y="16688"/>
                    <a:pt x="9150" y="5958"/>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1"/>
            <p:cNvSpPr/>
            <p:nvPr/>
          </p:nvSpPr>
          <p:spPr>
            <a:xfrm>
              <a:off x="4820000" y="4471725"/>
              <a:ext cx="338175" cy="245475"/>
            </a:xfrm>
            <a:custGeom>
              <a:avLst/>
              <a:gdLst/>
              <a:ahLst/>
              <a:cxnLst/>
              <a:rect l="l" t="t" r="r" b="b"/>
              <a:pathLst>
                <a:path w="13527" h="9819" extrusionOk="0">
                  <a:moveTo>
                    <a:pt x="973" y="1"/>
                  </a:moveTo>
                  <a:cubicBezTo>
                    <a:pt x="973" y="1"/>
                    <a:pt x="0" y="5077"/>
                    <a:pt x="2675" y="9818"/>
                  </a:cubicBezTo>
                  <a:lnTo>
                    <a:pt x="10882" y="9818"/>
                  </a:lnTo>
                  <a:cubicBezTo>
                    <a:pt x="13526" y="5077"/>
                    <a:pt x="12584" y="1"/>
                    <a:pt x="1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1"/>
            <p:cNvSpPr/>
            <p:nvPr/>
          </p:nvSpPr>
          <p:spPr>
            <a:xfrm>
              <a:off x="4826075" y="4471725"/>
              <a:ext cx="328300" cy="51700"/>
            </a:xfrm>
            <a:custGeom>
              <a:avLst/>
              <a:gdLst/>
              <a:ahLst/>
              <a:cxnLst/>
              <a:rect l="l" t="t" r="r" b="b"/>
              <a:pathLst>
                <a:path w="13132" h="2068" extrusionOk="0">
                  <a:moveTo>
                    <a:pt x="152" y="1"/>
                  </a:moveTo>
                  <a:cubicBezTo>
                    <a:pt x="152" y="1"/>
                    <a:pt x="31" y="821"/>
                    <a:pt x="0" y="2068"/>
                  </a:cubicBezTo>
                  <a:lnTo>
                    <a:pt x="13131" y="2068"/>
                  </a:lnTo>
                  <a:cubicBezTo>
                    <a:pt x="13101" y="761"/>
                    <a:pt x="12979"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21"/>
          <p:cNvGrpSpPr/>
          <p:nvPr/>
        </p:nvGrpSpPr>
        <p:grpSpPr>
          <a:xfrm>
            <a:off x="3940313" y="3344896"/>
            <a:ext cx="1606385" cy="1663575"/>
            <a:chOff x="6805050" y="3603025"/>
            <a:chExt cx="1075800" cy="1114175"/>
          </a:xfrm>
        </p:grpSpPr>
        <p:sp>
          <p:nvSpPr>
            <p:cNvPr id="171" name="Google Shape;171;p21"/>
            <p:cNvSpPr/>
            <p:nvPr/>
          </p:nvSpPr>
          <p:spPr>
            <a:xfrm>
              <a:off x="7201500" y="3603025"/>
              <a:ext cx="379200" cy="875575"/>
            </a:xfrm>
            <a:custGeom>
              <a:avLst/>
              <a:gdLst/>
              <a:ahLst/>
              <a:cxnLst/>
              <a:rect l="l" t="t" r="r" b="b"/>
              <a:pathLst>
                <a:path w="15168" h="35023" extrusionOk="0">
                  <a:moveTo>
                    <a:pt x="10838" y="1"/>
                  </a:moveTo>
                  <a:cubicBezTo>
                    <a:pt x="9912" y="1"/>
                    <a:pt x="8961" y="294"/>
                    <a:pt x="8177" y="858"/>
                  </a:cubicBezTo>
                  <a:cubicBezTo>
                    <a:pt x="5745" y="2590"/>
                    <a:pt x="7447" y="5569"/>
                    <a:pt x="6505" y="7940"/>
                  </a:cubicBezTo>
                  <a:cubicBezTo>
                    <a:pt x="5532" y="10280"/>
                    <a:pt x="2037" y="11101"/>
                    <a:pt x="1459" y="14019"/>
                  </a:cubicBezTo>
                  <a:cubicBezTo>
                    <a:pt x="821" y="16937"/>
                    <a:pt x="3982" y="19369"/>
                    <a:pt x="4012" y="21496"/>
                  </a:cubicBezTo>
                  <a:cubicBezTo>
                    <a:pt x="4073" y="23624"/>
                    <a:pt x="0" y="25995"/>
                    <a:pt x="0" y="29125"/>
                  </a:cubicBezTo>
                  <a:cubicBezTo>
                    <a:pt x="31" y="32317"/>
                    <a:pt x="6019" y="34992"/>
                    <a:pt x="7326" y="35022"/>
                  </a:cubicBezTo>
                  <a:cubicBezTo>
                    <a:pt x="7326" y="35022"/>
                    <a:pt x="14377" y="33047"/>
                    <a:pt x="13921" y="28578"/>
                  </a:cubicBezTo>
                  <a:cubicBezTo>
                    <a:pt x="13435" y="24110"/>
                    <a:pt x="8055" y="23198"/>
                    <a:pt x="11155" y="19247"/>
                  </a:cubicBezTo>
                  <a:cubicBezTo>
                    <a:pt x="14286" y="15295"/>
                    <a:pt x="15168" y="13259"/>
                    <a:pt x="12949" y="11162"/>
                  </a:cubicBezTo>
                  <a:cubicBezTo>
                    <a:pt x="10791" y="9064"/>
                    <a:pt x="14742" y="7636"/>
                    <a:pt x="14590" y="3806"/>
                  </a:cubicBezTo>
                  <a:cubicBezTo>
                    <a:pt x="14488" y="1202"/>
                    <a:pt x="12713" y="1"/>
                    <a:pt x="1083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1"/>
            <p:cNvSpPr/>
            <p:nvPr/>
          </p:nvSpPr>
          <p:spPr>
            <a:xfrm>
              <a:off x="7364875" y="3711850"/>
              <a:ext cx="120850" cy="803225"/>
            </a:xfrm>
            <a:custGeom>
              <a:avLst/>
              <a:gdLst/>
              <a:ahLst/>
              <a:cxnLst/>
              <a:rect l="l" t="t" r="r" b="b"/>
              <a:pathLst>
                <a:path w="4834" h="32129" extrusionOk="0">
                  <a:moveTo>
                    <a:pt x="4833" y="0"/>
                  </a:moveTo>
                  <a:cubicBezTo>
                    <a:pt x="3617" y="2432"/>
                    <a:pt x="2614" y="4985"/>
                    <a:pt x="1885" y="7660"/>
                  </a:cubicBezTo>
                  <a:cubicBezTo>
                    <a:pt x="1216" y="10304"/>
                    <a:pt x="669" y="12979"/>
                    <a:pt x="426" y="15715"/>
                  </a:cubicBezTo>
                  <a:cubicBezTo>
                    <a:pt x="122" y="18450"/>
                    <a:pt x="0" y="21186"/>
                    <a:pt x="31" y="23921"/>
                  </a:cubicBezTo>
                  <a:cubicBezTo>
                    <a:pt x="91" y="26657"/>
                    <a:pt x="243" y="29393"/>
                    <a:pt x="578" y="32128"/>
                  </a:cubicBezTo>
                  <a:lnTo>
                    <a:pt x="1459" y="31976"/>
                  </a:lnTo>
                  <a:cubicBezTo>
                    <a:pt x="1034" y="29301"/>
                    <a:pt x="791" y="26596"/>
                    <a:pt x="699" y="23861"/>
                  </a:cubicBezTo>
                  <a:cubicBezTo>
                    <a:pt x="608" y="21155"/>
                    <a:pt x="639" y="18420"/>
                    <a:pt x="882" y="15745"/>
                  </a:cubicBezTo>
                  <a:cubicBezTo>
                    <a:pt x="1095" y="13040"/>
                    <a:pt x="1520" y="10335"/>
                    <a:pt x="2128" y="7690"/>
                  </a:cubicBezTo>
                  <a:cubicBezTo>
                    <a:pt x="2766" y="5015"/>
                    <a:pt x="3678" y="2493"/>
                    <a:pt x="483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1"/>
            <p:cNvSpPr/>
            <p:nvPr/>
          </p:nvSpPr>
          <p:spPr>
            <a:xfrm>
              <a:off x="7238725" y="4005625"/>
              <a:ext cx="642125" cy="631775"/>
            </a:xfrm>
            <a:custGeom>
              <a:avLst/>
              <a:gdLst/>
              <a:ahLst/>
              <a:cxnLst/>
              <a:rect l="l" t="t" r="r" b="b"/>
              <a:pathLst>
                <a:path w="25685" h="25271" extrusionOk="0">
                  <a:moveTo>
                    <a:pt x="22156" y="0"/>
                  </a:moveTo>
                  <a:cubicBezTo>
                    <a:pt x="21505" y="0"/>
                    <a:pt x="20763" y="125"/>
                    <a:pt x="19940" y="377"/>
                  </a:cubicBezTo>
                  <a:cubicBezTo>
                    <a:pt x="17357" y="1167"/>
                    <a:pt x="15320" y="3052"/>
                    <a:pt x="10214" y="3538"/>
                  </a:cubicBezTo>
                  <a:cubicBezTo>
                    <a:pt x="5137" y="4024"/>
                    <a:pt x="3466" y="6730"/>
                    <a:pt x="3526" y="11411"/>
                  </a:cubicBezTo>
                  <a:cubicBezTo>
                    <a:pt x="3648" y="16061"/>
                    <a:pt x="2493" y="15301"/>
                    <a:pt x="1247" y="18705"/>
                  </a:cubicBezTo>
                  <a:cubicBezTo>
                    <a:pt x="1" y="22079"/>
                    <a:pt x="4621" y="25271"/>
                    <a:pt x="4621" y="25271"/>
                  </a:cubicBezTo>
                  <a:cubicBezTo>
                    <a:pt x="12007" y="24329"/>
                    <a:pt x="8390" y="16760"/>
                    <a:pt x="11399" y="16183"/>
                  </a:cubicBezTo>
                  <a:cubicBezTo>
                    <a:pt x="14439" y="15605"/>
                    <a:pt x="15989" y="14754"/>
                    <a:pt x="16323" y="11319"/>
                  </a:cubicBezTo>
                  <a:cubicBezTo>
                    <a:pt x="16627" y="7915"/>
                    <a:pt x="18390" y="6912"/>
                    <a:pt x="21703" y="6456"/>
                  </a:cubicBezTo>
                  <a:cubicBezTo>
                    <a:pt x="24986" y="6000"/>
                    <a:pt x="25685" y="3386"/>
                    <a:pt x="24986" y="1714"/>
                  </a:cubicBezTo>
                  <a:cubicBezTo>
                    <a:pt x="24530" y="575"/>
                    <a:pt x="23552" y="0"/>
                    <a:pt x="2215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1"/>
            <p:cNvSpPr/>
            <p:nvPr/>
          </p:nvSpPr>
          <p:spPr>
            <a:xfrm>
              <a:off x="7350425" y="4079625"/>
              <a:ext cx="375425" cy="540300"/>
            </a:xfrm>
            <a:custGeom>
              <a:avLst/>
              <a:gdLst/>
              <a:ahLst/>
              <a:cxnLst/>
              <a:rect l="l" t="t" r="r" b="b"/>
              <a:pathLst>
                <a:path w="15017" h="21612" extrusionOk="0">
                  <a:moveTo>
                    <a:pt x="15016" y="1"/>
                  </a:moveTo>
                  <a:cubicBezTo>
                    <a:pt x="10700" y="1642"/>
                    <a:pt x="6931" y="4681"/>
                    <a:pt x="4347" y="8511"/>
                  </a:cubicBezTo>
                  <a:cubicBezTo>
                    <a:pt x="1703" y="12402"/>
                    <a:pt x="274" y="16961"/>
                    <a:pt x="1" y="21612"/>
                  </a:cubicBezTo>
                  <a:lnTo>
                    <a:pt x="791" y="21612"/>
                  </a:lnTo>
                  <a:cubicBezTo>
                    <a:pt x="913" y="17113"/>
                    <a:pt x="2220" y="12554"/>
                    <a:pt x="4682" y="8694"/>
                  </a:cubicBezTo>
                  <a:cubicBezTo>
                    <a:pt x="7113" y="4864"/>
                    <a:pt x="10761" y="1763"/>
                    <a:pt x="1501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1"/>
            <p:cNvSpPr/>
            <p:nvPr/>
          </p:nvSpPr>
          <p:spPr>
            <a:xfrm>
              <a:off x="6805050" y="3929425"/>
              <a:ext cx="621400" cy="585725"/>
            </a:xfrm>
            <a:custGeom>
              <a:avLst/>
              <a:gdLst/>
              <a:ahLst/>
              <a:cxnLst/>
              <a:rect l="l" t="t" r="r" b="b"/>
              <a:pathLst>
                <a:path w="24856" h="23429" extrusionOk="0">
                  <a:moveTo>
                    <a:pt x="3275" y="0"/>
                  </a:moveTo>
                  <a:cubicBezTo>
                    <a:pt x="1241" y="0"/>
                    <a:pt x="0" y="2716"/>
                    <a:pt x="2059" y="3850"/>
                  </a:cubicBezTo>
                  <a:cubicBezTo>
                    <a:pt x="4460" y="5127"/>
                    <a:pt x="5402" y="7224"/>
                    <a:pt x="6010" y="10264"/>
                  </a:cubicBezTo>
                  <a:cubicBezTo>
                    <a:pt x="6618" y="13303"/>
                    <a:pt x="8867" y="12939"/>
                    <a:pt x="11907" y="14063"/>
                  </a:cubicBezTo>
                  <a:cubicBezTo>
                    <a:pt x="14946" y="15249"/>
                    <a:pt x="12788" y="16373"/>
                    <a:pt x="13700" y="19535"/>
                  </a:cubicBezTo>
                  <a:cubicBezTo>
                    <a:pt x="14612" y="22696"/>
                    <a:pt x="19992" y="23425"/>
                    <a:pt x="19992" y="23425"/>
                  </a:cubicBezTo>
                  <a:cubicBezTo>
                    <a:pt x="19992" y="23425"/>
                    <a:pt x="20007" y="23428"/>
                    <a:pt x="20037" y="23428"/>
                  </a:cubicBezTo>
                  <a:cubicBezTo>
                    <a:pt x="20257" y="23428"/>
                    <a:pt x="21259" y="23263"/>
                    <a:pt x="22545" y="20477"/>
                  </a:cubicBezTo>
                  <a:cubicBezTo>
                    <a:pt x="24004" y="17346"/>
                    <a:pt x="24855" y="12665"/>
                    <a:pt x="20296" y="10750"/>
                  </a:cubicBezTo>
                  <a:cubicBezTo>
                    <a:pt x="17652" y="9656"/>
                    <a:pt x="17044" y="9352"/>
                    <a:pt x="17348" y="6860"/>
                  </a:cubicBezTo>
                  <a:cubicBezTo>
                    <a:pt x="17669" y="4045"/>
                    <a:pt x="15887" y="2909"/>
                    <a:pt x="12648" y="2909"/>
                  </a:cubicBezTo>
                  <a:cubicBezTo>
                    <a:pt x="12214" y="2909"/>
                    <a:pt x="11753" y="2929"/>
                    <a:pt x="11268" y="2969"/>
                  </a:cubicBezTo>
                  <a:cubicBezTo>
                    <a:pt x="11016" y="2990"/>
                    <a:pt x="10777" y="3000"/>
                    <a:pt x="10551" y="3000"/>
                  </a:cubicBezTo>
                  <a:cubicBezTo>
                    <a:pt x="7499" y="3000"/>
                    <a:pt x="6624" y="1193"/>
                    <a:pt x="4247" y="203"/>
                  </a:cubicBezTo>
                  <a:cubicBezTo>
                    <a:pt x="3910" y="63"/>
                    <a:pt x="3583" y="0"/>
                    <a:pt x="327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1"/>
            <p:cNvSpPr/>
            <p:nvPr/>
          </p:nvSpPr>
          <p:spPr>
            <a:xfrm>
              <a:off x="6908925" y="3992250"/>
              <a:ext cx="391375" cy="501550"/>
            </a:xfrm>
            <a:custGeom>
              <a:avLst/>
              <a:gdLst/>
              <a:ahLst/>
              <a:cxnLst/>
              <a:rect l="l" t="t" r="r" b="b"/>
              <a:pathLst>
                <a:path w="15655" h="20062" extrusionOk="0">
                  <a:moveTo>
                    <a:pt x="1" y="0"/>
                  </a:moveTo>
                  <a:lnTo>
                    <a:pt x="1" y="0"/>
                  </a:lnTo>
                  <a:cubicBezTo>
                    <a:pt x="1977" y="1003"/>
                    <a:pt x="3831" y="2158"/>
                    <a:pt x="5594" y="3526"/>
                  </a:cubicBezTo>
                  <a:cubicBezTo>
                    <a:pt x="7296" y="4894"/>
                    <a:pt x="8876" y="6414"/>
                    <a:pt x="10305" y="8146"/>
                  </a:cubicBezTo>
                  <a:cubicBezTo>
                    <a:pt x="11703" y="9848"/>
                    <a:pt x="12889" y="11702"/>
                    <a:pt x="13709" y="13708"/>
                  </a:cubicBezTo>
                  <a:cubicBezTo>
                    <a:pt x="14530" y="15684"/>
                    <a:pt x="14956" y="17903"/>
                    <a:pt x="14804" y="20031"/>
                  </a:cubicBezTo>
                  <a:lnTo>
                    <a:pt x="15533" y="20061"/>
                  </a:lnTo>
                  <a:cubicBezTo>
                    <a:pt x="15655" y="17781"/>
                    <a:pt x="15108" y="15532"/>
                    <a:pt x="14196" y="13496"/>
                  </a:cubicBezTo>
                  <a:cubicBezTo>
                    <a:pt x="13284" y="11429"/>
                    <a:pt x="12038" y="9575"/>
                    <a:pt x="10609" y="7903"/>
                  </a:cubicBezTo>
                  <a:cubicBezTo>
                    <a:pt x="9120" y="6231"/>
                    <a:pt x="7478" y="4742"/>
                    <a:pt x="5685" y="3404"/>
                  </a:cubicBezTo>
                  <a:cubicBezTo>
                    <a:pt x="3922" y="2097"/>
                    <a:pt x="2007" y="942"/>
                    <a:pt x="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1"/>
            <p:cNvSpPr/>
            <p:nvPr/>
          </p:nvSpPr>
          <p:spPr>
            <a:xfrm>
              <a:off x="7177175" y="4469450"/>
              <a:ext cx="339700" cy="247750"/>
            </a:xfrm>
            <a:custGeom>
              <a:avLst/>
              <a:gdLst/>
              <a:ahLst/>
              <a:cxnLst/>
              <a:rect l="l" t="t" r="r" b="b"/>
              <a:pathLst>
                <a:path w="13588" h="9910" extrusionOk="0">
                  <a:moveTo>
                    <a:pt x="943" y="0"/>
                  </a:moveTo>
                  <a:cubicBezTo>
                    <a:pt x="943" y="0"/>
                    <a:pt x="1" y="5077"/>
                    <a:pt x="2675" y="9909"/>
                  </a:cubicBezTo>
                  <a:lnTo>
                    <a:pt x="10973" y="9909"/>
                  </a:lnTo>
                  <a:cubicBezTo>
                    <a:pt x="13587" y="5077"/>
                    <a:pt x="12645" y="0"/>
                    <a:pt x="1264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1"/>
            <p:cNvSpPr/>
            <p:nvPr/>
          </p:nvSpPr>
          <p:spPr>
            <a:xfrm>
              <a:off x="7180975" y="4469450"/>
              <a:ext cx="332100" cy="51700"/>
            </a:xfrm>
            <a:custGeom>
              <a:avLst/>
              <a:gdLst/>
              <a:ahLst/>
              <a:cxnLst/>
              <a:rect l="l" t="t" r="r" b="b"/>
              <a:pathLst>
                <a:path w="13284" h="2068" extrusionOk="0">
                  <a:moveTo>
                    <a:pt x="122" y="0"/>
                  </a:moveTo>
                  <a:cubicBezTo>
                    <a:pt x="122" y="0"/>
                    <a:pt x="31" y="791"/>
                    <a:pt x="1" y="2067"/>
                  </a:cubicBezTo>
                  <a:lnTo>
                    <a:pt x="13283" y="2067"/>
                  </a:lnTo>
                  <a:cubicBezTo>
                    <a:pt x="13253" y="791"/>
                    <a:pt x="13131" y="0"/>
                    <a:pt x="1313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9" name="Google Shape;179;p21"/>
          <p:cNvSpPr txBox="1"/>
          <p:nvPr/>
        </p:nvSpPr>
        <p:spPr>
          <a:xfrm>
            <a:off x="847850" y="4009100"/>
            <a:ext cx="3092400" cy="739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200" dirty="0">
              <a:solidFill>
                <a:schemeClr val="dk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Bayesian Optimisation</a:t>
            </a:r>
            <a:endParaRPr/>
          </a:p>
        </p:txBody>
      </p:sp>
      <p:sp>
        <p:nvSpPr>
          <p:cNvPr id="408" name="Google Shape;408;p30"/>
          <p:cNvSpPr txBox="1">
            <a:spLocks noGrp="1"/>
          </p:cNvSpPr>
          <p:nvPr>
            <p:ph type="subTitle" idx="1"/>
          </p:nvPr>
        </p:nvSpPr>
        <p:spPr>
          <a:xfrm>
            <a:off x="713225" y="1817824"/>
            <a:ext cx="2442300" cy="12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409" name="Google Shape;409;p30"/>
          <p:cNvSpPr txBox="1">
            <a:spLocks noGrp="1"/>
          </p:cNvSpPr>
          <p:nvPr>
            <p:ph type="subTitle" idx="2"/>
          </p:nvPr>
        </p:nvSpPr>
        <p:spPr>
          <a:xfrm>
            <a:off x="3350852" y="1817824"/>
            <a:ext cx="2442300" cy="12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410" name="Google Shape;410;p30"/>
          <p:cNvSpPr txBox="1">
            <a:spLocks noGrp="1"/>
          </p:cNvSpPr>
          <p:nvPr>
            <p:ph type="subTitle" idx="3"/>
          </p:nvPr>
        </p:nvSpPr>
        <p:spPr>
          <a:xfrm>
            <a:off x="5988486" y="1817824"/>
            <a:ext cx="2442300" cy="12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411" name="Google Shape;411;p30"/>
          <p:cNvSpPr txBox="1">
            <a:spLocks noGrp="1"/>
          </p:cNvSpPr>
          <p:nvPr>
            <p:ph type="subTitle" idx="4"/>
          </p:nvPr>
        </p:nvSpPr>
        <p:spPr>
          <a:xfrm>
            <a:off x="713225" y="1425675"/>
            <a:ext cx="24423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412" name="Google Shape;412;p30"/>
          <p:cNvSpPr txBox="1">
            <a:spLocks noGrp="1"/>
          </p:cNvSpPr>
          <p:nvPr>
            <p:ph type="subTitle" idx="5"/>
          </p:nvPr>
        </p:nvSpPr>
        <p:spPr>
          <a:xfrm>
            <a:off x="3350856" y="1425675"/>
            <a:ext cx="24423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sp>
        <p:nvSpPr>
          <p:cNvPr id="413" name="Google Shape;413;p30"/>
          <p:cNvSpPr txBox="1">
            <a:spLocks noGrp="1"/>
          </p:cNvSpPr>
          <p:nvPr>
            <p:ph type="subTitle" idx="6"/>
          </p:nvPr>
        </p:nvSpPr>
        <p:spPr>
          <a:xfrm>
            <a:off x="5988487" y="1425675"/>
            <a:ext cx="24423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pic>
        <p:nvPicPr>
          <p:cNvPr id="414" name="Google Shape;414;p30"/>
          <p:cNvPicPr preferRelativeResize="0"/>
          <p:nvPr/>
        </p:nvPicPr>
        <p:blipFill>
          <a:blip r:embed="rId3">
            <a:alphaModFix/>
          </a:blip>
          <a:stretch>
            <a:fillRect/>
          </a:stretch>
        </p:blipFill>
        <p:spPr>
          <a:xfrm>
            <a:off x="234600" y="1202500"/>
            <a:ext cx="8645225" cy="2289925"/>
          </a:xfrm>
          <a:prstGeom prst="rect">
            <a:avLst/>
          </a:prstGeom>
          <a:noFill/>
          <a:ln>
            <a:noFill/>
          </a:ln>
        </p:spPr>
      </p:pic>
      <p:sp>
        <p:nvSpPr>
          <p:cNvPr id="415" name="Google Shape;415;p30"/>
          <p:cNvSpPr txBox="1"/>
          <p:nvPr/>
        </p:nvSpPr>
        <p:spPr>
          <a:xfrm>
            <a:off x="765650" y="3868200"/>
            <a:ext cx="7973700" cy="88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i="1">
                <a:solidFill>
                  <a:schemeClr val="dk1"/>
                </a:solidFill>
                <a:latin typeface="Open Sans"/>
                <a:ea typeface="Open Sans"/>
                <a:cs typeface="Open Sans"/>
                <a:sym typeface="Open Sans"/>
              </a:rPr>
              <a:t>A lower score represents a more tradeable pair</a:t>
            </a:r>
            <a:endParaRPr sz="1600" b="1" i="1">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After 3 hours……..</a:t>
            </a:r>
            <a:endParaRPr/>
          </a:p>
        </p:txBody>
      </p:sp>
      <p:sp>
        <p:nvSpPr>
          <p:cNvPr id="422" name="Google Shape;422;p31"/>
          <p:cNvSpPr txBox="1">
            <a:spLocks noGrp="1"/>
          </p:cNvSpPr>
          <p:nvPr>
            <p:ph type="subTitle" idx="2"/>
          </p:nvPr>
        </p:nvSpPr>
        <p:spPr>
          <a:xfrm>
            <a:off x="3350852" y="1817824"/>
            <a:ext cx="2442300" cy="12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endParaRPr/>
          </a:p>
        </p:txBody>
      </p:sp>
      <p:sp>
        <p:nvSpPr>
          <p:cNvPr id="423" name="Google Shape;423;p31"/>
          <p:cNvSpPr txBox="1">
            <a:spLocks noGrp="1"/>
          </p:cNvSpPr>
          <p:nvPr>
            <p:ph type="subTitle" idx="5"/>
          </p:nvPr>
        </p:nvSpPr>
        <p:spPr>
          <a:xfrm>
            <a:off x="3350856" y="1425675"/>
            <a:ext cx="24423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endParaRPr/>
          </a:p>
        </p:txBody>
      </p:sp>
      <p:pic>
        <p:nvPicPr>
          <p:cNvPr id="424" name="Google Shape;424;p31"/>
          <p:cNvPicPr preferRelativeResize="0"/>
          <p:nvPr/>
        </p:nvPicPr>
        <p:blipFill>
          <a:blip r:embed="rId3">
            <a:alphaModFix/>
          </a:blip>
          <a:stretch>
            <a:fillRect/>
          </a:stretch>
        </p:blipFill>
        <p:spPr>
          <a:xfrm>
            <a:off x="2138350" y="1214250"/>
            <a:ext cx="4752000" cy="3075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32"/>
          <p:cNvSpPr txBox="1">
            <a:spLocks noGrp="1"/>
          </p:cNvSpPr>
          <p:nvPr>
            <p:ph type="title"/>
          </p:nvPr>
        </p:nvSpPr>
        <p:spPr>
          <a:xfrm>
            <a:off x="713225" y="2205450"/>
            <a:ext cx="4466700" cy="23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Data Preprocessing and Feature Engineering</a:t>
            </a:r>
            <a:endParaRPr sz="4500"/>
          </a:p>
        </p:txBody>
      </p:sp>
      <p:sp>
        <p:nvSpPr>
          <p:cNvPr id="431" name="Google Shape;431;p32"/>
          <p:cNvSpPr txBox="1">
            <a:spLocks noGrp="1"/>
          </p:cNvSpPr>
          <p:nvPr>
            <p:ph type="title" idx="2"/>
          </p:nvPr>
        </p:nvSpPr>
        <p:spPr>
          <a:xfrm>
            <a:off x="2143585" y="1287450"/>
            <a:ext cx="1415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grpSp>
        <p:nvGrpSpPr>
          <p:cNvPr id="432" name="Google Shape;432;p32"/>
          <p:cNvGrpSpPr/>
          <p:nvPr/>
        </p:nvGrpSpPr>
        <p:grpSpPr>
          <a:xfrm>
            <a:off x="5868200" y="539500"/>
            <a:ext cx="2660400" cy="2837700"/>
            <a:chOff x="5441075" y="539500"/>
            <a:chExt cx="2660400" cy="2837700"/>
          </a:xfrm>
        </p:grpSpPr>
        <p:sp>
          <p:nvSpPr>
            <p:cNvPr id="433" name="Google Shape;433;p32"/>
            <p:cNvSpPr/>
            <p:nvPr/>
          </p:nvSpPr>
          <p:spPr>
            <a:xfrm>
              <a:off x="5441075" y="539500"/>
              <a:ext cx="2660400" cy="2837700"/>
            </a:xfrm>
            <a:prstGeom prst="roundRect">
              <a:avLst>
                <a:gd name="adj" fmla="val 16667"/>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2"/>
            <p:cNvSpPr/>
            <p:nvPr/>
          </p:nvSpPr>
          <p:spPr>
            <a:xfrm>
              <a:off x="7764486" y="844975"/>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2"/>
            <p:cNvSpPr/>
            <p:nvPr/>
          </p:nvSpPr>
          <p:spPr>
            <a:xfrm>
              <a:off x="7732219" y="1006278"/>
              <a:ext cx="72841" cy="238811"/>
            </a:xfrm>
            <a:custGeom>
              <a:avLst/>
              <a:gdLst/>
              <a:ahLst/>
              <a:cxnLst/>
              <a:rect l="l" t="t" r="r" b="b"/>
              <a:pathLst>
                <a:path w="2402" h="7965" extrusionOk="0">
                  <a:moveTo>
                    <a:pt x="0" y="1"/>
                  </a:moveTo>
                  <a:lnTo>
                    <a:pt x="0" y="7964"/>
                  </a:lnTo>
                  <a:lnTo>
                    <a:pt x="2402" y="7964"/>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2"/>
            <p:cNvSpPr/>
            <p:nvPr/>
          </p:nvSpPr>
          <p:spPr>
            <a:xfrm>
              <a:off x="7647395" y="932462"/>
              <a:ext cx="9249" cy="522235"/>
            </a:xfrm>
            <a:custGeom>
              <a:avLst/>
              <a:gdLst/>
              <a:ahLst/>
              <a:cxnLst/>
              <a:rect l="l" t="t" r="r" b="b"/>
              <a:pathLst>
                <a:path w="305" h="17418" extrusionOk="0">
                  <a:moveTo>
                    <a:pt x="1" y="1"/>
                  </a:moveTo>
                  <a:lnTo>
                    <a:pt x="1" y="17417"/>
                  </a:lnTo>
                  <a:lnTo>
                    <a:pt x="305" y="1741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2"/>
            <p:cNvSpPr/>
            <p:nvPr/>
          </p:nvSpPr>
          <p:spPr>
            <a:xfrm>
              <a:off x="7614218" y="1176695"/>
              <a:ext cx="72841" cy="156778"/>
            </a:xfrm>
            <a:custGeom>
              <a:avLst/>
              <a:gdLst/>
              <a:ahLst/>
              <a:cxnLst/>
              <a:rect l="l" t="t" r="r" b="b"/>
              <a:pathLst>
                <a:path w="2402" h="5229" extrusionOk="0">
                  <a:moveTo>
                    <a:pt x="1" y="1"/>
                  </a:moveTo>
                  <a:lnTo>
                    <a:pt x="1" y="5229"/>
                  </a:lnTo>
                  <a:lnTo>
                    <a:pt x="2402" y="5229"/>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2"/>
            <p:cNvSpPr/>
            <p:nvPr/>
          </p:nvSpPr>
          <p:spPr>
            <a:xfrm>
              <a:off x="7529425" y="979864"/>
              <a:ext cx="9249" cy="521306"/>
            </a:xfrm>
            <a:custGeom>
              <a:avLst/>
              <a:gdLst/>
              <a:ahLst/>
              <a:cxnLst/>
              <a:rect l="l" t="t" r="r" b="b"/>
              <a:pathLst>
                <a:path w="305" h="17387" extrusionOk="0">
                  <a:moveTo>
                    <a:pt x="0" y="0"/>
                  </a:moveTo>
                  <a:lnTo>
                    <a:pt x="0" y="17387"/>
                  </a:lnTo>
                  <a:lnTo>
                    <a:pt x="304" y="17387"/>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2"/>
            <p:cNvSpPr/>
            <p:nvPr/>
          </p:nvSpPr>
          <p:spPr>
            <a:xfrm>
              <a:off x="7497158" y="1245054"/>
              <a:ext cx="72841" cy="245167"/>
            </a:xfrm>
            <a:custGeom>
              <a:avLst/>
              <a:gdLst/>
              <a:ahLst/>
              <a:cxnLst/>
              <a:rect l="l" t="t" r="r" b="b"/>
              <a:pathLst>
                <a:path w="2402" h="8177" extrusionOk="0">
                  <a:moveTo>
                    <a:pt x="0" y="0"/>
                  </a:moveTo>
                  <a:lnTo>
                    <a:pt x="0" y="8177"/>
                  </a:lnTo>
                  <a:lnTo>
                    <a:pt x="2402" y="8177"/>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2"/>
            <p:cNvSpPr/>
            <p:nvPr/>
          </p:nvSpPr>
          <p:spPr>
            <a:xfrm>
              <a:off x="7412365" y="953420"/>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2"/>
            <p:cNvSpPr/>
            <p:nvPr/>
          </p:nvSpPr>
          <p:spPr>
            <a:xfrm>
              <a:off x="7381007" y="1029064"/>
              <a:ext cx="71931" cy="323571"/>
            </a:xfrm>
            <a:custGeom>
              <a:avLst/>
              <a:gdLst/>
              <a:ahLst/>
              <a:cxnLst/>
              <a:rect l="l" t="t" r="r" b="b"/>
              <a:pathLst>
                <a:path w="2372" h="10792" extrusionOk="0">
                  <a:moveTo>
                    <a:pt x="1" y="1"/>
                  </a:moveTo>
                  <a:lnTo>
                    <a:pt x="1" y="10791"/>
                  </a:lnTo>
                  <a:lnTo>
                    <a:pt x="2371" y="10791"/>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2"/>
            <p:cNvSpPr/>
            <p:nvPr/>
          </p:nvSpPr>
          <p:spPr>
            <a:xfrm>
              <a:off x="7294365" y="1132052"/>
              <a:ext cx="9249" cy="391901"/>
            </a:xfrm>
            <a:custGeom>
              <a:avLst/>
              <a:gdLst/>
              <a:ahLst/>
              <a:cxnLst/>
              <a:rect l="l" t="t" r="r" b="b"/>
              <a:pathLst>
                <a:path w="305" h="13071" extrusionOk="0">
                  <a:moveTo>
                    <a:pt x="0" y="0"/>
                  </a:moveTo>
                  <a:lnTo>
                    <a:pt x="0" y="13071"/>
                  </a:lnTo>
                  <a:lnTo>
                    <a:pt x="304" y="1307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2"/>
            <p:cNvSpPr/>
            <p:nvPr/>
          </p:nvSpPr>
          <p:spPr>
            <a:xfrm>
              <a:off x="7263007" y="1232282"/>
              <a:ext cx="72871" cy="173209"/>
            </a:xfrm>
            <a:custGeom>
              <a:avLst/>
              <a:gdLst/>
              <a:ahLst/>
              <a:cxnLst/>
              <a:rect l="l" t="t" r="r" b="b"/>
              <a:pathLst>
                <a:path w="2403" h="5777" extrusionOk="0">
                  <a:moveTo>
                    <a:pt x="1" y="1"/>
                  </a:moveTo>
                  <a:lnTo>
                    <a:pt x="1" y="5776"/>
                  </a:lnTo>
                  <a:lnTo>
                    <a:pt x="2402" y="5776"/>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2"/>
            <p:cNvSpPr/>
            <p:nvPr/>
          </p:nvSpPr>
          <p:spPr>
            <a:xfrm>
              <a:off x="7178214" y="1187638"/>
              <a:ext cx="9249" cy="466648"/>
            </a:xfrm>
            <a:custGeom>
              <a:avLst/>
              <a:gdLst/>
              <a:ahLst/>
              <a:cxnLst/>
              <a:rect l="l" t="t" r="r" b="b"/>
              <a:pathLst>
                <a:path w="305" h="15564" extrusionOk="0">
                  <a:moveTo>
                    <a:pt x="1" y="1"/>
                  </a:moveTo>
                  <a:lnTo>
                    <a:pt x="1" y="15563"/>
                  </a:lnTo>
                  <a:lnTo>
                    <a:pt x="305" y="15563"/>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2"/>
            <p:cNvSpPr/>
            <p:nvPr/>
          </p:nvSpPr>
          <p:spPr>
            <a:xfrm>
              <a:off x="7145947" y="1310654"/>
              <a:ext cx="71931" cy="277098"/>
            </a:xfrm>
            <a:custGeom>
              <a:avLst/>
              <a:gdLst/>
              <a:ahLst/>
              <a:cxnLst/>
              <a:rect l="l" t="t" r="r" b="b"/>
              <a:pathLst>
                <a:path w="2372" h="9242" extrusionOk="0">
                  <a:moveTo>
                    <a:pt x="1" y="1"/>
                  </a:moveTo>
                  <a:lnTo>
                    <a:pt x="1" y="9241"/>
                  </a:lnTo>
                  <a:lnTo>
                    <a:pt x="2372" y="9241"/>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2"/>
            <p:cNvSpPr/>
            <p:nvPr/>
          </p:nvSpPr>
          <p:spPr>
            <a:xfrm>
              <a:off x="7060214" y="1105608"/>
              <a:ext cx="9249" cy="405573"/>
            </a:xfrm>
            <a:custGeom>
              <a:avLst/>
              <a:gdLst/>
              <a:ahLst/>
              <a:cxnLst/>
              <a:rect l="l" t="t" r="r" b="b"/>
              <a:pathLst>
                <a:path w="305" h="13527" extrusionOk="0">
                  <a:moveTo>
                    <a:pt x="1" y="1"/>
                  </a:moveTo>
                  <a:lnTo>
                    <a:pt x="1" y="13527"/>
                  </a:lnTo>
                  <a:lnTo>
                    <a:pt x="305" y="1352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2"/>
            <p:cNvSpPr/>
            <p:nvPr/>
          </p:nvSpPr>
          <p:spPr>
            <a:xfrm>
              <a:off x="7027977" y="1200411"/>
              <a:ext cx="72841" cy="229666"/>
            </a:xfrm>
            <a:custGeom>
              <a:avLst/>
              <a:gdLst/>
              <a:ahLst/>
              <a:cxnLst/>
              <a:rect l="l" t="t" r="r" b="b"/>
              <a:pathLst>
                <a:path w="2402" h="7660" extrusionOk="0">
                  <a:moveTo>
                    <a:pt x="0" y="0"/>
                  </a:moveTo>
                  <a:lnTo>
                    <a:pt x="0" y="7660"/>
                  </a:lnTo>
                  <a:lnTo>
                    <a:pt x="2401" y="766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2"/>
            <p:cNvSpPr/>
            <p:nvPr/>
          </p:nvSpPr>
          <p:spPr>
            <a:xfrm>
              <a:off x="6943153" y="942506"/>
              <a:ext cx="9249" cy="486676"/>
            </a:xfrm>
            <a:custGeom>
              <a:avLst/>
              <a:gdLst/>
              <a:ahLst/>
              <a:cxnLst/>
              <a:rect l="l" t="t" r="r" b="b"/>
              <a:pathLst>
                <a:path w="305" h="16232" extrusionOk="0">
                  <a:moveTo>
                    <a:pt x="1" y="0"/>
                  </a:moveTo>
                  <a:lnTo>
                    <a:pt x="1" y="16231"/>
                  </a:lnTo>
                  <a:lnTo>
                    <a:pt x="305" y="16231"/>
                  </a:lnTo>
                  <a:lnTo>
                    <a:pt x="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2"/>
            <p:cNvSpPr/>
            <p:nvPr/>
          </p:nvSpPr>
          <p:spPr>
            <a:xfrm>
              <a:off x="6910886" y="1037279"/>
              <a:ext cx="72871" cy="305312"/>
            </a:xfrm>
            <a:custGeom>
              <a:avLst/>
              <a:gdLst/>
              <a:ahLst/>
              <a:cxnLst/>
              <a:rect l="l" t="t" r="r" b="b"/>
              <a:pathLst>
                <a:path w="2403" h="10183" extrusionOk="0">
                  <a:moveTo>
                    <a:pt x="1" y="0"/>
                  </a:moveTo>
                  <a:lnTo>
                    <a:pt x="1" y="10183"/>
                  </a:lnTo>
                  <a:lnTo>
                    <a:pt x="2402" y="10183"/>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2"/>
            <p:cNvSpPr/>
            <p:nvPr/>
          </p:nvSpPr>
          <p:spPr>
            <a:xfrm>
              <a:off x="6825183" y="1173067"/>
              <a:ext cx="9219" cy="386414"/>
            </a:xfrm>
            <a:custGeom>
              <a:avLst/>
              <a:gdLst/>
              <a:ahLst/>
              <a:cxnLst/>
              <a:rect l="l" t="t" r="r" b="b"/>
              <a:pathLst>
                <a:path w="304" h="12888" extrusionOk="0">
                  <a:moveTo>
                    <a:pt x="0" y="0"/>
                  </a:moveTo>
                  <a:lnTo>
                    <a:pt x="0" y="12888"/>
                  </a:lnTo>
                  <a:lnTo>
                    <a:pt x="304" y="12888"/>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2"/>
            <p:cNvSpPr/>
            <p:nvPr/>
          </p:nvSpPr>
          <p:spPr>
            <a:xfrm>
              <a:off x="6792916" y="1265112"/>
              <a:ext cx="72841" cy="186851"/>
            </a:xfrm>
            <a:custGeom>
              <a:avLst/>
              <a:gdLst/>
              <a:ahLst/>
              <a:cxnLst/>
              <a:rect l="l" t="t" r="r" b="b"/>
              <a:pathLst>
                <a:path w="2402" h="6232" extrusionOk="0">
                  <a:moveTo>
                    <a:pt x="0" y="0"/>
                  </a:moveTo>
                  <a:lnTo>
                    <a:pt x="0" y="6231"/>
                  </a:lnTo>
                  <a:lnTo>
                    <a:pt x="2401" y="6231"/>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2"/>
            <p:cNvSpPr/>
            <p:nvPr/>
          </p:nvSpPr>
          <p:spPr>
            <a:xfrm>
              <a:off x="6708093" y="1330712"/>
              <a:ext cx="9249" cy="387344"/>
            </a:xfrm>
            <a:custGeom>
              <a:avLst/>
              <a:gdLst/>
              <a:ahLst/>
              <a:cxnLst/>
              <a:rect l="l" t="t" r="r" b="b"/>
              <a:pathLst>
                <a:path w="305" h="12919" extrusionOk="0">
                  <a:moveTo>
                    <a:pt x="1" y="1"/>
                  </a:moveTo>
                  <a:lnTo>
                    <a:pt x="1" y="12919"/>
                  </a:lnTo>
                  <a:lnTo>
                    <a:pt x="305" y="1291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2"/>
            <p:cNvSpPr/>
            <p:nvPr/>
          </p:nvSpPr>
          <p:spPr>
            <a:xfrm>
              <a:off x="6676765" y="1452828"/>
              <a:ext cx="72841" cy="143106"/>
            </a:xfrm>
            <a:custGeom>
              <a:avLst/>
              <a:gdLst/>
              <a:ahLst/>
              <a:cxnLst/>
              <a:rect l="l" t="t" r="r" b="b"/>
              <a:pathLst>
                <a:path w="2402" h="4773" extrusionOk="0">
                  <a:moveTo>
                    <a:pt x="0" y="1"/>
                  </a:moveTo>
                  <a:lnTo>
                    <a:pt x="0" y="4773"/>
                  </a:lnTo>
                  <a:lnTo>
                    <a:pt x="2402" y="4773"/>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2"/>
            <p:cNvSpPr/>
            <p:nvPr/>
          </p:nvSpPr>
          <p:spPr>
            <a:xfrm>
              <a:off x="6590122" y="1230483"/>
              <a:ext cx="9249" cy="394630"/>
            </a:xfrm>
            <a:custGeom>
              <a:avLst/>
              <a:gdLst/>
              <a:ahLst/>
              <a:cxnLst/>
              <a:rect l="l" t="t" r="r" b="b"/>
              <a:pathLst>
                <a:path w="305" h="13162" extrusionOk="0">
                  <a:moveTo>
                    <a:pt x="0" y="0"/>
                  </a:moveTo>
                  <a:lnTo>
                    <a:pt x="0" y="13161"/>
                  </a:lnTo>
                  <a:lnTo>
                    <a:pt x="304" y="1316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2"/>
            <p:cNvSpPr/>
            <p:nvPr/>
          </p:nvSpPr>
          <p:spPr>
            <a:xfrm>
              <a:off x="6559705" y="1353498"/>
              <a:ext cx="71901" cy="148593"/>
            </a:xfrm>
            <a:custGeom>
              <a:avLst/>
              <a:gdLst/>
              <a:ahLst/>
              <a:cxnLst/>
              <a:rect l="l" t="t" r="r" b="b"/>
              <a:pathLst>
                <a:path w="2371" h="4956" extrusionOk="0">
                  <a:moveTo>
                    <a:pt x="0" y="1"/>
                  </a:moveTo>
                  <a:lnTo>
                    <a:pt x="0" y="4955"/>
                  </a:lnTo>
                  <a:lnTo>
                    <a:pt x="2371" y="495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2"/>
            <p:cNvSpPr/>
            <p:nvPr/>
          </p:nvSpPr>
          <p:spPr>
            <a:xfrm>
              <a:off x="6473032" y="1330712"/>
              <a:ext cx="9249" cy="479390"/>
            </a:xfrm>
            <a:custGeom>
              <a:avLst/>
              <a:gdLst/>
              <a:ahLst/>
              <a:cxnLst/>
              <a:rect l="l" t="t" r="r" b="b"/>
              <a:pathLst>
                <a:path w="305" h="15989" extrusionOk="0">
                  <a:moveTo>
                    <a:pt x="1" y="1"/>
                  </a:moveTo>
                  <a:lnTo>
                    <a:pt x="1" y="15989"/>
                  </a:lnTo>
                  <a:lnTo>
                    <a:pt x="305" y="1598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2"/>
            <p:cNvSpPr/>
            <p:nvPr/>
          </p:nvSpPr>
          <p:spPr>
            <a:xfrm>
              <a:off x="6441705" y="1452828"/>
              <a:ext cx="72841" cy="277068"/>
            </a:xfrm>
            <a:custGeom>
              <a:avLst/>
              <a:gdLst/>
              <a:ahLst/>
              <a:cxnLst/>
              <a:rect l="l" t="t" r="r" b="b"/>
              <a:pathLst>
                <a:path w="2402" h="9241" extrusionOk="0">
                  <a:moveTo>
                    <a:pt x="0" y="1"/>
                  </a:moveTo>
                  <a:lnTo>
                    <a:pt x="0" y="9241"/>
                  </a:lnTo>
                  <a:lnTo>
                    <a:pt x="2402" y="9241"/>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2"/>
            <p:cNvSpPr/>
            <p:nvPr/>
          </p:nvSpPr>
          <p:spPr>
            <a:xfrm>
              <a:off x="6355971" y="1330712"/>
              <a:ext cx="9249" cy="332686"/>
            </a:xfrm>
            <a:custGeom>
              <a:avLst/>
              <a:gdLst/>
              <a:ahLst/>
              <a:cxnLst/>
              <a:rect l="l" t="t" r="r" b="b"/>
              <a:pathLst>
                <a:path w="305" h="11096" extrusionOk="0">
                  <a:moveTo>
                    <a:pt x="1" y="1"/>
                  </a:moveTo>
                  <a:lnTo>
                    <a:pt x="1" y="11095"/>
                  </a:lnTo>
                  <a:lnTo>
                    <a:pt x="305" y="11095"/>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2"/>
            <p:cNvSpPr/>
            <p:nvPr/>
          </p:nvSpPr>
          <p:spPr>
            <a:xfrm>
              <a:off x="6324644" y="1452828"/>
              <a:ext cx="71901" cy="135821"/>
            </a:xfrm>
            <a:custGeom>
              <a:avLst/>
              <a:gdLst/>
              <a:ahLst/>
              <a:cxnLst/>
              <a:rect l="l" t="t" r="r" b="b"/>
              <a:pathLst>
                <a:path w="2371" h="4530" extrusionOk="0">
                  <a:moveTo>
                    <a:pt x="0" y="1"/>
                  </a:moveTo>
                  <a:lnTo>
                    <a:pt x="0" y="4530"/>
                  </a:lnTo>
                  <a:lnTo>
                    <a:pt x="2371" y="4530"/>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2"/>
            <p:cNvSpPr/>
            <p:nvPr/>
          </p:nvSpPr>
          <p:spPr>
            <a:xfrm>
              <a:off x="6238911" y="1278783"/>
              <a:ext cx="9249" cy="348157"/>
            </a:xfrm>
            <a:custGeom>
              <a:avLst/>
              <a:gdLst/>
              <a:ahLst/>
              <a:cxnLst/>
              <a:rect l="l" t="t" r="r" b="b"/>
              <a:pathLst>
                <a:path w="305" h="11612" extrusionOk="0">
                  <a:moveTo>
                    <a:pt x="0" y="0"/>
                  </a:moveTo>
                  <a:lnTo>
                    <a:pt x="0" y="11611"/>
                  </a:lnTo>
                  <a:lnTo>
                    <a:pt x="304" y="1161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2"/>
            <p:cNvSpPr/>
            <p:nvPr/>
          </p:nvSpPr>
          <p:spPr>
            <a:xfrm>
              <a:off x="6206644" y="1400900"/>
              <a:ext cx="72841" cy="101191"/>
            </a:xfrm>
            <a:custGeom>
              <a:avLst/>
              <a:gdLst/>
              <a:ahLst/>
              <a:cxnLst/>
              <a:rect l="l" t="t" r="r" b="b"/>
              <a:pathLst>
                <a:path w="2402" h="3375" extrusionOk="0">
                  <a:moveTo>
                    <a:pt x="0" y="0"/>
                  </a:moveTo>
                  <a:lnTo>
                    <a:pt x="0" y="3374"/>
                  </a:lnTo>
                  <a:lnTo>
                    <a:pt x="2402" y="3374"/>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2"/>
            <p:cNvSpPr/>
            <p:nvPr/>
          </p:nvSpPr>
          <p:spPr>
            <a:xfrm>
              <a:off x="6121851" y="1330712"/>
              <a:ext cx="9249" cy="665312"/>
            </a:xfrm>
            <a:custGeom>
              <a:avLst/>
              <a:gdLst/>
              <a:ahLst/>
              <a:cxnLst/>
              <a:rect l="l" t="t" r="r" b="b"/>
              <a:pathLst>
                <a:path w="305" h="22190" extrusionOk="0">
                  <a:moveTo>
                    <a:pt x="0" y="1"/>
                  </a:moveTo>
                  <a:lnTo>
                    <a:pt x="0" y="22189"/>
                  </a:lnTo>
                  <a:lnTo>
                    <a:pt x="304" y="2218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2"/>
            <p:cNvSpPr/>
            <p:nvPr/>
          </p:nvSpPr>
          <p:spPr>
            <a:xfrm>
              <a:off x="6089583" y="1452828"/>
              <a:ext cx="71931" cy="471205"/>
            </a:xfrm>
            <a:custGeom>
              <a:avLst/>
              <a:gdLst/>
              <a:ahLst/>
              <a:cxnLst/>
              <a:rect l="l" t="t" r="r" b="b"/>
              <a:pathLst>
                <a:path w="2372" h="15716" extrusionOk="0">
                  <a:moveTo>
                    <a:pt x="0" y="1"/>
                  </a:moveTo>
                  <a:lnTo>
                    <a:pt x="0" y="15715"/>
                  </a:lnTo>
                  <a:lnTo>
                    <a:pt x="2371" y="1571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2"/>
            <p:cNvSpPr/>
            <p:nvPr/>
          </p:nvSpPr>
          <p:spPr>
            <a:xfrm>
              <a:off x="6003850" y="1517529"/>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2"/>
            <p:cNvSpPr/>
            <p:nvPr/>
          </p:nvSpPr>
          <p:spPr>
            <a:xfrm>
              <a:off x="5971583" y="1640575"/>
              <a:ext cx="72841" cy="276139"/>
            </a:xfrm>
            <a:custGeom>
              <a:avLst/>
              <a:gdLst/>
              <a:ahLst/>
              <a:cxnLst/>
              <a:rect l="l" t="t" r="r" b="b"/>
              <a:pathLst>
                <a:path w="2402" h="9210" extrusionOk="0">
                  <a:moveTo>
                    <a:pt x="1" y="0"/>
                  </a:moveTo>
                  <a:lnTo>
                    <a:pt x="1" y="9210"/>
                  </a:lnTo>
                  <a:lnTo>
                    <a:pt x="2402" y="9210"/>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2"/>
            <p:cNvSpPr/>
            <p:nvPr/>
          </p:nvSpPr>
          <p:spPr>
            <a:xfrm>
              <a:off x="5886790" y="1540316"/>
              <a:ext cx="9249" cy="594223"/>
            </a:xfrm>
            <a:custGeom>
              <a:avLst/>
              <a:gdLst/>
              <a:ahLst/>
              <a:cxnLst/>
              <a:rect l="l" t="t" r="r" b="b"/>
              <a:pathLst>
                <a:path w="305" h="19819" extrusionOk="0">
                  <a:moveTo>
                    <a:pt x="0" y="1"/>
                  </a:moveTo>
                  <a:lnTo>
                    <a:pt x="0" y="19819"/>
                  </a:lnTo>
                  <a:lnTo>
                    <a:pt x="304" y="1981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2"/>
            <p:cNvSpPr/>
            <p:nvPr/>
          </p:nvSpPr>
          <p:spPr>
            <a:xfrm>
              <a:off x="5855432" y="1651489"/>
              <a:ext cx="71931" cy="360030"/>
            </a:xfrm>
            <a:custGeom>
              <a:avLst/>
              <a:gdLst/>
              <a:ahLst/>
              <a:cxnLst/>
              <a:rect l="l" t="t" r="r" b="b"/>
              <a:pathLst>
                <a:path w="2372" h="12008" extrusionOk="0">
                  <a:moveTo>
                    <a:pt x="1" y="1"/>
                  </a:moveTo>
                  <a:lnTo>
                    <a:pt x="1" y="12007"/>
                  </a:lnTo>
                  <a:lnTo>
                    <a:pt x="2372" y="12007"/>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2"/>
            <p:cNvSpPr/>
            <p:nvPr/>
          </p:nvSpPr>
          <p:spPr>
            <a:xfrm>
              <a:off x="5768790" y="1880250"/>
              <a:ext cx="9249" cy="482119"/>
            </a:xfrm>
            <a:custGeom>
              <a:avLst/>
              <a:gdLst/>
              <a:ahLst/>
              <a:cxnLst/>
              <a:rect l="l" t="t" r="r" b="b"/>
              <a:pathLst>
                <a:path w="305" h="16080" extrusionOk="0">
                  <a:moveTo>
                    <a:pt x="1" y="0"/>
                  </a:moveTo>
                  <a:lnTo>
                    <a:pt x="1" y="16079"/>
                  </a:lnTo>
                  <a:lnTo>
                    <a:pt x="304" y="16079"/>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2"/>
            <p:cNvSpPr/>
            <p:nvPr/>
          </p:nvSpPr>
          <p:spPr>
            <a:xfrm>
              <a:off x="5737462" y="1963180"/>
              <a:ext cx="72841" cy="277068"/>
            </a:xfrm>
            <a:custGeom>
              <a:avLst/>
              <a:gdLst/>
              <a:ahLst/>
              <a:cxnLst/>
              <a:rect l="l" t="t" r="r" b="b"/>
              <a:pathLst>
                <a:path w="2402" h="9241" extrusionOk="0">
                  <a:moveTo>
                    <a:pt x="0" y="0"/>
                  </a:moveTo>
                  <a:lnTo>
                    <a:pt x="0" y="9240"/>
                  </a:lnTo>
                  <a:lnTo>
                    <a:pt x="2401" y="924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0" name="Google Shape;470;p32"/>
            <p:cNvCxnSpPr/>
            <p:nvPr/>
          </p:nvCxnSpPr>
          <p:spPr>
            <a:xfrm>
              <a:off x="5742350" y="268627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471" name="Google Shape;471;p32"/>
            <p:cNvCxnSpPr/>
            <p:nvPr/>
          </p:nvCxnSpPr>
          <p:spPr>
            <a:xfrm>
              <a:off x="5742350" y="2814350"/>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472" name="Google Shape;472;p32"/>
            <p:cNvCxnSpPr/>
            <p:nvPr/>
          </p:nvCxnSpPr>
          <p:spPr>
            <a:xfrm>
              <a:off x="5742350" y="294242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473" name="Google Shape;473;p32"/>
            <p:cNvCxnSpPr/>
            <p:nvPr/>
          </p:nvCxnSpPr>
          <p:spPr>
            <a:xfrm>
              <a:off x="5742350" y="3070500"/>
              <a:ext cx="2067600" cy="0"/>
            </a:xfrm>
            <a:prstGeom prst="straightConnector1">
              <a:avLst/>
            </a:prstGeom>
            <a:noFill/>
            <a:ln w="38100" cap="flat" cmpd="sng">
              <a:solidFill>
                <a:schemeClr val="accent3"/>
              </a:solidFill>
              <a:prstDash val="solid"/>
              <a:round/>
              <a:headEnd type="none" w="med" len="med"/>
              <a:tailEnd type="none" w="med" len="med"/>
            </a:ln>
          </p:spPr>
        </p:cxnSp>
      </p:grpSp>
      <p:grpSp>
        <p:nvGrpSpPr>
          <p:cNvPr id="474" name="Google Shape;474;p32"/>
          <p:cNvGrpSpPr/>
          <p:nvPr/>
        </p:nvGrpSpPr>
        <p:grpSpPr>
          <a:xfrm flipH="1">
            <a:off x="7028865" y="786113"/>
            <a:ext cx="1631747" cy="4228376"/>
            <a:chOff x="2626950" y="1936600"/>
            <a:chExt cx="1070700" cy="2774525"/>
          </a:xfrm>
        </p:grpSpPr>
        <p:sp>
          <p:nvSpPr>
            <p:cNvPr id="475" name="Google Shape;475;p32"/>
            <p:cNvSpPr/>
            <p:nvPr/>
          </p:nvSpPr>
          <p:spPr>
            <a:xfrm>
              <a:off x="3174825" y="4469450"/>
              <a:ext cx="104875" cy="159600"/>
            </a:xfrm>
            <a:custGeom>
              <a:avLst/>
              <a:gdLst/>
              <a:ahLst/>
              <a:cxnLst/>
              <a:rect l="l" t="t" r="r" b="b"/>
              <a:pathLst>
                <a:path w="4195" h="6384" extrusionOk="0">
                  <a:moveTo>
                    <a:pt x="3709" y="0"/>
                  </a:moveTo>
                  <a:lnTo>
                    <a:pt x="0" y="213"/>
                  </a:lnTo>
                  <a:lnTo>
                    <a:pt x="395" y="6384"/>
                  </a:lnTo>
                  <a:lnTo>
                    <a:pt x="4195" y="6384"/>
                  </a:lnTo>
                  <a:lnTo>
                    <a:pt x="370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2"/>
            <p:cNvSpPr/>
            <p:nvPr/>
          </p:nvSpPr>
          <p:spPr>
            <a:xfrm>
              <a:off x="2680125" y="4488450"/>
              <a:ext cx="102625" cy="137550"/>
            </a:xfrm>
            <a:custGeom>
              <a:avLst/>
              <a:gdLst/>
              <a:ahLst/>
              <a:cxnLst/>
              <a:rect l="l" t="t" r="r" b="b"/>
              <a:pathLst>
                <a:path w="4105" h="5502" extrusionOk="0">
                  <a:moveTo>
                    <a:pt x="639" y="0"/>
                  </a:moveTo>
                  <a:lnTo>
                    <a:pt x="1" y="5380"/>
                  </a:lnTo>
                  <a:lnTo>
                    <a:pt x="3739" y="5502"/>
                  </a:lnTo>
                  <a:lnTo>
                    <a:pt x="4104" y="487"/>
                  </a:lnTo>
                  <a:lnTo>
                    <a:pt x="63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2"/>
            <p:cNvSpPr/>
            <p:nvPr/>
          </p:nvSpPr>
          <p:spPr>
            <a:xfrm>
              <a:off x="2669500" y="3024150"/>
              <a:ext cx="613250" cy="1544100"/>
            </a:xfrm>
            <a:custGeom>
              <a:avLst/>
              <a:gdLst/>
              <a:ahLst/>
              <a:cxnLst/>
              <a:rect l="l" t="t" r="r" b="b"/>
              <a:pathLst>
                <a:path w="24530" h="61764" extrusionOk="0">
                  <a:moveTo>
                    <a:pt x="7447" y="0"/>
                  </a:moveTo>
                  <a:lnTo>
                    <a:pt x="0" y="61764"/>
                  </a:lnTo>
                  <a:lnTo>
                    <a:pt x="4560" y="61764"/>
                  </a:lnTo>
                  <a:lnTo>
                    <a:pt x="15411" y="16839"/>
                  </a:lnTo>
                  <a:lnTo>
                    <a:pt x="20001" y="61764"/>
                  </a:lnTo>
                  <a:lnTo>
                    <a:pt x="24530" y="61764"/>
                  </a:lnTo>
                  <a:lnTo>
                    <a:pt x="234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2"/>
            <p:cNvSpPr/>
            <p:nvPr/>
          </p:nvSpPr>
          <p:spPr>
            <a:xfrm>
              <a:off x="3535000" y="2312875"/>
              <a:ext cx="162650" cy="159600"/>
            </a:xfrm>
            <a:custGeom>
              <a:avLst/>
              <a:gdLst/>
              <a:ahLst/>
              <a:cxnLst/>
              <a:rect l="l" t="t" r="r" b="b"/>
              <a:pathLst>
                <a:path w="6506" h="6384" extrusionOk="0">
                  <a:moveTo>
                    <a:pt x="6171" y="1"/>
                  </a:moveTo>
                  <a:cubicBezTo>
                    <a:pt x="6171" y="1"/>
                    <a:pt x="3831" y="609"/>
                    <a:pt x="3284" y="761"/>
                  </a:cubicBezTo>
                  <a:cubicBezTo>
                    <a:pt x="2007" y="1095"/>
                    <a:pt x="1673" y="1703"/>
                    <a:pt x="1673" y="1703"/>
                  </a:cubicBezTo>
                  <a:cubicBezTo>
                    <a:pt x="1673" y="1703"/>
                    <a:pt x="1794" y="1277"/>
                    <a:pt x="1977" y="882"/>
                  </a:cubicBezTo>
                  <a:cubicBezTo>
                    <a:pt x="2159" y="457"/>
                    <a:pt x="1794" y="92"/>
                    <a:pt x="1794" y="92"/>
                  </a:cubicBezTo>
                  <a:cubicBezTo>
                    <a:pt x="1794" y="92"/>
                    <a:pt x="1338" y="730"/>
                    <a:pt x="1186" y="943"/>
                  </a:cubicBezTo>
                  <a:cubicBezTo>
                    <a:pt x="487" y="1977"/>
                    <a:pt x="609" y="2919"/>
                    <a:pt x="700" y="3618"/>
                  </a:cubicBezTo>
                  <a:cubicBezTo>
                    <a:pt x="761" y="4287"/>
                    <a:pt x="1" y="5746"/>
                    <a:pt x="1" y="5746"/>
                  </a:cubicBezTo>
                  <a:lnTo>
                    <a:pt x="1946" y="6384"/>
                  </a:lnTo>
                  <a:cubicBezTo>
                    <a:pt x="1946" y="6384"/>
                    <a:pt x="2463" y="4591"/>
                    <a:pt x="2767" y="4104"/>
                  </a:cubicBezTo>
                  <a:cubicBezTo>
                    <a:pt x="3040" y="3739"/>
                    <a:pt x="4104" y="3162"/>
                    <a:pt x="4803" y="2736"/>
                  </a:cubicBezTo>
                  <a:cubicBezTo>
                    <a:pt x="5563" y="2280"/>
                    <a:pt x="5259" y="2037"/>
                    <a:pt x="5259" y="2037"/>
                  </a:cubicBezTo>
                  <a:cubicBezTo>
                    <a:pt x="5958" y="1642"/>
                    <a:pt x="5594" y="1369"/>
                    <a:pt x="5594" y="1369"/>
                  </a:cubicBezTo>
                  <a:cubicBezTo>
                    <a:pt x="6110" y="1065"/>
                    <a:pt x="5806" y="761"/>
                    <a:pt x="5806" y="761"/>
                  </a:cubicBezTo>
                  <a:cubicBezTo>
                    <a:pt x="6414" y="457"/>
                    <a:pt x="6506" y="1"/>
                    <a:pt x="6171"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2"/>
            <p:cNvSpPr/>
            <p:nvPr/>
          </p:nvSpPr>
          <p:spPr>
            <a:xfrm>
              <a:off x="2767525" y="2290850"/>
              <a:ext cx="502300" cy="734825"/>
            </a:xfrm>
            <a:custGeom>
              <a:avLst/>
              <a:gdLst/>
              <a:ahLst/>
              <a:cxnLst/>
              <a:rect l="l" t="t" r="r" b="b"/>
              <a:pathLst>
                <a:path w="20092" h="29393" extrusionOk="0">
                  <a:moveTo>
                    <a:pt x="6779" y="0"/>
                  </a:moveTo>
                  <a:cubicBezTo>
                    <a:pt x="6779" y="0"/>
                    <a:pt x="2128" y="1368"/>
                    <a:pt x="1064" y="1642"/>
                  </a:cubicBezTo>
                  <a:cubicBezTo>
                    <a:pt x="0" y="1915"/>
                    <a:pt x="1064" y="8633"/>
                    <a:pt x="2523" y="16353"/>
                  </a:cubicBezTo>
                  <a:cubicBezTo>
                    <a:pt x="3952" y="24074"/>
                    <a:pt x="3526" y="29393"/>
                    <a:pt x="3526" y="29393"/>
                  </a:cubicBezTo>
                  <a:lnTo>
                    <a:pt x="19454" y="29393"/>
                  </a:lnTo>
                  <a:cubicBezTo>
                    <a:pt x="19454" y="29393"/>
                    <a:pt x="20092" y="4499"/>
                    <a:pt x="19757" y="3648"/>
                  </a:cubicBezTo>
                  <a:cubicBezTo>
                    <a:pt x="19089" y="2128"/>
                    <a:pt x="12432" y="0"/>
                    <a:pt x="1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2"/>
            <p:cNvSpPr/>
            <p:nvPr/>
          </p:nvSpPr>
          <p:spPr>
            <a:xfrm>
              <a:off x="2948375" y="2153300"/>
              <a:ext cx="116275" cy="205200"/>
            </a:xfrm>
            <a:custGeom>
              <a:avLst/>
              <a:gdLst/>
              <a:ahLst/>
              <a:cxnLst/>
              <a:rect l="l" t="t" r="r" b="b"/>
              <a:pathLst>
                <a:path w="4651" h="8208" extrusionOk="0">
                  <a:moveTo>
                    <a:pt x="487" y="1"/>
                  </a:moveTo>
                  <a:cubicBezTo>
                    <a:pt x="487" y="1"/>
                    <a:pt x="639" y="3800"/>
                    <a:pt x="0" y="5350"/>
                  </a:cubicBezTo>
                  <a:lnTo>
                    <a:pt x="791" y="6901"/>
                  </a:lnTo>
                  <a:lnTo>
                    <a:pt x="2918" y="8208"/>
                  </a:lnTo>
                  <a:lnTo>
                    <a:pt x="4286" y="7174"/>
                  </a:lnTo>
                  <a:lnTo>
                    <a:pt x="4651" y="6019"/>
                  </a:lnTo>
                  <a:lnTo>
                    <a:pt x="4651" y="1"/>
                  </a:lnTo>
                  <a:close/>
                </a:path>
              </a:pathLst>
            </a:custGeom>
            <a:solidFill>
              <a:srgbClr val="FF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2"/>
            <p:cNvSpPr/>
            <p:nvPr/>
          </p:nvSpPr>
          <p:spPr>
            <a:xfrm>
              <a:off x="2912650" y="1985600"/>
              <a:ext cx="108700" cy="148875"/>
            </a:xfrm>
            <a:custGeom>
              <a:avLst/>
              <a:gdLst/>
              <a:ahLst/>
              <a:cxnLst/>
              <a:rect l="l" t="t" r="r" b="b"/>
              <a:pathLst>
                <a:path w="4348" h="5955" extrusionOk="0">
                  <a:moveTo>
                    <a:pt x="2252" y="0"/>
                  </a:moveTo>
                  <a:cubicBezTo>
                    <a:pt x="1953" y="0"/>
                    <a:pt x="1670" y="85"/>
                    <a:pt x="1460" y="295"/>
                  </a:cubicBezTo>
                  <a:cubicBezTo>
                    <a:pt x="1186" y="569"/>
                    <a:pt x="1065" y="934"/>
                    <a:pt x="913" y="1268"/>
                  </a:cubicBezTo>
                  <a:cubicBezTo>
                    <a:pt x="730" y="1663"/>
                    <a:pt x="426" y="1997"/>
                    <a:pt x="244" y="2393"/>
                  </a:cubicBezTo>
                  <a:cubicBezTo>
                    <a:pt x="1" y="2849"/>
                    <a:pt x="1" y="3396"/>
                    <a:pt x="214" y="3912"/>
                  </a:cubicBezTo>
                  <a:cubicBezTo>
                    <a:pt x="305" y="4216"/>
                    <a:pt x="548" y="4459"/>
                    <a:pt x="700" y="4824"/>
                  </a:cubicBezTo>
                  <a:cubicBezTo>
                    <a:pt x="822" y="5007"/>
                    <a:pt x="882" y="5280"/>
                    <a:pt x="1004" y="5463"/>
                  </a:cubicBezTo>
                  <a:cubicBezTo>
                    <a:pt x="1192" y="5840"/>
                    <a:pt x="1739" y="5954"/>
                    <a:pt x="2179" y="5954"/>
                  </a:cubicBezTo>
                  <a:cubicBezTo>
                    <a:pt x="2235" y="5954"/>
                    <a:pt x="2289" y="5952"/>
                    <a:pt x="2341" y="5949"/>
                  </a:cubicBezTo>
                  <a:cubicBezTo>
                    <a:pt x="2797" y="5918"/>
                    <a:pt x="3192" y="5736"/>
                    <a:pt x="3496" y="5371"/>
                  </a:cubicBezTo>
                  <a:cubicBezTo>
                    <a:pt x="3891" y="4976"/>
                    <a:pt x="4043" y="4399"/>
                    <a:pt x="4165" y="3821"/>
                  </a:cubicBezTo>
                  <a:cubicBezTo>
                    <a:pt x="4256" y="3213"/>
                    <a:pt x="4347" y="2575"/>
                    <a:pt x="4195" y="1967"/>
                  </a:cubicBezTo>
                  <a:cubicBezTo>
                    <a:pt x="4074" y="1420"/>
                    <a:pt x="3861" y="964"/>
                    <a:pt x="3466" y="599"/>
                  </a:cubicBezTo>
                  <a:cubicBezTo>
                    <a:pt x="3192" y="326"/>
                    <a:pt x="2888" y="113"/>
                    <a:pt x="2524" y="22"/>
                  </a:cubicBezTo>
                  <a:cubicBezTo>
                    <a:pt x="2433" y="8"/>
                    <a:pt x="2342" y="0"/>
                    <a:pt x="225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2"/>
            <p:cNvSpPr/>
            <p:nvPr/>
          </p:nvSpPr>
          <p:spPr>
            <a:xfrm>
              <a:off x="2959775" y="1998975"/>
              <a:ext cx="184675" cy="251625"/>
            </a:xfrm>
            <a:custGeom>
              <a:avLst/>
              <a:gdLst/>
              <a:ahLst/>
              <a:cxnLst/>
              <a:rect l="l" t="t" r="r" b="b"/>
              <a:pathLst>
                <a:path w="7387" h="10065" extrusionOk="0">
                  <a:moveTo>
                    <a:pt x="5173" y="0"/>
                  </a:moveTo>
                  <a:cubicBezTo>
                    <a:pt x="4759" y="0"/>
                    <a:pt x="4256" y="24"/>
                    <a:pt x="3678" y="95"/>
                  </a:cubicBezTo>
                  <a:cubicBezTo>
                    <a:pt x="1672" y="368"/>
                    <a:pt x="0" y="2192"/>
                    <a:pt x="365" y="5961"/>
                  </a:cubicBezTo>
                  <a:cubicBezTo>
                    <a:pt x="695" y="8909"/>
                    <a:pt x="2307" y="10064"/>
                    <a:pt x="3751" y="10064"/>
                  </a:cubicBezTo>
                  <a:cubicBezTo>
                    <a:pt x="4168" y="10064"/>
                    <a:pt x="4570" y="9968"/>
                    <a:pt x="4924" y="9791"/>
                  </a:cubicBezTo>
                  <a:cubicBezTo>
                    <a:pt x="7387" y="8575"/>
                    <a:pt x="6475" y="95"/>
                    <a:pt x="6475" y="95"/>
                  </a:cubicBezTo>
                  <a:cubicBezTo>
                    <a:pt x="6475" y="95"/>
                    <a:pt x="6002" y="0"/>
                    <a:pt x="5173" y="0"/>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2"/>
            <p:cNvSpPr/>
            <p:nvPr/>
          </p:nvSpPr>
          <p:spPr>
            <a:xfrm>
              <a:off x="2925575" y="2099850"/>
              <a:ext cx="44100" cy="57275"/>
            </a:xfrm>
            <a:custGeom>
              <a:avLst/>
              <a:gdLst/>
              <a:ahLst/>
              <a:cxnLst/>
              <a:rect l="l" t="t" r="r" b="b"/>
              <a:pathLst>
                <a:path w="1764" h="2291" extrusionOk="0">
                  <a:moveTo>
                    <a:pt x="1104" y="1"/>
                  </a:moveTo>
                  <a:cubicBezTo>
                    <a:pt x="933" y="1"/>
                    <a:pt x="740" y="72"/>
                    <a:pt x="548" y="285"/>
                  </a:cubicBezTo>
                  <a:cubicBezTo>
                    <a:pt x="1" y="923"/>
                    <a:pt x="1004" y="2230"/>
                    <a:pt x="1764" y="2291"/>
                  </a:cubicBezTo>
                  <a:lnTo>
                    <a:pt x="1703" y="285"/>
                  </a:lnTo>
                  <a:cubicBezTo>
                    <a:pt x="1703" y="285"/>
                    <a:pt x="1446" y="1"/>
                    <a:pt x="1104"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2"/>
            <p:cNvSpPr/>
            <p:nvPr/>
          </p:nvSpPr>
          <p:spPr>
            <a:xfrm>
              <a:off x="2945325" y="1936600"/>
              <a:ext cx="252325" cy="119300"/>
            </a:xfrm>
            <a:custGeom>
              <a:avLst/>
              <a:gdLst/>
              <a:ahLst/>
              <a:cxnLst/>
              <a:rect l="l" t="t" r="r" b="b"/>
              <a:pathLst>
                <a:path w="10093" h="4772" extrusionOk="0">
                  <a:moveTo>
                    <a:pt x="7646" y="1"/>
                  </a:moveTo>
                  <a:cubicBezTo>
                    <a:pt x="6796" y="1"/>
                    <a:pt x="5997" y="420"/>
                    <a:pt x="5199" y="705"/>
                  </a:cubicBezTo>
                  <a:cubicBezTo>
                    <a:pt x="4287" y="1039"/>
                    <a:pt x="3314" y="1222"/>
                    <a:pt x="2311" y="1222"/>
                  </a:cubicBezTo>
                  <a:cubicBezTo>
                    <a:pt x="1885" y="1222"/>
                    <a:pt x="1521" y="1222"/>
                    <a:pt x="1095" y="1313"/>
                  </a:cubicBezTo>
                  <a:cubicBezTo>
                    <a:pt x="730" y="1404"/>
                    <a:pt x="335" y="1647"/>
                    <a:pt x="183" y="2012"/>
                  </a:cubicBezTo>
                  <a:cubicBezTo>
                    <a:pt x="1" y="2529"/>
                    <a:pt x="305" y="2863"/>
                    <a:pt x="670" y="3167"/>
                  </a:cubicBezTo>
                  <a:cubicBezTo>
                    <a:pt x="1186" y="3441"/>
                    <a:pt x="1642" y="3745"/>
                    <a:pt x="2189" y="3805"/>
                  </a:cubicBezTo>
                  <a:cubicBezTo>
                    <a:pt x="2417" y="3851"/>
                    <a:pt x="2645" y="3851"/>
                    <a:pt x="2873" y="3851"/>
                  </a:cubicBezTo>
                  <a:cubicBezTo>
                    <a:pt x="3101" y="3851"/>
                    <a:pt x="3329" y="3851"/>
                    <a:pt x="3557" y="3897"/>
                  </a:cubicBezTo>
                  <a:cubicBezTo>
                    <a:pt x="4104" y="3957"/>
                    <a:pt x="4591" y="4201"/>
                    <a:pt x="5138" y="4383"/>
                  </a:cubicBezTo>
                  <a:cubicBezTo>
                    <a:pt x="5763" y="4608"/>
                    <a:pt x="6409" y="4771"/>
                    <a:pt x="7058" y="4771"/>
                  </a:cubicBezTo>
                  <a:cubicBezTo>
                    <a:pt x="7198" y="4771"/>
                    <a:pt x="7338" y="4764"/>
                    <a:pt x="7478" y="4748"/>
                  </a:cubicBezTo>
                  <a:cubicBezTo>
                    <a:pt x="8268" y="4687"/>
                    <a:pt x="9059" y="4292"/>
                    <a:pt x="9545" y="3653"/>
                  </a:cubicBezTo>
                  <a:cubicBezTo>
                    <a:pt x="10031" y="2985"/>
                    <a:pt x="10092" y="2073"/>
                    <a:pt x="9758" y="1343"/>
                  </a:cubicBezTo>
                  <a:cubicBezTo>
                    <a:pt x="9424" y="584"/>
                    <a:pt x="8664" y="36"/>
                    <a:pt x="7813" y="6"/>
                  </a:cubicBezTo>
                  <a:cubicBezTo>
                    <a:pt x="7757" y="2"/>
                    <a:pt x="7701" y="1"/>
                    <a:pt x="7646"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2"/>
            <p:cNvSpPr/>
            <p:nvPr/>
          </p:nvSpPr>
          <p:spPr>
            <a:xfrm>
              <a:off x="2937725" y="2275650"/>
              <a:ext cx="84375" cy="109400"/>
            </a:xfrm>
            <a:custGeom>
              <a:avLst/>
              <a:gdLst/>
              <a:ahLst/>
              <a:cxnLst/>
              <a:rect l="l" t="t" r="r" b="b"/>
              <a:pathLst>
                <a:path w="3375" h="4376" extrusionOk="0">
                  <a:moveTo>
                    <a:pt x="578" y="0"/>
                  </a:moveTo>
                  <a:lnTo>
                    <a:pt x="1" y="608"/>
                  </a:lnTo>
                  <a:cubicBezTo>
                    <a:pt x="1" y="608"/>
                    <a:pt x="122" y="1946"/>
                    <a:pt x="518" y="3101"/>
                  </a:cubicBezTo>
                  <a:cubicBezTo>
                    <a:pt x="869" y="4054"/>
                    <a:pt x="1406" y="4376"/>
                    <a:pt x="1921" y="4376"/>
                  </a:cubicBezTo>
                  <a:cubicBezTo>
                    <a:pt x="2653" y="4376"/>
                    <a:pt x="3339" y="3724"/>
                    <a:pt x="3375" y="3314"/>
                  </a:cubicBezTo>
                  <a:cubicBezTo>
                    <a:pt x="1095" y="1885"/>
                    <a:pt x="578"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2"/>
            <p:cNvSpPr/>
            <p:nvPr/>
          </p:nvSpPr>
          <p:spPr>
            <a:xfrm>
              <a:off x="3021325" y="2277925"/>
              <a:ext cx="66125" cy="104300"/>
            </a:xfrm>
            <a:custGeom>
              <a:avLst/>
              <a:gdLst/>
              <a:ahLst/>
              <a:cxnLst/>
              <a:rect l="l" t="t" r="r" b="b"/>
              <a:pathLst>
                <a:path w="2645" h="4172" extrusionOk="0">
                  <a:moveTo>
                    <a:pt x="1733" y="1"/>
                  </a:moveTo>
                  <a:cubicBezTo>
                    <a:pt x="1733" y="1"/>
                    <a:pt x="1703" y="2037"/>
                    <a:pt x="0" y="3223"/>
                  </a:cubicBezTo>
                  <a:cubicBezTo>
                    <a:pt x="46" y="3562"/>
                    <a:pt x="732" y="4172"/>
                    <a:pt x="1318" y="4172"/>
                  </a:cubicBezTo>
                  <a:cubicBezTo>
                    <a:pt x="1518" y="4172"/>
                    <a:pt x="1707" y="4100"/>
                    <a:pt x="1855" y="3922"/>
                  </a:cubicBezTo>
                  <a:cubicBezTo>
                    <a:pt x="2645" y="2858"/>
                    <a:pt x="2280" y="517"/>
                    <a:pt x="2280" y="517"/>
                  </a:cubicBezTo>
                  <a:lnTo>
                    <a:pt x="1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2"/>
            <p:cNvSpPr/>
            <p:nvPr/>
          </p:nvSpPr>
          <p:spPr>
            <a:xfrm>
              <a:off x="2626950" y="2338725"/>
              <a:ext cx="234050" cy="787275"/>
            </a:xfrm>
            <a:custGeom>
              <a:avLst/>
              <a:gdLst/>
              <a:ahLst/>
              <a:cxnLst/>
              <a:rect l="l" t="t" r="r" b="b"/>
              <a:pathLst>
                <a:path w="9362" h="31491" extrusionOk="0">
                  <a:moveTo>
                    <a:pt x="6474" y="0"/>
                  </a:moveTo>
                  <a:cubicBezTo>
                    <a:pt x="6474" y="0"/>
                    <a:pt x="4103" y="152"/>
                    <a:pt x="3009" y="4468"/>
                  </a:cubicBezTo>
                  <a:cubicBezTo>
                    <a:pt x="1915" y="8815"/>
                    <a:pt x="547" y="15928"/>
                    <a:pt x="152" y="18967"/>
                  </a:cubicBezTo>
                  <a:cubicBezTo>
                    <a:pt x="0" y="20244"/>
                    <a:pt x="6809" y="31490"/>
                    <a:pt x="6809" y="31490"/>
                  </a:cubicBezTo>
                  <a:cubicBezTo>
                    <a:pt x="6809" y="31490"/>
                    <a:pt x="8176" y="30274"/>
                    <a:pt x="9362" y="29241"/>
                  </a:cubicBezTo>
                  <a:cubicBezTo>
                    <a:pt x="9362" y="29241"/>
                    <a:pt x="5593" y="21399"/>
                    <a:pt x="5593" y="18511"/>
                  </a:cubicBezTo>
                  <a:cubicBezTo>
                    <a:pt x="5593" y="18511"/>
                    <a:pt x="8967" y="9119"/>
                    <a:pt x="9088" y="6262"/>
                  </a:cubicBezTo>
                  <a:cubicBezTo>
                    <a:pt x="9210" y="3313"/>
                    <a:pt x="9240" y="274"/>
                    <a:pt x="6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2"/>
            <p:cNvSpPr/>
            <p:nvPr/>
          </p:nvSpPr>
          <p:spPr>
            <a:xfrm>
              <a:off x="3138525" y="2380100"/>
              <a:ext cx="458050" cy="507300"/>
            </a:xfrm>
            <a:custGeom>
              <a:avLst/>
              <a:gdLst/>
              <a:ahLst/>
              <a:cxnLst/>
              <a:rect l="l" t="t" r="r" b="b"/>
              <a:pathLst>
                <a:path w="18322" h="20292" extrusionOk="0">
                  <a:moveTo>
                    <a:pt x="4009" y="0"/>
                  </a:moveTo>
                  <a:cubicBezTo>
                    <a:pt x="0" y="0"/>
                    <a:pt x="1088" y="4846"/>
                    <a:pt x="1513" y="5640"/>
                  </a:cubicBezTo>
                  <a:cubicBezTo>
                    <a:pt x="1908" y="6461"/>
                    <a:pt x="7197" y="13877"/>
                    <a:pt x="10237" y="17707"/>
                  </a:cubicBezTo>
                  <a:cubicBezTo>
                    <a:pt x="11740" y="19616"/>
                    <a:pt x="12916" y="20291"/>
                    <a:pt x="13790" y="20291"/>
                  </a:cubicBezTo>
                  <a:cubicBezTo>
                    <a:pt x="14685" y="20291"/>
                    <a:pt x="15264" y="19585"/>
                    <a:pt x="15556" y="18771"/>
                  </a:cubicBezTo>
                  <a:cubicBezTo>
                    <a:pt x="16133" y="17191"/>
                    <a:pt x="18322" y="2813"/>
                    <a:pt x="18322" y="2813"/>
                  </a:cubicBezTo>
                  <a:cubicBezTo>
                    <a:pt x="17736" y="1945"/>
                    <a:pt x="16870" y="1821"/>
                    <a:pt x="16424" y="1821"/>
                  </a:cubicBezTo>
                  <a:cubicBezTo>
                    <a:pt x="16245" y="1821"/>
                    <a:pt x="16133" y="1841"/>
                    <a:pt x="16133" y="1841"/>
                  </a:cubicBezTo>
                  <a:lnTo>
                    <a:pt x="12000" y="12479"/>
                  </a:lnTo>
                  <a:lnTo>
                    <a:pt x="10267" y="9348"/>
                  </a:lnTo>
                  <a:cubicBezTo>
                    <a:pt x="8535" y="6248"/>
                    <a:pt x="5829" y="230"/>
                    <a:pt x="4948" y="78"/>
                  </a:cubicBezTo>
                  <a:cubicBezTo>
                    <a:pt x="4607" y="25"/>
                    <a:pt x="4295" y="0"/>
                    <a:pt x="40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2"/>
            <p:cNvSpPr/>
            <p:nvPr/>
          </p:nvSpPr>
          <p:spPr>
            <a:xfrm>
              <a:off x="3151275" y="4618400"/>
              <a:ext cx="306250" cy="92725"/>
            </a:xfrm>
            <a:custGeom>
              <a:avLst/>
              <a:gdLst/>
              <a:ahLst/>
              <a:cxnLst/>
              <a:rect l="l" t="t" r="r" b="b"/>
              <a:pathLst>
                <a:path w="12250" h="3709" extrusionOk="0">
                  <a:moveTo>
                    <a:pt x="1337" y="0"/>
                  </a:moveTo>
                  <a:cubicBezTo>
                    <a:pt x="0" y="1733"/>
                    <a:pt x="1034" y="3678"/>
                    <a:pt x="1034" y="3708"/>
                  </a:cubicBezTo>
                  <a:lnTo>
                    <a:pt x="12250" y="3708"/>
                  </a:lnTo>
                  <a:cubicBezTo>
                    <a:pt x="10973" y="1246"/>
                    <a:pt x="7599" y="2432"/>
                    <a:pt x="6414" y="1216"/>
                  </a:cubicBezTo>
                  <a:cubicBezTo>
                    <a:pt x="5259" y="0"/>
                    <a:pt x="4863" y="0"/>
                    <a:pt x="4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2"/>
            <p:cNvSpPr/>
            <p:nvPr/>
          </p:nvSpPr>
          <p:spPr>
            <a:xfrm>
              <a:off x="2637575" y="4599850"/>
              <a:ext cx="153525" cy="110500"/>
            </a:xfrm>
            <a:custGeom>
              <a:avLst/>
              <a:gdLst/>
              <a:ahLst/>
              <a:cxnLst/>
              <a:rect l="l" t="t" r="r" b="b"/>
              <a:pathLst>
                <a:path w="6141" h="4420" extrusionOk="0">
                  <a:moveTo>
                    <a:pt x="3516" y="1"/>
                  </a:moveTo>
                  <a:cubicBezTo>
                    <a:pt x="2447" y="1"/>
                    <a:pt x="1386" y="325"/>
                    <a:pt x="1277" y="712"/>
                  </a:cubicBezTo>
                  <a:cubicBezTo>
                    <a:pt x="973" y="1958"/>
                    <a:pt x="1" y="3022"/>
                    <a:pt x="396" y="4420"/>
                  </a:cubicBezTo>
                  <a:lnTo>
                    <a:pt x="5837" y="4420"/>
                  </a:lnTo>
                  <a:cubicBezTo>
                    <a:pt x="5837" y="4420"/>
                    <a:pt x="6141" y="2779"/>
                    <a:pt x="5776" y="1137"/>
                  </a:cubicBezTo>
                  <a:cubicBezTo>
                    <a:pt x="5582" y="302"/>
                    <a:pt x="4546" y="1"/>
                    <a:pt x="3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2"/>
            <p:cNvSpPr/>
            <p:nvPr/>
          </p:nvSpPr>
          <p:spPr>
            <a:xfrm>
              <a:off x="2846550" y="3113050"/>
              <a:ext cx="96525" cy="127675"/>
            </a:xfrm>
            <a:custGeom>
              <a:avLst/>
              <a:gdLst/>
              <a:ahLst/>
              <a:cxnLst/>
              <a:rect l="l" t="t" r="r" b="b"/>
              <a:pathLst>
                <a:path w="3861" h="5107" extrusionOk="0">
                  <a:moveTo>
                    <a:pt x="3131" y="0"/>
                  </a:moveTo>
                  <a:lnTo>
                    <a:pt x="0" y="4621"/>
                  </a:lnTo>
                  <a:lnTo>
                    <a:pt x="700" y="5107"/>
                  </a:lnTo>
                  <a:lnTo>
                    <a:pt x="3861" y="48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2"/>
            <p:cNvSpPr/>
            <p:nvPr/>
          </p:nvSpPr>
          <p:spPr>
            <a:xfrm>
              <a:off x="2855675" y="3024150"/>
              <a:ext cx="398950" cy="28900"/>
            </a:xfrm>
            <a:custGeom>
              <a:avLst/>
              <a:gdLst/>
              <a:ahLst/>
              <a:cxnLst/>
              <a:rect l="l" t="t" r="r" b="b"/>
              <a:pathLst>
                <a:path w="15958" h="1156" extrusionOk="0">
                  <a:moveTo>
                    <a:pt x="0" y="0"/>
                  </a:moveTo>
                  <a:lnTo>
                    <a:pt x="0" y="1155"/>
                  </a:lnTo>
                  <a:lnTo>
                    <a:pt x="15958" y="1155"/>
                  </a:lnTo>
                  <a:lnTo>
                    <a:pt x="1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2"/>
            <p:cNvSpPr/>
            <p:nvPr/>
          </p:nvSpPr>
          <p:spPr>
            <a:xfrm>
              <a:off x="3054750" y="3237675"/>
              <a:ext cx="55500" cy="392125"/>
            </a:xfrm>
            <a:custGeom>
              <a:avLst/>
              <a:gdLst/>
              <a:ahLst/>
              <a:cxnLst/>
              <a:rect l="l" t="t" r="r" b="b"/>
              <a:pathLst>
                <a:path w="2220" h="15685" extrusionOk="0">
                  <a:moveTo>
                    <a:pt x="2220" y="0"/>
                  </a:moveTo>
                  <a:lnTo>
                    <a:pt x="1" y="8298"/>
                  </a:lnTo>
                  <a:lnTo>
                    <a:pt x="761" y="15684"/>
                  </a:lnTo>
                  <a:lnTo>
                    <a:pt x="2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2"/>
            <p:cNvSpPr/>
            <p:nvPr/>
          </p:nvSpPr>
          <p:spPr>
            <a:xfrm>
              <a:off x="3263725" y="2494500"/>
              <a:ext cx="36500" cy="202900"/>
            </a:xfrm>
            <a:custGeom>
              <a:avLst/>
              <a:gdLst/>
              <a:ahLst/>
              <a:cxnLst/>
              <a:rect l="l" t="t" r="r" b="b"/>
              <a:pathLst>
                <a:path w="1460" h="8116" extrusionOk="0">
                  <a:moveTo>
                    <a:pt x="61" y="0"/>
                  </a:moveTo>
                  <a:lnTo>
                    <a:pt x="1" y="6079"/>
                  </a:lnTo>
                  <a:lnTo>
                    <a:pt x="1460" y="8116"/>
                  </a:lnTo>
                  <a:lnTo>
                    <a:pt x="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2"/>
            <p:cNvSpPr/>
            <p:nvPr/>
          </p:nvSpPr>
          <p:spPr>
            <a:xfrm>
              <a:off x="2819950" y="2545400"/>
              <a:ext cx="25875" cy="184675"/>
            </a:xfrm>
            <a:custGeom>
              <a:avLst/>
              <a:gdLst/>
              <a:ahLst/>
              <a:cxnLst/>
              <a:rect l="l" t="t" r="r" b="b"/>
              <a:pathLst>
                <a:path w="1035" h="7387" extrusionOk="0">
                  <a:moveTo>
                    <a:pt x="1034" y="1"/>
                  </a:moveTo>
                  <a:lnTo>
                    <a:pt x="1" y="3770"/>
                  </a:lnTo>
                  <a:cubicBezTo>
                    <a:pt x="31" y="4165"/>
                    <a:pt x="639" y="7387"/>
                    <a:pt x="639" y="7387"/>
                  </a:cubicBez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6" name="Google Shape;496;p32"/>
          <p:cNvGrpSpPr/>
          <p:nvPr/>
        </p:nvGrpSpPr>
        <p:grpSpPr>
          <a:xfrm>
            <a:off x="6589150" y="3567692"/>
            <a:ext cx="909501" cy="1446812"/>
            <a:chOff x="3043200" y="3565617"/>
            <a:chExt cx="909501" cy="1446812"/>
          </a:xfrm>
        </p:grpSpPr>
        <p:grpSp>
          <p:nvGrpSpPr>
            <p:cNvPr id="497" name="Google Shape;497;p32"/>
            <p:cNvGrpSpPr/>
            <p:nvPr/>
          </p:nvGrpSpPr>
          <p:grpSpPr>
            <a:xfrm flipH="1">
              <a:off x="3130058" y="4324231"/>
              <a:ext cx="418668" cy="447215"/>
              <a:chOff x="4986400" y="4180450"/>
              <a:chExt cx="281950" cy="301175"/>
            </a:xfrm>
          </p:grpSpPr>
          <p:sp>
            <p:nvSpPr>
              <p:cNvPr id="498" name="Google Shape;498;p32"/>
              <p:cNvSpPr/>
              <p:nvPr/>
            </p:nvSpPr>
            <p:spPr>
              <a:xfrm>
                <a:off x="5030475" y="4180450"/>
                <a:ext cx="237875" cy="123050"/>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2"/>
              <p:cNvSpPr/>
              <p:nvPr/>
            </p:nvSpPr>
            <p:spPr>
              <a:xfrm>
                <a:off x="4986400" y="4213375"/>
                <a:ext cx="155050" cy="268250"/>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0" name="Google Shape;500;p32"/>
            <p:cNvSpPr/>
            <p:nvPr/>
          </p:nvSpPr>
          <p:spPr>
            <a:xfrm>
              <a:off x="3043200" y="3658758"/>
              <a:ext cx="479586" cy="465368"/>
            </a:xfrm>
            <a:custGeom>
              <a:avLst/>
              <a:gdLst/>
              <a:ahLst/>
              <a:cxnLst/>
              <a:rect l="l" t="t" r="r" b="b"/>
              <a:pathLst>
                <a:path w="12919" h="12536" extrusionOk="0">
                  <a:moveTo>
                    <a:pt x="3033" y="0"/>
                  </a:moveTo>
                  <a:cubicBezTo>
                    <a:pt x="2401" y="0"/>
                    <a:pt x="1771" y="108"/>
                    <a:pt x="1216" y="446"/>
                  </a:cubicBezTo>
                  <a:cubicBezTo>
                    <a:pt x="548" y="871"/>
                    <a:pt x="1" y="1570"/>
                    <a:pt x="1" y="2391"/>
                  </a:cubicBezTo>
                  <a:cubicBezTo>
                    <a:pt x="1" y="3364"/>
                    <a:pt x="700" y="4215"/>
                    <a:pt x="1460" y="4823"/>
                  </a:cubicBezTo>
                  <a:cubicBezTo>
                    <a:pt x="2219" y="5431"/>
                    <a:pt x="3071" y="5917"/>
                    <a:pt x="3678" y="6677"/>
                  </a:cubicBezTo>
                  <a:cubicBezTo>
                    <a:pt x="4438" y="7649"/>
                    <a:pt x="4682" y="8987"/>
                    <a:pt x="5289" y="10081"/>
                  </a:cubicBezTo>
                  <a:cubicBezTo>
                    <a:pt x="5897" y="11145"/>
                    <a:pt x="6870" y="11966"/>
                    <a:pt x="8055" y="12300"/>
                  </a:cubicBezTo>
                  <a:cubicBezTo>
                    <a:pt x="8504" y="12432"/>
                    <a:pt x="9096" y="12535"/>
                    <a:pt x="9687" y="12535"/>
                  </a:cubicBezTo>
                  <a:cubicBezTo>
                    <a:pt x="10457" y="12535"/>
                    <a:pt x="11225" y="12360"/>
                    <a:pt x="11673" y="11844"/>
                  </a:cubicBezTo>
                  <a:cubicBezTo>
                    <a:pt x="12554" y="10902"/>
                    <a:pt x="12919" y="9534"/>
                    <a:pt x="12767" y="8227"/>
                  </a:cubicBezTo>
                  <a:cubicBezTo>
                    <a:pt x="12615" y="6950"/>
                    <a:pt x="11946" y="5735"/>
                    <a:pt x="11065" y="4731"/>
                  </a:cubicBezTo>
                  <a:cubicBezTo>
                    <a:pt x="10183" y="3759"/>
                    <a:pt x="9119" y="2938"/>
                    <a:pt x="8055" y="2148"/>
                  </a:cubicBezTo>
                  <a:cubicBezTo>
                    <a:pt x="6688" y="1175"/>
                    <a:pt x="5198" y="203"/>
                    <a:pt x="3526" y="20"/>
                  </a:cubicBezTo>
                  <a:cubicBezTo>
                    <a:pt x="3363" y="8"/>
                    <a:pt x="3198" y="0"/>
                    <a:pt x="3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2"/>
            <p:cNvSpPr/>
            <p:nvPr/>
          </p:nvSpPr>
          <p:spPr>
            <a:xfrm>
              <a:off x="3506971" y="3565617"/>
              <a:ext cx="312571" cy="489572"/>
            </a:xfrm>
            <a:custGeom>
              <a:avLst/>
              <a:gdLst/>
              <a:ahLst/>
              <a:cxnLst/>
              <a:rect l="l" t="t" r="r" b="b"/>
              <a:pathLst>
                <a:path w="8420" h="13188" extrusionOk="0">
                  <a:moveTo>
                    <a:pt x="5372" y="0"/>
                  </a:moveTo>
                  <a:cubicBezTo>
                    <a:pt x="4329" y="0"/>
                    <a:pt x="3276" y="532"/>
                    <a:pt x="2705" y="1435"/>
                  </a:cubicBezTo>
                  <a:cubicBezTo>
                    <a:pt x="2067" y="2408"/>
                    <a:pt x="2006" y="3684"/>
                    <a:pt x="1642" y="4778"/>
                  </a:cubicBezTo>
                  <a:cubicBezTo>
                    <a:pt x="1246" y="5873"/>
                    <a:pt x="487" y="6815"/>
                    <a:pt x="243" y="7940"/>
                  </a:cubicBezTo>
                  <a:cubicBezTo>
                    <a:pt x="0" y="8912"/>
                    <a:pt x="152" y="9946"/>
                    <a:pt x="547" y="10858"/>
                  </a:cubicBezTo>
                  <a:cubicBezTo>
                    <a:pt x="821" y="11496"/>
                    <a:pt x="1338" y="12955"/>
                    <a:pt x="2128" y="13168"/>
                  </a:cubicBezTo>
                  <a:cubicBezTo>
                    <a:pt x="2183" y="13181"/>
                    <a:pt x="2239" y="13188"/>
                    <a:pt x="2294" y="13188"/>
                  </a:cubicBezTo>
                  <a:cubicBezTo>
                    <a:pt x="2603" y="13188"/>
                    <a:pt x="2908" y="12997"/>
                    <a:pt x="3192" y="12894"/>
                  </a:cubicBezTo>
                  <a:cubicBezTo>
                    <a:pt x="3739" y="12712"/>
                    <a:pt x="4225" y="12590"/>
                    <a:pt x="4712" y="12377"/>
                  </a:cubicBezTo>
                  <a:cubicBezTo>
                    <a:pt x="5745" y="11921"/>
                    <a:pt x="6535" y="11010"/>
                    <a:pt x="6900" y="9946"/>
                  </a:cubicBezTo>
                  <a:cubicBezTo>
                    <a:pt x="7265" y="8639"/>
                    <a:pt x="6991" y="7240"/>
                    <a:pt x="7356" y="5964"/>
                  </a:cubicBezTo>
                  <a:cubicBezTo>
                    <a:pt x="7569" y="5052"/>
                    <a:pt x="8146" y="4231"/>
                    <a:pt x="8268" y="3289"/>
                  </a:cubicBezTo>
                  <a:cubicBezTo>
                    <a:pt x="8420" y="1952"/>
                    <a:pt x="7538" y="553"/>
                    <a:pt x="6231" y="128"/>
                  </a:cubicBezTo>
                  <a:cubicBezTo>
                    <a:pt x="5953" y="42"/>
                    <a:pt x="5663" y="0"/>
                    <a:pt x="5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2"/>
            <p:cNvSpPr/>
            <p:nvPr/>
          </p:nvSpPr>
          <p:spPr>
            <a:xfrm>
              <a:off x="3599480" y="4367809"/>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2"/>
            <p:cNvSpPr/>
            <p:nvPr/>
          </p:nvSpPr>
          <p:spPr>
            <a:xfrm>
              <a:off x="3534033" y="4416700"/>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2"/>
            <p:cNvSpPr/>
            <p:nvPr/>
          </p:nvSpPr>
          <p:spPr>
            <a:xfrm>
              <a:off x="3506971" y="3752009"/>
              <a:ext cx="162522" cy="996368"/>
            </a:xfrm>
            <a:custGeom>
              <a:avLst/>
              <a:gdLst/>
              <a:ahLst/>
              <a:cxnLst/>
              <a:rect l="l" t="t" r="r" b="b"/>
              <a:pathLst>
                <a:path w="4378" h="26840" extrusionOk="0">
                  <a:moveTo>
                    <a:pt x="4104" y="1"/>
                  </a:moveTo>
                  <a:cubicBezTo>
                    <a:pt x="0" y="11125"/>
                    <a:pt x="821" y="26688"/>
                    <a:pt x="821" y="26840"/>
                  </a:cubicBezTo>
                  <a:lnTo>
                    <a:pt x="1064" y="26809"/>
                  </a:lnTo>
                  <a:cubicBezTo>
                    <a:pt x="1064" y="26657"/>
                    <a:pt x="304" y="11095"/>
                    <a:pt x="4377" y="92"/>
                  </a:cubicBez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2"/>
            <p:cNvSpPr/>
            <p:nvPr/>
          </p:nvSpPr>
          <p:spPr>
            <a:xfrm>
              <a:off x="3212441" y="3780222"/>
              <a:ext cx="339708" cy="624029"/>
            </a:xfrm>
            <a:custGeom>
              <a:avLst/>
              <a:gdLst/>
              <a:ahLst/>
              <a:cxnLst/>
              <a:rect l="l" t="t" r="r" b="b"/>
              <a:pathLst>
                <a:path w="9151" h="16810" extrusionOk="0">
                  <a:moveTo>
                    <a:pt x="153" y="0"/>
                  </a:moveTo>
                  <a:lnTo>
                    <a:pt x="1" y="244"/>
                  </a:lnTo>
                  <a:cubicBezTo>
                    <a:pt x="8937" y="6110"/>
                    <a:pt x="8846" y="16688"/>
                    <a:pt x="8846" y="16809"/>
                  </a:cubicBezTo>
                  <a:lnTo>
                    <a:pt x="9120" y="16809"/>
                  </a:lnTo>
                  <a:cubicBezTo>
                    <a:pt x="9120" y="16688"/>
                    <a:pt x="9150" y="5958"/>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2"/>
            <p:cNvSpPr/>
            <p:nvPr/>
          </p:nvSpPr>
          <p:spPr>
            <a:xfrm>
              <a:off x="3286946" y="4647924"/>
              <a:ext cx="502156" cy="364506"/>
            </a:xfrm>
            <a:custGeom>
              <a:avLst/>
              <a:gdLst/>
              <a:ahLst/>
              <a:cxnLst/>
              <a:rect l="l" t="t" r="r" b="b"/>
              <a:pathLst>
                <a:path w="13527" h="9819" extrusionOk="0">
                  <a:moveTo>
                    <a:pt x="973" y="1"/>
                  </a:moveTo>
                  <a:cubicBezTo>
                    <a:pt x="973" y="1"/>
                    <a:pt x="0" y="5077"/>
                    <a:pt x="2675" y="9818"/>
                  </a:cubicBezTo>
                  <a:lnTo>
                    <a:pt x="10882" y="9818"/>
                  </a:lnTo>
                  <a:cubicBezTo>
                    <a:pt x="13526" y="5077"/>
                    <a:pt x="12584" y="1"/>
                    <a:pt x="1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2"/>
            <p:cNvSpPr/>
            <p:nvPr/>
          </p:nvSpPr>
          <p:spPr>
            <a:xfrm>
              <a:off x="3295967" y="4647924"/>
              <a:ext cx="487493" cy="76769"/>
            </a:xfrm>
            <a:custGeom>
              <a:avLst/>
              <a:gdLst/>
              <a:ahLst/>
              <a:cxnLst/>
              <a:rect l="l" t="t" r="r" b="b"/>
              <a:pathLst>
                <a:path w="13132" h="2068" extrusionOk="0">
                  <a:moveTo>
                    <a:pt x="152" y="1"/>
                  </a:moveTo>
                  <a:cubicBezTo>
                    <a:pt x="152" y="1"/>
                    <a:pt x="31" y="821"/>
                    <a:pt x="0" y="2068"/>
                  </a:cubicBezTo>
                  <a:lnTo>
                    <a:pt x="13131" y="2068"/>
                  </a:lnTo>
                  <a:cubicBezTo>
                    <a:pt x="13101" y="761"/>
                    <a:pt x="12979"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2"/>
            <p:cNvSpPr/>
            <p:nvPr/>
          </p:nvSpPr>
          <p:spPr>
            <a:xfrm>
              <a:off x="3599480" y="4026584"/>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2"/>
            <p:cNvSpPr/>
            <p:nvPr/>
          </p:nvSpPr>
          <p:spPr>
            <a:xfrm>
              <a:off x="3534033" y="4075475"/>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4"/>
        <p:cNvGrpSpPr/>
        <p:nvPr/>
      </p:nvGrpSpPr>
      <p:grpSpPr>
        <a:xfrm>
          <a:off x="0" y="0"/>
          <a:ext cx="0" cy="0"/>
          <a:chOff x="0" y="0"/>
          <a:chExt cx="0" cy="0"/>
        </a:xfrm>
      </p:grpSpPr>
      <p:sp>
        <p:nvSpPr>
          <p:cNvPr id="515" name="Google Shape;515;p3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Feature Engineering</a:t>
            </a:r>
            <a:endParaRPr/>
          </a:p>
        </p:txBody>
      </p:sp>
      <p:graphicFrame>
        <p:nvGraphicFramePr>
          <p:cNvPr id="516" name="Google Shape;516;p33"/>
          <p:cNvGraphicFramePr/>
          <p:nvPr/>
        </p:nvGraphicFramePr>
        <p:xfrm>
          <a:off x="855875" y="1168300"/>
          <a:ext cx="7432250" cy="3585400"/>
        </p:xfrm>
        <a:graphic>
          <a:graphicData uri="http://schemas.openxmlformats.org/drawingml/2006/table">
            <a:tbl>
              <a:tblPr>
                <a:noFill/>
                <a:tableStyleId>{C6EFF2A1-FAC1-4CCD-912C-3D3290CDB2EF}</a:tableStyleId>
              </a:tblPr>
              <a:tblGrid>
                <a:gridCol w="1841575">
                  <a:extLst>
                    <a:ext uri="{9D8B030D-6E8A-4147-A177-3AD203B41FA5}">
                      <a16:colId xmlns:a16="http://schemas.microsoft.com/office/drawing/2014/main" val="20000"/>
                    </a:ext>
                  </a:extLst>
                </a:gridCol>
                <a:gridCol w="1819125">
                  <a:extLst>
                    <a:ext uri="{9D8B030D-6E8A-4147-A177-3AD203B41FA5}">
                      <a16:colId xmlns:a16="http://schemas.microsoft.com/office/drawing/2014/main" val="20001"/>
                    </a:ext>
                  </a:extLst>
                </a:gridCol>
                <a:gridCol w="3771550">
                  <a:extLst>
                    <a:ext uri="{9D8B030D-6E8A-4147-A177-3AD203B41FA5}">
                      <a16:colId xmlns:a16="http://schemas.microsoft.com/office/drawing/2014/main" val="20002"/>
                    </a:ext>
                  </a:extLst>
                </a:gridCol>
              </a:tblGrid>
              <a:tr h="272000">
                <a:tc gridSpan="3">
                  <a:txBody>
                    <a:bodyPr/>
                    <a:lstStyle/>
                    <a:p>
                      <a:pPr marL="0" lvl="0" indent="0" algn="ctr" rtl="0">
                        <a:lnSpc>
                          <a:spcPct val="115000"/>
                        </a:lnSpc>
                        <a:spcBef>
                          <a:spcPts val="0"/>
                        </a:spcBef>
                        <a:spcAft>
                          <a:spcPts val="0"/>
                        </a:spcAft>
                        <a:buNone/>
                      </a:pPr>
                      <a:r>
                        <a:rPr lang="en" sz="1100" b="1">
                          <a:latin typeface="Open Sans"/>
                          <a:ea typeface="Open Sans"/>
                          <a:cs typeface="Open Sans"/>
                          <a:sym typeface="Open Sans"/>
                        </a:rPr>
                        <a:t>Rolling Window: 30 Days</a:t>
                      </a:r>
                      <a:endParaRPr sz="1100" b="1">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4C2F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272000">
                <a:tc>
                  <a:txBody>
                    <a:bodyPr/>
                    <a:lstStyle/>
                    <a:p>
                      <a:pPr marL="0" lvl="0" indent="0" algn="ctr" rtl="0">
                        <a:lnSpc>
                          <a:spcPct val="115000"/>
                        </a:lnSpc>
                        <a:spcBef>
                          <a:spcPts val="0"/>
                        </a:spcBef>
                        <a:spcAft>
                          <a:spcPts val="0"/>
                        </a:spcAft>
                        <a:buNone/>
                      </a:pPr>
                      <a:r>
                        <a:rPr lang="en" sz="1100" b="1">
                          <a:latin typeface="Open Sans"/>
                          <a:ea typeface="Open Sans"/>
                          <a:cs typeface="Open Sans"/>
                          <a:sym typeface="Open Sans"/>
                        </a:rPr>
                        <a:t>Category</a:t>
                      </a:r>
                      <a:endParaRPr sz="1100" b="1">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 sz="1100" b="1">
                          <a:latin typeface="Open Sans"/>
                          <a:ea typeface="Open Sans"/>
                          <a:cs typeface="Open Sans"/>
                          <a:sym typeface="Open Sans"/>
                        </a:rPr>
                        <a:t>Feature Name</a:t>
                      </a:r>
                      <a:endParaRPr sz="1100" b="1">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4C2F4"/>
                    </a:solidFill>
                  </a:tcPr>
                </a:tc>
                <a:tc>
                  <a:txBody>
                    <a:bodyPr/>
                    <a:lstStyle/>
                    <a:p>
                      <a:pPr marL="0" lvl="0" indent="0" algn="ctr" rtl="0">
                        <a:lnSpc>
                          <a:spcPct val="115000"/>
                        </a:lnSpc>
                        <a:spcBef>
                          <a:spcPts val="0"/>
                        </a:spcBef>
                        <a:spcAft>
                          <a:spcPts val="0"/>
                        </a:spcAft>
                        <a:buNone/>
                      </a:pPr>
                      <a:r>
                        <a:rPr lang="en" sz="1100" b="1">
                          <a:latin typeface="Open Sans"/>
                          <a:ea typeface="Open Sans"/>
                          <a:cs typeface="Open Sans"/>
                          <a:sym typeface="Open Sans"/>
                        </a:rPr>
                        <a:t>Description</a:t>
                      </a:r>
                      <a:endParaRPr sz="1100" b="1">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A4C2F4"/>
                    </a:solidFill>
                  </a:tcPr>
                </a:tc>
                <a:extLst>
                  <a:ext uri="{0D108BD9-81ED-4DB2-BD59-A6C34878D82A}">
                    <a16:rowId xmlns:a16="http://schemas.microsoft.com/office/drawing/2014/main" val="10001"/>
                  </a:ext>
                </a:extLst>
              </a:tr>
              <a:tr h="321400">
                <a:tc rowSpan="2">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Statistical Relationship</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hedge_ratio</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Static beta from OLS regression of Price A on Price B</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272000">
                <a:tc vMerge="1">
                  <a:txBody>
                    <a:bodyPr/>
                    <a:lstStyle/>
                    <a:p>
                      <a:endParaRPr lang="en-US"/>
                    </a:p>
                  </a:txBody>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alpha</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Intercept term from OLS regression</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272000">
                <a:tc rowSpan="4">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Spread-Based Features</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spread</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Price A − β × Price B − α</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272000">
                <a:tc vMerge="1">
                  <a:txBody>
                    <a:bodyPr/>
                    <a:lstStyle/>
                    <a:p>
                      <a:endParaRPr lang="en-US"/>
                    </a:p>
                  </a:txBody>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spread_z</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Z-score of the spread</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272000">
                <a:tc vMerge="1">
                  <a:txBody>
                    <a:bodyPr/>
                    <a:lstStyle/>
                    <a:p>
                      <a:endParaRPr lang="en-US"/>
                    </a:p>
                  </a:txBody>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spread_vol</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Rolling standard deviation of spread</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272000">
                <a:tc vMerge="1">
                  <a:txBody>
                    <a:bodyPr/>
                    <a:lstStyle/>
                    <a:p>
                      <a:endParaRPr lang="en-US"/>
                    </a:p>
                  </a:txBody>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next_day_spread</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Spread value for the next day</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272000">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Mean Reversion Metrics</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halflife</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Time for spread to revert halfway to its mean</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272000">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Technical Indicators</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bollinger_pct</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Spread’s position within ±2 std Bollinger Bands</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r h="272000">
                <a:tc rowSpan="2">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Dynamic Risk Measures</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rolling_beta</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Time-varying beta over a rolling window</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10"/>
                  </a:ext>
                </a:extLst>
              </a:tr>
              <a:tr h="272000">
                <a:tc vMerge="1">
                  <a:txBody>
                    <a:bodyPr/>
                    <a:lstStyle/>
                    <a:p>
                      <a:endParaRPr lang="en-US"/>
                    </a:p>
                  </a:txBody>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vol_ratio</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Ratio of Price A vs. Price B volatilities</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11"/>
                  </a:ext>
                </a:extLst>
              </a:tr>
              <a:tr h="272000">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Lead-Lag Relationship</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lead_lag_diff</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1100">
                          <a:latin typeface="Open Sans"/>
                          <a:ea typeface="Open Sans"/>
                          <a:cs typeface="Open Sans"/>
                          <a:sym typeface="Open Sans"/>
                        </a:rPr>
                        <a:t>Lagged difference in percentage returns</a:t>
                      </a:r>
                      <a:endParaRPr sz="1100">
                        <a:latin typeface="Open Sans"/>
                        <a:ea typeface="Open Sans"/>
                        <a:cs typeface="Open Sans"/>
                        <a:sym typeface="Open Sans"/>
                      </a:endParaRPr>
                    </a:p>
                  </a:txBody>
                  <a:tcPr marL="28575" marR="28575" marT="19050" marB="19050" anchor="b">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tcPr>
                </a:tc>
                <a:extLst>
                  <a:ext uri="{0D108BD9-81ED-4DB2-BD59-A6C34878D82A}">
                    <a16:rowId xmlns:a16="http://schemas.microsoft.com/office/drawing/2014/main" val="10012"/>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3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Preprocessing Considerations</a:t>
            </a:r>
            <a:endParaRPr/>
          </a:p>
        </p:txBody>
      </p:sp>
      <p:sp>
        <p:nvSpPr>
          <p:cNvPr id="523" name="Google Shape;523;p34"/>
          <p:cNvSpPr txBox="1">
            <a:spLocks noGrp="1"/>
          </p:cNvSpPr>
          <p:nvPr>
            <p:ph type="subTitle" idx="4"/>
          </p:nvPr>
        </p:nvSpPr>
        <p:spPr>
          <a:xfrm>
            <a:off x="383200" y="2625425"/>
            <a:ext cx="3088800" cy="706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Having Sufficient </a:t>
            </a:r>
            <a:endParaRPr/>
          </a:p>
          <a:p>
            <a:pPr marL="0" lvl="0" indent="0" algn="ctr" rtl="0">
              <a:spcBef>
                <a:spcPts val="0"/>
              </a:spcBef>
              <a:spcAft>
                <a:spcPts val="0"/>
              </a:spcAft>
              <a:buNone/>
            </a:pPr>
            <a:r>
              <a:rPr lang="en"/>
              <a:t>Data for Training</a:t>
            </a:r>
            <a:endParaRPr/>
          </a:p>
        </p:txBody>
      </p:sp>
      <p:sp>
        <p:nvSpPr>
          <p:cNvPr id="524" name="Google Shape;524;p34"/>
          <p:cNvSpPr txBox="1">
            <a:spLocks noGrp="1"/>
          </p:cNvSpPr>
          <p:nvPr>
            <p:ph type="subTitle" idx="5"/>
          </p:nvPr>
        </p:nvSpPr>
        <p:spPr>
          <a:xfrm>
            <a:off x="3344074" y="2874425"/>
            <a:ext cx="26376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Validation Dataset Tuning Params</a:t>
            </a:r>
            <a:endParaRPr/>
          </a:p>
        </p:txBody>
      </p:sp>
      <p:sp>
        <p:nvSpPr>
          <p:cNvPr id="525" name="Google Shape;525;p34"/>
          <p:cNvSpPr txBox="1">
            <a:spLocks noGrp="1"/>
          </p:cNvSpPr>
          <p:nvPr>
            <p:ph type="subTitle" idx="1"/>
          </p:nvPr>
        </p:nvSpPr>
        <p:spPr>
          <a:xfrm>
            <a:off x="706450" y="3266574"/>
            <a:ext cx="2442300" cy="12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Extract yearly </a:t>
            </a:r>
            <a:endParaRPr/>
          </a:p>
          <a:p>
            <a:pPr marL="0" lvl="0" indent="0" algn="ctr" rtl="0">
              <a:spcBef>
                <a:spcPts val="0"/>
              </a:spcBef>
              <a:spcAft>
                <a:spcPts val="0"/>
              </a:spcAft>
              <a:buNone/>
            </a:pPr>
            <a:r>
              <a:rPr lang="en"/>
              <a:t>Cointegrated Pairs for training</a:t>
            </a:r>
            <a:endParaRPr/>
          </a:p>
        </p:txBody>
      </p:sp>
      <p:sp>
        <p:nvSpPr>
          <p:cNvPr id="526" name="Google Shape;526;p34"/>
          <p:cNvSpPr txBox="1">
            <a:spLocks noGrp="1"/>
          </p:cNvSpPr>
          <p:nvPr>
            <p:ph type="subTitle" idx="2"/>
          </p:nvPr>
        </p:nvSpPr>
        <p:spPr>
          <a:xfrm>
            <a:off x="3344077" y="3266574"/>
            <a:ext cx="2442300" cy="1280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Ensured Time-period based Train-Validation-Test Splitting</a:t>
            </a:r>
            <a:endParaRPr/>
          </a:p>
        </p:txBody>
      </p:sp>
      <p:sp>
        <p:nvSpPr>
          <p:cNvPr id="527" name="Google Shape;527;p34"/>
          <p:cNvSpPr txBox="1">
            <a:spLocks noGrp="1"/>
          </p:cNvSpPr>
          <p:nvPr>
            <p:ph type="subTitle" idx="3"/>
          </p:nvPr>
        </p:nvSpPr>
        <p:spPr>
          <a:xfrm>
            <a:off x="5981700" y="3266574"/>
            <a:ext cx="2442300" cy="70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Derive Final Cointegrated Pairs from 1 year before</a:t>
            </a:r>
            <a:endParaRPr/>
          </a:p>
        </p:txBody>
      </p:sp>
      <p:sp>
        <p:nvSpPr>
          <p:cNvPr id="528" name="Google Shape;528;p34"/>
          <p:cNvSpPr txBox="1">
            <a:spLocks noGrp="1"/>
          </p:cNvSpPr>
          <p:nvPr>
            <p:ph type="subTitle" idx="6"/>
          </p:nvPr>
        </p:nvSpPr>
        <p:spPr>
          <a:xfrm>
            <a:off x="5981712" y="2874425"/>
            <a:ext cx="24423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Preventing Data Leakage</a:t>
            </a:r>
            <a:endParaRPr/>
          </a:p>
        </p:txBody>
      </p:sp>
      <p:pic>
        <p:nvPicPr>
          <p:cNvPr id="529" name="Google Shape;529;p34"/>
          <p:cNvPicPr preferRelativeResize="0"/>
          <p:nvPr/>
        </p:nvPicPr>
        <p:blipFill>
          <a:blip r:embed="rId3">
            <a:alphaModFix/>
          </a:blip>
          <a:stretch>
            <a:fillRect/>
          </a:stretch>
        </p:blipFill>
        <p:spPr>
          <a:xfrm>
            <a:off x="1422500" y="1574285"/>
            <a:ext cx="1010203" cy="1010211"/>
          </a:xfrm>
          <a:prstGeom prst="rect">
            <a:avLst/>
          </a:prstGeom>
          <a:noFill/>
          <a:ln>
            <a:noFill/>
          </a:ln>
        </p:spPr>
      </p:pic>
      <p:pic>
        <p:nvPicPr>
          <p:cNvPr id="530" name="Google Shape;530;p34"/>
          <p:cNvPicPr preferRelativeResize="0"/>
          <p:nvPr/>
        </p:nvPicPr>
        <p:blipFill>
          <a:blip r:embed="rId4">
            <a:alphaModFix/>
          </a:blip>
          <a:stretch>
            <a:fillRect/>
          </a:stretch>
        </p:blipFill>
        <p:spPr>
          <a:xfrm>
            <a:off x="4073438" y="1615202"/>
            <a:ext cx="1010200" cy="1010222"/>
          </a:xfrm>
          <a:prstGeom prst="rect">
            <a:avLst/>
          </a:prstGeom>
          <a:noFill/>
          <a:ln>
            <a:noFill/>
          </a:ln>
        </p:spPr>
      </p:pic>
      <p:pic>
        <p:nvPicPr>
          <p:cNvPr id="531" name="Google Shape;531;p34"/>
          <p:cNvPicPr preferRelativeResize="0"/>
          <p:nvPr/>
        </p:nvPicPr>
        <p:blipFill>
          <a:blip r:embed="rId5">
            <a:alphaModFix/>
          </a:blip>
          <a:stretch>
            <a:fillRect/>
          </a:stretch>
        </p:blipFill>
        <p:spPr>
          <a:xfrm>
            <a:off x="6637071" y="1513600"/>
            <a:ext cx="1131554" cy="113156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35"/>
          <p:cNvSpPr txBox="1">
            <a:spLocks noGrp="1"/>
          </p:cNvSpPr>
          <p:nvPr>
            <p:ph type="title"/>
          </p:nvPr>
        </p:nvSpPr>
        <p:spPr>
          <a:xfrm>
            <a:off x="-65525" y="539500"/>
            <a:ext cx="96633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Data Preprocessing - Train, Val, Test Split</a:t>
            </a:r>
            <a:endParaRPr/>
          </a:p>
        </p:txBody>
      </p:sp>
      <p:sp>
        <p:nvSpPr>
          <p:cNvPr id="538" name="Google Shape;538;p35"/>
          <p:cNvSpPr/>
          <p:nvPr/>
        </p:nvSpPr>
        <p:spPr>
          <a:xfrm>
            <a:off x="784025" y="1194950"/>
            <a:ext cx="1374300" cy="51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Open Sans"/>
                <a:ea typeface="Open Sans"/>
                <a:cs typeface="Open Sans"/>
                <a:sym typeface="Open Sans"/>
              </a:rPr>
              <a:t>2019</a:t>
            </a:r>
            <a:endParaRPr>
              <a:solidFill>
                <a:schemeClr val="accent1"/>
              </a:solidFill>
              <a:latin typeface="Open Sans"/>
              <a:ea typeface="Open Sans"/>
              <a:cs typeface="Open Sans"/>
              <a:sym typeface="Open Sans"/>
            </a:endParaRPr>
          </a:p>
        </p:txBody>
      </p:sp>
      <p:sp>
        <p:nvSpPr>
          <p:cNvPr id="539" name="Google Shape;539;p35"/>
          <p:cNvSpPr/>
          <p:nvPr/>
        </p:nvSpPr>
        <p:spPr>
          <a:xfrm>
            <a:off x="1418899" y="1790100"/>
            <a:ext cx="1374300" cy="51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Open Sans"/>
                <a:ea typeface="Open Sans"/>
                <a:cs typeface="Open Sans"/>
                <a:sym typeface="Open Sans"/>
              </a:rPr>
              <a:t>2020</a:t>
            </a:r>
            <a:endParaRPr>
              <a:solidFill>
                <a:schemeClr val="accent1"/>
              </a:solidFill>
              <a:latin typeface="Open Sans"/>
              <a:ea typeface="Open Sans"/>
              <a:cs typeface="Open Sans"/>
              <a:sym typeface="Open Sans"/>
            </a:endParaRPr>
          </a:p>
        </p:txBody>
      </p:sp>
      <p:sp>
        <p:nvSpPr>
          <p:cNvPr id="540" name="Google Shape;540;p35"/>
          <p:cNvSpPr/>
          <p:nvPr/>
        </p:nvSpPr>
        <p:spPr>
          <a:xfrm>
            <a:off x="2086698" y="2347850"/>
            <a:ext cx="1374300" cy="51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Open Sans"/>
                <a:ea typeface="Open Sans"/>
                <a:cs typeface="Open Sans"/>
                <a:sym typeface="Open Sans"/>
              </a:rPr>
              <a:t>2021</a:t>
            </a:r>
            <a:endParaRPr>
              <a:solidFill>
                <a:schemeClr val="accent1"/>
              </a:solidFill>
              <a:latin typeface="Open Sans"/>
              <a:ea typeface="Open Sans"/>
              <a:cs typeface="Open Sans"/>
              <a:sym typeface="Open Sans"/>
            </a:endParaRPr>
          </a:p>
        </p:txBody>
      </p:sp>
      <p:sp>
        <p:nvSpPr>
          <p:cNvPr id="541" name="Google Shape;541;p35"/>
          <p:cNvSpPr/>
          <p:nvPr/>
        </p:nvSpPr>
        <p:spPr>
          <a:xfrm>
            <a:off x="2746233" y="2905600"/>
            <a:ext cx="1374300" cy="512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Open Sans"/>
                <a:ea typeface="Open Sans"/>
                <a:cs typeface="Open Sans"/>
                <a:sym typeface="Open Sans"/>
              </a:rPr>
              <a:t>2022</a:t>
            </a:r>
            <a:endParaRPr>
              <a:solidFill>
                <a:schemeClr val="accent1"/>
              </a:solidFill>
              <a:latin typeface="Open Sans"/>
              <a:ea typeface="Open Sans"/>
              <a:cs typeface="Open Sans"/>
              <a:sym typeface="Open Sans"/>
            </a:endParaRPr>
          </a:p>
        </p:txBody>
      </p:sp>
      <p:sp>
        <p:nvSpPr>
          <p:cNvPr id="542" name="Google Shape;542;p35"/>
          <p:cNvSpPr/>
          <p:nvPr/>
        </p:nvSpPr>
        <p:spPr>
          <a:xfrm>
            <a:off x="4078973" y="3463350"/>
            <a:ext cx="1374300" cy="512400"/>
          </a:xfrm>
          <a:prstGeom prst="roundRect">
            <a:avLst>
              <a:gd name="adj" fmla="val 16667"/>
            </a:avLst>
          </a:prstGeom>
          <a:solidFill>
            <a:srgbClr val="8E7CC3"/>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Open Sans"/>
                <a:ea typeface="Open Sans"/>
                <a:cs typeface="Open Sans"/>
                <a:sym typeface="Open Sans"/>
              </a:rPr>
              <a:t>2023</a:t>
            </a:r>
            <a:endParaRPr>
              <a:solidFill>
                <a:schemeClr val="accent1"/>
              </a:solidFill>
              <a:latin typeface="Open Sans"/>
              <a:ea typeface="Open Sans"/>
              <a:cs typeface="Open Sans"/>
              <a:sym typeface="Open Sans"/>
            </a:endParaRPr>
          </a:p>
        </p:txBody>
      </p:sp>
      <p:sp>
        <p:nvSpPr>
          <p:cNvPr id="543" name="Google Shape;543;p35"/>
          <p:cNvSpPr/>
          <p:nvPr/>
        </p:nvSpPr>
        <p:spPr>
          <a:xfrm>
            <a:off x="5453277" y="3982975"/>
            <a:ext cx="1374300" cy="512400"/>
          </a:xfrm>
          <a:prstGeom prst="roundRect">
            <a:avLst>
              <a:gd name="adj" fmla="val 16667"/>
            </a:avLst>
          </a:prstGeom>
          <a:solidFill>
            <a:srgbClr val="E6913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solidFill>
                  <a:schemeClr val="accent1"/>
                </a:solidFill>
                <a:latin typeface="Open Sans"/>
                <a:ea typeface="Open Sans"/>
                <a:cs typeface="Open Sans"/>
                <a:sym typeface="Open Sans"/>
              </a:rPr>
              <a:t>2024</a:t>
            </a:r>
            <a:endParaRPr>
              <a:solidFill>
                <a:schemeClr val="accent1"/>
              </a:solidFill>
              <a:latin typeface="Open Sans"/>
              <a:ea typeface="Open Sans"/>
              <a:cs typeface="Open Sans"/>
              <a:sym typeface="Open Sans"/>
            </a:endParaRPr>
          </a:p>
        </p:txBody>
      </p:sp>
      <p:sp>
        <p:nvSpPr>
          <p:cNvPr id="544" name="Google Shape;544;p35"/>
          <p:cNvSpPr/>
          <p:nvPr/>
        </p:nvSpPr>
        <p:spPr>
          <a:xfrm>
            <a:off x="6947500" y="1247550"/>
            <a:ext cx="152100" cy="22158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5" name="Google Shape;545;p35"/>
          <p:cNvSpPr/>
          <p:nvPr/>
        </p:nvSpPr>
        <p:spPr>
          <a:xfrm>
            <a:off x="6947500" y="3511375"/>
            <a:ext cx="152100" cy="5124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6" name="Google Shape;546;p35"/>
          <p:cNvSpPr/>
          <p:nvPr/>
        </p:nvSpPr>
        <p:spPr>
          <a:xfrm>
            <a:off x="6945100" y="4023775"/>
            <a:ext cx="152100" cy="5124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547" name="Google Shape;547;p35"/>
          <p:cNvSpPr txBox="1">
            <a:spLocks noGrp="1"/>
          </p:cNvSpPr>
          <p:nvPr>
            <p:ph type="subTitle" idx="4294967295"/>
          </p:nvPr>
        </p:nvSpPr>
        <p:spPr>
          <a:xfrm>
            <a:off x="7099600" y="2140050"/>
            <a:ext cx="17802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Training</a:t>
            </a:r>
            <a:r>
              <a:rPr lang="en"/>
              <a:t> Set</a:t>
            </a:r>
            <a:endParaRPr/>
          </a:p>
        </p:txBody>
      </p:sp>
      <p:sp>
        <p:nvSpPr>
          <p:cNvPr id="548" name="Google Shape;548;p35"/>
          <p:cNvSpPr txBox="1">
            <a:spLocks noGrp="1"/>
          </p:cNvSpPr>
          <p:nvPr>
            <p:ph type="subTitle" idx="4294967295"/>
          </p:nvPr>
        </p:nvSpPr>
        <p:spPr>
          <a:xfrm>
            <a:off x="7099600" y="3418000"/>
            <a:ext cx="20445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Validation</a:t>
            </a:r>
            <a:r>
              <a:rPr lang="en"/>
              <a:t> Set / Final Training Set</a:t>
            </a:r>
            <a:endParaRPr/>
          </a:p>
        </p:txBody>
      </p:sp>
      <p:sp>
        <p:nvSpPr>
          <p:cNvPr id="549" name="Google Shape;549;p35"/>
          <p:cNvSpPr txBox="1">
            <a:spLocks noGrp="1"/>
          </p:cNvSpPr>
          <p:nvPr>
            <p:ph type="subTitle" idx="4294967295"/>
          </p:nvPr>
        </p:nvSpPr>
        <p:spPr>
          <a:xfrm>
            <a:off x="7099600" y="4064575"/>
            <a:ext cx="19371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Test</a:t>
            </a:r>
            <a:r>
              <a:rPr lang="en"/>
              <a:t> Set </a:t>
            </a:r>
            <a:endParaRPr/>
          </a:p>
          <a:p>
            <a:pPr marL="0" lvl="0" indent="0" algn="l" rtl="0">
              <a:spcBef>
                <a:spcPts val="0"/>
              </a:spcBef>
              <a:spcAft>
                <a:spcPts val="0"/>
              </a:spcAft>
              <a:buNone/>
            </a:pPr>
            <a:r>
              <a:rPr lang="en"/>
              <a:t>(Pairs are derived from 2023)</a:t>
            </a:r>
            <a:endParaRPr/>
          </a:p>
        </p:txBody>
      </p:sp>
      <p:sp>
        <p:nvSpPr>
          <p:cNvPr id="551" name="Google Shape;551;p35"/>
          <p:cNvSpPr txBox="1">
            <a:spLocks noGrp="1"/>
          </p:cNvSpPr>
          <p:nvPr>
            <p:ph type="subTitle" idx="4294967295"/>
          </p:nvPr>
        </p:nvSpPr>
        <p:spPr>
          <a:xfrm>
            <a:off x="2108350" y="4490350"/>
            <a:ext cx="4189200" cy="43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In total: 100+ Pairs for Training, 17 Pairs for Testing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p36"/>
          <p:cNvSpPr txBox="1">
            <a:spLocks noGrp="1"/>
          </p:cNvSpPr>
          <p:nvPr>
            <p:ph type="title"/>
          </p:nvPr>
        </p:nvSpPr>
        <p:spPr>
          <a:xfrm>
            <a:off x="713225" y="2205450"/>
            <a:ext cx="6465900" cy="23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Forecasting Next-day </a:t>
            </a:r>
            <a:endParaRPr sz="4500"/>
          </a:p>
          <a:p>
            <a:pPr marL="0" lvl="0" indent="0" algn="l" rtl="0">
              <a:spcBef>
                <a:spcPts val="0"/>
              </a:spcBef>
              <a:spcAft>
                <a:spcPts val="0"/>
              </a:spcAft>
              <a:buNone/>
            </a:pPr>
            <a:r>
              <a:rPr lang="en" sz="4500"/>
              <a:t>Pair Spreads (XGBoost)</a:t>
            </a:r>
            <a:endParaRPr sz="4500"/>
          </a:p>
        </p:txBody>
      </p:sp>
      <p:sp>
        <p:nvSpPr>
          <p:cNvPr id="557" name="Google Shape;557;p36"/>
          <p:cNvSpPr txBox="1">
            <a:spLocks noGrp="1"/>
          </p:cNvSpPr>
          <p:nvPr>
            <p:ph type="title" idx="2"/>
          </p:nvPr>
        </p:nvSpPr>
        <p:spPr>
          <a:xfrm>
            <a:off x="2143585" y="1287450"/>
            <a:ext cx="1415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grpSp>
        <p:nvGrpSpPr>
          <p:cNvPr id="558" name="Google Shape;558;p36"/>
          <p:cNvGrpSpPr/>
          <p:nvPr/>
        </p:nvGrpSpPr>
        <p:grpSpPr>
          <a:xfrm>
            <a:off x="5441075" y="539500"/>
            <a:ext cx="2660400" cy="2837700"/>
            <a:chOff x="5441075" y="539500"/>
            <a:chExt cx="2660400" cy="2837700"/>
          </a:xfrm>
        </p:grpSpPr>
        <p:sp>
          <p:nvSpPr>
            <p:cNvPr id="559" name="Google Shape;559;p36"/>
            <p:cNvSpPr/>
            <p:nvPr/>
          </p:nvSpPr>
          <p:spPr>
            <a:xfrm>
              <a:off x="5441075" y="539500"/>
              <a:ext cx="2660400" cy="2837700"/>
            </a:xfrm>
            <a:prstGeom prst="roundRect">
              <a:avLst>
                <a:gd name="adj" fmla="val 16667"/>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6"/>
            <p:cNvSpPr/>
            <p:nvPr/>
          </p:nvSpPr>
          <p:spPr>
            <a:xfrm>
              <a:off x="7764486" y="844975"/>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6"/>
            <p:cNvSpPr/>
            <p:nvPr/>
          </p:nvSpPr>
          <p:spPr>
            <a:xfrm>
              <a:off x="7732219" y="1006278"/>
              <a:ext cx="72841" cy="238811"/>
            </a:xfrm>
            <a:custGeom>
              <a:avLst/>
              <a:gdLst/>
              <a:ahLst/>
              <a:cxnLst/>
              <a:rect l="l" t="t" r="r" b="b"/>
              <a:pathLst>
                <a:path w="2402" h="7965" extrusionOk="0">
                  <a:moveTo>
                    <a:pt x="0" y="1"/>
                  </a:moveTo>
                  <a:lnTo>
                    <a:pt x="0" y="7964"/>
                  </a:lnTo>
                  <a:lnTo>
                    <a:pt x="2402" y="7964"/>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6"/>
            <p:cNvSpPr/>
            <p:nvPr/>
          </p:nvSpPr>
          <p:spPr>
            <a:xfrm>
              <a:off x="7647395" y="932462"/>
              <a:ext cx="9249" cy="522235"/>
            </a:xfrm>
            <a:custGeom>
              <a:avLst/>
              <a:gdLst/>
              <a:ahLst/>
              <a:cxnLst/>
              <a:rect l="l" t="t" r="r" b="b"/>
              <a:pathLst>
                <a:path w="305" h="17418" extrusionOk="0">
                  <a:moveTo>
                    <a:pt x="1" y="1"/>
                  </a:moveTo>
                  <a:lnTo>
                    <a:pt x="1" y="17417"/>
                  </a:lnTo>
                  <a:lnTo>
                    <a:pt x="305" y="1741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6"/>
            <p:cNvSpPr/>
            <p:nvPr/>
          </p:nvSpPr>
          <p:spPr>
            <a:xfrm>
              <a:off x="7614218" y="1176695"/>
              <a:ext cx="72841" cy="156778"/>
            </a:xfrm>
            <a:custGeom>
              <a:avLst/>
              <a:gdLst/>
              <a:ahLst/>
              <a:cxnLst/>
              <a:rect l="l" t="t" r="r" b="b"/>
              <a:pathLst>
                <a:path w="2402" h="5229" extrusionOk="0">
                  <a:moveTo>
                    <a:pt x="1" y="1"/>
                  </a:moveTo>
                  <a:lnTo>
                    <a:pt x="1" y="5229"/>
                  </a:lnTo>
                  <a:lnTo>
                    <a:pt x="2402" y="5229"/>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6"/>
            <p:cNvSpPr/>
            <p:nvPr/>
          </p:nvSpPr>
          <p:spPr>
            <a:xfrm>
              <a:off x="7529425" y="979864"/>
              <a:ext cx="9249" cy="521306"/>
            </a:xfrm>
            <a:custGeom>
              <a:avLst/>
              <a:gdLst/>
              <a:ahLst/>
              <a:cxnLst/>
              <a:rect l="l" t="t" r="r" b="b"/>
              <a:pathLst>
                <a:path w="305" h="17387" extrusionOk="0">
                  <a:moveTo>
                    <a:pt x="0" y="0"/>
                  </a:moveTo>
                  <a:lnTo>
                    <a:pt x="0" y="17387"/>
                  </a:lnTo>
                  <a:lnTo>
                    <a:pt x="304" y="17387"/>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6"/>
            <p:cNvSpPr/>
            <p:nvPr/>
          </p:nvSpPr>
          <p:spPr>
            <a:xfrm>
              <a:off x="7497158" y="1245054"/>
              <a:ext cx="72841" cy="245167"/>
            </a:xfrm>
            <a:custGeom>
              <a:avLst/>
              <a:gdLst/>
              <a:ahLst/>
              <a:cxnLst/>
              <a:rect l="l" t="t" r="r" b="b"/>
              <a:pathLst>
                <a:path w="2402" h="8177" extrusionOk="0">
                  <a:moveTo>
                    <a:pt x="0" y="0"/>
                  </a:moveTo>
                  <a:lnTo>
                    <a:pt x="0" y="8177"/>
                  </a:lnTo>
                  <a:lnTo>
                    <a:pt x="2402" y="8177"/>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6"/>
            <p:cNvSpPr/>
            <p:nvPr/>
          </p:nvSpPr>
          <p:spPr>
            <a:xfrm>
              <a:off x="7412365" y="953420"/>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6"/>
            <p:cNvSpPr/>
            <p:nvPr/>
          </p:nvSpPr>
          <p:spPr>
            <a:xfrm>
              <a:off x="7381007" y="1029064"/>
              <a:ext cx="71931" cy="323571"/>
            </a:xfrm>
            <a:custGeom>
              <a:avLst/>
              <a:gdLst/>
              <a:ahLst/>
              <a:cxnLst/>
              <a:rect l="l" t="t" r="r" b="b"/>
              <a:pathLst>
                <a:path w="2372" h="10792" extrusionOk="0">
                  <a:moveTo>
                    <a:pt x="1" y="1"/>
                  </a:moveTo>
                  <a:lnTo>
                    <a:pt x="1" y="10791"/>
                  </a:lnTo>
                  <a:lnTo>
                    <a:pt x="2371" y="10791"/>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6"/>
            <p:cNvSpPr/>
            <p:nvPr/>
          </p:nvSpPr>
          <p:spPr>
            <a:xfrm>
              <a:off x="7294365" y="1132052"/>
              <a:ext cx="9249" cy="391901"/>
            </a:xfrm>
            <a:custGeom>
              <a:avLst/>
              <a:gdLst/>
              <a:ahLst/>
              <a:cxnLst/>
              <a:rect l="l" t="t" r="r" b="b"/>
              <a:pathLst>
                <a:path w="305" h="13071" extrusionOk="0">
                  <a:moveTo>
                    <a:pt x="0" y="0"/>
                  </a:moveTo>
                  <a:lnTo>
                    <a:pt x="0" y="13071"/>
                  </a:lnTo>
                  <a:lnTo>
                    <a:pt x="304" y="1307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6"/>
            <p:cNvSpPr/>
            <p:nvPr/>
          </p:nvSpPr>
          <p:spPr>
            <a:xfrm>
              <a:off x="7263007" y="1232282"/>
              <a:ext cx="72871" cy="173209"/>
            </a:xfrm>
            <a:custGeom>
              <a:avLst/>
              <a:gdLst/>
              <a:ahLst/>
              <a:cxnLst/>
              <a:rect l="l" t="t" r="r" b="b"/>
              <a:pathLst>
                <a:path w="2403" h="5777" extrusionOk="0">
                  <a:moveTo>
                    <a:pt x="1" y="1"/>
                  </a:moveTo>
                  <a:lnTo>
                    <a:pt x="1" y="5776"/>
                  </a:lnTo>
                  <a:lnTo>
                    <a:pt x="2402" y="5776"/>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6"/>
            <p:cNvSpPr/>
            <p:nvPr/>
          </p:nvSpPr>
          <p:spPr>
            <a:xfrm>
              <a:off x="7178214" y="1187638"/>
              <a:ext cx="9249" cy="466648"/>
            </a:xfrm>
            <a:custGeom>
              <a:avLst/>
              <a:gdLst/>
              <a:ahLst/>
              <a:cxnLst/>
              <a:rect l="l" t="t" r="r" b="b"/>
              <a:pathLst>
                <a:path w="305" h="15564" extrusionOk="0">
                  <a:moveTo>
                    <a:pt x="1" y="1"/>
                  </a:moveTo>
                  <a:lnTo>
                    <a:pt x="1" y="15563"/>
                  </a:lnTo>
                  <a:lnTo>
                    <a:pt x="305" y="15563"/>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6"/>
            <p:cNvSpPr/>
            <p:nvPr/>
          </p:nvSpPr>
          <p:spPr>
            <a:xfrm>
              <a:off x="7145947" y="1310654"/>
              <a:ext cx="71931" cy="277098"/>
            </a:xfrm>
            <a:custGeom>
              <a:avLst/>
              <a:gdLst/>
              <a:ahLst/>
              <a:cxnLst/>
              <a:rect l="l" t="t" r="r" b="b"/>
              <a:pathLst>
                <a:path w="2372" h="9242" extrusionOk="0">
                  <a:moveTo>
                    <a:pt x="1" y="1"/>
                  </a:moveTo>
                  <a:lnTo>
                    <a:pt x="1" y="9241"/>
                  </a:lnTo>
                  <a:lnTo>
                    <a:pt x="2372" y="9241"/>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6"/>
            <p:cNvSpPr/>
            <p:nvPr/>
          </p:nvSpPr>
          <p:spPr>
            <a:xfrm>
              <a:off x="7060214" y="1105608"/>
              <a:ext cx="9249" cy="405573"/>
            </a:xfrm>
            <a:custGeom>
              <a:avLst/>
              <a:gdLst/>
              <a:ahLst/>
              <a:cxnLst/>
              <a:rect l="l" t="t" r="r" b="b"/>
              <a:pathLst>
                <a:path w="305" h="13527" extrusionOk="0">
                  <a:moveTo>
                    <a:pt x="1" y="1"/>
                  </a:moveTo>
                  <a:lnTo>
                    <a:pt x="1" y="13527"/>
                  </a:lnTo>
                  <a:lnTo>
                    <a:pt x="305" y="1352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6"/>
            <p:cNvSpPr/>
            <p:nvPr/>
          </p:nvSpPr>
          <p:spPr>
            <a:xfrm>
              <a:off x="7027977" y="1200411"/>
              <a:ext cx="72841" cy="229666"/>
            </a:xfrm>
            <a:custGeom>
              <a:avLst/>
              <a:gdLst/>
              <a:ahLst/>
              <a:cxnLst/>
              <a:rect l="l" t="t" r="r" b="b"/>
              <a:pathLst>
                <a:path w="2402" h="7660" extrusionOk="0">
                  <a:moveTo>
                    <a:pt x="0" y="0"/>
                  </a:moveTo>
                  <a:lnTo>
                    <a:pt x="0" y="7660"/>
                  </a:lnTo>
                  <a:lnTo>
                    <a:pt x="2401" y="766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6"/>
            <p:cNvSpPr/>
            <p:nvPr/>
          </p:nvSpPr>
          <p:spPr>
            <a:xfrm>
              <a:off x="6943153" y="942506"/>
              <a:ext cx="9249" cy="486676"/>
            </a:xfrm>
            <a:custGeom>
              <a:avLst/>
              <a:gdLst/>
              <a:ahLst/>
              <a:cxnLst/>
              <a:rect l="l" t="t" r="r" b="b"/>
              <a:pathLst>
                <a:path w="305" h="16232" extrusionOk="0">
                  <a:moveTo>
                    <a:pt x="1" y="0"/>
                  </a:moveTo>
                  <a:lnTo>
                    <a:pt x="1" y="16231"/>
                  </a:lnTo>
                  <a:lnTo>
                    <a:pt x="305" y="16231"/>
                  </a:lnTo>
                  <a:lnTo>
                    <a:pt x="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6"/>
            <p:cNvSpPr/>
            <p:nvPr/>
          </p:nvSpPr>
          <p:spPr>
            <a:xfrm>
              <a:off x="6910886" y="1037279"/>
              <a:ext cx="72871" cy="305312"/>
            </a:xfrm>
            <a:custGeom>
              <a:avLst/>
              <a:gdLst/>
              <a:ahLst/>
              <a:cxnLst/>
              <a:rect l="l" t="t" r="r" b="b"/>
              <a:pathLst>
                <a:path w="2403" h="10183" extrusionOk="0">
                  <a:moveTo>
                    <a:pt x="1" y="0"/>
                  </a:moveTo>
                  <a:lnTo>
                    <a:pt x="1" y="10183"/>
                  </a:lnTo>
                  <a:lnTo>
                    <a:pt x="2402" y="10183"/>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6"/>
            <p:cNvSpPr/>
            <p:nvPr/>
          </p:nvSpPr>
          <p:spPr>
            <a:xfrm>
              <a:off x="6825183" y="1173067"/>
              <a:ext cx="9219" cy="386414"/>
            </a:xfrm>
            <a:custGeom>
              <a:avLst/>
              <a:gdLst/>
              <a:ahLst/>
              <a:cxnLst/>
              <a:rect l="l" t="t" r="r" b="b"/>
              <a:pathLst>
                <a:path w="304" h="12888" extrusionOk="0">
                  <a:moveTo>
                    <a:pt x="0" y="0"/>
                  </a:moveTo>
                  <a:lnTo>
                    <a:pt x="0" y="12888"/>
                  </a:lnTo>
                  <a:lnTo>
                    <a:pt x="304" y="12888"/>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6"/>
            <p:cNvSpPr/>
            <p:nvPr/>
          </p:nvSpPr>
          <p:spPr>
            <a:xfrm>
              <a:off x="6792916" y="1265112"/>
              <a:ext cx="72841" cy="186851"/>
            </a:xfrm>
            <a:custGeom>
              <a:avLst/>
              <a:gdLst/>
              <a:ahLst/>
              <a:cxnLst/>
              <a:rect l="l" t="t" r="r" b="b"/>
              <a:pathLst>
                <a:path w="2402" h="6232" extrusionOk="0">
                  <a:moveTo>
                    <a:pt x="0" y="0"/>
                  </a:moveTo>
                  <a:lnTo>
                    <a:pt x="0" y="6231"/>
                  </a:lnTo>
                  <a:lnTo>
                    <a:pt x="2401" y="6231"/>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6"/>
            <p:cNvSpPr/>
            <p:nvPr/>
          </p:nvSpPr>
          <p:spPr>
            <a:xfrm>
              <a:off x="6708093" y="1330712"/>
              <a:ext cx="9249" cy="387344"/>
            </a:xfrm>
            <a:custGeom>
              <a:avLst/>
              <a:gdLst/>
              <a:ahLst/>
              <a:cxnLst/>
              <a:rect l="l" t="t" r="r" b="b"/>
              <a:pathLst>
                <a:path w="305" h="12919" extrusionOk="0">
                  <a:moveTo>
                    <a:pt x="1" y="1"/>
                  </a:moveTo>
                  <a:lnTo>
                    <a:pt x="1" y="12919"/>
                  </a:lnTo>
                  <a:lnTo>
                    <a:pt x="305" y="1291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6"/>
            <p:cNvSpPr/>
            <p:nvPr/>
          </p:nvSpPr>
          <p:spPr>
            <a:xfrm>
              <a:off x="6676765" y="1452828"/>
              <a:ext cx="72841" cy="143106"/>
            </a:xfrm>
            <a:custGeom>
              <a:avLst/>
              <a:gdLst/>
              <a:ahLst/>
              <a:cxnLst/>
              <a:rect l="l" t="t" r="r" b="b"/>
              <a:pathLst>
                <a:path w="2402" h="4773" extrusionOk="0">
                  <a:moveTo>
                    <a:pt x="0" y="1"/>
                  </a:moveTo>
                  <a:lnTo>
                    <a:pt x="0" y="4773"/>
                  </a:lnTo>
                  <a:lnTo>
                    <a:pt x="2402" y="4773"/>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6"/>
            <p:cNvSpPr/>
            <p:nvPr/>
          </p:nvSpPr>
          <p:spPr>
            <a:xfrm>
              <a:off x="6590122" y="1230483"/>
              <a:ext cx="9249" cy="394630"/>
            </a:xfrm>
            <a:custGeom>
              <a:avLst/>
              <a:gdLst/>
              <a:ahLst/>
              <a:cxnLst/>
              <a:rect l="l" t="t" r="r" b="b"/>
              <a:pathLst>
                <a:path w="305" h="13162" extrusionOk="0">
                  <a:moveTo>
                    <a:pt x="0" y="0"/>
                  </a:moveTo>
                  <a:lnTo>
                    <a:pt x="0" y="13161"/>
                  </a:lnTo>
                  <a:lnTo>
                    <a:pt x="304" y="1316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6"/>
            <p:cNvSpPr/>
            <p:nvPr/>
          </p:nvSpPr>
          <p:spPr>
            <a:xfrm>
              <a:off x="6559705" y="1353498"/>
              <a:ext cx="71901" cy="148593"/>
            </a:xfrm>
            <a:custGeom>
              <a:avLst/>
              <a:gdLst/>
              <a:ahLst/>
              <a:cxnLst/>
              <a:rect l="l" t="t" r="r" b="b"/>
              <a:pathLst>
                <a:path w="2371" h="4956" extrusionOk="0">
                  <a:moveTo>
                    <a:pt x="0" y="1"/>
                  </a:moveTo>
                  <a:lnTo>
                    <a:pt x="0" y="4955"/>
                  </a:lnTo>
                  <a:lnTo>
                    <a:pt x="2371" y="495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6"/>
            <p:cNvSpPr/>
            <p:nvPr/>
          </p:nvSpPr>
          <p:spPr>
            <a:xfrm>
              <a:off x="6473032" y="1330712"/>
              <a:ext cx="9249" cy="479390"/>
            </a:xfrm>
            <a:custGeom>
              <a:avLst/>
              <a:gdLst/>
              <a:ahLst/>
              <a:cxnLst/>
              <a:rect l="l" t="t" r="r" b="b"/>
              <a:pathLst>
                <a:path w="305" h="15989" extrusionOk="0">
                  <a:moveTo>
                    <a:pt x="1" y="1"/>
                  </a:moveTo>
                  <a:lnTo>
                    <a:pt x="1" y="15989"/>
                  </a:lnTo>
                  <a:lnTo>
                    <a:pt x="305" y="1598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6"/>
            <p:cNvSpPr/>
            <p:nvPr/>
          </p:nvSpPr>
          <p:spPr>
            <a:xfrm>
              <a:off x="6441705" y="1452828"/>
              <a:ext cx="72841" cy="277068"/>
            </a:xfrm>
            <a:custGeom>
              <a:avLst/>
              <a:gdLst/>
              <a:ahLst/>
              <a:cxnLst/>
              <a:rect l="l" t="t" r="r" b="b"/>
              <a:pathLst>
                <a:path w="2402" h="9241" extrusionOk="0">
                  <a:moveTo>
                    <a:pt x="0" y="1"/>
                  </a:moveTo>
                  <a:lnTo>
                    <a:pt x="0" y="9241"/>
                  </a:lnTo>
                  <a:lnTo>
                    <a:pt x="2402" y="9241"/>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6"/>
            <p:cNvSpPr/>
            <p:nvPr/>
          </p:nvSpPr>
          <p:spPr>
            <a:xfrm>
              <a:off x="6355971" y="1330712"/>
              <a:ext cx="9249" cy="332686"/>
            </a:xfrm>
            <a:custGeom>
              <a:avLst/>
              <a:gdLst/>
              <a:ahLst/>
              <a:cxnLst/>
              <a:rect l="l" t="t" r="r" b="b"/>
              <a:pathLst>
                <a:path w="305" h="11096" extrusionOk="0">
                  <a:moveTo>
                    <a:pt x="1" y="1"/>
                  </a:moveTo>
                  <a:lnTo>
                    <a:pt x="1" y="11095"/>
                  </a:lnTo>
                  <a:lnTo>
                    <a:pt x="305" y="11095"/>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6"/>
            <p:cNvSpPr/>
            <p:nvPr/>
          </p:nvSpPr>
          <p:spPr>
            <a:xfrm>
              <a:off x="6324644" y="1452828"/>
              <a:ext cx="71901" cy="135821"/>
            </a:xfrm>
            <a:custGeom>
              <a:avLst/>
              <a:gdLst/>
              <a:ahLst/>
              <a:cxnLst/>
              <a:rect l="l" t="t" r="r" b="b"/>
              <a:pathLst>
                <a:path w="2371" h="4530" extrusionOk="0">
                  <a:moveTo>
                    <a:pt x="0" y="1"/>
                  </a:moveTo>
                  <a:lnTo>
                    <a:pt x="0" y="4530"/>
                  </a:lnTo>
                  <a:lnTo>
                    <a:pt x="2371" y="4530"/>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6"/>
            <p:cNvSpPr/>
            <p:nvPr/>
          </p:nvSpPr>
          <p:spPr>
            <a:xfrm>
              <a:off x="6238911" y="1278783"/>
              <a:ext cx="9249" cy="348157"/>
            </a:xfrm>
            <a:custGeom>
              <a:avLst/>
              <a:gdLst/>
              <a:ahLst/>
              <a:cxnLst/>
              <a:rect l="l" t="t" r="r" b="b"/>
              <a:pathLst>
                <a:path w="305" h="11612" extrusionOk="0">
                  <a:moveTo>
                    <a:pt x="0" y="0"/>
                  </a:moveTo>
                  <a:lnTo>
                    <a:pt x="0" y="11611"/>
                  </a:lnTo>
                  <a:lnTo>
                    <a:pt x="304" y="1161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6"/>
            <p:cNvSpPr/>
            <p:nvPr/>
          </p:nvSpPr>
          <p:spPr>
            <a:xfrm>
              <a:off x="6206644" y="1400900"/>
              <a:ext cx="72841" cy="101191"/>
            </a:xfrm>
            <a:custGeom>
              <a:avLst/>
              <a:gdLst/>
              <a:ahLst/>
              <a:cxnLst/>
              <a:rect l="l" t="t" r="r" b="b"/>
              <a:pathLst>
                <a:path w="2402" h="3375" extrusionOk="0">
                  <a:moveTo>
                    <a:pt x="0" y="0"/>
                  </a:moveTo>
                  <a:lnTo>
                    <a:pt x="0" y="3374"/>
                  </a:lnTo>
                  <a:lnTo>
                    <a:pt x="2402" y="3374"/>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6"/>
            <p:cNvSpPr/>
            <p:nvPr/>
          </p:nvSpPr>
          <p:spPr>
            <a:xfrm>
              <a:off x="6121851" y="1330712"/>
              <a:ext cx="9249" cy="665312"/>
            </a:xfrm>
            <a:custGeom>
              <a:avLst/>
              <a:gdLst/>
              <a:ahLst/>
              <a:cxnLst/>
              <a:rect l="l" t="t" r="r" b="b"/>
              <a:pathLst>
                <a:path w="305" h="22190" extrusionOk="0">
                  <a:moveTo>
                    <a:pt x="0" y="1"/>
                  </a:moveTo>
                  <a:lnTo>
                    <a:pt x="0" y="22189"/>
                  </a:lnTo>
                  <a:lnTo>
                    <a:pt x="304" y="2218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6"/>
            <p:cNvSpPr/>
            <p:nvPr/>
          </p:nvSpPr>
          <p:spPr>
            <a:xfrm>
              <a:off x="6089583" y="1452828"/>
              <a:ext cx="71931" cy="471205"/>
            </a:xfrm>
            <a:custGeom>
              <a:avLst/>
              <a:gdLst/>
              <a:ahLst/>
              <a:cxnLst/>
              <a:rect l="l" t="t" r="r" b="b"/>
              <a:pathLst>
                <a:path w="2372" h="15716" extrusionOk="0">
                  <a:moveTo>
                    <a:pt x="0" y="1"/>
                  </a:moveTo>
                  <a:lnTo>
                    <a:pt x="0" y="15715"/>
                  </a:lnTo>
                  <a:lnTo>
                    <a:pt x="2371" y="1571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6"/>
            <p:cNvSpPr/>
            <p:nvPr/>
          </p:nvSpPr>
          <p:spPr>
            <a:xfrm>
              <a:off x="6003850" y="1517529"/>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6"/>
            <p:cNvSpPr/>
            <p:nvPr/>
          </p:nvSpPr>
          <p:spPr>
            <a:xfrm>
              <a:off x="5971583" y="1640575"/>
              <a:ext cx="72841" cy="276139"/>
            </a:xfrm>
            <a:custGeom>
              <a:avLst/>
              <a:gdLst/>
              <a:ahLst/>
              <a:cxnLst/>
              <a:rect l="l" t="t" r="r" b="b"/>
              <a:pathLst>
                <a:path w="2402" h="9210" extrusionOk="0">
                  <a:moveTo>
                    <a:pt x="1" y="0"/>
                  </a:moveTo>
                  <a:lnTo>
                    <a:pt x="1" y="9210"/>
                  </a:lnTo>
                  <a:lnTo>
                    <a:pt x="2402" y="9210"/>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6"/>
            <p:cNvSpPr/>
            <p:nvPr/>
          </p:nvSpPr>
          <p:spPr>
            <a:xfrm>
              <a:off x="5886790" y="1540316"/>
              <a:ext cx="9249" cy="594223"/>
            </a:xfrm>
            <a:custGeom>
              <a:avLst/>
              <a:gdLst/>
              <a:ahLst/>
              <a:cxnLst/>
              <a:rect l="l" t="t" r="r" b="b"/>
              <a:pathLst>
                <a:path w="305" h="19819" extrusionOk="0">
                  <a:moveTo>
                    <a:pt x="0" y="1"/>
                  </a:moveTo>
                  <a:lnTo>
                    <a:pt x="0" y="19819"/>
                  </a:lnTo>
                  <a:lnTo>
                    <a:pt x="304" y="1981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6"/>
            <p:cNvSpPr/>
            <p:nvPr/>
          </p:nvSpPr>
          <p:spPr>
            <a:xfrm>
              <a:off x="5855432" y="1651489"/>
              <a:ext cx="71931" cy="360030"/>
            </a:xfrm>
            <a:custGeom>
              <a:avLst/>
              <a:gdLst/>
              <a:ahLst/>
              <a:cxnLst/>
              <a:rect l="l" t="t" r="r" b="b"/>
              <a:pathLst>
                <a:path w="2372" h="12008" extrusionOk="0">
                  <a:moveTo>
                    <a:pt x="1" y="1"/>
                  </a:moveTo>
                  <a:lnTo>
                    <a:pt x="1" y="12007"/>
                  </a:lnTo>
                  <a:lnTo>
                    <a:pt x="2372" y="12007"/>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6"/>
            <p:cNvSpPr/>
            <p:nvPr/>
          </p:nvSpPr>
          <p:spPr>
            <a:xfrm>
              <a:off x="5768790" y="1880250"/>
              <a:ext cx="9249" cy="482119"/>
            </a:xfrm>
            <a:custGeom>
              <a:avLst/>
              <a:gdLst/>
              <a:ahLst/>
              <a:cxnLst/>
              <a:rect l="l" t="t" r="r" b="b"/>
              <a:pathLst>
                <a:path w="305" h="16080" extrusionOk="0">
                  <a:moveTo>
                    <a:pt x="1" y="0"/>
                  </a:moveTo>
                  <a:lnTo>
                    <a:pt x="1" y="16079"/>
                  </a:lnTo>
                  <a:lnTo>
                    <a:pt x="304" y="16079"/>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6"/>
            <p:cNvSpPr/>
            <p:nvPr/>
          </p:nvSpPr>
          <p:spPr>
            <a:xfrm>
              <a:off x="5737462" y="1963180"/>
              <a:ext cx="72841" cy="277068"/>
            </a:xfrm>
            <a:custGeom>
              <a:avLst/>
              <a:gdLst/>
              <a:ahLst/>
              <a:cxnLst/>
              <a:rect l="l" t="t" r="r" b="b"/>
              <a:pathLst>
                <a:path w="2402" h="9241" extrusionOk="0">
                  <a:moveTo>
                    <a:pt x="0" y="0"/>
                  </a:moveTo>
                  <a:lnTo>
                    <a:pt x="0" y="9240"/>
                  </a:lnTo>
                  <a:lnTo>
                    <a:pt x="2401" y="924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6" name="Google Shape;596;p36"/>
            <p:cNvCxnSpPr/>
            <p:nvPr/>
          </p:nvCxnSpPr>
          <p:spPr>
            <a:xfrm>
              <a:off x="5742350" y="268627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597" name="Google Shape;597;p36"/>
            <p:cNvCxnSpPr/>
            <p:nvPr/>
          </p:nvCxnSpPr>
          <p:spPr>
            <a:xfrm>
              <a:off x="5742350" y="2814350"/>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598" name="Google Shape;598;p36"/>
            <p:cNvCxnSpPr/>
            <p:nvPr/>
          </p:nvCxnSpPr>
          <p:spPr>
            <a:xfrm>
              <a:off x="5742350" y="294242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599" name="Google Shape;599;p36"/>
            <p:cNvCxnSpPr/>
            <p:nvPr/>
          </p:nvCxnSpPr>
          <p:spPr>
            <a:xfrm>
              <a:off x="5742350" y="3070500"/>
              <a:ext cx="2067600" cy="0"/>
            </a:xfrm>
            <a:prstGeom prst="straightConnector1">
              <a:avLst/>
            </a:prstGeom>
            <a:noFill/>
            <a:ln w="38100" cap="flat" cmpd="sng">
              <a:solidFill>
                <a:schemeClr val="accent3"/>
              </a:solidFill>
              <a:prstDash val="solid"/>
              <a:round/>
              <a:headEnd type="none" w="med" len="med"/>
              <a:tailEnd type="none" w="med" len="med"/>
            </a:ln>
          </p:spPr>
        </p:cxnSp>
      </p:grpSp>
      <p:grpSp>
        <p:nvGrpSpPr>
          <p:cNvPr id="600" name="Google Shape;600;p36"/>
          <p:cNvGrpSpPr/>
          <p:nvPr/>
        </p:nvGrpSpPr>
        <p:grpSpPr>
          <a:xfrm flipH="1">
            <a:off x="7028865" y="786113"/>
            <a:ext cx="1631747" cy="4228376"/>
            <a:chOff x="2626950" y="1936600"/>
            <a:chExt cx="1070700" cy="2774525"/>
          </a:xfrm>
        </p:grpSpPr>
        <p:sp>
          <p:nvSpPr>
            <p:cNvPr id="601" name="Google Shape;601;p36"/>
            <p:cNvSpPr/>
            <p:nvPr/>
          </p:nvSpPr>
          <p:spPr>
            <a:xfrm>
              <a:off x="3174825" y="4469450"/>
              <a:ext cx="104875" cy="159600"/>
            </a:xfrm>
            <a:custGeom>
              <a:avLst/>
              <a:gdLst/>
              <a:ahLst/>
              <a:cxnLst/>
              <a:rect l="l" t="t" r="r" b="b"/>
              <a:pathLst>
                <a:path w="4195" h="6384" extrusionOk="0">
                  <a:moveTo>
                    <a:pt x="3709" y="0"/>
                  </a:moveTo>
                  <a:lnTo>
                    <a:pt x="0" y="213"/>
                  </a:lnTo>
                  <a:lnTo>
                    <a:pt x="395" y="6384"/>
                  </a:lnTo>
                  <a:lnTo>
                    <a:pt x="4195" y="6384"/>
                  </a:lnTo>
                  <a:lnTo>
                    <a:pt x="370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6"/>
            <p:cNvSpPr/>
            <p:nvPr/>
          </p:nvSpPr>
          <p:spPr>
            <a:xfrm>
              <a:off x="2680125" y="4488450"/>
              <a:ext cx="102625" cy="137550"/>
            </a:xfrm>
            <a:custGeom>
              <a:avLst/>
              <a:gdLst/>
              <a:ahLst/>
              <a:cxnLst/>
              <a:rect l="l" t="t" r="r" b="b"/>
              <a:pathLst>
                <a:path w="4105" h="5502" extrusionOk="0">
                  <a:moveTo>
                    <a:pt x="639" y="0"/>
                  </a:moveTo>
                  <a:lnTo>
                    <a:pt x="1" y="5380"/>
                  </a:lnTo>
                  <a:lnTo>
                    <a:pt x="3739" y="5502"/>
                  </a:lnTo>
                  <a:lnTo>
                    <a:pt x="4104" y="487"/>
                  </a:lnTo>
                  <a:lnTo>
                    <a:pt x="63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6"/>
            <p:cNvSpPr/>
            <p:nvPr/>
          </p:nvSpPr>
          <p:spPr>
            <a:xfrm>
              <a:off x="2669500" y="3024150"/>
              <a:ext cx="613250" cy="1544100"/>
            </a:xfrm>
            <a:custGeom>
              <a:avLst/>
              <a:gdLst/>
              <a:ahLst/>
              <a:cxnLst/>
              <a:rect l="l" t="t" r="r" b="b"/>
              <a:pathLst>
                <a:path w="24530" h="61764" extrusionOk="0">
                  <a:moveTo>
                    <a:pt x="7447" y="0"/>
                  </a:moveTo>
                  <a:lnTo>
                    <a:pt x="0" y="61764"/>
                  </a:lnTo>
                  <a:lnTo>
                    <a:pt x="4560" y="61764"/>
                  </a:lnTo>
                  <a:lnTo>
                    <a:pt x="15411" y="16839"/>
                  </a:lnTo>
                  <a:lnTo>
                    <a:pt x="20001" y="61764"/>
                  </a:lnTo>
                  <a:lnTo>
                    <a:pt x="24530" y="61764"/>
                  </a:lnTo>
                  <a:lnTo>
                    <a:pt x="234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6"/>
            <p:cNvSpPr/>
            <p:nvPr/>
          </p:nvSpPr>
          <p:spPr>
            <a:xfrm>
              <a:off x="3535000" y="2312875"/>
              <a:ext cx="162650" cy="159600"/>
            </a:xfrm>
            <a:custGeom>
              <a:avLst/>
              <a:gdLst/>
              <a:ahLst/>
              <a:cxnLst/>
              <a:rect l="l" t="t" r="r" b="b"/>
              <a:pathLst>
                <a:path w="6506" h="6384" extrusionOk="0">
                  <a:moveTo>
                    <a:pt x="6171" y="1"/>
                  </a:moveTo>
                  <a:cubicBezTo>
                    <a:pt x="6171" y="1"/>
                    <a:pt x="3831" y="609"/>
                    <a:pt x="3284" y="761"/>
                  </a:cubicBezTo>
                  <a:cubicBezTo>
                    <a:pt x="2007" y="1095"/>
                    <a:pt x="1673" y="1703"/>
                    <a:pt x="1673" y="1703"/>
                  </a:cubicBezTo>
                  <a:cubicBezTo>
                    <a:pt x="1673" y="1703"/>
                    <a:pt x="1794" y="1277"/>
                    <a:pt x="1977" y="882"/>
                  </a:cubicBezTo>
                  <a:cubicBezTo>
                    <a:pt x="2159" y="457"/>
                    <a:pt x="1794" y="92"/>
                    <a:pt x="1794" y="92"/>
                  </a:cubicBezTo>
                  <a:cubicBezTo>
                    <a:pt x="1794" y="92"/>
                    <a:pt x="1338" y="730"/>
                    <a:pt x="1186" y="943"/>
                  </a:cubicBezTo>
                  <a:cubicBezTo>
                    <a:pt x="487" y="1977"/>
                    <a:pt x="609" y="2919"/>
                    <a:pt x="700" y="3618"/>
                  </a:cubicBezTo>
                  <a:cubicBezTo>
                    <a:pt x="761" y="4287"/>
                    <a:pt x="1" y="5746"/>
                    <a:pt x="1" y="5746"/>
                  </a:cubicBezTo>
                  <a:lnTo>
                    <a:pt x="1946" y="6384"/>
                  </a:lnTo>
                  <a:cubicBezTo>
                    <a:pt x="1946" y="6384"/>
                    <a:pt x="2463" y="4591"/>
                    <a:pt x="2767" y="4104"/>
                  </a:cubicBezTo>
                  <a:cubicBezTo>
                    <a:pt x="3040" y="3739"/>
                    <a:pt x="4104" y="3162"/>
                    <a:pt x="4803" y="2736"/>
                  </a:cubicBezTo>
                  <a:cubicBezTo>
                    <a:pt x="5563" y="2280"/>
                    <a:pt x="5259" y="2037"/>
                    <a:pt x="5259" y="2037"/>
                  </a:cubicBezTo>
                  <a:cubicBezTo>
                    <a:pt x="5958" y="1642"/>
                    <a:pt x="5594" y="1369"/>
                    <a:pt x="5594" y="1369"/>
                  </a:cubicBezTo>
                  <a:cubicBezTo>
                    <a:pt x="6110" y="1065"/>
                    <a:pt x="5806" y="761"/>
                    <a:pt x="5806" y="761"/>
                  </a:cubicBezTo>
                  <a:cubicBezTo>
                    <a:pt x="6414" y="457"/>
                    <a:pt x="6506" y="1"/>
                    <a:pt x="6171"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6"/>
            <p:cNvSpPr/>
            <p:nvPr/>
          </p:nvSpPr>
          <p:spPr>
            <a:xfrm>
              <a:off x="2767525" y="2290850"/>
              <a:ext cx="502300" cy="734825"/>
            </a:xfrm>
            <a:custGeom>
              <a:avLst/>
              <a:gdLst/>
              <a:ahLst/>
              <a:cxnLst/>
              <a:rect l="l" t="t" r="r" b="b"/>
              <a:pathLst>
                <a:path w="20092" h="29393" extrusionOk="0">
                  <a:moveTo>
                    <a:pt x="6779" y="0"/>
                  </a:moveTo>
                  <a:cubicBezTo>
                    <a:pt x="6779" y="0"/>
                    <a:pt x="2128" y="1368"/>
                    <a:pt x="1064" y="1642"/>
                  </a:cubicBezTo>
                  <a:cubicBezTo>
                    <a:pt x="0" y="1915"/>
                    <a:pt x="1064" y="8633"/>
                    <a:pt x="2523" y="16353"/>
                  </a:cubicBezTo>
                  <a:cubicBezTo>
                    <a:pt x="3952" y="24074"/>
                    <a:pt x="3526" y="29393"/>
                    <a:pt x="3526" y="29393"/>
                  </a:cubicBezTo>
                  <a:lnTo>
                    <a:pt x="19454" y="29393"/>
                  </a:lnTo>
                  <a:cubicBezTo>
                    <a:pt x="19454" y="29393"/>
                    <a:pt x="20092" y="4499"/>
                    <a:pt x="19757" y="3648"/>
                  </a:cubicBezTo>
                  <a:cubicBezTo>
                    <a:pt x="19089" y="2128"/>
                    <a:pt x="12432" y="0"/>
                    <a:pt x="1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6"/>
            <p:cNvSpPr/>
            <p:nvPr/>
          </p:nvSpPr>
          <p:spPr>
            <a:xfrm>
              <a:off x="2948375" y="2153300"/>
              <a:ext cx="116275" cy="205200"/>
            </a:xfrm>
            <a:custGeom>
              <a:avLst/>
              <a:gdLst/>
              <a:ahLst/>
              <a:cxnLst/>
              <a:rect l="l" t="t" r="r" b="b"/>
              <a:pathLst>
                <a:path w="4651" h="8208" extrusionOk="0">
                  <a:moveTo>
                    <a:pt x="487" y="1"/>
                  </a:moveTo>
                  <a:cubicBezTo>
                    <a:pt x="487" y="1"/>
                    <a:pt x="639" y="3800"/>
                    <a:pt x="0" y="5350"/>
                  </a:cubicBezTo>
                  <a:lnTo>
                    <a:pt x="791" y="6901"/>
                  </a:lnTo>
                  <a:lnTo>
                    <a:pt x="2918" y="8208"/>
                  </a:lnTo>
                  <a:lnTo>
                    <a:pt x="4286" y="7174"/>
                  </a:lnTo>
                  <a:lnTo>
                    <a:pt x="4651" y="6019"/>
                  </a:lnTo>
                  <a:lnTo>
                    <a:pt x="4651" y="1"/>
                  </a:lnTo>
                  <a:close/>
                </a:path>
              </a:pathLst>
            </a:custGeom>
            <a:solidFill>
              <a:srgbClr val="FF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6"/>
            <p:cNvSpPr/>
            <p:nvPr/>
          </p:nvSpPr>
          <p:spPr>
            <a:xfrm>
              <a:off x="2912650" y="1985600"/>
              <a:ext cx="108700" cy="148875"/>
            </a:xfrm>
            <a:custGeom>
              <a:avLst/>
              <a:gdLst/>
              <a:ahLst/>
              <a:cxnLst/>
              <a:rect l="l" t="t" r="r" b="b"/>
              <a:pathLst>
                <a:path w="4348" h="5955" extrusionOk="0">
                  <a:moveTo>
                    <a:pt x="2252" y="0"/>
                  </a:moveTo>
                  <a:cubicBezTo>
                    <a:pt x="1953" y="0"/>
                    <a:pt x="1670" y="85"/>
                    <a:pt x="1460" y="295"/>
                  </a:cubicBezTo>
                  <a:cubicBezTo>
                    <a:pt x="1186" y="569"/>
                    <a:pt x="1065" y="934"/>
                    <a:pt x="913" y="1268"/>
                  </a:cubicBezTo>
                  <a:cubicBezTo>
                    <a:pt x="730" y="1663"/>
                    <a:pt x="426" y="1997"/>
                    <a:pt x="244" y="2393"/>
                  </a:cubicBezTo>
                  <a:cubicBezTo>
                    <a:pt x="1" y="2849"/>
                    <a:pt x="1" y="3396"/>
                    <a:pt x="214" y="3912"/>
                  </a:cubicBezTo>
                  <a:cubicBezTo>
                    <a:pt x="305" y="4216"/>
                    <a:pt x="548" y="4459"/>
                    <a:pt x="700" y="4824"/>
                  </a:cubicBezTo>
                  <a:cubicBezTo>
                    <a:pt x="822" y="5007"/>
                    <a:pt x="882" y="5280"/>
                    <a:pt x="1004" y="5463"/>
                  </a:cubicBezTo>
                  <a:cubicBezTo>
                    <a:pt x="1192" y="5840"/>
                    <a:pt x="1739" y="5954"/>
                    <a:pt x="2179" y="5954"/>
                  </a:cubicBezTo>
                  <a:cubicBezTo>
                    <a:pt x="2235" y="5954"/>
                    <a:pt x="2289" y="5952"/>
                    <a:pt x="2341" y="5949"/>
                  </a:cubicBezTo>
                  <a:cubicBezTo>
                    <a:pt x="2797" y="5918"/>
                    <a:pt x="3192" y="5736"/>
                    <a:pt x="3496" y="5371"/>
                  </a:cubicBezTo>
                  <a:cubicBezTo>
                    <a:pt x="3891" y="4976"/>
                    <a:pt x="4043" y="4399"/>
                    <a:pt x="4165" y="3821"/>
                  </a:cubicBezTo>
                  <a:cubicBezTo>
                    <a:pt x="4256" y="3213"/>
                    <a:pt x="4347" y="2575"/>
                    <a:pt x="4195" y="1967"/>
                  </a:cubicBezTo>
                  <a:cubicBezTo>
                    <a:pt x="4074" y="1420"/>
                    <a:pt x="3861" y="964"/>
                    <a:pt x="3466" y="599"/>
                  </a:cubicBezTo>
                  <a:cubicBezTo>
                    <a:pt x="3192" y="326"/>
                    <a:pt x="2888" y="113"/>
                    <a:pt x="2524" y="22"/>
                  </a:cubicBezTo>
                  <a:cubicBezTo>
                    <a:pt x="2433" y="8"/>
                    <a:pt x="2342" y="0"/>
                    <a:pt x="225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6"/>
            <p:cNvSpPr/>
            <p:nvPr/>
          </p:nvSpPr>
          <p:spPr>
            <a:xfrm>
              <a:off x="2959775" y="1998975"/>
              <a:ext cx="184675" cy="251625"/>
            </a:xfrm>
            <a:custGeom>
              <a:avLst/>
              <a:gdLst/>
              <a:ahLst/>
              <a:cxnLst/>
              <a:rect l="l" t="t" r="r" b="b"/>
              <a:pathLst>
                <a:path w="7387" h="10065" extrusionOk="0">
                  <a:moveTo>
                    <a:pt x="5173" y="0"/>
                  </a:moveTo>
                  <a:cubicBezTo>
                    <a:pt x="4759" y="0"/>
                    <a:pt x="4256" y="24"/>
                    <a:pt x="3678" y="95"/>
                  </a:cubicBezTo>
                  <a:cubicBezTo>
                    <a:pt x="1672" y="368"/>
                    <a:pt x="0" y="2192"/>
                    <a:pt x="365" y="5961"/>
                  </a:cubicBezTo>
                  <a:cubicBezTo>
                    <a:pt x="695" y="8909"/>
                    <a:pt x="2307" y="10064"/>
                    <a:pt x="3751" y="10064"/>
                  </a:cubicBezTo>
                  <a:cubicBezTo>
                    <a:pt x="4168" y="10064"/>
                    <a:pt x="4570" y="9968"/>
                    <a:pt x="4924" y="9791"/>
                  </a:cubicBezTo>
                  <a:cubicBezTo>
                    <a:pt x="7387" y="8575"/>
                    <a:pt x="6475" y="95"/>
                    <a:pt x="6475" y="95"/>
                  </a:cubicBezTo>
                  <a:cubicBezTo>
                    <a:pt x="6475" y="95"/>
                    <a:pt x="6002" y="0"/>
                    <a:pt x="5173" y="0"/>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6"/>
            <p:cNvSpPr/>
            <p:nvPr/>
          </p:nvSpPr>
          <p:spPr>
            <a:xfrm>
              <a:off x="2925575" y="2099850"/>
              <a:ext cx="44100" cy="57275"/>
            </a:xfrm>
            <a:custGeom>
              <a:avLst/>
              <a:gdLst/>
              <a:ahLst/>
              <a:cxnLst/>
              <a:rect l="l" t="t" r="r" b="b"/>
              <a:pathLst>
                <a:path w="1764" h="2291" extrusionOk="0">
                  <a:moveTo>
                    <a:pt x="1104" y="1"/>
                  </a:moveTo>
                  <a:cubicBezTo>
                    <a:pt x="933" y="1"/>
                    <a:pt x="740" y="72"/>
                    <a:pt x="548" y="285"/>
                  </a:cubicBezTo>
                  <a:cubicBezTo>
                    <a:pt x="1" y="923"/>
                    <a:pt x="1004" y="2230"/>
                    <a:pt x="1764" y="2291"/>
                  </a:cubicBezTo>
                  <a:lnTo>
                    <a:pt x="1703" y="285"/>
                  </a:lnTo>
                  <a:cubicBezTo>
                    <a:pt x="1703" y="285"/>
                    <a:pt x="1446" y="1"/>
                    <a:pt x="1104"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6"/>
            <p:cNvSpPr/>
            <p:nvPr/>
          </p:nvSpPr>
          <p:spPr>
            <a:xfrm>
              <a:off x="2945325" y="1936600"/>
              <a:ext cx="252325" cy="119300"/>
            </a:xfrm>
            <a:custGeom>
              <a:avLst/>
              <a:gdLst/>
              <a:ahLst/>
              <a:cxnLst/>
              <a:rect l="l" t="t" r="r" b="b"/>
              <a:pathLst>
                <a:path w="10093" h="4772" extrusionOk="0">
                  <a:moveTo>
                    <a:pt x="7646" y="1"/>
                  </a:moveTo>
                  <a:cubicBezTo>
                    <a:pt x="6796" y="1"/>
                    <a:pt x="5997" y="420"/>
                    <a:pt x="5199" y="705"/>
                  </a:cubicBezTo>
                  <a:cubicBezTo>
                    <a:pt x="4287" y="1039"/>
                    <a:pt x="3314" y="1222"/>
                    <a:pt x="2311" y="1222"/>
                  </a:cubicBezTo>
                  <a:cubicBezTo>
                    <a:pt x="1885" y="1222"/>
                    <a:pt x="1521" y="1222"/>
                    <a:pt x="1095" y="1313"/>
                  </a:cubicBezTo>
                  <a:cubicBezTo>
                    <a:pt x="730" y="1404"/>
                    <a:pt x="335" y="1647"/>
                    <a:pt x="183" y="2012"/>
                  </a:cubicBezTo>
                  <a:cubicBezTo>
                    <a:pt x="1" y="2529"/>
                    <a:pt x="305" y="2863"/>
                    <a:pt x="670" y="3167"/>
                  </a:cubicBezTo>
                  <a:cubicBezTo>
                    <a:pt x="1186" y="3441"/>
                    <a:pt x="1642" y="3745"/>
                    <a:pt x="2189" y="3805"/>
                  </a:cubicBezTo>
                  <a:cubicBezTo>
                    <a:pt x="2417" y="3851"/>
                    <a:pt x="2645" y="3851"/>
                    <a:pt x="2873" y="3851"/>
                  </a:cubicBezTo>
                  <a:cubicBezTo>
                    <a:pt x="3101" y="3851"/>
                    <a:pt x="3329" y="3851"/>
                    <a:pt x="3557" y="3897"/>
                  </a:cubicBezTo>
                  <a:cubicBezTo>
                    <a:pt x="4104" y="3957"/>
                    <a:pt x="4591" y="4201"/>
                    <a:pt x="5138" y="4383"/>
                  </a:cubicBezTo>
                  <a:cubicBezTo>
                    <a:pt x="5763" y="4608"/>
                    <a:pt x="6409" y="4771"/>
                    <a:pt x="7058" y="4771"/>
                  </a:cubicBezTo>
                  <a:cubicBezTo>
                    <a:pt x="7198" y="4771"/>
                    <a:pt x="7338" y="4764"/>
                    <a:pt x="7478" y="4748"/>
                  </a:cubicBezTo>
                  <a:cubicBezTo>
                    <a:pt x="8268" y="4687"/>
                    <a:pt x="9059" y="4292"/>
                    <a:pt x="9545" y="3653"/>
                  </a:cubicBezTo>
                  <a:cubicBezTo>
                    <a:pt x="10031" y="2985"/>
                    <a:pt x="10092" y="2073"/>
                    <a:pt x="9758" y="1343"/>
                  </a:cubicBezTo>
                  <a:cubicBezTo>
                    <a:pt x="9424" y="584"/>
                    <a:pt x="8664" y="36"/>
                    <a:pt x="7813" y="6"/>
                  </a:cubicBezTo>
                  <a:cubicBezTo>
                    <a:pt x="7757" y="2"/>
                    <a:pt x="7701" y="1"/>
                    <a:pt x="7646"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6"/>
            <p:cNvSpPr/>
            <p:nvPr/>
          </p:nvSpPr>
          <p:spPr>
            <a:xfrm>
              <a:off x="2937725" y="2275650"/>
              <a:ext cx="84375" cy="109400"/>
            </a:xfrm>
            <a:custGeom>
              <a:avLst/>
              <a:gdLst/>
              <a:ahLst/>
              <a:cxnLst/>
              <a:rect l="l" t="t" r="r" b="b"/>
              <a:pathLst>
                <a:path w="3375" h="4376" extrusionOk="0">
                  <a:moveTo>
                    <a:pt x="578" y="0"/>
                  </a:moveTo>
                  <a:lnTo>
                    <a:pt x="1" y="608"/>
                  </a:lnTo>
                  <a:cubicBezTo>
                    <a:pt x="1" y="608"/>
                    <a:pt x="122" y="1946"/>
                    <a:pt x="518" y="3101"/>
                  </a:cubicBezTo>
                  <a:cubicBezTo>
                    <a:pt x="869" y="4054"/>
                    <a:pt x="1406" y="4376"/>
                    <a:pt x="1921" y="4376"/>
                  </a:cubicBezTo>
                  <a:cubicBezTo>
                    <a:pt x="2653" y="4376"/>
                    <a:pt x="3339" y="3724"/>
                    <a:pt x="3375" y="3314"/>
                  </a:cubicBezTo>
                  <a:cubicBezTo>
                    <a:pt x="1095" y="1885"/>
                    <a:pt x="578"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6"/>
            <p:cNvSpPr/>
            <p:nvPr/>
          </p:nvSpPr>
          <p:spPr>
            <a:xfrm>
              <a:off x="3021325" y="2277925"/>
              <a:ext cx="66125" cy="104300"/>
            </a:xfrm>
            <a:custGeom>
              <a:avLst/>
              <a:gdLst/>
              <a:ahLst/>
              <a:cxnLst/>
              <a:rect l="l" t="t" r="r" b="b"/>
              <a:pathLst>
                <a:path w="2645" h="4172" extrusionOk="0">
                  <a:moveTo>
                    <a:pt x="1733" y="1"/>
                  </a:moveTo>
                  <a:cubicBezTo>
                    <a:pt x="1733" y="1"/>
                    <a:pt x="1703" y="2037"/>
                    <a:pt x="0" y="3223"/>
                  </a:cubicBezTo>
                  <a:cubicBezTo>
                    <a:pt x="46" y="3562"/>
                    <a:pt x="732" y="4172"/>
                    <a:pt x="1318" y="4172"/>
                  </a:cubicBezTo>
                  <a:cubicBezTo>
                    <a:pt x="1518" y="4172"/>
                    <a:pt x="1707" y="4100"/>
                    <a:pt x="1855" y="3922"/>
                  </a:cubicBezTo>
                  <a:cubicBezTo>
                    <a:pt x="2645" y="2858"/>
                    <a:pt x="2280" y="517"/>
                    <a:pt x="2280" y="517"/>
                  </a:cubicBezTo>
                  <a:lnTo>
                    <a:pt x="1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6"/>
            <p:cNvSpPr/>
            <p:nvPr/>
          </p:nvSpPr>
          <p:spPr>
            <a:xfrm>
              <a:off x="2626950" y="2338725"/>
              <a:ext cx="234050" cy="787275"/>
            </a:xfrm>
            <a:custGeom>
              <a:avLst/>
              <a:gdLst/>
              <a:ahLst/>
              <a:cxnLst/>
              <a:rect l="l" t="t" r="r" b="b"/>
              <a:pathLst>
                <a:path w="9362" h="31491" extrusionOk="0">
                  <a:moveTo>
                    <a:pt x="6474" y="0"/>
                  </a:moveTo>
                  <a:cubicBezTo>
                    <a:pt x="6474" y="0"/>
                    <a:pt x="4103" y="152"/>
                    <a:pt x="3009" y="4468"/>
                  </a:cubicBezTo>
                  <a:cubicBezTo>
                    <a:pt x="1915" y="8815"/>
                    <a:pt x="547" y="15928"/>
                    <a:pt x="152" y="18967"/>
                  </a:cubicBezTo>
                  <a:cubicBezTo>
                    <a:pt x="0" y="20244"/>
                    <a:pt x="6809" y="31490"/>
                    <a:pt x="6809" y="31490"/>
                  </a:cubicBezTo>
                  <a:cubicBezTo>
                    <a:pt x="6809" y="31490"/>
                    <a:pt x="8176" y="30274"/>
                    <a:pt x="9362" y="29241"/>
                  </a:cubicBezTo>
                  <a:cubicBezTo>
                    <a:pt x="9362" y="29241"/>
                    <a:pt x="5593" y="21399"/>
                    <a:pt x="5593" y="18511"/>
                  </a:cubicBezTo>
                  <a:cubicBezTo>
                    <a:pt x="5593" y="18511"/>
                    <a:pt x="8967" y="9119"/>
                    <a:pt x="9088" y="6262"/>
                  </a:cubicBezTo>
                  <a:cubicBezTo>
                    <a:pt x="9210" y="3313"/>
                    <a:pt x="9240" y="274"/>
                    <a:pt x="6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6"/>
            <p:cNvSpPr/>
            <p:nvPr/>
          </p:nvSpPr>
          <p:spPr>
            <a:xfrm>
              <a:off x="3138525" y="2380100"/>
              <a:ext cx="458050" cy="507300"/>
            </a:xfrm>
            <a:custGeom>
              <a:avLst/>
              <a:gdLst/>
              <a:ahLst/>
              <a:cxnLst/>
              <a:rect l="l" t="t" r="r" b="b"/>
              <a:pathLst>
                <a:path w="18322" h="20292" extrusionOk="0">
                  <a:moveTo>
                    <a:pt x="4009" y="0"/>
                  </a:moveTo>
                  <a:cubicBezTo>
                    <a:pt x="0" y="0"/>
                    <a:pt x="1088" y="4846"/>
                    <a:pt x="1513" y="5640"/>
                  </a:cubicBezTo>
                  <a:cubicBezTo>
                    <a:pt x="1908" y="6461"/>
                    <a:pt x="7197" y="13877"/>
                    <a:pt x="10237" y="17707"/>
                  </a:cubicBezTo>
                  <a:cubicBezTo>
                    <a:pt x="11740" y="19616"/>
                    <a:pt x="12916" y="20291"/>
                    <a:pt x="13790" y="20291"/>
                  </a:cubicBezTo>
                  <a:cubicBezTo>
                    <a:pt x="14685" y="20291"/>
                    <a:pt x="15264" y="19585"/>
                    <a:pt x="15556" y="18771"/>
                  </a:cubicBezTo>
                  <a:cubicBezTo>
                    <a:pt x="16133" y="17191"/>
                    <a:pt x="18322" y="2813"/>
                    <a:pt x="18322" y="2813"/>
                  </a:cubicBezTo>
                  <a:cubicBezTo>
                    <a:pt x="17736" y="1945"/>
                    <a:pt x="16870" y="1821"/>
                    <a:pt x="16424" y="1821"/>
                  </a:cubicBezTo>
                  <a:cubicBezTo>
                    <a:pt x="16245" y="1821"/>
                    <a:pt x="16133" y="1841"/>
                    <a:pt x="16133" y="1841"/>
                  </a:cubicBezTo>
                  <a:lnTo>
                    <a:pt x="12000" y="12479"/>
                  </a:lnTo>
                  <a:lnTo>
                    <a:pt x="10267" y="9348"/>
                  </a:lnTo>
                  <a:cubicBezTo>
                    <a:pt x="8535" y="6248"/>
                    <a:pt x="5829" y="230"/>
                    <a:pt x="4948" y="78"/>
                  </a:cubicBezTo>
                  <a:cubicBezTo>
                    <a:pt x="4607" y="25"/>
                    <a:pt x="4295" y="0"/>
                    <a:pt x="40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6"/>
            <p:cNvSpPr/>
            <p:nvPr/>
          </p:nvSpPr>
          <p:spPr>
            <a:xfrm>
              <a:off x="3151275" y="4618400"/>
              <a:ext cx="306250" cy="92725"/>
            </a:xfrm>
            <a:custGeom>
              <a:avLst/>
              <a:gdLst/>
              <a:ahLst/>
              <a:cxnLst/>
              <a:rect l="l" t="t" r="r" b="b"/>
              <a:pathLst>
                <a:path w="12250" h="3709" extrusionOk="0">
                  <a:moveTo>
                    <a:pt x="1337" y="0"/>
                  </a:moveTo>
                  <a:cubicBezTo>
                    <a:pt x="0" y="1733"/>
                    <a:pt x="1034" y="3678"/>
                    <a:pt x="1034" y="3708"/>
                  </a:cubicBezTo>
                  <a:lnTo>
                    <a:pt x="12250" y="3708"/>
                  </a:lnTo>
                  <a:cubicBezTo>
                    <a:pt x="10973" y="1246"/>
                    <a:pt x="7599" y="2432"/>
                    <a:pt x="6414" y="1216"/>
                  </a:cubicBezTo>
                  <a:cubicBezTo>
                    <a:pt x="5259" y="0"/>
                    <a:pt x="4863" y="0"/>
                    <a:pt x="4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6"/>
            <p:cNvSpPr/>
            <p:nvPr/>
          </p:nvSpPr>
          <p:spPr>
            <a:xfrm>
              <a:off x="2637575" y="4599850"/>
              <a:ext cx="153525" cy="110500"/>
            </a:xfrm>
            <a:custGeom>
              <a:avLst/>
              <a:gdLst/>
              <a:ahLst/>
              <a:cxnLst/>
              <a:rect l="l" t="t" r="r" b="b"/>
              <a:pathLst>
                <a:path w="6141" h="4420" extrusionOk="0">
                  <a:moveTo>
                    <a:pt x="3516" y="1"/>
                  </a:moveTo>
                  <a:cubicBezTo>
                    <a:pt x="2447" y="1"/>
                    <a:pt x="1386" y="325"/>
                    <a:pt x="1277" y="712"/>
                  </a:cubicBezTo>
                  <a:cubicBezTo>
                    <a:pt x="973" y="1958"/>
                    <a:pt x="1" y="3022"/>
                    <a:pt x="396" y="4420"/>
                  </a:cubicBezTo>
                  <a:lnTo>
                    <a:pt x="5837" y="4420"/>
                  </a:lnTo>
                  <a:cubicBezTo>
                    <a:pt x="5837" y="4420"/>
                    <a:pt x="6141" y="2779"/>
                    <a:pt x="5776" y="1137"/>
                  </a:cubicBezTo>
                  <a:cubicBezTo>
                    <a:pt x="5582" y="302"/>
                    <a:pt x="4546" y="1"/>
                    <a:pt x="3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6"/>
            <p:cNvSpPr/>
            <p:nvPr/>
          </p:nvSpPr>
          <p:spPr>
            <a:xfrm>
              <a:off x="2846550" y="3113050"/>
              <a:ext cx="96525" cy="127675"/>
            </a:xfrm>
            <a:custGeom>
              <a:avLst/>
              <a:gdLst/>
              <a:ahLst/>
              <a:cxnLst/>
              <a:rect l="l" t="t" r="r" b="b"/>
              <a:pathLst>
                <a:path w="3861" h="5107" extrusionOk="0">
                  <a:moveTo>
                    <a:pt x="3131" y="0"/>
                  </a:moveTo>
                  <a:lnTo>
                    <a:pt x="0" y="4621"/>
                  </a:lnTo>
                  <a:lnTo>
                    <a:pt x="700" y="5107"/>
                  </a:lnTo>
                  <a:lnTo>
                    <a:pt x="3861" y="48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6"/>
            <p:cNvSpPr/>
            <p:nvPr/>
          </p:nvSpPr>
          <p:spPr>
            <a:xfrm>
              <a:off x="2855675" y="3024150"/>
              <a:ext cx="398950" cy="28900"/>
            </a:xfrm>
            <a:custGeom>
              <a:avLst/>
              <a:gdLst/>
              <a:ahLst/>
              <a:cxnLst/>
              <a:rect l="l" t="t" r="r" b="b"/>
              <a:pathLst>
                <a:path w="15958" h="1156" extrusionOk="0">
                  <a:moveTo>
                    <a:pt x="0" y="0"/>
                  </a:moveTo>
                  <a:lnTo>
                    <a:pt x="0" y="1155"/>
                  </a:lnTo>
                  <a:lnTo>
                    <a:pt x="15958" y="1155"/>
                  </a:lnTo>
                  <a:lnTo>
                    <a:pt x="1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6"/>
            <p:cNvSpPr/>
            <p:nvPr/>
          </p:nvSpPr>
          <p:spPr>
            <a:xfrm>
              <a:off x="3054750" y="3237675"/>
              <a:ext cx="55500" cy="392125"/>
            </a:xfrm>
            <a:custGeom>
              <a:avLst/>
              <a:gdLst/>
              <a:ahLst/>
              <a:cxnLst/>
              <a:rect l="l" t="t" r="r" b="b"/>
              <a:pathLst>
                <a:path w="2220" h="15685" extrusionOk="0">
                  <a:moveTo>
                    <a:pt x="2220" y="0"/>
                  </a:moveTo>
                  <a:lnTo>
                    <a:pt x="1" y="8298"/>
                  </a:lnTo>
                  <a:lnTo>
                    <a:pt x="761" y="15684"/>
                  </a:lnTo>
                  <a:lnTo>
                    <a:pt x="2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6"/>
            <p:cNvSpPr/>
            <p:nvPr/>
          </p:nvSpPr>
          <p:spPr>
            <a:xfrm>
              <a:off x="3263725" y="2494500"/>
              <a:ext cx="36500" cy="202900"/>
            </a:xfrm>
            <a:custGeom>
              <a:avLst/>
              <a:gdLst/>
              <a:ahLst/>
              <a:cxnLst/>
              <a:rect l="l" t="t" r="r" b="b"/>
              <a:pathLst>
                <a:path w="1460" h="8116" extrusionOk="0">
                  <a:moveTo>
                    <a:pt x="61" y="0"/>
                  </a:moveTo>
                  <a:lnTo>
                    <a:pt x="1" y="6079"/>
                  </a:lnTo>
                  <a:lnTo>
                    <a:pt x="1460" y="8116"/>
                  </a:lnTo>
                  <a:lnTo>
                    <a:pt x="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6"/>
            <p:cNvSpPr/>
            <p:nvPr/>
          </p:nvSpPr>
          <p:spPr>
            <a:xfrm>
              <a:off x="2819950" y="2545400"/>
              <a:ext cx="25875" cy="184675"/>
            </a:xfrm>
            <a:custGeom>
              <a:avLst/>
              <a:gdLst/>
              <a:ahLst/>
              <a:cxnLst/>
              <a:rect l="l" t="t" r="r" b="b"/>
              <a:pathLst>
                <a:path w="1035" h="7387" extrusionOk="0">
                  <a:moveTo>
                    <a:pt x="1034" y="1"/>
                  </a:moveTo>
                  <a:lnTo>
                    <a:pt x="1" y="3770"/>
                  </a:lnTo>
                  <a:cubicBezTo>
                    <a:pt x="31" y="4165"/>
                    <a:pt x="639" y="7387"/>
                    <a:pt x="639" y="7387"/>
                  </a:cubicBez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 name="Google Shape;622;p36"/>
          <p:cNvGrpSpPr/>
          <p:nvPr/>
        </p:nvGrpSpPr>
        <p:grpSpPr>
          <a:xfrm>
            <a:off x="6316525" y="3565617"/>
            <a:ext cx="909501" cy="1446812"/>
            <a:chOff x="3043200" y="3565617"/>
            <a:chExt cx="909501" cy="1446812"/>
          </a:xfrm>
        </p:grpSpPr>
        <p:grpSp>
          <p:nvGrpSpPr>
            <p:cNvPr id="623" name="Google Shape;623;p36"/>
            <p:cNvGrpSpPr/>
            <p:nvPr/>
          </p:nvGrpSpPr>
          <p:grpSpPr>
            <a:xfrm flipH="1">
              <a:off x="3130058" y="4324231"/>
              <a:ext cx="418668" cy="447215"/>
              <a:chOff x="4986400" y="4180450"/>
              <a:chExt cx="281950" cy="301175"/>
            </a:xfrm>
          </p:grpSpPr>
          <p:sp>
            <p:nvSpPr>
              <p:cNvPr id="624" name="Google Shape;624;p36"/>
              <p:cNvSpPr/>
              <p:nvPr/>
            </p:nvSpPr>
            <p:spPr>
              <a:xfrm>
                <a:off x="5030475" y="4180450"/>
                <a:ext cx="237875" cy="123050"/>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6"/>
              <p:cNvSpPr/>
              <p:nvPr/>
            </p:nvSpPr>
            <p:spPr>
              <a:xfrm>
                <a:off x="4986400" y="4213375"/>
                <a:ext cx="155050" cy="268250"/>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6" name="Google Shape;626;p36"/>
            <p:cNvSpPr/>
            <p:nvPr/>
          </p:nvSpPr>
          <p:spPr>
            <a:xfrm>
              <a:off x="3043200" y="3658758"/>
              <a:ext cx="479586" cy="465368"/>
            </a:xfrm>
            <a:custGeom>
              <a:avLst/>
              <a:gdLst/>
              <a:ahLst/>
              <a:cxnLst/>
              <a:rect l="l" t="t" r="r" b="b"/>
              <a:pathLst>
                <a:path w="12919" h="12536" extrusionOk="0">
                  <a:moveTo>
                    <a:pt x="3033" y="0"/>
                  </a:moveTo>
                  <a:cubicBezTo>
                    <a:pt x="2401" y="0"/>
                    <a:pt x="1771" y="108"/>
                    <a:pt x="1216" y="446"/>
                  </a:cubicBezTo>
                  <a:cubicBezTo>
                    <a:pt x="548" y="871"/>
                    <a:pt x="1" y="1570"/>
                    <a:pt x="1" y="2391"/>
                  </a:cubicBezTo>
                  <a:cubicBezTo>
                    <a:pt x="1" y="3364"/>
                    <a:pt x="700" y="4215"/>
                    <a:pt x="1460" y="4823"/>
                  </a:cubicBezTo>
                  <a:cubicBezTo>
                    <a:pt x="2219" y="5431"/>
                    <a:pt x="3071" y="5917"/>
                    <a:pt x="3678" y="6677"/>
                  </a:cubicBezTo>
                  <a:cubicBezTo>
                    <a:pt x="4438" y="7649"/>
                    <a:pt x="4682" y="8987"/>
                    <a:pt x="5289" y="10081"/>
                  </a:cubicBezTo>
                  <a:cubicBezTo>
                    <a:pt x="5897" y="11145"/>
                    <a:pt x="6870" y="11966"/>
                    <a:pt x="8055" y="12300"/>
                  </a:cubicBezTo>
                  <a:cubicBezTo>
                    <a:pt x="8504" y="12432"/>
                    <a:pt x="9096" y="12535"/>
                    <a:pt x="9687" y="12535"/>
                  </a:cubicBezTo>
                  <a:cubicBezTo>
                    <a:pt x="10457" y="12535"/>
                    <a:pt x="11225" y="12360"/>
                    <a:pt x="11673" y="11844"/>
                  </a:cubicBezTo>
                  <a:cubicBezTo>
                    <a:pt x="12554" y="10902"/>
                    <a:pt x="12919" y="9534"/>
                    <a:pt x="12767" y="8227"/>
                  </a:cubicBezTo>
                  <a:cubicBezTo>
                    <a:pt x="12615" y="6950"/>
                    <a:pt x="11946" y="5735"/>
                    <a:pt x="11065" y="4731"/>
                  </a:cubicBezTo>
                  <a:cubicBezTo>
                    <a:pt x="10183" y="3759"/>
                    <a:pt x="9119" y="2938"/>
                    <a:pt x="8055" y="2148"/>
                  </a:cubicBezTo>
                  <a:cubicBezTo>
                    <a:pt x="6688" y="1175"/>
                    <a:pt x="5198" y="203"/>
                    <a:pt x="3526" y="20"/>
                  </a:cubicBezTo>
                  <a:cubicBezTo>
                    <a:pt x="3363" y="8"/>
                    <a:pt x="3198" y="0"/>
                    <a:pt x="3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6"/>
            <p:cNvSpPr/>
            <p:nvPr/>
          </p:nvSpPr>
          <p:spPr>
            <a:xfrm>
              <a:off x="3506971" y="3565617"/>
              <a:ext cx="312571" cy="489572"/>
            </a:xfrm>
            <a:custGeom>
              <a:avLst/>
              <a:gdLst/>
              <a:ahLst/>
              <a:cxnLst/>
              <a:rect l="l" t="t" r="r" b="b"/>
              <a:pathLst>
                <a:path w="8420" h="13188" extrusionOk="0">
                  <a:moveTo>
                    <a:pt x="5372" y="0"/>
                  </a:moveTo>
                  <a:cubicBezTo>
                    <a:pt x="4329" y="0"/>
                    <a:pt x="3276" y="532"/>
                    <a:pt x="2705" y="1435"/>
                  </a:cubicBezTo>
                  <a:cubicBezTo>
                    <a:pt x="2067" y="2408"/>
                    <a:pt x="2006" y="3684"/>
                    <a:pt x="1642" y="4778"/>
                  </a:cubicBezTo>
                  <a:cubicBezTo>
                    <a:pt x="1246" y="5873"/>
                    <a:pt x="487" y="6815"/>
                    <a:pt x="243" y="7940"/>
                  </a:cubicBezTo>
                  <a:cubicBezTo>
                    <a:pt x="0" y="8912"/>
                    <a:pt x="152" y="9946"/>
                    <a:pt x="547" y="10858"/>
                  </a:cubicBezTo>
                  <a:cubicBezTo>
                    <a:pt x="821" y="11496"/>
                    <a:pt x="1338" y="12955"/>
                    <a:pt x="2128" y="13168"/>
                  </a:cubicBezTo>
                  <a:cubicBezTo>
                    <a:pt x="2183" y="13181"/>
                    <a:pt x="2239" y="13188"/>
                    <a:pt x="2294" y="13188"/>
                  </a:cubicBezTo>
                  <a:cubicBezTo>
                    <a:pt x="2603" y="13188"/>
                    <a:pt x="2908" y="12997"/>
                    <a:pt x="3192" y="12894"/>
                  </a:cubicBezTo>
                  <a:cubicBezTo>
                    <a:pt x="3739" y="12712"/>
                    <a:pt x="4225" y="12590"/>
                    <a:pt x="4712" y="12377"/>
                  </a:cubicBezTo>
                  <a:cubicBezTo>
                    <a:pt x="5745" y="11921"/>
                    <a:pt x="6535" y="11010"/>
                    <a:pt x="6900" y="9946"/>
                  </a:cubicBezTo>
                  <a:cubicBezTo>
                    <a:pt x="7265" y="8639"/>
                    <a:pt x="6991" y="7240"/>
                    <a:pt x="7356" y="5964"/>
                  </a:cubicBezTo>
                  <a:cubicBezTo>
                    <a:pt x="7569" y="5052"/>
                    <a:pt x="8146" y="4231"/>
                    <a:pt x="8268" y="3289"/>
                  </a:cubicBezTo>
                  <a:cubicBezTo>
                    <a:pt x="8420" y="1952"/>
                    <a:pt x="7538" y="553"/>
                    <a:pt x="6231" y="128"/>
                  </a:cubicBezTo>
                  <a:cubicBezTo>
                    <a:pt x="5953" y="42"/>
                    <a:pt x="5663" y="0"/>
                    <a:pt x="5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6"/>
            <p:cNvSpPr/>
            <p:nvPr/>
          </p:nvSpPr>
          <p:spPr>
            <a:xfrm>
              <a:off x="3599480" y="4367809"/>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6"/>
            <p:cNvSpPr/>
            <p:nvPr/>
          </p:nvSpPr>
          <p:spPr>
            <a:xfrm>
              <a:off x="3534033" y="4416700"/>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6"/>
            <p:cNvSpPr/>
            <p:nvPr/>
          </p:nvSpPr>
          <p:spPr>
            <a:xfrm>
              <a:off x="3506971" y="3752009"/>
              <a:ext cx="162522" cy="996368"/>
            </a:xfrm>
            <a:custGeom>
              <a:avLst/>
              <a:gdLst/>
              <a:ahLst/>
              <a:cxnLst/>
              <a:rect l="l" t="t" r="r" b="b"/>
              <a:pathLst>
                <a:path w="4378" h="26840" extrusionOk="0">
                  <a:moveTo>
                    <a:pt x="4104" y="1"/>
                  </a:moveTo>
                  <a:cubicBezTo>
                    <a:pt x="0" y="11125"/>
                    <a:pt x="821" y="26688"/>
                    <a:pt x="821" y="26840"/>
                  </a:cubicBezTo>
                  <a:lnTo>
                    <a:pt x="1064" y="26809"/>
                  </a:lnTo>
                  <a:cubicBezTo>
                    <a:pt x="1064" y="26657"/>
                    <a:pt x="304" y="11095"/>
                    <a:pt x="4377" y="92"/>
                  </a:cubicBez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6"/>
            <p:cNvSpPr/>
            <p:nvPr/>
          </p:nvSpPr>
          <p:spPr>
            <a:xfrm>
              <a:off x="3212441" y="3780222"/>
              <a:ext cx="339708" cy="624029"/>
            </a:xfrm>
            <a:custGeom>
              <a:avLst/>
              <a:gdLst/>
              <a:ahLst/>
              <a:cxnLst/>
              <a:rect l="l" t="t" r="r" b="b"/>
              <a:pathLst>
                <a:path w="9151" h="16810" extrusionOk="0">
                  <a:moveTo>
                    <a:pt x="153" y="0"/>
                  </a:moveTo>
                  <a:lnTo>
                    <a:pt x="1" y="244"/>
                  </a:lnTo>
                  <a:cubicBezTo>
                    <a:pt x="8937" y="6110"/>
                    <a:pt x="8846" y="16688"/>
                    <a:pt x="8846" y="16809"/>
                  </a:cubicBezTo>
                  <a:lnTo>
                    <a:pt x="9120" y="16809"/>
                  </a:lnTo>
                  <a:cubicBezTo>
                    <a:pt x="9120" y="16688"/>
                    <a:pt x="9150" y="5958"/>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6"/>
            <p:cNvSpPr/>
            <p:nvPr/>
          </p:nvSpPr>
          <p:spPr>
            <a:xfrm>
              <a:off x="3286946" y="4647924"/>
              <a:ext cx="502156" cy="364506"/>
            </a:xfrm>
            <a:custGeom>
              <a:avLst/>
              <a:gdLst/>
              <a:ahLst/>
              <a:cxnLst/>
              <a:rect l="l" t="t" r="r" b="b"/>
              <a:pathLst>
                <a:path w="13527" h="9819" extrusionOk="0">
                  <a:moveTo>
                    <a:pt x="973" y="1"/>
                  </a:moveTo>
                  <a:cubicBezTo>
                    <a:pt x="973" y="1"/>
                    <a:pt x="0" y="5077"/>
                    <a:pt x="2675" y="9818"/>
                  </a:cubicBezTo>
                  <a:lnTo>
                    <a:pt x="10882" y="9818"/>
                  </a:lnTo>
                  <a:cubicBezTo>
                    <a:pt x="13526" y="5077"/>
                    <a:pt x="12584" y="1"/>
                    <a:pt x="1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6"/>
            <p:cNvSpPr/>
            <p:nvPr/>
          </p:nvSpPr>
          <p:spPr>
            <a:xfrm>
              <a:off x="3295967" y="4647924"/>
              <a:ext cx="487493" cy="76769"/>
            </a:xfrm>
            <a:custGeom>
              <a:avLst/>
              <a:gdLst/>
              <a:ahLst/>
              <a:cxnLst/>
              <a:rect l="l" t="t" r="r" b="b"/>
              <a:pathLst>
                <a:path w="13132" h="2068" extrusionOk="0">
                  <a:moveTo>
                    <a:pt x="152" y="1"/>
                  </a:moveTo>
                  <a:cubicBezTo>
                    <a:pt x="152" y="1"/>
                    <a:pt x="31" y="821"/>
                    <a:pt x="0" y="2068"/>
                  </a:cubicBezTo>
                  <a:lnTo>
                    <a:pt x="13131" y="2068"/>
                  </a:lnTo>
                  <a:cubicBezTo>
                    <a:pt x="13101" y="761"/>
                    <a:pt x="12979"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6"/>
            <p:cNvSpPr/>
            <p:nvPr/>
          </p:nvSpPr>
          <p:spPr>
            <a:xfrm>
              <a:off x="3599480" y="4026584"/>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6"/>
            <p:cNvSpPr/>
            <p:nvPr/>
          </p:nvSpPr>
          <p:spPr>
            <a:xfrm>
              <a:off x="3534033" y="4075475"/>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40"/>
        <p:cNvGrpSpPr/>
        <p:nvPr/>
      </p:nvGrpSpPr>
      <p:grpSpPr>
        <a:xfrm>
          <a:off x="0" y="0"/>
          <a:ext cx="0" cy="0"/>
          <a:chOff x="0" y="0"/>
          <a:chExt cx="0" cy="0"/>
        </a:xfrm>
      </p:grpSpPr>
      <p:sp>
        <p:nvSpPr>
          <p:cNvPr id="641" name="Google Shape;641;p3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Our Solution</a:t>
            </a:r>
            <a:endParaRPr/>
          </a:p>
        </p:txBody>
      </p:sp>
      <p:pic>
        <p:nvPicPr>
          <p:cNvPr id="642" name="Google Shape;642;p37"/>
          <p:cNvPicPr preferRelativeResize="0"/>
          <p:nvPr/>
        </p:nvPicPr>
        <p:blipFill rotWithShape="1">
          <a:blip r:embed="rId3">
            <a:alphaModFix/>
          </a:blip>
          <a:srcRect r="28057"/>
          <a:stretch/>
        </p:blipFill>
        <p:spPr>
          <a:xfrm>
            <a:off x="593850" y="2578488"/>
            <a:ext cx="3530773" cy="1190875"/>
          </a:xfrm>
          <a:prstGeom prst="rect">
            <a:avLst/>
          </a:prstGeom>
          <a:noFill/>
          <a:ln>
            <a:noFill/>
          </a:ln>
        </p:spPr>
      </p:pic>
      <p:sp>
        <p:nvSpPr>
          <p:cNvPr id="643" name="Google Shape;643;p37"/>
          <p:cNvSpPr txBox="1"/>
          <p:nvPr/>
        </p:nvSpPr>
        <p:spPr>
          <a:xfrm>
            <a:off x="3624550" y="1508825"/>
            <a:ext cx="48552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200">
              <a:solidFill>
                <a:schemeClr val="dk1"/>
              </a:solidFill>
              <a:latin typeface="Open Sans"/>
              <a:ea typeface="Open Sans"/>
              <a:cs typeface="Open Sans"/>
              <a:sym typeface="Open Sans"/>
            </a:endParaRPr>
          </a:p>
        </p:txBody>
      </p:sp>
      <p:sp>
        <p:nvSpPr>
          <p:cNvPr id="644" name="Google Shape;644;p37"/>
          <p:cNvSpPr txBox="1"/>
          <p:nvPr/>
        </p:nvSpPr>
        <p:spPr>
          <a:xfrm>
            <a:off x="1386150" y="1164775"/>
            <a:ext cx="6371700" cy="9111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500">
                <a:latin typeface="Open Sans"/>
                <a:ea typeface="Open Sans"/>
                <a:cs typeface="Open Sans"/>
                <a:sym typeface="Open Sans"/>
              </a:rPr>
              <a:t>Δ</a:t>
            </a:r>
            <a:r>
              <a:rPr lang="en" sz="1500" baseline="-25000">
                <a:latin typeface="Open Sans"/>
                <a:ea typeface="Open Sans"/>
                <a:cs typeface="Open Sans"/>
                <a:sym typeface="Open Sans"/>
              </a:rPr>
              <a:t>t+1</a:t>
            </a:r>
            <a:r>
              <a:rPr lang="en" sz="1500">
                <a:latin typeface="Open Sans"/>
                <a:ea typeface="Open Sans"/>
                <a:cs typeface="Open Sans"/>
                <a:sym typeface="Open Sans"/>
              </a:rPr>
              <a:t>​= ŝ</a:t>
            </a:r>
            <a:r>
              <a:rPr lang="en" sz="1500" baseline="-25000">
                <a:latin typeface="Open Sans"/>
                <a:ea typeface="Open Sans"/>
                <a:cs typeface="Open Sans"/>
                <a:sym typeface="Open Sans"/>
              </a:rPr>
              <a:t>t+1​</a:t>
            </a:r>
            <a:r>
              <a:rPr lang="en" sz="1500">
                <a:latin typeface="Open Sans"/>
                <a:ea typeface="Open Sans"/>
                <a:cs typeface="Open Sans"/>
                <a:sym typeface="Open Sans"/>
              </a:rPr>
              <a:t>− s</a:t>
            </a:r>
            <a:r>
              <a:rPr lang="en" sz="1500" baseline="-25000">
                <a:latin typeface="Open Sans"/>
                <a:ea typeface="Open Sans"/>
                <a:cs typeface="Open Sans"/>
                <a:sym typeface="Open Sans"/>
              </a:rPr>
              <a:t>t</a:t>
            </a:r>
            <a:r>
              <a:rPr lang="en" sz="1500">
                <a:latin typeface="Open Sans"/>
                <a:ea typeface="Open Sans"/>
                <a:cs typeface="Open Sans"/>
                <a:sym typeface="Open Sans"/>
              </a:rPr>
              <a:t>​, </a:t>
            </a:r>
            <a:r>
              <a:rPr lang="en" sz="1300">
                <a:latin typeface="Open Sans"/>
                <a:ea typeface="Open Sans"/>
                <a:cs typeface="Open Sans"/>
                <a:sym typeface="Open Sans"/>
              </a:rPr>
              <a:t>where s represents the spread</a:t>
            </a:r>
            <a:endParaRPr sz="1300">
              <a:latin typeface="Open Sans"/>
              <a:ea typeface="Open Sans"/>
              <a:cs typeface="Open Sans"/>
              <a:sym typeface="Open Sans"/>
            </a:endParaRPr>
          </a:p>
          <a:p>
            <a:pPr marL="0" lvl="0" indent="0" algn="ctr" rtl="0">
              <a:lnSpc>
                <a:spcPct val="115000"/>
              </a:lnSpc>
              <a:spcBef>
                <a:spcPts val="0"/>
              </a:spcBef>
              <a:spcAft>
                <a:spcPts val="0"/>
              </a:spcAft>
              <a:buNone/>
            </a:pPr>
            <a:endParaRPr sz="1300">
              <a:latin typeface="Open Sans"/>
              <a:ea typeface="Open Sans"/>
              <a:cs typeface="Open Sans"/>
              <a:sym typeface="Open Sans"/>
            </a:endParaRPr>
          </a:p>
          <a:p>
            <a:pPr marL="0" lvl="0" indent="0" algn="ctr" rtl="0">
              <a:lnSpc>
                <a:spcPct val="115000"/>
              </a:lnSpc>
              <a:spcBef>
                <a:spcPts val="0"/>
              </a:spcBef>
              <a:spcAft>
                <a:spcPts val="0"/>
              </a:spcAft>
              <a:buNone/>
            </a:pPr>
            <a:r>
              <a:rPr lang="en" sz="1300">
                <a:latin typeface="Open Sans"/>
                <a:ea typeface="Open Sans"/>
                <a:cs typeface="Open Sans"/>
                <a:sym typeface="Open Sans"/>
              </a:rPr>
              <a:t>Fitting an OLS Model, </a:t>
            </a:r>
            <a:r>
              <a:rPr lang="en" sz="1500">
                <a:latin typeface="Open Sans"/>
                <a:ea typeface="Open Sans"/>
                <a:cs typeface="Open Sans"/>
                <a:sym typeface="Open Sans"/>
              </a:rPr>
              <a:t>s</a:t>
            </a:r>
            <a:r>
              <a:rPr lang="en" sz="1500" baseline="-25000">
                <a:latin typeface="Open Sans"/>
                <a:ea typeface="Open Sans"/>
                <a:cs typeface="Open Sans"/>
                <a:sym typeface="Open Sans"/>
              </a:rPr>
              <a:t>t</a:t>
            </a:r>
            <a:r>
              <a:rPr lang="en" sz="1500">
                <a:latin typeface="Open Sans"/>
                <a:ea typeface="Open Sans"/>
                <a:cs typeface="Open Sans"/>
                <a:sym typeface="Open Sans"/>
              </a:rPr>
              <a:t>​​ = Price(A​</a:t>
            </a:r>
            <a:r>
              <a:rPr lang="en" sz="1500" baseline="-25000">
                <a:latin typeface="Open Sans"/>
                <a:ea typeface="Open Sans"/>
                <a:cs typeface="Open Sans"/>
                <a:sym typeface="Open Sans"/>
              </a:rPr>
              <a:t>(t)</a:t>
            </a:r>
            <a:r>
              <a:rPr lang="en" sz="1500">
                <a:latin typeface="Open Sans"/>
                <a:ea typeface="Open Sans"/>
                <a:cs typeface="Open Sans"/>
                <a:sym typeface="Open Sans"/>
              </a:rPr>
              <a:t>)− α −β Price(B​</a:t>
            </a:r>
            <a:r>
              <a:rPr lang="en" sz="1500" baseline="-25000">
                <a:latin typeface="Open Sans"/>
                <a:ea typeface="Open Sans"/>
                <a:cs typeface="Open Sans"/>
                <a:sym typeface="Open Sans"/>
              </a:rPr>
              <a:t>(t)</a:t>
            </a:r>
            <a:r>
              <a:rPr lang="en" sz="1500">
                <a:latin typeface="Open Sans"/>
                <a:ea typeface="Open Sans"/>
                <a:cs typeface="Open Sans"/>
                <a:sym typeface="Open Sans"/>
              </a:rPr>
              <a:t>)</a:t>
            </a:r>
            <a:endParaRPr sz="1500">
              <a:latin typeface="Open Sans"/>
              <a:ea typeface="Open Sans"/>
              <a:cs typeface="Open Sans"/>
              <a:sym typeface="Open Sans"/>
            </a:endParaRPr>
          </a:p>
        </p:txBody>
      </p:sp>
      <p:pic>
        <p:nvPicPr>
          <p:cNvPr id="645" name="Google Shape;645;p37"/>
          <p:cNvPicPr preferRelativeResize="0"/>
          <p:nvPr/>
        </p:nvPicPr>
        <p:blipFill>
          <a:blip r:embed="rId4">
            <a:alphaModFix/>
          </a:blip>
          <a:stretch>
            <a:fillRect/>
          </a:stretch>
        </p:blipFill>
        <p:spPr>
          <a:xfrm>
            <a:off x="4027641" y="2274750"/>
            <a:ext cx="4297433" cy="1733201"/>
          </a:xfrm>
          <a:prstGeom prst="rect">
            <a:avLst/>
          </a:prstGeom>
          <a:noFill/>
          <a:ln>
            <a:noFill/>
          </a:ln>
        </p:spPr>
      </p:pic>
      <p:sp>
        <p:nvSpPr>
          <p:cNvPr id="646" name="Google Shape;646;p37"/>
          <p:cNvSpPr txBox="1"/>
          <p:nvPr/>
        </p:nvSpPr>
        <p:spPr>
          <a:xfrm>
            <a:off x="720000" y="4004800"/>
            <a:ext cx="3000000" cy="615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latin typeface="Open Sans"/>
                <a:ea typeface="Open Sans"/>
                <a:cs typeface="Open Sans"/>
                <a:sym typeface="Open Sans"/>
              </a:rPr>
              <a:t>Trading Strategy Definition</a:t>
            </a:r>
            <a:endParaRPr sz="1300">
              <a:latin typeface="Open Sans"/>
              <a:ea typeface="Open Sans"/>
              <a:cs typeface="Open Sans"/>
              <a:sym typeface="Open Sans"/>
            </a:endParaRPr>
          </a:p>
          <a:p>
            <a:pPr marL="0" lvl="0" indent="0" algn="ctr" rtl="0">
              <a:lnSpc>
                <a:spcPct val="115000"/>
              </a:lnSpc>
              <a:spcBef>
                <a:spcPts val="0"/>
              </a:spcBef>
              <a:spcAft>
                <a:spcPts val="0"/>
              </a:spcAft>
              <a:buNone/>
            </a:pPr>
            <a:r>
              <a:rPr lang="en" sz="1300">
                <a:latin typeface="Open Sans"/>
                <a:ea typeface="Open Sans"/>
                <a:cs typeface="Open Sans"/>
                <a:sym typeface="Open Sans"/>
              </a:rPr>
              <a:t> (Figueira &amp; Horta, 2022)</a:t>
            </a:r>
            <a:endParaRPr/>
          </a:p>
        </p:txBody>
      </p:sp>
      <p:sp>
        <p:nvSpPr>
          <p:cNvPr id="647" name="Google Shape;647;p37"/>
          <p:cNvSpPr txBox="1"/>
          <p:nvPr/>
        </p:nvSpPr>
        <p:spPr>
          <a:xfrm>
            <a:off x="4167113" y="4004800"/>
            <a:ext cx="4018500" cy="6150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300">
                <a:latin typeface="Open Sans"/>
                <a:ea typeface="Open Sans"/>
                <a:cs typeface="Open Sans"/>
                <a:sym typeface="Open Sans"/>
              </a:rPr>
              <a:t>Trading Strategy Idea</a:t>
            </a:r>
            <a:endParaRPr sz="1300">
              <a:latin typeface="Open Sans"/>
              <a:ea typeface="Open Sans"/>
              <a:cs typeface="Open Sans"/>
              <a:sym typeface="Open Sans"/>
            </a:endParaRPr>
          </a:p>
          <a:p>
            <a:pPr marL="0" lvl="0" indent="0" algn="ctr" rtl="0">
              <a:lnSpc>
                <a:spcPct val="115000"/>
              </a:lnSpc>
              <a:spcBef>
                <a:spcPts val="0"/>
              </a:spcBef>
              <a:spcAft>
                <a:spcPts val="0"/>
              </a:spcAft>
              <a:buNone/>
            </a:pPr>
            <a:r>
              <a:rPr lang="en" sz="1300">
                <a:latin typeface="Open Sans"/>
                <a:ea typeface="Open Sans"/>
                <a:cs typeface="Open Sans"/>
                <a:sym typeface="Open Sans"/>
              </a:rPr>
              <a:t>(Figueira &amp; Horta, 2022)</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3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it works?</a:t>
            </a:r>
            <a:endParaRPr/>
          </a:p>
        </p:txBody>
      </p:sp>
      <p:sp>
        <p:nvSpPr>
          <p:cNvPr id="654" name="Google Shape;654;p38"/>
          <p:cNvSpPr txBox="1">
            <a:spLocks noGrp="1"/>
          </p:cNvSpPr>
          <p:nvPr>
            <p:ph type="subTitle" idx="4"/>
          </p:nvPr>
        </p:nvSpPr>
        <p:spPr>
          <a:xfrm>
            <a:off x="713225" y="1843325"/>
            <a:ext cx="24423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Mean Reversion </a:t>
            </a:r>
            <a:endParaRPr/>
          </a:p>
        </p:txBody>
      </p:sp>
      <p:sp>
        <p:nvSpPr>
          <p:cNvPr id="655" name="Google Shape;655;p38"/>
          <p:cNvSpPr txBox="1">
            <a:spLocks noGrp="1"/>
          </p:cNvSpPr>
          <p:nvPr>
            <p:ph type="subTitle" idx="5"/>
          </p:nvPr>
        </p:nvSpPr>
        <p:spPr>
          <a:xfrm>
            <a:off x="3350856" y="1843325"/>
            <a:ext cx="24423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Predictive Edge</a:t>
            </a:r>
            <a:endParaRPr/>
          </a:p>
        </p:txBody>
      </p:sp>
      <p:sp>
        <p:nvSpPr>
          <p:cNvPr id="656" name="Google Shape;656;p38"/>
          <p:cNvSpPr txBox="1">
            <a:spLocks noGrp="1"/>
          </p:cNvSpPr>
          <p:nvPr>
            <p:ph type="subTitle" idx="1"/>
          </p:nvPr>
        </p:nvSpPr>
        <p:spPr>
          <a:xfrm>
            <a:off x="713225" y="2300525"/>
            <a:ext cx="2442300" cy="165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000000"/>
                </a:solidFill>
              </a:rPr>
              <a:t>Pairs trading assumes that the spread between two cointegrated stocks will revert to a long-term mean. </a:t>
            </a:r>
            <a:endParaRPr>
              <a:solidFill>
                <a:srgbClr val="000000"/>
              </a:solidFill>
            </a:endParaRPr>
          </a:p>
          <a:p>
            <a:pPr marL="0" lvl="0" indent="0" algn="l" rtl="0">
              <a:spcBef>
                <a:spcPts val="0"/>
              </a:spcBef>
              <a:spcAft>
                <a:spcPts val="0"/>
              </a:spcAft>
              <a:buNone/>
            </a:pPr>
            <a:endParaRPr>
              <a:solidFill>
                <a:srgbClr val="000000"/>
              </a:solidFill>
            </a:endParaRPr>
          </a:p>
          <a:p>
            <a:pPr marL="0" lvl="0" indent="0" algn="l" rtl="0">
              <a:spcBef>
                <a:spcPts val="0"/>
              </a:spcBef>
              <a:spcAft>
                <a:spcPts val="0"/>
              </a:spcAft>
              <a:buNone/>
            </a:pPr>
            <a:r>
              <a:rPr lang="en">
                <a:solidFill>
                  <a:srgbClr val="000000"/>
                </a:solidFill>
              </a:rPr>
              <a:t>Deviations from this mean create </a:t>
            </a:r>
            <a:r>
              <a:rPr lang="en" b="1">
                <a:solidFill>
                  <a:srgbClr val="000000"/>
                </a:solidFill>
              </a:rPr>
              <a:t>trading opportunities</a:t>
            </a:r>
            <a:endParaRPr/>
          </a:p>
        </p:txBody>
      </p:sp>
      <p:sp>
        <p:nvSpPr>
          <p:cNvPr id="657" name="Google Shape;657;p38"/>
          <p:cNvSpPr txBox="1">
            <a:spLocks noGrp="1"/>
          </p:cNvSpPr>
          <p:nvPr>
            <p:ph type="subTitle" idx="2"/>
          </p:nvPr>
        </p:nvSpPr>
        <p:spPr>
          <a:xfrm>
            <a:off x="3350852" y="2300524"/>
            <a:ext cx="2442300" cy="12801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a:solidFill>
                  <a:srgbClr val="000000"/>
                </a:solidFill>
              </a:rPr>
              <a:t>With a robust </a:t>
            </a:r>
            <a:r>
              <a:rPr lang="en"/>
              <a:t>spread</a:t>
            </a:r>
            <a:r>
              <a:rPr lang="en">
                <a:solidFill>
                  <a:srgbClr val="000000"/>
                </a:solidFill>
              </a:rPr>
              <a:t> prediction model, we can anticipate when the pair will converge or diverge and </a:t>
            </a:r>
            <a:r>
              <a:rPr lang="en" b="1">
                <a:solidFill>
                  <a:srgbClr val="000000"/>
                </a:solidFill>
              </a:rPr>
              <a:t>position accordingly</a:t>
            </a:r>
            <a:r>
              <a:rPr lang="en">
                <a:solidFill>
                  <a:srgbClr val="000000"/>
                </a:solidFill>
              </a:rPr>
              <a:t>.</a:t>
            </a:r>
            <a:r>
              <a:rPr lang="en"/>
              <a:t> </a:t>
            </a:r>
            <a:endParaRPr/>
          </a:p>
        </p:txBody>
      </p:sp>
      <p:sp>
        <p:nvSpPr>
          <p:cNvPr id="658" name="Google Shape;658;p38"/>
          <p:cNvSpPr txBox="1">
            <a:spLocks noGrp="1"/>
          </p:cNvSpPr>
          <p:nvPr>
            <p:ph type="subTitle" idx="3"/>
          </p:nvPr>
        </p:nvSpPr>
        <p:spPr>
          <a:xfrm>
            <a:off x="5988486" y="2300524"/>
            <a:ext cx="2442300" cy="1280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bet on the </a:t>
            </a:r>
            <a:r>
              <a:rPr lang="en" b="1"/>
              <a:t>relative price movement of two assets</a:t>
            </a:r>
            <a:r>
              <a:rPr lang="en"/>
              <a:t> rather than the </a:t>
            </a:r>
            <a:r>
              <a:rPr lang="en" b="1"/>
              <a:t>absolute direction</a:t>
            </a:r>
            <a:r>
              <a:rPr lang="en"/>
              <a:t> of the market</a:t>
            </a:r>
            <a:endParaRPr/>
          </a:p>
        </p:txBody>
      </p:sp>
      <p:sp>
        <p:nvSpPr>
          <p:cNvPr id="659" name="Google Shape;659;p38"/>
          <p:cNvSpPr txBox="1">
            <a:spLocks noGrp="1"/>
          </p:cNvSpPr>
          <p:nvPr>
            <p:ph type="subTitle" idx="6"/>
          </p:nvPr>
        </p:nvSpPr>
        <p:spPr>
          <a:xfrm>
            <a:off x="5793162" y="1843325"/>
            <a:ext cx="24423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Market Neutral</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Why XGBoost?</a:t>
            </a:r>
            <a:endParaRPr/>
          </a:p>
        </p:txBody>
      </p:sp>
      <p:sp>
        <p:nvSpPr>
          <p:cNvPr id="666" name="Google Shape;666;p39"/>
          <p:cNvSpPr txBox="1">
            <a:spLocks noGrp="1"/>
          </p:cNvSpPr>
          <p:nvPr>
            <p:ph type="subTitle" idx="2"/>
          </p:nvPr>
        </p:nvSpPr>
        <p:spPr>
          <a:xfrm>
            <a:off x="512875" y="1330807"/>
            <a:ext cx="4171200" cy="2705400"/>
          </a:xfrm>
          <a:prstGeom prst="rect">
            <a:avLst/>
          </a:prstGeom>
        </p:spPr>
        <p:txBody>
          <a:bodyPr spcFirstLastPara="1" wrap="square" lIns="91425" tIns="91425" rIns="91425" bIns="91425" anchor="t" anchorCtr="0">
            <a:noAutofit/>
          </a:bodyPr>
          <a:lstStyle/>
          <a:p>
            <a:pPr marL="457200" lvl="0" indent="-304800" algn="l" rtl="0">
              <a:spcBef>
                <a:spcPts val="0"/>
              </a:spcBef>
              <a:spcAft>
                <a:spcPts val="0"/>
              </a:spcAft>
              <a:buSzPts val="1200"/>
              <a:buAutoNum type="arabicPeriod"/>
            </a:pPr>
            <a:r>
              <a:rPr lang="en"/>
              <a:t>The XGBoost forecasting model in a Pairs Trading strategy </a:t>
            </a:r>
            <a:r>
              <a:rPr lang="en" b="1"/>
              <a:t>yielded returns</a:t>
            </a:r>
            <a:r>
              <a:rPr lang="en"/>
              <a:t> of up to 23% p.a. (Figueira &amp; Horta, 2022)</a:t>
            </a:r>
            <a:endParaRPr/>
          </a:p>
          <a:p>
            <a:pPr marL="457200" lvl="0" indent="0" algn="l" rtl="0">
              <a:spcBef>
                <a:spcPts val="0"/>
              </a:spcBef>
              <a:spcAft>
                <a:spcPts val="0"/>
              </a:spcAft>
              <a:buNone/>
            </a:pPr>
            <a:endParaRPr/>
          </a:p>
          <a:p>
            <a:pPr marL="457200" lvl="0" indent="-304800" algn="l" rtl="0">
              <a:spcBef>
                <a:spcPts val="0"/>
              </a:spcBef>
              <a:spcAft>
                <a:spcPts val="0"/>
              </a:spcAft>
              <a:buSzPts val="1200"/>
              <a:buAutoNum type="arabicPeriod"/>
            </a:pPr>
            <a:r>
              <a:rPr lang="en"/>
              <a:t>XGBoost demonstrated approximately </a:t>
            </a:r>
            <a:r>
              <a:rPr lang="en" b="1"/>
              <a:t>60% in-sample data accuracy</a:t>
            </a:r>
            <a:r>
              <a:rPr lang="en"/>
              <a:t> in </a:t>
            </a:r>
            <a:r>
              <a:rPr lang="en" b="1"/>
              <a:t>classifying</a:t>
            </a:r>
            <a:r>
              <a:rPr lang="en"/>
              <a:t> profitable trading opportunities. (Jirapongpan &amp; Phumchusri, 2020)</a:t>
            </a:r>
            <a:endParaRPr/>
          </a:p>
          <a:p>
            <a:pPr marL="457200" lvl="0" indent="0" algn="l" rtl="0">
              <a:spcBef>
                <a:spcPts val="0"/>
              </a:spcBef>
              <a:spcAft>
                <a:spcPts val="0"/>
              </a:spcAft>
              <a:buNone/>
            </a:pPr>
            <a:endParaRPr/>
          </a:p>
          <a:p>
            <a:pPr marL="457200" lvl="0" indent="-304800" algn="l" rtl="0">
              <a:spcBef>
                <a:spcPts val="0"/>
              </a:spcBef>
              <a:spcAft>
                <a:spcPts val="0"/>
              </a:spcAft>
              <a:buSzPts val="1200"/>
              <a:buAutoNum type="arabicPeriod"/>
            </a:pPr>
            <a:r>
              <a:rPr lang="en"/>
              <a:t>Pairs Trading with </a:t>
            </a:r>
            <a:r>
              <a:rPr lang="en" b="1"/>
              <a:t>Gradient-Boosted Trees </a:t>
            </a:r>
            <a:r>
              <a:rPr lang="en"/>
              <a:t>generated 46% p.a returns, outperforming deep neural networks (27% p.a) and the general market (9% p.a) (Krauss et al., 2016)</a:t>
            </a:r>
            <a:endParaRPr/>
          </a:p>
        </p:txBody>
      </p:sp>
      <p:pic>
        <p:nvPicPr>
          <p:cNvPr id="667" name="Google Shape;667;p39"/>
          <p:cNvPicPr preferRelativeResize="0"/>
          <p:nvPr/>
        </p:nvPicPr>
        <p:blipFill>
          <a:blip r:embed="rId3">
            <a:alphaModFix/>
          </a:blip>
          <a:stretch>
            <a:fillRect/>
          </a:stretch>
        </p:blipFill>
        <p:spPr>
          <a:xfrm>
            <a:off x="5106999" y="2009000"/>
            <a:ext cx="2894550" cy="10003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2"/>
          <p:cNvSpPr txBox="1">
            <a:spLocks noGrp="1"/>
          </p:cNvSpPr>
          <p:nvPr>
            <p:ph type="title"/>
          </p:nvPr>
        </p:nvSpPr>
        <p:spPr>
          <a:xfrm>
            <a:off x="713225" y="2205450"/>
            <a:ext cx="5339100" cy="23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Problem Statement</a:t>
            </a:r>
            <a:endParaRPr sz="4500"/>
          </a:p>
        </p:txBody>
      </p:sp>
      <p:sp>
        <p:nvSpPr>
          <p:cNvPr id="185" name="Google Shape;185;p22"/>
          <p:cNvSpPr txBox="1">
            <a:spLocks noGrp="1"/>
          </p:cNvSpPr>
          <p:nvPr>
            <p:ph type="title" idx="2"/>
          </p:nvPr>
        </p:nvSpPr>
        <p:spPr>
          <a:xfrm>
            <a:off x="2143585" y="1287450"/>
            <a:ext cx="1415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86" name="Google Shape;186;p22"/>
          <p:cNvGrpSpPr/>
          <p:nvPr/>
        </p:nvGrpSpPr>
        <p:grpSpPr>
          <a:xfrm>
            <a:off x="5441075" y="539500"/>
            <a:ext cx="2660400" cy="2837700"/>
            <a:chOff x="5441075" y="539500"/>
            <a:chExt cx="2660400" cy="2837700"/>
          </a:xfrm>
        </p:grpSpPr>
        <p:sp>
          <p:nvSpPr>
            <p:cNvPr id="187" name="Google Shape;187;p22"/>
            <p:cNvSpPr/>
            <p:nvPr/>
          </p:nvSpPr>
          <p:spPr>
            <a:xfrm>
              <a:off x="5441075" y="539500"/>
              <a:ext cx="2660400" cy="2837700"/>
            </a:xfrm>
            <a:prstGeom prst="roundRect">
              <a:avLst>
                <a:gd name="adj" fmla="val 16667"/>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2"/>
            <p:cNvSpPr/>
            <p:nvPr/>
          </p:nvSpPr>
          <p:spPr>
            <a:xfrm>
              <a:off x="7764486" y="844975"/>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2"/>
            <p:cNvSpPr/>
            <p:nvPr/>
          </p:nvSpPr>
          <p:spPr>
            <a:xfrm>
              <a:off x="7732219" y="1006278"/>
              <a:ext cx="72841" cy="238811"/>
            </a:xfrm>
            <a:custGeom>
              <a:avLst/>
              <a:gdLst/>
              <a:ahLst/>
              <a:cxnLst/>
              <a:rect l="l" t="t" r="r" b="b"/>
              <a:pathLst>
                <a:path w="2402" h="7965" extrusionOk="0">
                  <a:moveTo>
                    <a:pt x="0" y="1"/>
                  </a:moveTo>
                  <a:lnTo>
                    <a:pt x="0" y="7964"/>
                  </a:lnTo>
                  <a:lnTo>
                    <a:pt x="2402" y="7964"/>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2"/>
            <p:cNvSpPr/>
            <p:nvPr/>
          </p:nvSpPr>
          <p:spPr>
            <a:xfrm>
              <a:off x="7647395" y="932462"/>
              <a:ext cx="9249" cy="522235"/>
            </a:xfrm>
            <a:custGeom>
              <a:avLst/>
              <a:gdLst/>
              <a:ahLst/>
              <a:cxnLst/>
              <a:rect l="l" t="t" r="r" b="b"/>
              <a:pathLst>
                <a:path w="305" h="17418" extrusionOk="0">
                  <a:moveTo>
                    <a:pt x="1" y="1"/>
                  </a:moveTo>
                  <a:lnTo>
                    <a:pt x="1" y="17417"/>
                  </a:lnTo>
                  <a:lnTo>
                    <a:pt x="305" y="1741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2"/>
            <p:cNvSpPr/>
            <p:nvPr/>
          </p:nvSpPr>
          <p:spPr>
            <a:xfrm>
              <a:off x="7614218" y="1176695"/>
              <a:ext cx="72841" cy="156778"/>
            </a:xfrm>
            <a:custGeom>
              <a:avLst/>
              <a:gdLst/>
              <a:ahLst/>
              <a:cxnLst/>
              <a:rect l="l" t="t" r="r" b="b"/>
              <a:pathLst>
                <a:path w="2402" h="5229" extrusionOk="0">
                  <a:moveTo>
                    <a:pt x="1" y="1"/>
                  </a:moveTo>
                  <a:lnTo>
                    <a:pt x="1" y="5229"/>
                  </a:lnTo>
                  <a:lnTo>
                    <a:pt x="2402" y="5229"/>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2"/>
            <p:cNvSpPr/>
            <p:nvPr/>
          </p:nvSpPr>
          <p:spPr>
            <a:xfrm>
              <a:off x="7529425" y="979864"/>
              <a:ext cx="9249" cy="521306"/>
            </a:xfrm>
            <a:custGeom>
              <a:avLst/>
              <a:gdLst/>
              <a:ahLst/>
              <a:cxnLst/>
              <a:rect l="l" t="t" r="r" b="b"/>
              <a:pathLst>
                <a:path w="305" h="17387" extrusionOk="0">
                  <a:moveTo>
                    <a:pt x="0" y="0"/>
                  </a:moveTo>
                  <a:lnTo>
                    <a:pt x="0" y="17387"/>
                  </a:lnTo>
                  <a:lnTo>
                    <a:pt x="304" y="17387"/>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2"/>
            <p:cNvSpPr/>
            <p:nvPr/>
          </p:nvSpPr>
          <p:spPr>
            <a:xfrm>
              <a:off x="7497158" y="1245054"/>
              <a:ext cx="72841" cy="245167"/>
            </a:xfrm>
            <a:custGeom>
              <a:avLst/>
              <a:gdLst/>
              <a:ahLst/>
              <a:cxnLst/>
              <a:rect l="l" t="t" r="r" b="b"/>
              <a:pathLst>
                <a:path w="2402" h="8177" extrusionOk="0">
                  <a:moveTo>
                    <a:pt x="0" y="0"/>
                  </a:moveTo>
                  <a:lnTo>
                    <a:pt x="0" y="8177"/>
                  </a:lnTo>
                  <a:lnTo>
                    <a:pt x="2402" y="8177"/>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2"/>
            <p:cNvSpPr/>
            <p:nvPr/>
          </p:nvSpPr>
          <p:spPr>
            <a:xfrm>
              <a:off x="7412365" y="953420"/>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2"/>
            <p:cNvSpPr/>
            <p:nvPr/>
          </p:nvSpPr>
          <p:spPr>
            <a:xfrm>
              <a:off x="7381007" y="1029064"/>
              <a:ext cx="71931" cy="323571"/>
            </a:xfrm>
            <a:custGeom>
              <a:avLst/>
              <a:gdLst/>
              <a:ahLst/>
              <a:cxnLst/>
              <a:rect l="l" t="t" r="r" b="b"/>
              <a:pathLst>
                <a:path w="2372" h="10792" extrusionOk="0">
                  <a:moveTo>
                    <a:pt x="1" y="1"/>
                  </a:moveTo>
                  <a:lnTo>
                    <a:pt x="1" y="10791"/>
                  </a:lnTo>
                  <a:lnTo>
                    <a:pt x="2371" y="10791"/>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2"/>
            <p:cNvSpPr/>
            <p:nvPr/>
          </p:nvSpPr>
          <p:spPr>
            <a:xfrm>
              <a:off x="7294365" y="1132052"/>
              <a:ext cx="9249" cy="391901"/>
            </a:xfrm>
            <a:custGeom>
              <a:avLst/>
              <a:gdLst/>
              <a:ahLst/>
              <a:cxnLst/>
              <a:rect l="l" t="t" r="r" b="b"/>
              <a:pathLst>
                <a:path w="305" h="13071" extrusionOk="0">
                  <a:moveTo>
                    <a:pt x="0" y="0"/>
                  </a:moveTo>
                  <a:lnTo>
                    <a:pt x="0" y="13071"/>
                  </a:lnTo>
                  <a:lnTo>
                    <a:pt x="304" y="1307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2"/>
            <p:cNvSpPr/>
            <p:nvPr/>
          </p:nvSpPr>
          <p:spPr>
            <a:xfrm>
              <a:off x="7263007" y="1232282"/>
              <a:ext cx="72871" cy="173209"/>
            </a:xfrm>
            <a:custGeom>
              <a:avLst/>
              <a:gdLst/>
              <a:ahLst/>
              <a:cxnLst/>
              <a:rect l="l" t="t" r="r" b="b"/>
              <a:pathLst>
                <a:path w="2403" h="5777" extrusionOk="0">
                  <a:moveTo>
                    <a:pt x="1" y="1"/>
                  </a:moveTo>
                  <a:lnTo>
                    <a:pt x="1" y="5776"/>
                  </a:lnTo>
                  <a:lnTo>
                    <a:pt x="2402" y="5776"/>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2"/>
            <p:cNvSpPr/>
            <p:nvPr/>
          </p:nvSpPr>
          <p:spPr>
            <a:xfrm>
              <a:off x="7178214" y="1187638"/>
              <a:ext cx="9249" cy="466648"/>
            </a:xfrm>
            <a:custGeom>
              <a:avLst/>
              <a:gdLst/>
              <a:ahLst/>
              <a:cxnLst/>
              <a:rect l="l" t="t" r="r" b="b"/>
              <a:pathLst>
                <a:path w="305" h="15564" extrusionOk="0">
                  <a:moveTo>
                    <a:pt x="1" y="1"/>
                  </a:moveTo>
                  <a:lnTo>
                    <a:pt x="1" y="15563"/>
                  </a:lnTo>
                  <a:lnTo>
                    <a:pt x="305" y="15563"/>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2"/>
            <p:cNvSpPr/>
            <p:nvPr/>
          </p:nvSpPr>
          <p:spPr>
            <a:xfrm>
              <a:off x="7145947" y="1310654"/>
              <a:ext cx="71931" cy="277098"/>
            </a:xfrm>
            <a:custGeom>
              <a:avLst/>
              <a:gdLst/>
              <a:ahLst/>
              <a:cxnLst/>
              <a:rect l="l" t="t" r="r" b="b"/>
              <a:pathLst>
                <a:path w="2372" h="9242" extrusionOk="0">
                  <a:moveTo>
                    <a:pt x="1" y="1"/>
                  </a:moveTo>
                  <a:lnTo>
                    <a:pt x="1" y="9241"/>
                  </a:lnTo>
                  <a:lnTo>
                    <a:pt x="2372" y="9241"/>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2"/>
            <p:cNvSpPr/>
            <p:nvPr/>
          </p:nvSpPr>
          <p:spPr>
            <a:xfrm>
              <a:off x="7060214" y="1105608"/>
              <a:ext cx="9249" cy="405573"/>
            </a:xfrm>
            <a:custGeom>
              <a:avLst/>
              <a:gdLst/>
              <a:ahLst/>
              <a:cxnLst/>
              <a:rect l="l" t="t" r="r" b="b"/>
              <a:pathLst>
                <a:path w="305" h="13527" extrusionOk="0">
                  <a:moveTo>
                    <a:pt x="1" y="1"/>
                  </a:moveTo>
                  <a:lnTo>
                    <a:pt x="1" y="13527"/>
                  </a:lnTo>
                  <a:lnTo>
                    <a:pt x="305" y="1352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2"/>
            <p:cNvSpPr/>
            <p:nvPr/>
          </p:nvSpPr>
          <p:spPr>
            <a:xfrm>
              <a:off x="7027977" y="1200411"/>
              <a:ext cx="72841" cy="229666"/>
            </a:xfrm>
            <a:custGeom>
              <a:avLst/>
              <a:gdLst/>
              <a:ahLst/>
              <a:cxnLst/>
              <a:rect l="l" t="t" r="r" b="b"/>
              <a:pathLst>
                <a:path w="2402" h="7660" extrusionOk="0">
                  <a:moveTo>
                    <a:pt x="0" y="0"/>
                  </a:moveTo>
                  <a:lnTo>
                    <a:pt x="0" y="7660"/>
                  </a:lnTo>
                  <a:lnTo>
                    <a:pt x="2401" y="766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2"/>
            <p:cNvSpPr/>
            <p:nvPr/>
          </p:nvSpPr>
          <p:spPr>
            <a:xfrm>
              <a:off x="6943153" y="942506"/>
              <a:ext cx="9249" cy="486676"/>
            </a:xfrm>
            <a:custGeom>
              <a:avLst/>
              <a:gdLst/>
              <a:ahLst/>
              <a:cxnLst/>
              <a:rect l="l" t="t" r="r" b="b"/>
              <a:pathLst>
                <a:path w="305" h="16232" extrusionOk="0">
                  <a:moveTo>
                    <a:pt x="1" y="0"/>
                  </a:moveTo>
                  <a:lnTo>
                    <a:pt x="1" y="16231"/>
                  </a:lnTo>
                  <a:lnTo>
                    <a:pt x="305" y="16231"/>
                  </a:lnTo>
                  <a:lnTo>
                    <a:pt x="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2"/>
            <p:cNvSpPr/>
            <p:nvPr/>
          </p:nvSpPr>
          <p:spPr>
            <a:xfrm>
              <a:off x="6910886" y="1037279"/>
              <a:ext cx="72871" cy="305312"/>
            </a:xfrm>
            <a:custGeom>
              <a:avLst/>
              <a:gdLst/>
              <a:ahLst/>
              <a:cxnLst/>
              <a:rect l="l" t="t" r="r" b="b"/>
              <a:pathLst>
                <a:path w="2403" h="10183" extrusionOk="0">
                  <a:moveTo>
                    <a:pt x="1" y="0"/>
                  </a:moveTo>
                  <a:lnTo>
                    <a:pt x="1" y="10183"/>
                  </a:lnTo>
                  <a:lnTo>
                    <a:pt x="2402" y="10183"/>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2"/>
            <p:cNvSpPr/>
            <p:nvPr/>
          </p:nvSpPr>
          <p:spPr>
            <a:xfrm>
              <a:off x="6825183" y="1173067"/>
              <a:ext cx="9219" cy="386414"/>
            </a:xfrm>
            <a:custGeom>
              <a:avLst/>
              <a:gdLst/>
              <a:ahLst/>
              <a:cxnLst/>
              <a:rect l="l" t="t" r="r" b="b"/>
              <a:pathLst>
                <a:path w="304" h="12888" extrusionOk="0">
                  <a:moveTo>
                    <a:pt x="0" y="0"/>
                  </a:moveTo>
                  <a:lnTo>
                    <a:pt x="0" y="12888"/>
                  </a:lnTo>
                  <a:lnTo>
                    <a:pt x="304" y="12888"/>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2"/>
            <p:cNvSpPr/>
            <p:nvPr/>
          </p:nvSpPr>
          <p:spPr>
            <a:xfrm>
              <a:off x="6792916" y="1265112"/>
              <a:ext cx="72841" cy="186851"/>
            </a:xfrm>
            <a:custGeom>
              <a:avLst/>
              <a:gdLst/>
              <a:ahLst/>
              <a:cxnLst/>
              <a:rect l="l" t="t" r="r" b="b"/>
              <a:pathLst>
                <a:path w="2402" h="6232" extrusionOk="0">
                  <a:moveTo>
                    <a:pt x="0" y="0"/>
                  </a:moveTo>
                  <a:lnTo>
                    <a:pt x="0" y="6231"/>
                  </a:lnTo>
                  <a:lnTo>
                    <a:pt x="2401" y="6231"/>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2"/>
            <p:cNvSpPr/>
            <p:nvPr/>
          </p:nvSpPr>
          <p:spPr>
            <a:xfrm>
              <a:off x="6708093" y="1330712"/>
              <a:ext cx="9249" cy="387344"/>
            </a:xfrm>
            <a:custGeom>
              <a:avLst/>
              <a:gdLst/>
              <a:ahLst/>
              <a:cxnLst/>
              <a:rect l="l" t="t" r="r" b="b"/>
              <a:pathLst>
                <a:path w="305" h="12919" extrusionOk="0">
                  <a:moveTo>
                    <a:pt x="1" y="1"/>
                  </a:moveTo>
                  <a:lnTo>
                    <a:pt x="1" y="12919"/>
                  </a:lnTo>
                  <a:lnTo>
                    <a:pt x="305" y="1291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2"/>
            <p:cNvSpPr/>
            <p:nvPr/>
          </p:nvSpPr>
          <p:spPr>
            <a:xfrm>
              <a:off x="6676765" y="1452828"/>
              <a:ext cx="72841" cy="143106"/>
            </a:xfrm>
            <a:custGeom>
              <a:avLst/>
              <a:gdLst/>
              <a:ahLst/>
              <a:cxnLst/>
              <a:rect l="l" t="t" r="r" b="b"/>
              <a:pathLst>
                <a:path w="2402" h="4773" extrusionOk="0">
                  <a:moveTo>
                    <a:pt x="0" y="1"/>
                  </a:moveTo>
                  <a:lnTo>
                    <a:pt x="0" y="4773"/>
                  </a:lnTo>
                  <a:lnTo>
                    <a:pt x="2402" y="4773"/>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2"/>
            <p:cNvSpPr/>
            <p:nvPr/>
          </p:nvSpPr>
          <p:spPr>
            <a:xfrm>
              <a:off x="6590122" y="1230483"/>
              <a:ext cx="9249" cy="394630"/>
            </a:xfrm>
            <a:custGeom>
              <a:avLst/>
              <a:gdLst/>
              <a:ahLst/>
              <a:cxnLst/>
              <a:rect l="l" t="t" r="r" b="b"/>
              <a:pathLst>
                <a:path w="305" h="13162" extrusionOk="0">
                  <a:moveTo>
                    <a:pt x="0" y="0"/>
                  </a:moveTo>
                  <a:lnTo>
                    <a:pt x="0" y="13161"/>
                  </a:lnTo>
                  <a:lnTo>
                    <a:pt x="304" y="1316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2"/>
            <p:cNvSpPr/>
            <p:nvPr/>
          </p:nvSpPr>
          <p:spPr>
            <a:xfrm>
              <a:off x="6559705" y="1353498"/>
              <a:ext cx="71901" cy="148593"/>
            </a:xfrm>
            <a:custGeom>
              <a:avLst/>
              <a:gdLst/>
              <a:ahLst/>
              <a:cxnLst/>
              <a:rect l="l" t="t" r="r" b="b"/>
              <a:pathLst>
                <a:path w="2371" h="4956" extrusionOk="0">
                  <a:moveTo>
                    <a:pt x="0" y="1"/>
                  </a:moveTo>
                  <a:lnTo>
                    <a:pt x="0" y="4955"/>
                  </a:lnTo>
                  <a:lnTo>
                    <a:pt x="2371" y="495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2"/>
            <p:cNvSpPr/>
            <p:nvPr/>
          </p:nvSpPr>
          <p:spPr>
            <a:xfrm>
              <a:off x="6473032" y="1330712"/>
              <a:ext cx="9249" cy="479390"/>
            </a:xfrm>
            <a:custGeom>
              <a:avLst/>
              <a:gdLst/>
              <a:ahLst/>
              <a:cxnLst/>
              <a:rect l="l" t="t" r="r" b="b"/>
              <a:pathLst>
                <a:path w="305" h="15989" extrusionOk="0">
                  <a:moveTo>
                    <a:pt x="1" y="1"/>
                  </a:moveTo>
                  <a:lnTo>
                    <a:pt x="1" y="15989"/>
                  </a:lnTo>
                  <a:lnTo>
                    <a:pt x="305" y="1598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2"/>
            <p:cNvSpPr/>
            <p:nvPr/>
          </p:nvSpPr>
          <p:spPr>
            <a:xfrm>
              <a:off x="6441705" y="1452828"/>
              <a:ext cx="72841" cy="277068"/>
            </a:xfrm>
            <a:custGeom>
              <a:avLst/>
              <a:gdLst/>
              <a:ahLst/>
              <a:cxnLst/>
              <a:rect l="l" t="t" r="r" b="b"/>
              <a:pathLst>
                <a:path w="2402" h="9241" extrusionOk="0">
                  <a:moveTo>
                    <a:pt x="0" y="1"/>
                  </a:moveTo>
                  <a:lnTo>
                    <a:pt x="0" y="9241"/>
                  </a:lnTo>
                  <a:lnTo>
                    <a:pt x="2402" y="9241"/>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2"/>
            <p:cNvSpPr/>
            <p:nvPr/>
          </p:nvSpPr>
          <p:spPr>
            <a:xfrm>
              <a:off x="6355971" y="1330712"/>
              <a:ext cx="9249" cy="332686"/>
            </a:xfrm>
            <a:custGeom>
              <a:avLst/>
              <a:gdLst/>
              <a:ahLst/>
              <a:cxnLst/>
              <a:rect l="l" t="t" r="r" b="b"/>
              <a:pathLst>
                <a:path w="305" h="11096" extrusionOk="0">
                  <a:moveTo>
                    <a:pt x="1" y="1"/>
                  </a:moveTo>
                  <a:lnTo>
                    <a:pt x="1" y="11095"/>
                  </a:lnTo>
                  <a:lnTo>
                    <a:pt x="305" y="11095"/>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2"/>
            <p:cNvSpPr/>
            <p:nvPr/>
          </p:nvSpPr>
          <p:spPr>
            <a:xfrm>
              <a:off x="6324644" y="1452828"/>
              <a:ext cx="71901" cy="135821"/>
            </a:xfrm>
            <a:custGeom>
              <a:avLst/>
              <a:gdLst/>
              <a:ahLst/>
              <a:cxnLst/>
              <a:rect l="l" t="t" r="r" b="b"/>
              <a:pathLst>
                <a:path w="2371" h="4530" extrusionOk="0">
                  <a:moveTo>
                    <a:pt x="0" y="1"/>
                  </a:moveTo>
                  <a:lnTo>
                    <a:pt x="0" y="4530"/>
                  </a:lnTo>
                  <a:lnTo>
                    <a:pt x="2371" y="4530"/>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2"/>
            <p:cNvSpPr/>
            <p:nvPr/>
          </p:nvSpPr>
          <p:spPr>
            <a:xfrm>
              <a:off x="6238911" y="1278783"/>
              <a:ext cx="9249" cy="348157"/>
            </a:xfrm>
            <a:custGeom>
              <a:avLst/>
              <a:gdLst/>
              <a:ahLst/>
              <a:cxnLst/>
              <a:rect l="l" t="t" r="r" b="b"/>
              <a:pathLst>
                <a:path w="305" h="11612" extrusionOk="0">
                  <a:moveTo>
                    <a:pt x="0" y="0"/>
                  </a:moveTo>
                  <a:lnTo>
                    <a:pt x="0" y="11611"/>
                  </a:lnTo>
                  <a:lnTo>
                    <a:pt x="304" y="1161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2"/>
            <p:cNvSpPr/>
            <p:nvPr/>
          </p:nvSpPr>
          <p:spPr>
            <a:xfrm>
              <a:off x="6206644" y="1400900"/>
              <a:ext cx="72841" cy="101191"/>
            </a:xfrm>
            <a:custGeom>
              <a:avLst/>
              <a:gdLst/>
              <a:ahLst/>
              <a:cxnLst/>
              <a:rect l="l" t="t" r="r" b="b"/>
              <a:pathLst>
                <a:path w="2402" h="3375" extrusionOk="0">
                  <a:moveTo>
                    <a:pt x="0" y="0"/>
                  </a:moveTo>
                  <a:lnTo>
                    <a:pt x="0" y="3374"/>
                  </a:lnTo>
                  <a:lnTo>
                    <a:pt x="2402" y="3374"/>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2"/>
            <p:cNvSpPr/>
            <p:nvPr/>
          </p:nvSpPr>
          <p:spPr>
            <a:xfrm>
              <a:off x="6121851" y="1330712"/>
              <a:ext cx="9249" cy="665312"/>
            </a:xfrm>
            <a:custGeom>
              <a:avLst/>
              <a:gdLst/>
              <a:ahLst/>
              <a:cxnLst/>
              <a:rect l="l" t="t" r="r" b="b"/>
              <a:pathLst>
                <a:path w="305" h="22190" extrusionOk="0">
                  <a:moveTo>
                    <a:pt x="0" y="1"/>
                  </a:moveTo>
                  <a:lnTo>
                    <a:pt x="0" y="22189"/>
                  </a:lnTo>
                  <a:lnTo>
                    <a:pt x="304" y="2218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2"/>
            <p:cNvSpPr/>
            <p:nvPr/>
          </p:nvSpPr>
          <p:spPr>
            <a:xfrm>
              <a:off x="6089583" y="1452828"/>
              <a:ext cx="71931" cy="471205"/>
            </a:xfrm>
            <a:custGeom>
              <a:avLst/>
              <a:gdLst/>
              <a:ahLst/>
              <a:cxnLst/>
              <a:rect l="l" t="t" r="r" b="b"/>
              <a:pathLst>
                <a:path w="2372" h="15716" extrusionOk="0">
                  <a:moveTo>
                    <a:pt x="0" y="1"/>
                  </a:moveTo>
                  <a:lnTo>
                    <a:pt x="0" y="15715"/>
                  </a:lnTo>
                  <a:lnTo>
                    <a:pt x="2371" y="1571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2"/>
            <p:cNvSpPr/>
            <p:nvPr/>
          </p:nvSpPr>
          <p:spPr>
            <a:xfrm>
              <a:off x="6003850" y="1517529"/>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2"/>
            <p:cNvSpPr/>
            <p:nvPr/>
          </p:nvSpPr>
          <p:spPr>
            <a:xfrm>
              <a:off x="5971583" y="1640575"/>
              <a:ext cx="72841" cy="276139"/>
            </a:xfrm>
            <a:custGeom>
              <a:avLst/>
              <a:gdLst/>
              <a:ahLst/>
              <a:cxnLst/>
              <a:rect l="l" t="t" r="r" b="b"/>
              <a:pathLst>
                <a:path w="2402" h="9210" extrusionOk="0">
                  <a:moveTo>
                    <a:pt x="1" y="0"/>
                  </a:moveTo>
                  <a:lnTo>
                    <a:pt x="1" y="9210"/>
                  </a:lnTo>
                  <a:lnTo>
                    <a:pt x="2402" y="9210"/>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2"/>
            <p:cNvSpPr/>
            <p:nvPr/>
          </p:nvSpPr>
          <p:spPr>
            <a:xfrm>
              <a:off x="5886790" y="1540316"/>
              <a:ext cx="9249" cy="594223"/>
            </a:xfrm>
            <a:custGeom>
              <a:avLst/>
              <a:gdLst/>
              <a:ahLst/>
              <a:cxnLst/>
              <a:rect l="l" t="t" r="r" b="b"/>
              <a:pathLst>
                <a:path w="305" h="19819" extrusionOk="0">
                  <a:moveTo>
                    <a:pt x="0" y="1"/>
                  </a:moveTo>
                  <a:lnTo>
                    <a:pt x="0" y="19819"/>
                  </a:lnTo>
                  <a:lnTo>
                    <a:pt x="304" y="1981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2"/>
            <p:cNvSpPr/>
            <p:nvPr/>
          </p:nvSpPr>
          <p:spPr>
            <a:xfrm>
              <a:off x="5855432" y="1651489"/>
              <a:ext cx="71931" cy="360030"/>
            </a:xfrm>
            <a:custGeom>
              <a:avLst/>
              <a:gdLst/>
              <a:ahLst/>
              <a:cxnLst/>
              <a:rect l="l" t="t" r="r" b="b"/>
              <a:pathLst>
                <a:path w="2372" h="12008" extrusionOk="0">
                  <a:moveTo>
                    <a:pt x="1" y="1"/>
                  </a:moveTo>
                  <a:lnTo>
                    <a:pt x="1" y="12007"/>
                  </a:lnTo>
                  <a:lnTo>
                    <a:pt x="2372" y="12007"/>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2"/>
            <p:cNvSpPr/>
            <p:nvPr/>
          </p:nvSpPr>
          <p:spPr>
            <a:xfrm>
              <a:off x="5768790" y="1880250"/>
              <a:ext cx="9249" cy="482119"/>
            </a:xfrm>
            <a:custGeom>
              <a:avLst/>
              <a:gdLst/>
              <a:ahLst/>
              <a:cxnLst/>
              <a:rect l="l" t="t" r="r" b="b"/>
              <a:pathLst>
                <a:path w="305" h="16080" extrusionOk="0">
                  <a:moveTo>
                    <a:pt x="1" y="0"/>
                  </a:moveTo>
                  <a:lnTo>
                    <a:pt x="1" y="16079"/>
                  </a:lnTo>
                  <a:lnTo>
                    <a:pt x="304" y="16079"/>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2"/>
            <p:cNvSpPr/>
            <p:nvPr/>
          </p:nvSpPr>
          <p:spPr>
            <a:xfrm>
              <a:off x="5737462" y="1963180"/>
              <a:ext cx="72841" cy="277068"/>
            </a:xfrm>
            <a:custGeom>
              <a:avLst/>
              <a:gdLst/>
              <a:ahLst/>
              <a:cxnLst/>
              <a:rect l="l" t="t" r="r" b="b"/>
              <a:pathLst>
                <a:path w="2402" h="9241" extrusionOk="0">
                  <a:moveTo>
                    <a:pt x="0" y="0"/>
                  </a:moveTo>
                  <a:lnTo>
                    <a:pt x="0" y="9240"/>
                  </a:lnTo>
                  <a:lnTo>
                    <a:pt x="2401" y="924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24" name="Google Shape;224;p22"/>
            <p:cNvCxnSpPr/>
            <p:nvPr/>
          </p:nvCxnSpPr>
          <p:spPr>
            <a:xfrm>
              <a:off x="5742350" y="268627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225" name="Google Shape;225;p22"/>
            <p:cNvCxnSpPr/>
            <p:nvPr/>
          </p:nvCxnSpPr>
          <p:spPr>
            <a:xfrm>
              <a:off x="5742350" y="2814350"/>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226" name="Google Shape;226;p22"/>
            <p:cNvCxnSpPr/>
            <p:nvPr/>
          </p:nvCxnSpPr>
          <p:spPr>
            <a:xfrm>
              <a:off x="5742350" y="294242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227" name="Google Shape;227;p22"/>
            <p:cNvCxnSpPr/>
            <p:nvPr/>
          </p:nvCxnSpPr>
          <p:spPr>
            <a:xfrm>
              <a:off x="5742350" y="3070500"/>
              <a:ext cx="2067600" cy="0"/>
            </a:xfrm>
            <a:prstGeom prst="straightConnector1">
              <a:avLst/>
            </a:prstGeom>
            <a:noFill/>
            <a:ln w="38100" cap="flat" cmpd="sng">
              <a:solidFill>
                <a:schemeClr val="accent3"/>
              </a:solidFill>
              <a:prstDash val="solid"/>
              <a:round/>
              <a:headEnd type="none" w="med" len="med"/>
              <a:tailEnd type="none" w="med" len="med"/>
            </a:ln>
          </p:spPr>
        </p:cxnSp>
      </p:grpSp>
      <p:grpSp>
        <p:nvGrpSpPr>
          <p:cNvPr id="228" name="Google Shape;228;p22"/>
          <p:cNvGrpSpPr/>
          <p:nvPr/>
        </p:nvGrpSpPr>
        <p:grpSpPr>
          <a:xfrm flipH="1">
            <a:off x="7028865" y="786113"/>
            <a:ext cx="1631747" cy="4228376"/>
            <a:chOff x="2626950" y="1936600"/>
            <a:chExt cx="1070700" cy="2774525"/>
          </a:xfrm>
        </p:grpSpPr>
        <p:sp>
          <p:nvSpPr>
            <p:cNvPr id="229" name="Google Shape;229;p22"/>
            <p:cNvSpPr/>
            <p:nvPr/>
          </p:nvSpPr>
          <p:spPr>
            <a:xfrm>
              <a:off x="3174825" y="4469450"/>
              <a:ext cx="104875" cy="159600"/>
            </a:xfrm>
            <a:custGeom>
              <a:avLst/>
              <a:gdLst/>
              <a:ahLst/>
              <a:cxnLst/>
              <a:rect l="l" t="t" r="r" b="b"/>
              <a:pathLst>
                <a:path w="4195" h="6384" extrusionOk="0">
                  <a:moveTo>
                    <a:pt x="3709" y="0"/>
                  </a:moveTo>
                  <a:lnTo>
                    <a:pt x="0" y="213"/>
                  </a:lnTo>
                  <a:lnTo>
                    <a:pt x="395" y="6384"/>
                  </a:lnTo>
                  <a:lnTo>
                    <a:pt x="4195" y="6384"/>
                  </a:lnTo>
                  <a:lnTo>
                    <a:pt x="370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2"/>
            <p:cNvSpPr/>
            <p:nvPr/>
          </p:nvSpPr>
          <p:spPr>
            <a:xfrm>
              <a:off x="2680125" y="4488450"/>
              <a:ext cx="102625" cy="137550"/>
            </a:xfrm>
            <a:custGeom>
              <a:avLst/>
              <a:gdLst/>
              <a:ahLst/>
              <a:cxnLst/>
              <a:rect l="l" t="t" r="r" b="b"/>
              <a:pathLst>
                <a:path w="4105" h="5502" extrusionOk="0">
                  <a:moveTo>
                    <a:pt x="639" y="0"/>
                  </a:moveTo>
                  <a:lnTo>
                    <a:pt x="1" y="5380"/>
                  </a:lnTo>
                  <a:lnTo>
                    <a:pt x="3739" y="5502"/>
                  </a:lnTo>
                  <a:lnTo>
                    <a:pt x="4104" y="487"/>
                  </a:lnTo>
                  <a:lnTo>
                    <a:pt x="63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2"/>
            <p:cNvSpPr/>
            <p:nvPr/>
          </p:nvSpPr>
          <p:spPr>
            <a:xfrm>
              <a:off x="2669500" y="3024150"/>
              <a:ext cx="613250" cy="1544100"/>
            </a:xfrm>
            <a:custGeom>
              <a:avLst/>
              <a:gdLst/>
              <a:ahLst/>
              <a:cxnLst/>
              <a:rect l="l" t="t" r="r" b="b"/>
              <a:pathLst>
                <a:path w="24530" h="61764" extrusionOk="0">
                  <a:moveTo>
                    <a:pt x="7447" y="0"/>
                  </a:moveTo>
                  <a:lnTo>
                    <a:pt x="0" y="61764"/>
                  </a:lnTo>
                  <a:lnTo>
                    <a:pt x="4560" y="61764"/>
                  </a:lnTo>
                  <a:lnTo>
                    <a:pt x="15411" y="16839"/>
                  </a:lnTo>
                  <a:lnTo>
                    <a:pt x="20001" y="61764"/>
                  </a:lnTo>
                  <a:lnTo>
                    <a:pt x="24530" y="61764"/>
                  </a:lnTo>
                  <a:lnTo>
                    <a:pt x="234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2"/>
            <p:cNvSpPr/>
            <p:nvPr/>
          </p:nvSpPr>
          <p:spPr>
            <a:xfrm>
              <a:off x="3535000" y="2312875"/>
              <a:ext cx="162650" cy="159600"/>
            </a:xfrm>
            <a:custGeom>
              <a:avLst/>
              <a:gdLst/>
              <a:ahLst/>
              <a:cxnLst/>
              <a:rect l="l" t="t" r="r" b="b"/>
              <a:pathLst>
                <a:path w="6506" h="6384" extrusionOk="0">
                  <a:moveTo>
                    <a:pt x="6171" y="1"/>
                  </a:moveTo>
                  <a:cubicBezTo>
                    <a:pt x="6171" y="1"/>
                    <a:pt x="3831" y="609"/>
                    <a:pt x="3284" y="761"/>
                  </a:cubicBezTo>
                  <a:cubicBezTo>
                    <a:pt x="2007" y="1095"/>
                    <a:pt x="1673" y="1703"/>
                    <a:pt x="1673" y="1703"/>
                  </a:cubicBezTo>
                  <a:cubicBezTo>
                    <a:pt x="1673" y="1703"/>
                    <a:pt x="1794" y="1277"/>
                    <a:pt x="1977" y="882"/>
                  </a:cubicBezTo>
                  <a:cubicBezTo>
                    <a:pt x="2159" y="457"/>
                    <a:pt x="1794" y="92"/>
                    <a:pt x="1794" y="92"/>
                  </a:cubicBezTo>
                  <a:cubicBezTo>
                    <a:pt x="1794" y="92"/>
                    <a:pt x="1338" y="730"/>
                    <a:pt x="1186" y="943"/>
                  </a:cubicBezTo>
                  <a:cubicBezTo>
                    <a:pt x="487" y="1977"/>
                    <a:pt x="609" y="2919"/>
                    <a:pt x="700" y="3618"/>
                  </a:cubicBezTo>
                  <a:cubicBezTo>
                    <a:pt x="761" y="4287"/>
                    <a:pt x="1" y="5746"/>
                    <a:pt x="1" y="5746"/>
                  </a:cubicBezTo>
                  <a:lnTo>
                    <a:pt x="1946" y="6384"/>
                  </a:lnTo>
                  <a:cubicBezTo>
                    <a:pt x="1946" y="6384"/>
                    <a:pt x="2463" y="4591"/>
                    <a:pt x="2767" y="4104"/>
                  </a:cubicBezTo>
                  <a:cubicBezTo>
                    <a:pt x="3040" y="3739"/>
                    <a:pt x="4104" y="3162"/>
                    <a:pt x="4803" y="2736"/>
                  </a:cubicBezTo>
                  <a:cubicBezTo>
                    <a:pt x="5563" y="2280"/>
                    <a:pt x="5259" y="2037"/>
                    <a:pt x="5259" y="2037"/>
                  </a:cubicBezTo>
                  <a:cubicBezTo>
                    <a:pt x="5958" y="1642"/>
                    <a:pt x="5594" y="1369"/>
                    <a:pt x="5594" y="1369"/>
                  </a:cubicBezTo>
                  <a:cubicBezTo>
                    <a:pt x="6110" y="1065"/>
                    <a:pt x="5806" y="761"/>
                    <a:pt x="5806" y="761"/>
                  </a:cubicBezTo>
                  <a:cubicBezTo>
                    <a:pt x="6414" y="457"/>
                    <a:pt x="6506" y="1"/>
                    <a:pt x="6171"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2"/>
            <p:cNvSpPr/>
            <p:nvPr/>
          </p:nvSpPr>
          <p:spPr>
            <a:xfrm>
              <a:off x="2767525" y="2290850"/>
              <a:ext cx="502300" cy="734825"/>
            </a:xfrm>
            <a:custGeom>
              <a:avLst/>
              <a:gdLst/>
              <a:ahLst/>
              <a:cxnLst/>
              <a:rect l="l" t="t" r="r" b="b"/>
              <a:pathLst>
                <a:path w="20092" h="29393" extrusionOk="0">
                  <a:moveTo>
                    <a:pt x="6779" y="0"/>
                  </a:moveTo>
                  <a:cubicBezTo>
                    <a:pt x="6779" y="0"/>
                    <a:pt x="2128" y="1368"/>
                    <a:pt x="1064" y="1642"/>
                  </a:cubicBezTo>
                  <a:cubicBezTo>
                    <a:pt x="0" y="1915"/>
                    <a:pt x="1064" y="8633"/>
                    <a:pt x="2523" y="16353"/>
                  </a:cubicBezTo>
                  <a:cubicBezTo>
                    <a:pt x="3952" y="24074"/>
                    <a:pt x="3526" y="29393"/>
                    <a:pt x="3526" y="29393"/>
                  </a:cubicBezTo>
                  <a:lnTo>
                    <a:pt x="19454" y="29393"/>
                  </a:lnTo>
                  <a:cubicBezTo>
                    <a:pt x="19454" y="29393"/>
                    <a:pt x="20092" y="4499"/>
                    <a:pt x="19757" y="3648"/>
                  </a:cubicBezTo>
                  <a:cubicBezTo>
                    <a:pt x="19089" y="2128"/>
                    <a:pt x="12432" y="0"/>
                    <a:pt x="1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2"/>
            <p:cNvSpPr/>
            <p:nvPr/>
          </p:nvSpPr>
          <p:spPr>
            <a:xfrm>
              <a:off x="2948375" y="2153300"/>
              <a:ext cx="116275" cy="205200"/>
            </a:xfrm>
            <a:custGeom>
              <a:avLst/>
              <a:gdLst/>
              <a:ahLst/>
              <a:cxnLst/>
              <a:rect l="l" t="t" r="r" b="b"/>
              <a:pathLst>
                <a:path w="4651" h="8208" extrusionOk="0">
                  <a:moveTo>
                    <a:pt x="487" y="1"/>
                  </a:moveTo>
                  <a:cubicBezTo>
                    <a:pt x="487" y="1"/>
                    <a:pt x="639" y="3800"/>
                    <a:pt x="0" y="5350"/>
                  </a:cubicBezTo>
                  <a:lnTo>
                    <a:pt x="791" y="6901"/>
                  </a:lnTo>
                  <a:lnTo>
                    <a:pt x="2918" y="8208"/>
                  </a:lnTo>
                  <a:lnTo>
                    <a:pt x="4286" y="7174"/>
                  </a:lnTo>
                  <a:lnTo>
                    <a:pt x="4651" y="6019"/>
                  </a:lnTo>
                  <a:lnTo>
                    <a:pt x="4651" y="1"/>
                  </a:lnTo>
                  <a:close/>
                </a:path>
              </a:pathLst>
            </a:custGeom>
            <a:solidFill>
              <a:srgbClr val="FF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2"/>
            <p:cNvSpPr/>
            <p:nvPr/>
          </p:nvSpPr>
          <p:spPr>
            <a:xfrm>
              <a:off x="2912650" y="1985600"/>
              <a:ext cx="108700" cy="148875"/>
            </a:xfrm>
            <a:custGeom>
              <a:avLst/>
              <a:gdLst/>
              <a:ahLst/>
              <a:cxnLst/>
              <a:rect l="l" t="t" r="r" b="b"/>
              <a:pathLst>
                <a:path w="4348" h="5955" extrusionOk="0">
                  <a:moveTo>
                    <a:pt x="2252" y="0"/>
                  </a:moveTo>
                  <a:cubicBezTo>
                    <a:pt x="1953" y="0"/>
                    <a:pt x="1670" y="85"/>
                    <a:pt x="1460" y="295"/>
                  </a:cubicBezTo>
                  <a:cubicBezTo>
                    <a:pt x="1186" y="569"/>
                    <a:pt x="1065" y="934"/>
                    <a:pt x="913" y="1268"/>
                  </a:cubicBezTo>
                  <a:cubicBezTo>
                    <a:pt x="730" y="1663"/>
                    <a:pt x="426" y="1997"/>
                    <a:pt x="244" y="2393"/>
                  </a:cubicBezTo>
                  <a:cubicBezTo>
                    <a:pt x="1" y="2849"/>
                    <a:pt x="1" y="3396"/>
                    <a:pt x="214" y="3912"/>
                  </a:cubicBezTo>
                  <a:cubicBezTo>
                    <a:pt x="305" y="4216"/>
                    <a:pt x="548" y="4459"/>
                    <a:pt x="700" y="4824"/>
                  </a:cubicBezTo>
                  <a:cubicBezTo>
                    <a:pt x="822" y="5007"/>
                    <a:pt x="882" y="5280"/>
                    <a:pt x="1004" y="5463"/>
                  </a:cubicBezTo>
                  <a:cubicBezTo>
                    <a:pt x="1192" y="5840"/>
                    <a:pt x="1739" y="5954"/>
                    <a:pt x="2179" y="5954"/>
                  </a:cubicBezTo>
                  <a:cubicBezTo>
                    <a:pt x="2235" y="5954"/>
                    <a:pt x="2289" y="5952"/>
                    <a:pt x="2341" y="5949"/>
                  </a:cubicBezTo>
                  <a:cubicBezTo>
                    <a:pt x="2797" y="5918"/>
                    <a:pt x="3192" y="5736"/>
                    <a:pt x="3496" y="5371"/>
                  </a:cubicBezTo>
                  <a:cubicBezTo>
                    <a:pt x="3891" y="4976"/>
                    <a:pt x="4043" y="4399"/>
                    <a:pt x="4165" y="3821"/>
                  </a:cubicBezTo>
                  <a:cubicBezTo>
                    <a:pt x="4256" y="3213"/>
                    <a:pt x="4347" y="2575"/>
                    <a:pt x="4195" y="1967"/>
                  </a:cubicBezTo>
                  <a:cubicBezTo>
                    <a:pt x="4074" y="1420"/>
                    <a:pt x="3861" y="964"/>
                    <a:pt x="3466" y="599"/>
                  </a:cubicBezTo>
                  <a:cubicBezTo>
                    <a:pt x="3192" y="326"/>
                    <a:pt x="2888" y="113"/>
                    <a:pt x="2524" y="22"/>
                  </a:cubicBezTo>
                  <a:cubicBezTo>
                    <a:pt x="2433" y="8"/>
                    <a:pt x="2342" y="0"/>
                    <a:pt x="225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2"/>
            <p:cNvSpPr/>
            <p:nvPr/>
          </p:nvSpPr>
          <p:spPr>
            <a:xfrm>
              <a:off x="2959775" y="1998975"/>
              <a:ext cx="184675" cy="251625"/>
            </a:xfrm>
            <a:custGeom>
              <a:avLst/>
              <a:gdLst/>
              <a:ahLst/>
              <a:cxnLst/>
              <a:rect l="l" t="t" r="r" b="b"/>
              <a:pathLst>
                <a:path w="7387" h="10065" extrusionOk="0">
                  <a:moveTo>
                    <a:pt x="5173" y="0"/>
                  </a:moveTo>
                  <a:cubicBezTo>
                    <a:pt x="4759" y="0"/>
                    <a:pt x="4256" y="24"/>
                    <a:pt x="3678" y="95"/>
                  </a:cubicBezTo>
                  <a:cubicBezTo>
                    <a:pt x="1672" y="368"/>
                    <a:pt x="0" y="2192"/>
                    <a:pt x="365" y="5961"/>
                  </a:cubicBezTo>
                  <a:cubicBezTo>
                    <a:pt x="695" y="8909"/>
                    <a:pt x="2307" y="10064"/>
                    <a:pt x="3751" y="10064"/>
                  </a:cubicBezTo>
                  <a:cubicBezTo>
                    <a:pt x="4168" y="10064"/>
                    <a:pt x="4570" y="9968"/>
                    <a:pt x="4924" y="9791"/>
                  </a:cubicBezTo>
                  <a:cubicBezTo>
                    <a:pt x="7387" y="8575"/>
                    <a:pt x="6475" y="95"/>
                    <a:pt x="6475" y="95"/>
                  </a:cubicBezTo>
                  <a:cubicBezTo>
                    <a:pt x="6475" y="95"/>
                    <a:pt x="6002" y="0"/>
                    <a:pt x="5173" y="0"/>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2"/>
            <p:cNvSpPr/>
            <p:nvPr/>
          </p:nvSpPr>
          <p:spPr>
            <a:xfrm>
              <a:off x="2925575" y="2099850"/>
              <a:ext cx="44100" cy="57275"/>
            </a:xfrm>
            <a:custGeom>
              <a:avLst/>
              <a:gdLst/>
              <a:ahLst/>
              <a:cxnLst/>
              <a:rect l="l" t="t" r="r" b="b"/>
              <a:pathLst>
                <a:path w="1764" h="2291" extrusionOk="0">
                  <a:moveTo>
                    <a:pt x="1104" y="1"/>
                  </a:moveTo>
                  <a:cubicBezTo>
                    <a:pt x="933" y="1"/>
                    <a:pt x="740" y="72"/>
                    <a:pt x="548" y="285"/>
                  </a:cubicBezTo>
                  <a:cubicBezTo>
                    <a:pt x="1" y="923"/>
                    <a:pt x="1004" y="2230"/>
                    <a:pt x="1764" y="2291"/>
                  </a:cubicBezTo>
                  <a:lnTo>
                    <a:pt x="1703" y="285"/>
                  </a:lnTo>
                  <a:cubicBezTo>
                    <a:pt x="1703" y="285"/>
                    <a:pt x="1446" y="1"/>
                    <a:pt x="1104"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2"/>
            <p:cNvSpPr/>
            <p:nvPr/>
          </p:nvSpPr>
          <p:spPr>
            <a:xfrm>
              <a:off x="2945325" y="1936600"/>
              <a:ext cx="252325" cy="119300"/>
            </a:xfrm>
            <a:custGeom>
              <a:avLst/>
              <a:gdLst/>
              <a:ahLst/>
              <a:cxnLst/>
              <a:rect l="l" t="t" r="r" b="b"/>
              <a:pathLst>
                <a:path w="10093" h="4772" extrusionOk="0">
                  <a:moveTo>
                    <a:pt x="7646" y="1"/>
                  </a:moveTo>
                  <a:cubicBezTo>
                    <a:pt x="6796" y="1"/>
                    <a:pt x="5997" y="420"/>
                    <a:pt x="5199" y="705"/>
                  </a:cubicBezTo>
                  <a:cubicBezTo>
                    <a:pt x="4287" y="1039"/>
                    <a:pt x="3314" y="1222"/>
                    <a:pt x="2311" y="1222"/>
                  </a:cubicBezTo>
                  <a:cubicBezTo>
                    <a:pt x="1885" y="1222"/>
                    <a:pt x="1521" y="1222"/>
                    <a:pt x="1095" y="1313"/>
                  </a:cubicBezTo>
                  <a:cubicBezTo>
                    <a:pt x="730" y="1404"/>
                    <a:pt x="335" y="1647"/>
                    <a:pt x="183" y="2012"/>
                  </a:cubicBezTo>
                  <a:cubicBezTo>
                    <a:pt x="1" y="2529"/>
                    <a:pt x="305" y="2863"/>
                    <a:pt x="670" y="3167"/>
                  </a:cubicBezTo>
                  <a:cubicBezTo>
                    <a:pt x="1186" y="3441"/>
                    <a:pt x="1642" y="3745"/>
                    <a:pt x="2189" y="3805"/>
                  </a:cubicBezTo>
                  <a:cubicBezTo>
                    <a:pt x="2417" y="3851"/>
                    <a:pt x="2645" y="3851"/>
                    <a:pt x="2873" y="3851"/>
                  </a:cubicBezTo>
                  <a:cubicBezTo>
                    <a:pt x="3101" y="3851"/>
                    <a:pt x="3329" y="3851"/>
                    <a:pt x="3557" y="3897"/>
                  </a:cubicBezTo>
                  <a:cubicBezTo>
                    <a:pt x="4104" y="3957"/>
                    <a:pt x="4591" y="4201"/>
                    <a:pt x="5138" y="4383"/>
                  </a:cubicBezTo>
                  <a:cubicBezTo>
                    <a:pt x="5763" y="4608"/>
                    <a:pt x="6409" y="4771"/>
                    <a:pt x="7058" y="4771"/>
                  </a:cubicBezTo>
                  <a:cubicBezTo>
                    <a:pt x="7198" y="4771"/>
                    <a:pt x="7338" y="4764"/>
                    <a:pt x="7478" y="4748"/>
                  </a:cubicBezTo>
                  <a:cubicBezTo>
                    <a:pt x="8268" y="4687"/>
                    <a:pt x="9059" y="4292"/>
                    <a:pt x="9545" y="3653"/>
                  </a:cubicBezTo>
                  <a:cubicBezTo>
                    <a:pt x="10031" y="2985"/>
                    <a:pt x="10092" y="2073"/>
                    <a:pt x="9758" y="1343"/>
                  </a:cubicBezTo>
                  <a:cubicBezTo>
                    <a:pt x="9424" y="584"/>
                    <a:pt x="8664" y="36"/>
                    <a:pt x="7813" y="6"/>
                  </a:cubicBezTo>
                  <a:cubicBezTo>
                    <a:pt x="7757" y="2"/>
                    <a:pt x="7701" y="1"/>
                    <a:pt x="7646"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2"/>
            <p:cNvSpPr/>
            <p:nvPr/>
          </p:nvSpPr>
          <p:spPr>
            <a:xfrm>
              <a:off x="2937725" y="2275650"/>
              <a:ext cx="84375" cy="109400"/>
            </a:xfrm>
            <a:custGeom>
              <a:avLst/>
              <a:gdLst/>
              <a:ahLst/>
              <a:cxnLst/>
              <a:rect l="l" t="t" r="r" b="b"/>
              <a:pathLst>
                <a:path w="3375" h="4376" extrusionOk="0">
                  <a:moveTo>
                    <a:pt x="578" y="0"/>
                  </a:moveTo>
                  <a:lnTo>
                    <a:pt x="1" y="608"/>
                  </a:lnTo>
                  <a:cubicBezTo>
                    <a:pt x="1" y="608"/>
                    <a:pt x="122" y="1946"/>
                    <a:pt x="518" y="3101"/>
                  </a:cubicBezTo>
                  <a:cubicBezTo>
                    <a:pt x="869" y="4054"/>
                    <a:pt x="1406" y="4376"/>
                    <a:pt x="1921" y="4376"/>
                  </a:cubicBezTo>
                  <a:cubicBezTo>
                    <a:pt x="2653" y="4376"/>
                    <a:pt x="3339" y="3724"/>
                    <a:pt x="3375" y="3314"/>
                  </a:cubicBezTo>
                  <a:cubicBezTo>
                    <a:pt x="1095" y="1885"/>
                    <a:pt x="578"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2"/>
            <p:cNvSpPr/>
            <p:nvPr/>
          </p:nvSpPr>
          <p:spPr>
            <a:xfrm>
              <a:off x="3021325" y="2277925"/>
              <a:ext cx="66125" cy="104300"/>
            </a:xfrm>
            <a:custGeom>
              <a:avLst/>
              <a:gdLst/>
              <a:ahLst/>
              <a:cxnLst/>
              <a:rect l="l" t="t" r="r" b="b"/>
              <a:pathLst>
                <a:path w="2645" h="4172" extrusionOk="0">
                  <a:moveTo>
                    <a:pt x="1733" y="1"/>
                  </a:moveTo>
                  <a:cubicBezTo>
                    <a:pt x="1733" y="1"/>
                    <a:pt x="1703" y="2037"/>
                    <a:pt x="0" y="3223"/>
                  </a:cubicBezTo>
                  <a:cubicBezTo>
                    <a:pt x="46" y="3562"/>
                    <a:pt x="732" y="4172"/>
                    <a:pt x="1318" y="4172"/>
                  </a:cubicBezTo>
                  <a:cubicBezTo>
                    <a:pt x="1518" y="4172"/>
                    <a:pt x="1707" y="4100"/>
                    <a:pt x="1855" y="3922"/>
                  </a:cubicBezTo>
                  <a:cubicBezTo>
                    <a:pt x="2645" y="2858"/>
                    <a:pt x="2280" y="517"/>
                    <a:pt x="2280" y="517"/>
                  </a:cubicBezTo>
                  <a:lnTo>
                    <a:pt x="1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2"/>
            <p:cNvSpPr/>
            <p:nvPr/>
          </p:nvSpPr>
          <p:spPr>
            <a:xfrm>
              <a:off x="2626950" y="2338725"/>
              <a:ext cx="234050" cy="787275"/>
            </a:xfrm>
            <a:custGeom>
              <a:avLst/>
              <a:gdLst/>
              <a:ahLst/>
              <a:cxnLst/>
              <a:rect l="l" t="t" r="r" b="b"/>
              <a:pathLst>
                <a:path w="9362" h="31491" extrusionOk="0">
                  <a:moveTo>
                    <a:pt x="6474" y="0"/>
                  </a:moveTo>
                  <a:cubicBezTo>
                    <a:pt x="6474" y="0"/>
                    <a:pt x="4103" y="152"/>
                    <a:pt x="3009" y="4468"/>
                  </a:cubicBezTo>
                  <a:cubicBezTo>
                    <a:pt x="1915" y="8815"/>
                    <a:pt x="547" y="15928"/>
                    <a:pt x="152" y="18967"/>
                  </a:cubicBezTo>
                  <a:cubicBezTo>
                    <a:pt x="0" y="20244"/>
                    <a:pt x="6809" y="31490"/>
                    <a:pt x="6809" y="31490"/>
                  </a:cubicBezTo>
                  <a:cubicBezTo>
                    <a:pt x="6809" y="31490"/>
                    <a:pt x="8176" y="30274"/>
                    <a:pt x="9362" y="29241"/>
                  </a:cubicBezTo>
                  <a:cubicBezTo>
                    <a:pt x="9362" y="29241"/>
                    <a:pt x="5593" y="21399"/>
                    <a:pt x="5593" y="18511"/>
                  </a:cubicBezTo>
                  <a:cubicBezTo>
                    <a:pt x="5593" y="18511"/>
                    <a:pt x="8967" y="9119"/>
                    <a:pt x="9088" y="6262"/>
                  </a:cubicBezTo>
                  <a:cubicBezTo>
                    <a:pt x="9210" y="3313"/>
                    <a:pt x="9240" y="274"/>
                    <a:pt x="6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2"/>
            <p:cNvSpPr/>
            <p:nvPr/>
          </p:nvSpPr>
          <p:spPr>
            <a:xfrm>
              <a:off x="3138525" y="2380100"/>
              <a:ext cx="458050" cy="507300"/>
            </a:xfrm>
            <a:custGeom>
              <a:avLst/>
              <a:gdLst/>
              <a:ahLst/>
              <a:cxnLst/>
              <a:rect l="l" t="t" r="r" b="b"/>
              <a:pathLst>
                <a:path w="18322" h="20292" extrusionOk="0">
                  <a:moveTo>
                    <a:pt x="4009" y="0"/>
                  </a:moveTo>
                  <a:cubicBezTo>
                    <a:pt x="0" y="0"/>
                    <a:pt x="1088" y="4846"/>
                    <a:pt x="1513" y="5640"/>
                  </a:cubicBezTo>
                  <a:cubicBezTo>
                    <a:pt x="1908" y="6461"/>
                    <a:pt x="7197" y="13877"/>
                    <a:pt x="10237" y="17707"/>
                  </a:cubicBezTo>
                  <a:cubicBezTo>
                    <a:pt x="11740" y="19616"/>
                    <a:pt x="12916" y="20291"/>
                    <a:pt x="13790" y="20291"/>
                  </a:cubicBezTo>
                  <a:cubicBezTo>
                    <a:pt x="14685" y="20291"/>
                    <a:pt x="15264" y="19585"/>
                    <a:pt x="15556" y="18771"/>
                  </a:cubicBezTo>
                  <a:cubicBezTo>
                    <a:pt x="16133" y="17191"/>
                    <a:pt x="18322" y="2813"/>
                    <a:pt x="18322" y="2813"/>
                  </a:cubicBezTo>
                  <a:cubicBezTo>
                    <a:pt x="17736" y="1945"/>
                    <a:pt x="16870" y="1821"/>
                    <a:pt x="16424" y="1821"/>
                  </a:cubicBezTo>
                  <a:cubicBezTo>
                    <a:pt x="16245" y="1821"/>
                    <a:pt x="16133" y="1841"/>
                    <a:pt x="16133" y="1841"/>
                  </a:cubicBezTo>
                  <a:lnTo>
                    <a:pt x="12000" y="12479"/>
                  </a:lnTo>
                  <a:lnTo>
                    <a:pt x="10267" y="9348"/>
                  </a:lnTo>
                  <a:cubicBezTo>
                    <a:pt x="8535" y="6248"/>
                    <a:pt x="5829" y="230"/>
                    <a:pt x="4948" y="78"/>
                  </a:cubicBezTo>
                  <a:cubicBezTo>
                    <a:pt x="4607" y="25"/>
                    <a:pt x="4295" y="0"/>
                    <a:pt x="40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2"/>
            <p:cNvSpPr/>
            <p:nvPr/>
          </p:nvSpPr>
          <p:spPr>
            <a:xfrm>
              <a:off x="3151275" y="4618400"/>
              <a:ext cx="306250" cy="92725"/>
            </a:xfrm>
            <a:custGeom>
              <a:avLst/>
              <a:gdLst/>
              <a:ahLst/>
              <a:cxnLst/>
              <a:rect l="l" t="t" r="r" b="b"/>
              <a:pathLst>
                <a:path w="12250" h="3709" extrusionOk="0">
                  <a:moveTo>
                    <a:pt x="1337" y="0"/>
                  </a:moveTo>
                  <a:cubicBezTo>
                    <a:pt x="0" y="1733"/>
                    <a:pt x="1034" y="3678"/>
                    <a:pt x="1034" y="3708"/>
                  </a:cubicBezTo>
                  <a:lnTo>
                    <a:pt x="12250" y="3708"/>
                  </a:lnTo>
                  <a:cubicBezTo>
                    <a:pt x="10973" y="1246"/>
                    <a:pt x="7599" y="2432"/>
                    <a:pt x="6414" y="1216"/>
                  </a:cubicBezTo>
                  <a:cubicBezTo>
                    <a:pt x="5259" y="0"/>
                    <a:pt x="4863" y="0"/>
                    <a:pt x="4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2"/>
            <p:cNvSpPr/>
            <p:nvPr/>
          </p:nvSpPr>
          <p:spPr>
            <a:xfrm>
              <a:off x="2637575" y="4599850"/>
              <a:ext cx="153525" cy="110500"/>
            </a:xfrm>
            <a:custGeom>
              <a:avLst/>
              <a:gdLst/>
              <a:ahLst/>
              <a:cxnLst/>
              <a:rect l="l" t="t" r="r" b="b"/>
              <a:pathLst>
                <a:path w="6141" h="4420" extrusionOk="0">
                  <a:moveTo>
                    <a:pt x="3516" y="1"/>
                  </a:moveTo>
                  <a:cubicBezTo>
                    <a:pt x="2447" y="1"/>
                    <a:pt x="1386" y="325"/>
                    <a:pt x="1277" y="712"/>
                  </a:cubicBezTo>
                  <a:cubicBezTo>
                    <a:pt x="973" y="1958"/>
                    <a:pt x="1" y="3022"/>
                    <a:pt x="396" y="4420"/>
                  </a:cubicBezTo>
                  <a:lnTo>
                    <a:pt x="5837" y="4420"/>
                  </a:lnTo>
                  <a:cubicBezTo>
                    <a:pt x="5837" y="4420"/>
                    <a:pt x="6141" y="2779"/>
                    <a:pt x="5776" y="1137"/>
                  </a:cubicBezTo>
                  <a:cubicBezTo>
                    <a:pt x="5582" y="302"/>
                    <a:pt x="4546" y="1"/>
                    <a:pt x="3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2"/>
            <p:cNvSpPr/>
            <p:nvPr/>
          </p:nvSpPr>
          <p:spPr>
            <a:xfrm>
              <a:off x="2846550" y="3113050"/>
              <a:ext cx="96525" cy="127675"/>
            </a:xfrm>
            <a:custGeom>
              <a:avLst/>
              <a:gdLst/>
              <a:ahLst/>
              <a:cxnLst/>
              <a:rect l="l" t="t" r="r" b="b"/>
              <a:pathLst>
                <a:path w="3861" h="5107" extrusionOk="0">
                  <a:moveTo>
                    <a:pt x="3131" y="0"/>
                  </a:moveTo>
                  <a:lnTo>
                    <a:pt x="0" y="4621"/>
                  </a:lnTo>
                  <a:lnTo>
                    <a:pt x="700" y="5107"/>
                  </a:lnTo>
                  <a:lnTo>
                    <a:pt x="3861" y="48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2"/>
            <p:cNvSpPr/>
            <p:nvPr/>
          </p:nvSpPr>
          <p:spPr>
            <a:xfrm>
              <a:off x="2855675" y="3024150"/>
              <a:ext cx="398950" cy="28900"/>
            </a:xfrm>
            <a:custGeom>
              <a:avLst/>
              <a:gdLst/>
              <a:ahLst/>
              <a:cxnLst/>
              <a:rect l="l" t="t" r="r" b="b"/>
              <a:pathLst>
                <a:path w="15958" h="1156" extrusionOk="0">
                  <a:moveTo>
                    <a:pt x="0" y="0"/>
                  </a:moveTo>
                  <a:lnTo>
                    <a:pt x="0" y="1155"/>
                  </a:lnTo>
                  <a:lnTo>
                    <a:pt x="15958" y="1155"/>
                  </a:lnTo>
                  <a:lnTo>
                    <a:pt x="1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2"/>
            <p:cNvSpPr/>
            <p:nvPr/>
          </p:nvSpPr>
          <p:spPr>
            <a:xfrm>
              <a:off x="3054750" y="3237675"/>
              <a:ext cx="55500" cy="392125"/>
            </a:xfrm>
            <a:custGeom>
              <a:avLst/>
              <a:gdLst/>
              <a:ahLst/>
              <a:cxnLst/>
              <a:rect l="l" t="t" r="r" b="b"/>
              <a:pathLst>
                <a:path w="2220" h="15685" extrusionOk="0">
                  <a:moveTo>
                    <a:pt x="2220" y="0"/>
                  </a:moveTo>
                  <a:lnTo>
                    <a:pt x="1" y="8298"/>
                  </a:lnTo>
                  <a:lnTo>
                    <a:pt x="761" y="15684"/>
                  </a:lnTo>
                  <a:lnTo>
                    <a:pt x="2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2"/>
            <p:cNvSpPr/>
            <p:nvPr/>
          </p:nvSpPr>
          <p:spPr>
            <a:xfrm>
              <a:off x="3263725" y="2494500"/>
              <a:ext cx="36500" cy="202900"/>
            </a:xfrm>
            <a:custGeom>
              <a:avLst/>
              <a:gdLst/>
              <a:ahLst/>
              <a:cxnLst/>
              <a:rect l="l" t="t" r="r" b="b"/>
              <a:pathLst>
                <a:path w="1460" h="8116" extrusionOk="0">
                  <a:moveTo>
                    <a:pt x="61" y="0"/>
                  </a:moveTo>
                  <a:lnTo>
                    <a:pt x="1" y="6079"/>
                  </a:lnTo>
                  <a:lnTo>
                    <a:pt x="1460" y="8116"/>
                  </a:lnTo>
                  <a:lnTo>
                    <a:pt x="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2"/>
            <p:cNvSpPr/>
            <p:nvPr/>
          </p:nvSpPr>
          <p:spPr>
            <a:xfrm>
              <a:off x="2819950" y="2545400"/>
              <a:ext cx="25875" cy="184675"/>
            </a:xfrm>
            <a:custGeom>
              <a:avLst/>
              <a:gdLst/>
              <a:ahLst/>
              <a:cxnLst/>
              <a:rect l="l" t="t" r="r" b="b"/>
              <a:pathLst>
                <a:path w="1035" h="7387" extrusionOk="0">
                  <a:moveTo>
                    <a:pt x="1034" y="1"/>
                  </a:moveTo>
                  <a:lnTo>
                    <a:pt x="1" y="3770"/>
                  </a:lnTo>
                  <a:cubicBezTo>
                    <a:pt x="31" y="4165"/>
                    <a:pt x="639" y="7387"/>
                    <a:pt x="639" y="7387"/>
                  </a:cubicBez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0" name="Google Shape;250;p22"/>
          <p:cNvGrpSpPr/>
          <p:nvPr/>
        </p:nvGrpSpPr>
        <p:grpSpPr>
          <a:xfrm>
            <a:off x="6316525" y="3565617"/>
            <a:ext cx="909501" cy="1446812"/>
            <a:chOff x="3043200" y="3565617"/>
            <a:chExt cx="909501" cy="1446812"/>
          </a:xfrm>
        </p:grpSpPr>
        <p:grpSp>
          <p:nvGrpSpPr>
            <p:cNvPr id="251" name="Google Shape;251;p22"/>
            <p:cNvGrpSpPr/>
            <p:nvPr/>
          </p:nvGrpSpPr>
          <p:grpSpPr>
            <a:xfrm flipH="1">
              <a:off x="3130058" y="4324231"/>
              <a:ext cx="418668" cy="447215"/>
              <a:chOff x="4986400" y="4180450"/>
              <a:chExt cx="281950" cy="301175"/>
            </a:xfrm>
          </p:grpSpPr>
          <p:sp>
            <p:nvSpPr>
              <p:cNvPr id="252" name="Google Shape;252;p22"/>
              <p:cNvSpPr/>
              <p:nvPr/>
            </p:nvSpPr>
            <p:spPr>
              <a:xfrm>
                <a:off x="5030475" y="4180450"/>
                <a:ext cx="237875" cy="123050"/>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2"/>
              <p:cNvSpPr/>
              <p:nvPr/>
            </p:nvSpPr>
            <p:spPr>
              <a:xfrm>
                <a:off x="4986400" y="4213375"/>
                <a:ext cx="155050" cy="268250"/>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4" name="Google Shape;254;p22"/>
            <p:cNvSpPr/>
            <p:nvPr/>
          </p:nvSpPr>
          <p:spPr>
            <a:xfrm>
              <a:off x="3043200" y="3658758"/>
              <a:ext cx="479586" cy="465368"/>
            </a:xfrm>
            <a:custGeom>
              <a:avLst/>
              <a:gdLst/>
              <a:ahLst/>
              <a:cxnLst/>
              <a:rect l="l" t="t" r="r" b="b"/>
              <a:pathLst>
                <a:path w="12919" h="12536" extrusionOk="0">
                  <a:moveTo>
                    <a:pt x="3033" y="0"/>
                  </a:moveTo>
                  <a:cubicBezTo>
                    <a:pt x="2401" y="0"/>
                    <a:pt x="1771" y="108"/>
                    <a:pt x="1216" y="446"/>
                  </a:cubicBezTo>
                  <a:cubicBezTo>
                    <a:pt x="548" y="871"/>
                    <a:pt x="1" y="1570"/>
                    <a:pt x="1" y="2391"/>
                  </a:cubicBezTo>
                  <a:cubicBezTo>
                    <a:pt x="1" y="3364"/>
                    <a:pt x="700" y="4215"/>
                    <a:pt x="1460" y="4823"/>
                  </a:cubicBezTo>
                  <a:cubicBezTo>
                    <a:pt x="2219" y="5431"/>
                    <a:pt x="3071" y="5917"/>
                    <a:pt x="3678" y="6677"/>
                  </a:cubicBezTo>
                  <a:cubicBezTo>
                    <a:pt x="4438" y="7649"/>
                    <a:pt x="4682" y="8987"/>
                    <a:pt x="5289" y="10081"/>
                  </a:cubicBezTo>
                  <a:cubicBezTo>
                    <a:pt x="5897" y="11145"/>
                    <a:pt x="6870" y="11966"/>
                    <a:pt x="8055" y="12300"/>
                  </a:cubicBezTo>
                  <a:cubicBezTo>
                    <a:pt x="8504" y="12432"/>
                    <a:pt x="9096" y="12535"/>
                    <a:pt x="9687" y="12535"/>
                  </a:cubicBezTo>
                  <a:cubicBezTo>
                    <a:pt x="10457" y="12535"/>
                    <a:pt x="11225" y="12360"/>
                    <a:pt x="11673" y="11844"/>
                  </a:cubicBezTo>
                  <a:cubicBezTo>
                    <a:pt x="12554" y="10902"/>
                    <a:pt x="12919" y="9534"/>
                    <a:pt x="12767" y="8227"/>
                  </a:cubicBezTo>
                  <a:cubicBezTo>
                    <a:pt x="12615" y="6950"/>
                    <a:pt x="11946" y="5735"/>
                    <a:pt x="11065" y="4731"/>
                  </a:cubicBezTo>
                  <a:cubicBezTo>
                    <a:pt x="10183" y="3759"/>
                    <a:pt x="9119" y="2938"/>
                    <a:pt x="8055" y="2148"/>
                  </a:cubicBezTo>
                  <a:cubicBezTo>
                    <a:pt x="6688" y="1175"/>
                    <a:pt x="5198" y="203"/>
                    <a:pt x="3526" y="20"/>
                  </a:cubicBezTo>
                  <a:cubicBezTo>
                    <a:pt x="3363" y="8"/>
                    <a:pt x="3198" y="0"/>
                    <a:pt x="3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2"/>
            <p:cNvSpPr/>
            <p:nvPr/>
          </p:nvSpPr>
          <p:spPr>
            <a:xfrm>
              <a:off x="3506971" y="3565617"/>
              <a:ext cx="312571" cy="489572"/>
            </a:xfrm>
            <a:custGeom>
              <a:avLst/>
              <a:gdLst/>
              <a:ahLst/>
              <a:cxnLst/>
              <a:rect l="l" t="t" r="r" b="b"/>
              <a:pathLst>
                <a:path w="8420" h="13188" extrusionOk="0">
                  <a:moveTo>
                    <a:pt x="5372" y="0"/>
                  </a:moveTo>
                  <a:cubicBezTo>
                    <a:pt x="4329" y="0"/>
                    <a:pt x="3276" y="532"/>
                    <a:pt x="2705" y="1435"/>
                  </a:cubicBezTo>
                  <a:cubicBezTo>
                    <a:pt x="2067" y="2408"/>
                    <a:pt x="2006" y="3684"/>
                    <a:pt x="1642" y="4778"/>
                  </a:cubicBezTo>
                  <a:cubicBezTo>
                    <a:pt x="1246" y="5873"/>
                    <a:pt x="487" y="6815"/>
                    <a:pt x="243" y="7940"/>
                  </a:cubicBezTo>
                  <a:cubicBezTo>
                    <a:pt x="0" y="8912"/>
                    <a:pt x="152" y="9946"/>
                    <a:pt x="547" y="10858"/>
                  </a:cubicBezTo>
                  <a:cubicBezTo>
                    <a:pt x="821" y="11496"/>
                    <a:pt x="1338" y="12955"/>
                    <a:pt x="2128" y="13168"/>
                  </a:cubicBezTo>
                  <a:cubicBezTo>
                    <a:pt x="2183" y="13181"/>
                    <a:pt x="2239" y="13188"/>
                    <a:pt x="2294" y="13188"/>
                  </a:cubicBezTo>
                  <a:cubicBezTo>
                    <a:pt x="2603" y="13188"/>
                    <a:pt x="2908" y="12997"/>
                    <a:pt x="3192" y="12894"/>
                  </a:cubicBezTo>
                  <a:cubicBezTo>
                    <a:pt x="3739" y="12712"/>
                    <a:pt x="4225" y="12590"/>
                    <a:pt x="4712" y="12377"/>
                  </a:cubicBezTo>
                  <a:cubicBezTo>
                    <a:pt x="5745" y="11921"/>
                    <a:pt x="6535" y="11010"/>
                    <a:pt x="6900" y="9946"/>
                  </a:cubicBezTo>
                  <a:cubicBezTo>
                    <a:pt x="7265" y="8639"/>
                    <a:pt x="6991" y="7240"/>
                    <a:pt x="7356" y="5964"/>
                  </a:cubicBezTo>
                  <a:cubicBezTo>
                    <a:pt x="7569" y="5052"/>
                    <a:pt x="8146" y="4231"/>
                    <a:pt x="8268" y="3289"/>
                  </a:cubicBezTo>
                  <a:cubicBezTo>
                    <a:pt x="8420" y="1952"/>
                    <a:pt x="7538" y="553"/>
                    <a:pt x="6231" y="128"/>
                  </a:cubicBezTo>
                  <a:cubicBezTo>
                    <a:pt x="5953" y="42"/>
                    <a:pt x="5663" y="0"/>
                    <a:pt x="5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2"/>
            <p:cNvSpPr/>
            <p:nvPr/>
          </p:nvSpPr>
          <p:spPr>
            <a:xfrm>
              <a:off x="3599480" y="4367809"/>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2"/>
            <p:cNvSpPr/>
            <p:nvPr/>
          </p:nvSpPr>
          <p:spPr>
            <a:xfrm>
              <a:off x="3534033" y="4416700"/>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2"/>
            <p:cNvSpPr/>
            <p:nvPr/>
          </p:nvSpPr>
          <p:spPr>
            <a:xfrm>
              <a:off x="3506971" y="3752009"/>
              <a:ext cx="162522" cy="996368"/>
            </a:xfrm>
            <a:custGeom>
              <a:avLst/>
              <a:gdLst/>
              <a:ahLst/>
              <a:cxnLst/>
              <a:rect l="l" t="t" r="r" b="b"/>
              <a:pathLst>
                <a:path w="4378" h="26840" extrusionOk="0">
                  <a:moveTo>
                    <a:pt x="4104" y="1"/>
                  </a:moveTo>
                  <a:cubicBezTo>
                    <a:pt x="0" y="11125"/>
                    <a:pt x="821" y="26688"/>
                    <a:pt x="821" y="26840"/>
                  </a:cubicBezTo>
                  <a:lnTo>
                    <a:pt x="1064" y="26809"/>
                  </a:lnTo>
                  <a:cubicBezTo>
                    <a:pt x="1064" y="26657"/>
                    <a:pt x="304" y="11095"/>
                    <a:pt x="4377" y="92"/>
                  </a:cubicBez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2"/>
            <p:cNvSpPr/>
            <p:nvPr/>
          </p:nvSpPr>
          <p:spPr>
            <a:xfrm>
              <a:off x="3212441" y="3780222"/>
              <a:ext cx="339708" cy="624029"/>
            </a:xfrm>
            <a:custGeom>
              <a:avLst/>
              <a:gdLst/>
              <a:ahLst/>
              <a:cxnLst/>
              <a:rect l="l" t="t" r="r" b="b"/>
              <a:pathLst>
                <a:path w="9151" h="16810" extrusionOk="0">
                  <a:moveTo>
                    <a:pt x="153" y="0"/>
                  </a:moveTo>
                  <a:lnTo>
                    <a:pt x="1" y="244"/>
                  </a:lnTo>
                  <a:cubicBezTo>
                    <a:pt x="8937" y="6110"/>
                    <a:pt x="8846" y="16688"/>
                    <a:pt x="8846" y="16809"/>
                  </a:cubicBezTo>
                  <a:lnTo>
                    <a:pt x="9120" y="16809"/>
                  </a:lnTo>
                  <a:cubicBezTo>
                    <a:pt x="9120" y="16688"/>
                    <a:pt x="9150" y="5958"/>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2"/>
            <p:cNvSpPr/>
            <p:nvPr/>
          </p:nvSpPr>
          <p:spPr>
            <a:xfrm>
              <a:off x="3286946" y="4647924"/>
              <a:ext cx="502156" cy="364506"/>
            </a:xfrm>
            <a:custGeom>
              <a:avLst/>
              <a:gdLst/>
              <a:ahLst/>
              <a:cxnLst/>
              <a:rect l="l" t="t" r="r" b="b"/>
              <a:pathLst>
                <a:path w="13527" h="9819" extrusionOk="0">
                  <a:moveTo>
                    <a:pt x="973" y="1"/>
                  </a:moveTo>
                  <a:cubicBezTo>
                    <a:pt x="973" y="1"/>
                    <a:pt x="0" y="5077"/>
                    <a:pt x="2675" y="9818"/>
                  </a:cubicBezTo>
                  <a:lnTo>
                    <a:pt x="10882" y="9818"/>
                  </a:lnTo>
                  <a:cubicBezTo>
                    <a:pt x="13526" y="5077"/>
                    <a:pt x="12584" y="1"/>
                    <a:pt x="1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2"/>
            <p:cNvSpPr/>
            <p:nvPr/>
          </p:nvSpPr>
          <p:spPr>
            <a:xfrm>
              <a:off x="3295967" y="4647924"/>
              <a:ext cx="487493" cy="76769"/>
            </a:xfrm>
            <a:custGeom>
              <a:avLst/>
              <a:gdLst/>
              <a:ahLst/>
              <a:cxnLst/>
              <a:rect l="l" t="t" r="r" b="b"/>
              <a:pathLst>
                <a:path w="13132" h="2068" extrusionOk="0">
                  <a:moveTo>
                    <a:pt x="152" y="1"/>
                  </a:moveTo>
                  <a:cubicBezTo>
                    <a:pt x="152" y="1"/>
                    <a:pt x="31" y="821"/>
                    <a:pt x="0" y="2068"/>
                  </a:cubicBezTo>
                  <a:lnTo>
                    <a:pt x="13131" y="2068"/>
                  </a:lnTo>
                  <a:cubicBezTo>
                    <a:pt x="13101" y="761"/>
                    <a:pt x="12979"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2"/>
            <p:cNvSpPr/>
            <p:nvPr/>
          </p:nvSpPr>
          <p:spPr>
            <a:xfrm>
              <a:off x="3599480" y="4026584"/>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2"/>
            <p:cNvSpPr/>
            <p:nvPr/>
          </p:nvSpPr>
          <p:spPr>
            <a:xfrm>
              <a:off x="3534033" y="4075475"/>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72"/>
        <p:cNvGrpSpPr/>
        <p:nvPr/>
      </p:nvGrpSpPr>
      <p:grpSpPr>
        <a:xfrm>
          <a:off x="0" y="0"/>
          <a:ext cx="0" cy="0"/>
          <a:chOff x="0" y="0"/>
          <a:chExt cx="0" cy="0"/>
        </a:xfrm>
      </p:grpSpPr>
      <p:sp>
        <p:nvSpPr>
          <p:cNvPr id="673" name="Google Shape;673;p40"/>
          <p:cNvSpPr txBox="1">
            <a:spLocks noGrp="1"/>
          </p:cNvSpPr>
          <p:nvPr>
            <p:ph type="subTitle" idx="4"/>
          </p:nvPr>
        </p:nvSpPr>
        <p:spPr>
          <a:xfrm>
            <a:off x="2997755" y="3400300"/>
            <a:ext cx="33507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GridSearchCV</a:t>
            </a:r>
            <a:endParaRPr/>
          </a:p>
        </p:txBody>
      </p:sp>
      <p:sp>
        <p:nvSpPr>
          <p:cNvPr id="674" name="Google Shape;674;p40"/>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Hyperparameter Tuning</a:t>
            </a:r>
            <a:endParaRPr/>
          </a:p>
        </p:txBody>
      </p:sp>
      <p:sp>
        <p:nvSpPr>
          <p:cNvPr id="675" name="Google Shape;675;p40"/>
          <p:cNvSpPr txBox="1">
            <a:spLocks noGrp="1"/>
          </p:cNvSpPr>
          <p:nvPr>
            <p:ph type="subTitle" idx="3"/>
          </p:nvPr>
        </p:nvSpPr>
        <p:spPr>
          <a:xfrm>
            <a:off x="212770" y="3551175"/>
            <a:ext cx="33507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Defining the </a:t>
            </a:r>
            <a:endParaRPr/>
          </a:p>
          <a:p>
            <a:pPr marL="0" lvl="0" indent="0" algn="ctr" rtl="0">
              <a:spcBef>
                <a:spcPts val="0"/>
              </a:spcBef>
              <a:spcAft>
                <a:spcPts val="0"/>
              </a:spcAft>
              <a:buNone/>
            </a:pPr>
            <a:r>
              <a:rPr lang="en"/>
              <a:t>Parameter Grid</a:t>
            </a:r>
            <a:endParaRPr/>
          </a:p>
        </p:txBody>
      </p:sp>
      <p:pic>
        <p:nvPicPr>
          <p:cNvPr id="676" name="Google Shape;676;p40"/>
          <p:cNvPicPr preferRelativeResize="0"/>
          <p:nvPr/>
        </p:nvPicPr>
        <p:blipFill>
          <a:blip r:embed="rId3">
            <a:alphaModFix/>
          </a:blip>
          <a:stretch>
            <a:fillRect/>
          </a:stretch>
        </p:blipFill>
        <p:spPr>
          <a:xfrm>
            <a:off x="440200" y="1520475"/>
            <a:ext cx="2895851" cy="1471538"/>
          </a:xfrm>
          <a:prstGeom prst="rect">
            <a:avLst/>
          </a:prstGeom>
          <a:noFill/>
          <a:ln>
            <a:noFill/>
          </a:ln>
        </p:spPr>
      </p:pic>
      <p:sp>
        <p:nvSpPr>
          <p:cNvPr id="677" name="Google Shape;677;p40"/>
          <p:cNvSpPr txBox="1">
            <a:spLocks noGrp="1"/>
          </p:cNvSpPr>
          <p:nvPr>
            <p:ph type="subTitle" idx="4"/>
          </p:nvPr>
        </p:nvSpPr>
        <p:spPr>
          <a:xfrm>
            <a:off x="6114600" y="3400300"/>
            <a:ext cx="2309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Best Parameters</a:t>
            </a:r>
            <a:endParaRPr/>
          </a:p>
        </p:txBody>
      </p:sp>
      <p:sp>
        <p:nvSpPr>
          <p:cNvPr id="678" name="Google Shape;678;p40"/>
          <p:cNvSpPr txBox="1"/>
          <p:nvPr/>
        </p:nvSpPr>
        <p:spPr>
          <a:xfrm>
            <a:off x="6213000" y="1520475"/>
            <a:ext cx="2211000" cy="178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Open Sans"/>
                <a:ea typeface="Open Sans"/>
                <a:cs typeface="Open Sans"/>
                <a:sym typeface="Open Sans"/>
              </a:rPr>
              <a:t>'colsample_bytree': 1.0, 'gamma': 0, 'learning_rate': 0.05, 'max_depth': 3, 'n_estimators': 100, 'reg_alpha': 0, 'reg_lambda': 10, 'subsample': 0.6</a:t>
            </a:r>
            <a:endParaRPr sz="1300" b="1">
              <a:solidFill>
                <a:schemeClr val="dk1"/>
              </a:solidFill>
              <a:latin typeface="Open Sans"/>
              <a:ea typeface="Open Sans"/>
              <a:cs typeface="Open Sans"/>
              <a:sym typeface="Open Sans"/>
            </a:endParaRPr>
          </a:p>
        </p:txBody>
      </p:sp>
      <p:sp>
        <p:nvSpPr>
          <p:cNvPr id="679" name="Google Shape;679;p40"/>
          <p:cNvSpPr txBox="1"/>
          <p:nvPr/>
        </p:nvSpPr>
        <p:spPr>
          <a:xfrm>
            <a:off x="3414750" y="1765500"/>
            <a:ext cx="2516700" cy="14775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Clr>
                <a:schemeClr val="dk1"/>
              </a:buClr>
              <a:buSzPts val="1400"/>
              <a:buFont typeface="Open Sans"/>
              <a:buChar char="●"/>
            </a:pPr>
            <a:r>
              <a:rPr lang="en" b="1">
                <a:solidFill>
                  <a:schemeClr val="dk1"/>
                </a:solidFill>
                <a:latin typeface="Open Sans"/>
                <a:ea typeface="Open Sans"/>
                <a:cs typeface="Open Sans"/>
                <a:sym typeface="Open Sans"/>
              </a:rPr>
              <a:t>4374</a:t>
            </a:r>
            <a:r>
              <a:rPr lang="en">
                <a:solidFill>
                  <a:schemeClr val="dk1"/>
                </a:solidFill>
                <a:latin typeface="Open Sans"/>
                <a:ea typeface="Open Sans"/>
                <a:cs typeface="Open Sans"/>
                <a:sym typeface="Open Sans"/>
              </a:rPr>
              <a:t> Permutations </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b="1">
                <a:solidFill>
                  <a:schemeClr val="dk1"/>
                </a:solidFill>
                <a:latin typeface="Open Sans"/>
                <a:ea typeface="Open Sans"/>
                <a:cs typeface="Open Sans"/>
                <a:sym typeface="Open Sans"/>
              </a:rPr>
              <a:t>13122</a:t>
            </a:r>
            <a:r>
              <a:rPr lang="en">
                <a:solidFill>
                  <a:schemeClr val="dk1"/>
                </a:solidFill>
                <a:latin typeface="Open Sans"/>
                <a:ea typeface="Open Sans"/>
                <a:cs typeface="Open Sans"/>
                <a:sym typeface="Open Sans"/>
              </a:rPr>
              <a:t> Total Fits (3 Fold)</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40 Minutes of Training Time</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GPU Utilisation</a:t>
            </a:r>
            <a:endParaRPr>
              <a:solidFill>
                <a:schemeClr val="dk1"/>
              </a:solidFill>
              <a:latin typeface="Open Sans"/>
              <a:ea typeface="Open Sans"/>
              <a:cs typeface="Open Sans"/>
              <a:sym typeface="Open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84"/>
        <p:cNvGrpSpPr/>
        <p:nvPr/>
      </p:nvGrpSpPr>
      <p:grpSpPr>
        <a:xfrm>
          <a:off x="0" y="0"/>
          <a:ext cx="0" cy="0"/>
          <a:chOff x="0" y="0"/>
          <a:chExt cx="0" cy="0"/>
        </a:xfrm>
      </p:grpSpPr>
      <p:sp>
        <p:nvSpPr>
          <p:cNvPr id="685" name="Google Shape;685;p41"/>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Ground Truth and Predictions Comparison</a:t>
            </a:r>
            <a:endParaRPr/>
          </a:p>
        </p:txBody>
      </p:sp>
      <p:pic>
        <p:nvPicPr>
          <p:cNvPr id="686" name="Google Shape;686;p41"/>
          <p:cNvPicPr preferRelativeResize="0"/>
          <p:nvPr/>
        </p:nvPicPr>
        <p:blipFill>
          <a:blip r:embed="rId3">
            <a:alphaModFix/>
          </a:blip>
          <a:stretch>
            <a:fillRect/>
          </a:stretch>
        </p:blipFill>
        <p:spPr>
          <a:xfrm>
            <a:off x="224550" y="1798800"/>
            <a:ext cx="3745451" cy="2050800"/>
          </a:xfrm>
          <a:prstGeom prst="rect">
            <a:avLst/>
          </a:prstGeom>
          <a:noFill/>
          <a:ln>
            <a:noFill/>
          </a:ln>
        </p:spPr>
      </p:pic>
      <p:sp>
        <p:nvSpPr>
          <p:cNvPr id="687" name="Google Shape;687;p41"/>
          <p:cNvSpPr txBox="1"/>
          <p:nvPr/>
        </p:nvSpPr>
        <p:spPr>
          <a:xfrm>
            <a:off x="1176650" y="3926050"/>
            <a:ext cx="2033100" cy="6156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b="1">
                <a:solidFill>
                  <a:schemeClr val="dk1"/>
                </a:solidFill>
                <a:latin typeface="Open Sans"/>
                <a:ea typeface="Open Sans"/>
                <a:cs typeface="Open Sans"/>
                <a:sym typeface="Open Sans"/>
              </a:rPr>
              <a:t>Validation Set</a:t>
            </a:r>
            <a:endParaRPr b="1">
              <a:solidFill>
                <a:schemeClr val="dk1"/>
              </a:solidFill>
              <a:latin typeface="Open Sans"/>
              <a:ea typeface="Open Sans"/>
              <a:cs typeface="Open Sans"/>
              <a:sym typeface="Open Sans"/>
            </a:endParaRPr>
          </a:p>
          <a:p>
            <a:pPr marL="457200" lvl="0" indent="0" algn="l" rtl="0">
              <a:spcBef>
                <a:spcPts val="0"/>
              </a:spcBef>
              <a:spcAft>
                <a:spcPts val="0"/>
              </a:spcAft>
              <a:buNone/>
            </a:pPr>
            <a:r>
              <a:rPr lang="en">
                <a:solidFill>
                  <a:schemeClr val="dk1"/>
                </a:solidFill>
                <a:latin typeface="Open Sans"/>
                <a:ea typeface="Open Sans"/>
                <a:cs typeface="Open Sans"/>
                <a:sym typeface="Open Sans"/>
              </a:rPr>
              <a:t>MSE: 0.0468</a:t>
            </a:r>
            <a:endParaRPr>
              <a:solidFill>
                <a:schemeClr val="dk1"/>
              </a:solidFill>
              <a:latin typeface="Open Sans"/>
              <a:ea typeface="Open Sans"/>
              <a:cs typeface="Open Sans"/>
              <a:sym typeface="Open Sans"/>
            </a:endParaRPr>
          </a:p>
        </p:txBody>
      </p:sp>
      <p:pic>
        <p:nvPicPr>
          <p:cNvPr id="688" name="Google Shape;688;p41"/>
          <p:cNvPicPr preferRelativeResize="0"/>
          <p:nvPr/>
        </p:nvPicPr>
        <p:blipFill>
          <a:blip r:embed="rId4">
            <a:alphaModFix/>
          </a:blip>
          <a:stretch>
            <a:fillRect/>
          </a:stretch>
        </p:blipFill>
        <p:spPr>
          <a:xfrm>
            <a:off x="4102774" y="1798798"/>
            <a:ext cx="4816675" cy="1985000"/>
          </a:xfrm>
          <a:prstGeom prst="rect">
            <a:avLst/>
          </a:prstGeom>
          <a:noFill/>
          <a:ln>
            <a:noFill/>
          </a:ln>
        </p:spPr>
      </p:pic>
      <p:sp>
        <p:nvSpPr>
          <p:cNvPr id="689" name="Google Shape;689;p41"/>
          <p:cNvSpPr txBox="1"/>
          <p:nvPr/>
        </p:nvSpPr>
        <p:spPr>
          <a:xfrm>
            <a:off x="5494550" y="3926050"/>
            <a:ext cx="2033100" cy="6156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None/>
            </a:pPr>
            <a:r>
              <a:rPr lang="en" b="1">
                <a:solidFill>
                  <a:schemeClr val="dk1"/>
                </a:solidFill>
                <a:latin typeface="Open Sans"/>
                <a:ea typeface="Open Sans"/>
                <a:cs typeface="Open Sans"/>
                <a:sym typeface="Open Sans"/>
              </a:rPr>
              <a:t>Test Set</a:t>
            </a:r>
            <a:endParaRPr b="1">
              <a:solidFill>
                <a:schemeClr val="dk1"/>
              </a:solidFill>
              <a:latin typeface="Open Sans"/>
              <a:ea typeface="Open Sans"/>
              <a:cs typeface="Open Sans"/>
              <a:sym typeface="Open Sans"/>
            </a:endParaRPr>
          </a:p>
          <a:p>
            <a:pPr marL="457200" lvl="0" indent="0" algn="ctr" rtl="0">
              <a:spcBef>
                <a:spcPts val="0"/>
              </a:spcBef>
              <a:spcAft>
                <a:spcPts val="0"/>
              </a:spcAft>
              <a:buNone/>
            </a:pPr>
            <a:r>
              <a:rPr lang="en">
                <a:solidFill>
                  <a:schemeClr val="dk1"/>
                </a:solidFill>
                <a:latin typeface="Open Sans"/>
                <a:ea typeface="Open Sans"/>
                <a:cs typeface="Open Sans"/>
                <a:sym typeface="Open Sans"/>
              </a:rPr>
              <a:t>MSE: 0.0840</a:t>
            </a:r>
            <a:endParaRPr>
              <a:solidFill>
                <a:schemeClr val="dk1"/>
              </a:solidFill>
              <a:latin typeface="Open Sans"/>
              <a:ea typeface="Open Sans"/>
              <a:cs typeface="Open Sans"/>
              <a:sym typeface="Open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4"/>
        <p:cNvGrpSpPr/>
        <p:nvPr/>
      </p:nvGrpSpPr>
      <p:grpSpPr>
        <a:xfrm>
          <a:off x="0" y="0"/>
          <a:ext cx="0" cy="0"/>
          <a:chOff x="0" y="0"/>
          <a:chExt cx="0" cy="0"/>
        </a:xfrm>
      </p:grpSpPr>
      <p:sp>
        <p:nvSpPr>
          <p:cNvPr id="695" name="Google Shape;695;p42"/>
          <p:cNvSpPr txBox="1">
            <a:spLocks noGrp="1"/>
          </p:cNvSpPr>
          <p:nvPr>
            <p:ph type="title"/>
          </p:nvPr>
        </p:nvSpPr>
        <p:spPr>
          <a:xfrm>
            <a:off x="713225" y="2205450"/>
            <a:ext cx="6465900" cy="23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Results of </a:t>
            </a:r>
            <a:endParaRPr sz="4500"/>
          </a:p>
          <a:p>
            <a:pPr marL="0" lvl="0" indent="0" algn="l" rtl="0">
              <a:spcBef>
                <a:spcPts val="0"/>
              </a:spcBef>
              <a:spcAft>
                <a:spcPts val="0"/>
              </a:spcAft>
              <a:buNone/>
            </a:pPr>
            <a:r>
              <a:rPr lang="en" sz="4500"/>
              <a:t>ML-Based Pair Trading Strategy</a:t>
            </a:r>
            <a:endParaRPr sz="4500"/>
          </a:p>
        </p:txBody>
      </p:sp>
      <p:sp>
        <p:nvSpPr>
          <p:cNvPr id="696" name="Google Shape;696;p42"/>
          <p:cNvSpPr txBox="1">
            <a:spLocks noGrp="1"/>
          </p:cNvSpPr>
          <p:nvPr>
            <p:ph type="title" idx="2"/>
          </p:nvPr>
        </p:nvSpPr>
        <p:spPr>
          <a:xfrm>
            <a:off x="2143585" y="1287450"/>
            <a:ext cx="1415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grpSp>
        <p:nvGrpSpPr>
          <p:cNvPr id="697" name="Google Shape;697;p42"/>
          <p:cNvGrpSpPr/>
          <p:nvPr/>
        </p:nvGrpSpPr>
        <p:grpSpPr>
          <a:xfrm>
            <a:off x="5441075" y="539500"/>
            <a:ext cx="2660400" cy="2837700"/>
            <a:chOff x="5441075" y="539500"/>
            <a:chExt cx="2660400" cy="2837700"/>
          </a:xfrm>
        </p:grpSpPr>
        <p:sp>
          <p:nvSpPr>
            <p:cNvPr id="698" name="Google Shape;698;p42"/>
            <p:cNvSpPr/>
            <p:nvPr/>
          </p:nvSpPr>
          <p:spPr>
            <a:xfrm>
              <a:off x="5441075" y="539500"/>
              <a:ext cx="2660400" cy="2837700"/>
            </a:xfrm>
            <a:prstGeom prst="roundRect">
              <a:avLst>
                <a:gd name="adj" fmla="val 16667"/>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p:cNvSpPr/>
            <p:nvPr/>
          </p:nvSpPr>
          <p:spPr>
            <a:xfrm>
              <a:off x="7764486" y="844975"/>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p:cNvSpPr/>
            <p:nvPr/>
          </p:nvSpPr>
          <p:spPr>
            <a:xfrm>
              <a:off x="7732219" y="1006278"/>
              <a:ext cx="72841" cy="238811"/>
            </a:xfrm>
            <a:custGeom>
              <a:avLst/>
              <a:gdLst/>
              <a:ahLst/>
              <a:cxnLst/>
              <a:rect l="l" t="t" r="r" b="b"/>
              <a:pathLst>
                <a:path w="2402" h="7965" extrusionOk="0">
                  <a:moveTo>
                    <a:pt x="0" y="1"/>
                  </a:moveTo>
                  <a:lnTo>
                    <a:pt x="0" y="7964"/>
                  </a:lnTo>
                  <a:lnTo>
                    <a:pt x="2402" y="7964"/>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p:cNvSpPr/>
            <p:nvPr/>
          </p:nvSpPr>
          <p:spPr>
            <a:xfrm>
              <a:off x="7647395" y="932462"/>
              <a:ext cx="9249" cy="522235"/>
            </a:xfrm>
            <a:custGeom>
              <a:avLst/>
              <a:gdLst/>
              <a:ahLst/>
              <a:cxnLst/>
              <a:rect l="l" t="t" r="r" b="b"/>
              <a:pathLst>
                <a:path w="305" h="17418" extrusionOk="0">
                  <a:moveTo>
                    <a:pt x="1" y="1"/>
                  </a:moveTo>
                  <a:lnTo>
                    <a:pt x="1" y="17417"/>
                  </a:lnTo>
                  <a:lnTo>
                    <a:pt x="305" y="1741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p:cNvSpPr/>
            <p:nvPr/>
          </p:nvSpPr>
          <p:spPr>
            <a:xfrm>
              <a:off x="7614218" y="1176695"/>
              <a:ext cx="72841" cy="156778"/>
            </a:xfrm>
            <a:custGeom>
              <a:avLst/>
              <a:gdLst/>
              <a:ahLst/>
              <a:cxnLst/>
              <a:rect l="l" t="t" r="r" b="b"/>
              <a:pathLst>
                <a:path w="2402" h="5229" extrusionOk="0">
                  <a:moveTo>
                    <a:pt x="1" y="1"/>
                  </a:moveTo>
                  <a:lnTo>
                    <a:pt x="1" y="5229"/>
                  </a:lnTo>
                  <a:lnTo>
                    <a:pt x="2402" y="5229"/>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p:cNvSpPr/>
            <p:nvPr/>
          </p:nvSpPr>
          <p:spPr>
            <a:xfrm>
              <a:off x="7529425" y="979864"/>
              <a:ext cx="9249" cy="521306"/>
            </a:xfrm>
            <a:custGeom>
              <a:avLst/>
              <a:gdLst/>
              <a:ahLst/>
              <a:cxnLst/>
              <a:rect l="l" t="t" r="r" b="b"/>
              <a:pathLst>
                <a:path w="305" h="17387" extrusionOk="0">
                  <a:moveTo>
                    <a:pt x="0" y="0"/>
                  </a:moveTo>
                  <a:lnTo>
                    <a:pt x="0" y="17387"/>
                  </a:lnTo>
                  <a:lnTo>
                    <a:pt x="304" y="17387"/>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p:cNvSpPr/>
            <p:nvPr/>
          </p:nvSpPr>
          <p:spPr>
            <a:xfrm>
              <a:off x="7497158" y="1245054"/>
              <a:ext cx="72841" cy="245167"/>
            </a:xfrm>
            <a:custGeom>
              <a:avLst/>
              <a:gdLst/>
              <a:ahLst/>
              <a:cxnLst/>
              <a:rect l="l" t="t" r="r" b="b"/>
              <a:pathLst>
                <a:path w="2402" h="8177" extrusionOk="0">
                  <a:moveTo>
                    <a:pt x="0" y="0"/>
                  </a:moveTo>
                  <a:lnTo>
                    <a:pt x="0" y="8177"/>
                  </a:lnTo>
                  <a:lnTo>
                    <a:pt x="2402" y="8177"/>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p:cNvSpPr/>
            <p:nvPr/>
          </p:nvSpPr>
          <p:spPr>
            <a:xfrm>
              <a:off x="7412365" y="953420"/>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p:cNvSpPr/>
            <p:nvPr/>
          </p:nvSpPr>
          <p:spPr>
            <a:xfrm>
              <a:off x="7381007" y="1029064"/>
              <a:ext cx="71931" cy="323571"/>
            </a:xfrm>
            <a:custGeom>
              <a:avLst/>
              <a:gdLst/>
              <a:ahLst/>
              <a:cxnLst/>
              <a:rect l="l" t="t" r="r" b="b"/>
              <a:pathLst>
                <a:path w="2372" h="10792" extrusionOk="0">
                  <a:moveTo>
                    <a:pt x="1" y="1"/>
                  </a:moveTo>
                  <a:lnTo>
                    <a:pt x="1" y="10791"/>
                  </a:lnTo>
                  <a:lnTo>
                    <a:pt x="2371" y="10791"/>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p:cNvSpPr/>
            <p:nvPr/>
          </p:nvSpPr>
          <p:spPr>
            <a:xfrm>
              <a:off x="7294365" y="1132052"/>
              <a:ext cx="9249" cy="391901"/>
            </a:xfrm>
            <a:custGeom>
              <a:avLst/>
              <a:gdLst/>
              <a:ahLst/>
              <a:cxnLst/>
              <a:rect l="l" t="t" r="r" b="b"/>
              <a:pathLst>
                <a:path w="305" h="13071" extrusionOk="0">
                  <a:moveTo>
                    <a:pt x="0" y="0"/>
                  </a:moveTo>
                  <a:lnTo>
                    <a:pt x="0" y="13071"/>
                  </a:lnTo>
                  <a:lnTo>
                    <a:pt x="304" y="1307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p:cNvSpPr/>
            <p:nvPr/>
          </p:nvSpPr>
          <p:spPr>
            <a:xfrm>
              <a:off x="7263007" y="1232282"/>
              <a:ext cx="72871" cy="173209"/>
            </a:xfrm>
            <a:custGeom>
              <a:avLst/>
              <a:gdLst/>
              <a:ahLst/>
              <a:cxnLst/>
              <a:rect l="l" t="t" r="r" b="b"/>
              <a:pathLst>
                <a:path w="2403" h="5777" extrusionOk="0">
                  <a:moveTo>
                    <a:pt x="1" y="1"/>
                  </a:moveTo>
                  <a:lnTo>
                    <a:pt x="1" y="5776"/>
                  </a:lnTo>
                  <a:lnTo>
                    <a:pt x="2402" y="5776"/>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p:cNvSpPr/>
            <p:nvPr/>
          </p:nvSpPr>
          <p:spPr>
            <a:xfrm>
              <a:off x="7178214" y="1187638"/>
              <a:ext cx="9249" cy="466648"/>
            </a:xfrm>
            <a:custGeom>
              <a:avLst/>
              <a:gdLst/>
              <a:ahLst/>
              <a:cxnLst/>
              <a:rect l="l" t="t" r="r" b="b"/>
              <a:pathLst>
                <a:path w="305" h="15564" extrusionOk="0">
                  <a:moveTo>
                    <a:pt x="1" y="1"/>
                  </a:moveTo>
                  <a:lnTo>
                    <a:pt x="1" y="15563"/>
                  </a:lnTo>
                  <a:lnTo>
                    <a:pt x="305" y="15563"/>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p:cNvSpPr/>
            <p:nvPr/>
          </p:nvSpPr>
          <p:spPr>
            <a:xfrm>
              <a:off x="7145947" y="1310654"/>
              <a:ext cx="71931" cy="277098"/>
            </a:xfrm>
            <a:custGeom>
              <a:avLst/>
              <a:gdLst/>
              <a:ahLst/>
              <a:cxnLst/>
              <a:rect l="l" t="t" r="r" b="b"/>
              <a:pathLst>
                <a:path w="2372" h="9242" extrusionOk="0">
                  <a:moveTo>
                    <a:pt x="1" y="1"/>
                  </a:moveTo>
                  <a:lnTo>
                    <a:pt x="1" y="9241"/>
                  </a:lnTo>
                  <a:lnTo>
                    <a:pt x="2372" y="9241"/>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p:cNvSpPr/>
            <p:nvPr/>
          </p:nvSpPr>
          <p:spPr>
            <a:xfrm>
              <a:off x="7060214" y="1105608"/>
              <a:ext cx="9249" cy="405573"/>
            </a:xfrm>
            <a:custGeom>
              <a:avLst/>
              <a:gdLst/>
              <a:ahLst/>
              <a:cxnLst/>
              <a:rect l="l" t="t" r="r" b="b"/>
              <a:pathLst>
                <a:path w="305" h="13527" extrusionOk="0">
                  <a:moveTo>
                    <a:pt x="1" y="1"/>
                  </a:moveTo>
                  <a:lnTo>
                    <a:pt x="1" y="13527"/>
                  </a:lnTo>
                  <a:lnTo>
                    <a:pt x="305" y="1352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p:cNvSpPr/>
            <p:nvPr/>
          </p:nvSpPr>
          <p:spPr>
            <a:xfrm>
              <a:off x="7027977" y="1200411"/>
              <a:ext cx="72841" cy="229666"/>
            </a:xfrm>
            <a:custGeom>
              <a:avLst/>
              <a:gdLst/>
              <a:ahLst/>
              <a:cxnLst/>
              <a:rect l="l" t="t" r="r" b="b"/>
              <a:pathLst>
                <a:path w="2402" h="7660" extrusionOk="0">
                  <a:moveTo>
                    <a:pt x="0" y="0"/>
                  </a:moveTo>
                  <a:lnTo>
                    <a:pt x="0" y="7660"/>
                  </a:lnTo>
                  <a:lnTo>
                    <a:pt x="2401" y="766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p:cNvSpPr/>
            <p:nvPr/>
          </p:nvSpPr>
          <p:spPr>
            <a:xfrm>
              <a:off x="6943153" y="942506"/>
              <a:ext cx="9249" cy="486676"/>
            </a:xfrm>
            <a:custGeom>
              <a:avLst/>
              <a:gdLst/>
              <a:ahLst/>
              <a:cxnLst/>
              <a:rect l="l" t="t" r="r" b="b"/>
              <a:pathLst>
                <a:path w="305" h="16232" extrusionOk="0">
                  <a:moveTo>
                    <a:pt x="1" y="0"/>
                  </a:moveTo>
                  <a:lnTo>
                    <a:pt x="1" y="16231"/>
                  </a:lnTo>
                  <a:lnTo>
                    <a:pt x="305" y="16231"/>
                  </a:lnTo>
                  <a:lnTo>
                    <a:pt x="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p:cNvSpPr/>
            <p:nvPr/>
          </p:nvSpPr>
          <p:spPr>
            <a:xfrm>
              <a:off x="6910886" y="1037279"/>
              <a:ext cx="72871" cy="305312"/>
            </a:xfrm>
            <a:custGeom>
              <a:avLst/>
              <a:gdLst/>
              <a:ahLst/>
              <a:cxnLst/>
              <a:rect l="l" t="t" r="r" b="b"/>
              <a:pathLst>
                <a:path w="2403" h="10183" extrusionOk="0">
                  <a:moveTo>
                    <a:pt x="1" y="0"/>
                  </a:moveTo>
                  <a:lnTo>
                    <a:pt x="1" y="10183"/>
                  </a:lnTo>
                  <a:lnTo>
                    <a:pt x="2402" y="10183"/>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p:cNvSpPr/>
            <p:nvPr/>
          </p:nvSpPr>
          <p:spPr>
            <a:xfrm>
              <a:off x="6825183" y="1173067"/>
              <a:ext cx="9219" cy="386414"/>
            </a:xfrm>
            <a:custGeom>
              <a:avLst/>
              <a:gdLst/>
              <a:ahLst/>
              <a:cxnLst/>
              <a:rect l="l" t="t" r="r" b="b"/>
              <a:pathLst>
                <a:path w="304" h="12888" extrusionOk="0">
                  <a:moveTo>
                    <a:pt x="0" y="0"/>
                  </a:moveTo>
                  <a:lnTo>
                    <a:pt x="0" y="12888"/>
                  </a:lnTo>
                  <a:lnTo>
                    <a:pt x="304" y="12888"/>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p:cNvSpPr/>
            <p:nvPr/>
          </p:nvSpPr>
          <p:spPr>
            <a:xfrm>
              <a:off x="6792916" y="1265112"/>
              <a:ext cx="72841" cy="186851"/>
            </a:xfrm>
            <a:custGeom>
              <a:avLst/>
              <a:gdLst/>
              <a:ahLst/>
              <a:cxnLst/>
              <a:rect l="l" t="t" r="r" b="b"/>
              <a:pathLst>
                <a:path w="2402" h="6232" extrusionOk="0">
                  <a:moveTo>
                    <a:pt x="0" y="0"/>
                  </a:moveTo>
                  <a:lnTo>
                    <a:pt x="0" y="6231"/>
                  </a:lnTo>
                  <a:lnTo>
                    <a:pt x="2401" y="6231"/>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p:cNvSpPr/>
            <p:nvPr/>
          </p:nvSpPr>
          <p:spPr>
            <a:xfrm>
              <a:off x="6708093" y="1330712"/>
              <a:ext cx="9249" cy="387344"/>
            </a:xfrm>
            <a:custGeom>
              <a:avLst/>
              <a:gdLst/>
              <a:ahLst/>
              <a:cxnLst/>
              <a:rect l="l" t="t" r="r" b="b"/>
              <a:pathLst>
                <a:path w="305" h="12919" extrusionOk="0">
                  <a:moveTo>
                    <a:pt x="1" y="1"/>
                  </a:moveTo>
                  <a:lnTo>
                    <a:pt x="1" y="12919"/>
                  </a:lnTo>
                  <a:lnTo>
                    <a:pt x="305" y="1291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2"/>
            <p:cNvSpPr/>
            <p:nvPr/>
          </p:nvSpPr>
          <p:spPr>
            <a:xfrm>
              <a:off x="6676765" y="1452828"/>
              <a:ext cx="72841" cy="143106"/>
            </a:xfrm>
            <a:custGeom>
              <a:avLst/>
              <a:gdLst/>
              <a:ahLst/>
              <a:cxnLst/>
              <a:rect l="l" t="t" r="r" b="b"/>
              <a:pathLst>
                <a:path w="2402" h="4773" extrusionOk="0">
                  <a:moveTo>
                    <a:pt x="0" y="1"/>
                  </a:moveTo>
                  <a:lnTo>
                    <a:pt x="0" y="4773"/>
                  </a:lnTo>
                  <a:lnTo>
                    <a:pt x="2402" y="4773"/>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2"/>
            <p:cNvSpPr/>
            <p:nvPr/>
          </p:nvSpPr>
          <p:spPr>
            <a:xfrm>
              <a:off x="6590122" y="1230483"/>
              <a:ext cx="9249" cy="394630"/>
            </a:xfrm>
            <a:custGeom>
              <a:avLst/>
              <a:gdLst/>
              <a:ahLst/>
              <a:cxnLst/>
              <a:rect l="l" t="t" r="r" b="b"/>
              <a:pathLst>
                <a:path w="305" h="13162" extrusionOk="0">
                  <a:moveTo>
                    <a:pt x="0" y="0"/>
                  </a:moveTo>
                  <a:lnTo>
                    <a:pt x="0" y="13161"/>
                  </a:lnTo>
                  <a:lnTo>
                    <a:pt x="304" y="1316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2"/>
            <p:cNvSpPr/>
            <p:nvPr/>
          </p:nvSpPr>
          <p:spPr>
            <a:xfrm>
              <a:off x="6559705" y="1353498"/>
              <a:ext cx="71901" cy="148593"/>
            </a:xfrm>
            <a:custGeom>
              <a:avLst/>
              <a:gdLst/>
              <a:ahLst/>
              <a:cxnLst/>
              <a:rect l="l" t="t" r="r" b="b"/>
              <a:pathLst>
                <a:path w="2371" h="4956" extrusionOk="0">
                  <a:moveTo>
                    <a:pt x="0" y="1"/>
                  </a:moveTo>
                  <a:lnTo>
                    <a:pt x="0" y="4955"/>
                  </a:lnTo>
                  <a:lnTo>
                    <a:pt x="2371" y="495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2"/>
            <p:cNvSpPr/>
            <p:nvPr/>
          </p:nvSpPr>
          <p:spPr>
            <a:xfrm>
              <a:off x="6473032" y="1330712"/>
              <a:ext cx="9249" cy="479390"/>
            </a:xfrm>
            <a:custGeom>
              <a:avLst/>
              <a:gdLst/>
              <a:ahLst/>
              <a:cxnLst/>
              <a:rect l="l" t="t" r="r" b="b"/>
              <a:pathLst>
                <a:path w="305" h="15989" extrusionOk="0">
                  <a:moveTo>
                    <a:pt x="1" y="1"/>
                  </a:moveTo>
                  <a:lnTo>
                    <a:pt x="1" y="15989"/>
                  </a:lnTo>
                  <a:lnTo>
                    <a:pt x="305" y="1598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2"/>
            <p:cNvSpPr/>
            <p:nvPr/>
          </p:nvSpPr>
          <p:spPr>
            <a:xfrm>
              <a:off x="6441705" y="1452828"/>
              <a:ext cx="72841" cy="277068"/>
            </a:xfrm>
            <a:custGeom>
              <a:avLst/>
              <a:gdLst/>
              <a:ahLst/>
              <a:cxnLst/>
              <a:rect l="l" t="t" r="r" b="b"/>
              <a:pathLst>
                <a:path w="2402" h="9241" extrusionOk="0">
                  <a:moveTo>
                    <a:pt x="0" y="1"/>
                  </a:moveTo>
                  <a:lnTo>
                    <a:pt x="0" y="9241"/>
                  </a:lnTo>
                  <a:lnTo>
                    <a:pt x="2402" y="9241"/>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2"/>
            <p:cNvSpPr/>
            <p:nvPr/>
          </p:nvSpPr>
          <p:spPr>
            <a:xfrm>
              <a:off x="6355971" y="1330712"/>
              <a:ext cx="9249" cy="332686"/>
            </a:xfrm>
            <a:custGeom>
              <a:avLst/>
              <a:gdLst/>
              <a:ahLst/>
              <a:cxnLst/>
              <a:rect l="l" t="t" r="r" b="b"/>
              <a:pathLst>
                <a:path w="305" h="11096" extrusionOk="0">
                  <a:moveTo>
                    <a:pt x="1" y="1"/>
                  </a:moveTo>
                  <a:lnTo>
                    <a:pt x="1" y="11095"/>
                  </a:lnTo>
                  <a:lnTo>
                    <a:pt x="305" y="11095"/>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2"/>
            <p:cNvSpPr/>
            <p:nvPr/>
          </p:nvSpPr>
          <p:spPr>
            <a:xfrm>
              <a:off x="6324644" y="1452828"/>
              <a:ext cx="71901" cy="135821"/>
            </a:xfrm>
            <a:custGeom>
              <a:avLst/>
              <a:gdLst/>
              <a:ahLst/>
              <a:cxnLst/>
              <a:rect l="l" t="t" r="r" b="b"/>
              <a:pathLst>
                <a:path w="2371" h="4530" extrusionOk="0">
                  <a:moveTo>
                    <a:pt x="0" y="1"/>
                  </a:moveTo>
                  <a:lnTo>
                    <a:pt x="0" y="4530"/>
                  </a:lnTo>
                  <a:lnTo>
                    <a:pt x="2371" y="4530"/>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2"/>
            <p:cNvSpPr/>
            <p:nvPr/>
          </p:nvSpPr>
          <p:spPr>
            <a:xfrm>
              <a:off x="6238911" y="1278783"/>
              <a:ext cx="9249" cy="348157"/>
            </a:xfrm>
            <a:custGeom>
              <a:avLst/>
              <a:gdLst/>
              <a:ahLst/>
              <a:cxnLst/>
              <a:rect l="l" t="t" r="r" b="b"/>
              <a:pathLst>
                <a:path w="305" h="11612" extrusionOk="0">
                  <a:moveTo>
                    <a:pt x="0" y="0"/>
                  </a:moveTo>
                  <a:lnTo>
                    <a:pt x="0" y="11611"/>
                  </a:lnTo>
                  <a:lnTo>
                    <a:pt x="304" y="1161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2"/>
            <p:cNvSpPr/>
            <p:nvPr/>
          </p:nvSpPr>
          <p:spPr>
            <a:xfrm>
              <a:off x="6206644" y="1400900"/>
              <a:ext cx="72841" cy="101191"/>
            </a:xfrm>
            <a:custGeom>
              <a:avLst/>
              <a:gdLst/>
              <a:ahLst/>
              <a:cxnLst/>
              <a:rect l="l" t="t" r="r" b="b"/>
              <a:pathLst>
                <a:path w="2402" h="3375" extrusionOk="0">
                  <a:moveTo>
                    <a:pt x="0" y="0"/>
                  </a:moveTo>
                  <a:lnTo>
                    <a:pt x="0" y="3374"/>
                  </a:lnTo>
                  <a:lnTo>
                    <a:pt x="2402" y="3374"/>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2"/>
            <p:cNvSpPr/>
            <p:nvPr/>
          </p:nvSpPr>
          <p:spPr>
            <a:xfrm>
              <a:off x="6121851" y="1330712"/>
              <a:ext cx="9249" cy="665312"/>
            </a:xfrm>
            <a:custGeom>
              <a:avLst/>
              <a:gdLst/>
              <a:ahLst/>
              <a:cxnLst/>
              <a:rect l="l" t="t" r="r" b="b"/>
              <a:pathLst>
                <a:path w="305" h="22190" extrusionOk="0">
                  <a:moveTo>
                    <a:pt x="0" y="1"/>
                  </a:moveTo>
                  <a:lnTo>
                    <a:pt x="0" y="22189"/>
                  </a:lnTo>
                  <a:lnTo>
                    <a:pt x="304" y="2218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2"/>
            <p:cNvSpPr/>
            <p:nvPr/>
          </p:nvSpPr>
          <p:spPr>
            <a:xfrm>
              <a:off x="6089583" y="1452828"/>
              <a:ext cx="71931" cy="471205"/>
            </a:xfrm>
            <a:custGeom>
              <a:avLst/>
              <a:gdLst/>
              <a:ahLst/>
              <a:cxnLst/>
              <a:rect l="l" t="t" r="r" b="b"/>
              <a:pathLst>
                <a:path w="2372" h="15716" extrusionOk="0">
                  <a:moveTo>
                    <a:pt x="0" y="1"/>
                  </a:moveTo>
                  <a:lnTo>
                    <a:pt x="0" y="15715"/>
                  </a:lnTo>
                  <a:lnTo>
                    <a:pt x="2371" y="1571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2"/>
            <p:cNvSpPr/>
            <p:nvPr/>
          </p:nvSpPr>
          <p:spPr>
            <a:xfrm>
              <a:off x="6003850" y="1517529"/>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2"/>
            <p:cNvSpPr/>
            <p:nvPr/>
          </p:nvSpPr>
          <p:spPr>
            <a:xfrm>
              <a:off x="5971583" y="1640575"/>
              <a:ext cx="72841" cy="276139"/>
            </a:xfrm>
            <a:custGeom>
              <a:avLst/>
              <a:gdLst/>
              <a:ahLst/>
              <a:cxnLst/>
              <a:rect l="l" t="t" r="r" b="b"/>
              <a:pathLst>
                <a:path w="2402" h="9210" extrusionOk="0">
                  <a:moveTo>
                    <a:pt x="1" y="0"/>
                  </a:moveTo>
                  <a:lnTo>
                    <a:pt x="1" y="9210"/>
                  </a:lnTo>
                  <a:lnTo>
                    <a:pt x="2402" y="9210"/>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2"/>
            <p:cNvSpPr/>
            <p:nvPr/>
          </p:nvSpPr>
          <p:spPr>
            <a:xfrm>
              <a:off x="5886790" y="1540316"/>
              <a:ext cx="9249" cy="594223"/>
            </a:xfrm>
            <a:custGeom>
              <a:avLst/>
              <a:gdLst/>
              <a:ahLst/>
              <a:cxnLst/>
              <a:rect l="l" t="t" r="r" b="b"/>
              <a:pathLst>
                <a:path w="305" h="19819" extrusionOk="0">
                  <a:moveTo>
                    <a:pt x="0" y="1"/>
                  </a:moveTo>
                  <a:lnTo>
                    <a:pt x="0" y="19819"/>
                  </a:lnTo>
                  <a:lnTo>
                    <a:pt x="304" y="1981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2"/>
            <p:cNvSpPr/>
            <p:nvPr/>
          </p:nvSpPr>
          <p:spPr>
            <a:xfrm>
              <a:off x="5855432" y="1651489"/>
              <a:ext cx="71931" cy="360030"/>
            </a:xfrm>
            <a:custGeom>
              <a:avLst/>
              <a:gdLst/>
              <a:ahLst/>
              <a:cxnLst/>
              <a:rect l="l" t="t" r="r" b="b"/>
              <a:pathLst>
                <a:path w="2372" h="12008" extrusionOk="0">
                  <a:moveTo>
                    <a:pt x="1" y="1"/>
                  </a:moveTo>
                  <a:lnTo>
                    <a:pt x="1" y="12007"/>
                  </a:lnTo>
                  <a:lnTo>
                    <a:pt x="2372" y="12007"/>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2"/>
            <p:cNvSpPr/>
            <p:nvPr/>
          </p:nvSpPr>
          <p:spPr>
            <a:xfrm>
              <a:off x="5768790" y="1880250"/>
              <a:ext cx="9249" cy="482119"/>
            </a:xfrm>
            <a:custGeom>
              <a:avLst/>
              <a:gdLst/>
              <a:ahLst/>
              <a:cxnLst/>
              <a:rect l="l" t="t" r="r" b="b"/>
              <a:pathLst>
                <a:path w="305" h="16080" extrusionOk="0">
                  <a:moveTo>
                    <a:pt x="1" y="0"/>
                  </a:moveTo>
                  <a:lnTo>
                    <a:pt x="1" y="16079"/>
                  </a:lnTo>
                  <a:lnTo>
                    <a:pt x="304" y="16079"/>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2"/>
            <p:cNvSpPr/>
            <p:nvPr/>
          </p:nvSpPr>
          <p:spPr>
            <a:xfrm>
              <a:off x="5737462" y="1963180"/>
              <a:ext cx="72841" cy="277068"/>
            </a:xfrm>
            <a:custGeom>
              <a:avLst/>
              <a:gdLst/>
              <a:ahLst/>
              <a:cxnLst/>
              <a:rect l="l" t="t" r="r" b="b"/>
              <a:pathLst>
                <a:path w="2402" h="9241" extrusionOk="0">
                  <a:moveTo>
                    <a:pt x="0" y="0"/>
                  </a:moveTo>
                  <a:lnTo>
                    <a:pt x="0" y="9240"/>
                  </a:lnTo>
                  <a:lnTo>
                    <a:pt x="2401" y="924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735" name="Google Shape;735;p42"/>
            <p:cNvCxnSpPr/>
            <p:nvPr/>
          </p:nvCxnSpPr>
          <p:spPr>
            <a:xfrm>
              <a:off x="5742350" y="268627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736" name="Google Shape;736;p42"/>
            <p:cNvCxnSpPr/>
            <p:nvPr/>
          </p:nvCxnSpPr>
          <p:spPr>
            <a:xfrm>
              <a:off x="5742350" y="2814350"/>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737" name="Google Shape;737;p42"/>
            <p:cNvCxnSpPr/>
            <p:nvPr/>
          </p:nvCxnSpPr>
          <p:spPr>
            <a:xfrm>
              <a:off x="5742350" y="294242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738" name="Google Shape;738;p42"/>
            <p:cNvCxnSpPr/>
            <p:nvPr/>
          </p:nvCxnSpPr>
          <p:spPr>
            <a:xfrm>
              <a:off x="5742350" y="3070500"/>
              <a:ext cx="2067600" cy="0"/>
            </a:xfrm>
            <a:prstGeom prst="straightConnector1">
              <a:avLst/>
            </a:prstGeom>
            <a:noFill/>
            <a:ln w="38100" cap="flat" cmpd="sng">
              <a:solidFill>
                <a:schemeClr val="accent3"/>
              </a:solidFill>
              <a:prstDash val="solid"/>
              <a:round/>
              <a:headEnd type="none" w="med" len="med"/>
              <a:tailEnd type="none" w="med" len="med"/>
            </a:ln>
          </p:spPr>
        </p:cxnSp>
      </p:grpSp>
      <p:grpSp>
        <p:nvGrpSpPr>
          <p:cNvPr id="739" name="Google Shape;739;p42"/>
          <p:cNvGrpSpPr/>
          <p:nvPr/>
        </p:nvGrpSpPr>
        <p:grpSpPr>
          <a:xfrm flipH="1">
            <a:off x="7028865" y="786113"/>
            <a:ext cx="1631747" cy="4228376"/>
            <a:chOff x="2626950" y="1936600"/>
            <a:chExt cx="1070700" cy="2774525"/>
          </a:xfrm>
        </p:grpSpPr>
        <p:sp>
          <p:nvSpPr>
            <p:cNvPr id="740" name="Google Shape;740;p42"/>
            <p:cNvSpPr/>
            <p:nvPr/>
          </p:nvSpPr>
          <p:spPr>
            <a:xfrm>
              <a:off x="3174825" y="4469450"/>
              <a:ext cx="104875" cy="159600"/>
            </a:xfrm>
            <a:custGeom>
              <a:avLst/>
              <a:gdLst/>
              <a:ahLst/>
              <a:cxnLst/>
              <a:rect l="l" t="t" r="r" b="b"/>
              <a:pathLst>
                <a:path w="4195" h="6384" extrusionOk="0">
                  <a:moveTo>
                    <a:pt x="3709" y="0"/>
                  </a:moveTo>
                  <a:lnTo>
                    <a:pt x="0" y="213"/>
                  </a:lnTo>
                  <a:lnTo>
                    <a:pt x="395" y="6384"/>
                  </a:lnTo>
                  <a:lnTo>
                    <a:pt x="4195" y="6384"/>
                  </a:lnTo>
                  <a:lnTo>
                    <a:pt x="370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2"/>
            <p:cNvSpPr/>
            <p:nvPr/>
          </p:nvSpPr>
          <p:spPr>
            <a:xfrm>
              <a:off x="2680125" y="4488450"/>
              <a:ext cx="102625" cy="137550"/>
            </a:xfrm>
            <a:custGeom>
              <a:avLst/>
              <a:gdLst/>
              <a:ahLst/>
              <a:cxnLst/>
              <a:rect l="l" t="t" r="r" b="b"/>
              <a:pathLst>
                <a:path w="4105" h="5502" extrusionOk="0">
                  <a:moveTo>
                    <a:pt x="639" y="0"/>
                  </a:moveTo>
                  <a:lnTo>
                    <a:pt x="1" y="5380"/>
                  </a:lnTo>
                  <a:lnTo>
                    <a:pt x="3739" y="5502"/>
                  </a:lnTo>
                  <a:lnTo>
                    <a:pt x="4104" y="487"/>
                  </a:lnTo>
                  <a:lnTo>
                    <a:pt x="63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2"/>
            <p:cNvSpPr/>
            <p:nvPr/>
          </p:nvSpPr>
          <p:spPr>
            <a:xfrm>
              <a:off x="2669500" y="3024150"/>
              <a:ext cx="613250" cy="1544100"/>
            </a:xfrm>
            <a:custGeom>
              <a:avLst/>
              <a:gdLst/>
              <a:ahLst/>
              <a:cxnLst/>
              <a:rect l="l" t="t" r="r" b="b"/>
              <a:pathLst>
                <a:path w="24530" h="61764" extrusionOk="0">
                  <a:moveTo>
                    <a:pt x="7447" y="0"/>
                  </a:moveTo>
                  <a:lnTo>
                    <a:pt x="0" y="61764"/>
                  </a:lnTo>
                  <a:lnTo>
                    <a:pt x="4560" y="61764"/>
                  </a:lnTo>
                  <a:lnTo>
                    <a:pt x="15411" y="16839"/>
                  </a:lnTo>
                  <a:lnTo>
                    <a:pt x="20001" y="61764"/>
                  </a:lnTo>
                  <a:lnTo>
                    <a:pt x="24530" y="61764"/>
                  </a:lnTo>
                  <a:lnTo>
                    <a:pt x="234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2"/>
            <p:cNvSpPr/>
            <p:nvPr/>
          </p:nvSpPr>
          <p:spPr>
            <a:xfrm>
              <a:off x="3535000" y="2312875"/>
              <a:ext cx="162650" cy="159600"/>
            </a:xfrm>
            <a:custGeom>
              <a:avLst/>
              <a:gdLst/>
              <a:ahLst/>
              <a:cxnLst/>
              <a:rect l="l" t="t" r="r" b="b"/>
              <a:pathLst>
                <a:path w="6506" h="6384" extrusionOk="0">
                  <a:moveTo>
                    <a:pt x="6171" y="1"/>
                  </a:moveTo>
                  <a:cubicBezTo>
                    <a:pt x="6171" y="1"/>
                    <a:pt x="3831" y="609"/>
                    <a:pt x="3284" y="761"/>
                  </a:cubicBezTo>
                  <a:cubicBezTo>
                    <a:pt x="2007" y="1095"/>
                    <a:pt x="1673" y="1703"/>
                    <a:pt x="1673" y="1703"/>
                  </a:cubicBezTo>
                  <a:cubicBezTo>
                    <a:pt x="1673" y="1703"/>
                    <a:pt x="1794" y="1277"/>
                    <a:pt x="1977" y="882"/>
                  </a:cubicBezTo>
                  <a:cubicBezTo>
                    <a:pt x="2159" y="457"/>
                    <a:pt x="1794" y="92"/>
                    <a:pt x="1794" y="92"/>
                  </a:cubicBezTo>
                  <a:cubicBezTo>
                    <a:pt x="1794" y="92"/>
                    <a:pt x="1338" y="730"/>
                    <a:pt x="1186" y="943"/>
                  </a:cubicBezTo>
                  <a:cubicBezTo>
                    <a:pt x="487" y="1977"/>
                    <a:pt x="609" y="2919"/>
                    <a:pt x="700" y="3618"/>
                  </a:cubicBezTo>
                  <a:cubicBezTo>
                    <a:pt x="761" y="4287"/>
                    <a:pt x="1" y="5746"/>
                    <a:pt x="1" y="5746"/>
                  </a:cubicBezTo>
                  <a:lnTo>
                    <a:pt x="1946" y="6384"/>
                  </a:lnTo>
                  <a:cubicBezTo>
                    <a:pt x="1946" y="6384"/>
                    <a:pt x="2463" y="4591"/>
                    <a:pt x="2767" y="4104"/>
                  </a:cubicBezTo>
                  <a:cubicBezTo>
                    <a:pt x="3040" y="3739"/>
                    <a:pt x="4104" y="3162"/>
                    <a:pt x="4803" y="2736"/>
                  </a:cubicBezTo>
                  <a:cubicBezTo>
                    <a:pt x="5563" y="2280"/>
                    <a:pt x="5259" y="2037"/>
                    <a:pt x="5259" y="2037"/>
                  </a:cubicBezTo>
                  <a:cubicBezTo>
                    <a:pt x="5958" y="1642"/>
                    <a:pt x="5594" y="1369"/>
                    <a:pt x="5594" y="1369"/>
                  </a:cubicBezTo>
                  <a:cubicBezTo>
                    <a:pt x="6110" y="1065"/>
                    <a:pt x="5806" y="761"/>
                    <a:pt x="5806" y="761"/>
                  </a:cubicBezTo>
                  <a:cubicBezTo>
                    <a:pt x="6414" y="457"/>
                    <a:pt x="6506" y="1"/>
                    <a:pt x="6171"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2"/>
            <p:cNvSpPr/>
            <p:nvPr/>
          </p:nvSpPr>
          <p:spPr>
            <a:xfrm>
              <a:off x="2767525" y="2290850"/>
              <a:ext cx="502300" cy="734825"/>
            </a:xfrm>
            <a:custGeom>
              <a:avLst/>
              <a:gdLst/>
              <a:ahLst/>
              <a:cxnLst/>
              <a:rect l="l" t="t" r="r" b="b"/>
              <a:pathLst>
                <a:path w="20092" h="29393" extrusionOk="0">
                  <a:moveTo>
                    <a:pt x="6779" y="0"/>
                  </a:moveTo>
                  <a:cubicBezTo>
                    <a:pt x="6779" y="0"/>
                    <a:pt x="2128" y="1368"/>
                    <a:pt x="1064" y="1642"/>
                  </a:cubicBezTo>
                  <a:cubicBezTo>
                    <a:pt x="0" y="1915"/>
                    <a:pt x="1064" y="8633"/>
                    <a:pt x="2523" y="16353"/>
                  </a:cubicBezTo>
                  <a:cubicBezTo>
                    <a:pt x="3952" y="24074"/>
                    <a:pt x="3526" y="29393"/>
                    <a:pt x="3526" y="29393"/>
                  </a:cubicBezTo>
                  <a:lnTo>
                    <a:pt x="19454" y="29393"/>
                  </a:lnTo>
                  <a:cubicBezTo>
                    <a:pt x="19454" y="29393"/>
                    <a:pt x="20092" y="4499"/>
                    <a:pt x="19757" y="3648"/>
                  </a:cubicBezTo>
                  <a:cubicBezTo>
                    <a:pt x="19089" y="2128"/>
                    <a:pt x="12432" y="0"/>
                    <a:pt x="1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2"/>
            <p:cNvSpPr/>
            <p:nvPr/>
          </p:nvSpPr>
          <p:spPr>
            <a:xfrm>
              <a:off x="2948375" y="2153300"/>
              <a:ext cx="116275" cy="205200"/>
            </a:xfrm>
            <a:custGeom>
              <a:avLst/>
              <a:gdLst/>
              <a:ahLst/>
              <a:cxnLst/>
              <a:rect l="l" t="t" r="r" b="b"/>
              <a:pathLst>
                <a:path w="4651" h="8208" extrusionOk="0">
                  <a:moveTo>
                    <a:pt x="487" y="1"/>
                  </a:moveTo>
                  <a:cubicBezTo>
                    <a:pt x="487" y="1"/>
                    <a:pt x="639" y="3800"/>
                    <a:pt x="0" y="5350"/>
                  </a:cubicBezTo>
                  <a:lnTo>
                    <a:pt x="791" y="6901"/>
                  </a:lnTo>
                  <a:lnTo>
                    <a:pt x="2918" y="8208"/>
                  </a:lnTo>
                  <a:lnTo>
                    <a:pt x="4286" y="7174"/>
                  </a:lnTo>
                  <a:lnTo>
                    <a:pt x="4651" y="6019"/>
                  </a:lnTo>
                  <a:lnTo>
                    <a:pt x="4651" y="1"/>
                  </a:lnTo>
                  <a:close/>
                </a:path>
              </a:pathLst>
            </a:custGeom>
            <a:solidFill>
              <a:srgbClr val="FF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2"/>
            <p:cNvSpPr/>
            <p:nvPr/>
          </p:nvSpPr>
          <p:spPr>
            <a:xfrm>
              <a:off x="2912650" y="1985600"/>
              <a:ext cx="108700" cy="148875"/>
            </a:xfrm>
            <a:custGeom>
              <a:avLst/>
              <a:gdLst/>
              <a:ahLst/>
              <a:cxnLst/>
              <a:rect l="l" t="t" r="r" b="b"/>
              <a:pathLst>
                <a:path w="4348" h="5955" extrusionOk="0">
                  <a:moveTo>
                    <a:pt x="2252" y="0"/>
                  </a:moveTo>
                  <a:cubicBezTo>
                    <a:pt x="1953" y="0"/>
                    <a:pt x="1670" y="85"/>
                    <a:pt x="1460" y="295"/>
                  </a:cubicBezTo>
                  <a:cubicBezTo>
                    <a:pt x="1186" y="569"/>
                    <a:pt x="1065" y="934"/>
                    <a:pt x="913" y="1268"/>
                  </a:cubicBezTo>
                  <a:cubicBezTo>
                    <a:pt x="730" y="1663"/>
                    <a:pt x="426" y="1997"/>
                    <a:pt x="244" y="2393"/>
                  </a:cubicBezTo>
                  <a:cubicBezTo>
                    <a:pt x="1" y="2849"/>
                    <a:pt x="1" y="3396"/>
                    <a:pt x="214" y="3912"/>
                  </a:cubicBezTo>
                  <a:cubicBezTo>
                    <a:pt x="305" y="4216"/>
                    <a:pt x="548" y="4459"/>
                    <a:pt x="700" y="4824"/>
                  </a:cubicBezTo>
                  <a:cubicBezTo>
                    <a:pt x="822" y="5007"/>
                    <a:pt x="882" y="5280"/>
                    <a:pt x="1004" y="5463"/>
                  </a:cubicBezTo>
                  <a:cubicBezTo>
                    <a:pt x="1192" y="5840"/>
                    <a:pt x="1739" y="5954"/>
                    <a:pt x="2179" y="5954"/>
                  </a:cubicBezTo>
                  <a:cubicBezTo>
                    <a:pt x="2235" y="5954"/>
                    <a:pt x="2289" y="5952"/>
                    <a:pt x="2341" y="5949"/>
                  </a:cubicBezTo>
                  <a:cubicBezTo>
                    <a:pt x="2797" y="5918"/>
                    <a:pt x="3192" y="5736"/>
                    <a:pt x="3496" y="5371"/>
                  </a:cubicBezTo>
                  <a:cubicBezTo>
                    <a:pt x="3891" y="4976"/>
                    <a:pt x="4043" y="4399"/>
                    <a:pt x="4165" y="3821"/>
                  </a:cubicBezTo>
                  <a:cubicBezTo>
                    <a:pt x="4256" y="3213"/>
                    <a:pt x="4347" y="2575"/>
                    <a:pt x="4195" y="1967"/>
                  </a:cubicBezTo>
                  <a:cubicBezTo>
                    <a:pt x="4074" y="1420"/>
                    <a:pt x="3861" y="964"/>
                    <a:pt x="3466" y="599"/>
                  </a:cubicBezTo>
                  <a:cubicBezTo>
                    <a:pt x="3192" y="326"/>
                    <a:pt x="2888" y="113"/>
                    <a:pt x="2524" y="22"/>
                  </a:cubicBezTo>
                  <a:cubicBezTo>
                    <a:pt x="2433" y="8"/>
                    <a:pt x="2342" y="0"/>
                    <a:pt x="225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2"/>
            <p:cNvSpPr/>
            <p:nvPr/>
          </p:nvSpPr>
          <p:spPr>
            <a:xfrm>
              <a:off x="2959775" y="1998975"/>
              <a:ext cx="184675" cy="251625"/>
            </a:xfrm>
            <a:custGeom>
              <a:avLst/>
              <a:gdLst/>
              <a:ahLst/>
              <a:cxnLst/>
              <a:rect l="l" t="t" r="r" b="b"/>
              <a:pathLst>
                <a:path w="7387" h="10065" extrusionOk="0">
                  <a:moveTo>
                    <a:pt x="5173" y="0"/>
                  </a:moveTo>
                  <a:cubicBezTo>
                    <a:pt x="4759" y="0"/>
                    <a:pt x="4256" y="24"/>
                    <a:pt x="3678" y="95"/>
                  </a:cubicBezTo>
                  <a:cubicBezTo>
                    <a:pt x="1672" y="368"/>
                    <a:pt x="0" y="2192"/>
                    <a:pt x="365" y="5961"/>
                  </a:cubicBezTo>
                  <a:cubicBezTo>
                    <a:pt x="695" y="8909"/>
                    <a:pt x="2307" y="10064"/>
                    <a:pt x="3751" y="10064"/>
                  </a:cubicBezTo>
                  <a:cubicBezTo>
                    <a:pt x="4168" y="10064"/>
                    <a:pt x="4570" y="9968"/>
                    <a:pt x="4924" y="9791"/>
                  </a:cubicBezTo>
                  <a:cubicBezTo>
                    <a:pt x="7387" y="8575"/>
                    <a:pt x="6475" y="95"/>
                    <a:pt x="6475" y="95"/>
                  </a:cubicBezTo>
                  <a:cubicBezTo>
                    <a:pt x="6475" y="95"/>
                    <a:pt x="6002" y="0"/>
                    <a:pt x="5173" y="0"/>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2"/>
            <p:cNvSpPr/>
            <p:nvPr/>
          </p:nvSpPr>
          <p:spPr>
            <a:xfrm>
              <a:off x="2925575" y="2099850"/>
              <a:ext cx="44100" cy="57275"/>
            </a:xfrm>
            <a:custGeom>
              <a:avLst/>
              <a:gdLst/>
              <a:ahLst/>
              <a:cxnLst/>
              <a:rect l="l" t="t" r="r" b="b"/>
              <a:pathLst>
                <a:path w="1764" h="2291" extrusionOk="0">
                  <a:moveTo>
                    <a:pt x="1104" y="1"/>
                  </a:moveTo>
                  <a:cubicBezTo>
                    <a:pt x="933" y="1"/>
                    <a:pt x="740" y="72"/>
                    <a:pt x="548" y="285"/>
                  </a:cubicBezTo>
                  <a:cubicBezTo>
                    <a:pt x="1" y="923"/>
                    <a:pt x="1004" y="2230"/>
                    <a:pt x="1764" y="2291"/>
                  </a:cubicBezTo>
                  <a:lnTo>
                    <a:pt x="1703" y="285"/>
                  </a:lnTo>
                  <a:cubicBezTo>
                    <a:pt x="1703" y="285"/>
                    <a:pt x="1446" y="1"/>
                    <a:pt x="1104"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2"/>
            <p:cNvSpPr/>
            <p:nvPr/>
          </p:nvSpPr>
          <p:spPr>
            <a:xfrm>
              <a:off x="2945325" y="1936600"/>
              <a:ext cx="252325" cy="119300"/>
            </a:xfrm>
            <a:custGeom>
              <a:avLst/>
              <a:gdLst/>
              <a:ahLst/>
              <a:cxnLst/>
              <a:rect l="l" t="t" r="r" b="b"/>
              <a:pathLst>
                <a:path w="10093" h="4772" extrusionOk="0">
                  <a:moveTo>
                    <a:pt x="7646" y="1"/>
                  </a:moveTo>
                  <a:cubicBezTo>
                    <a:pt x="6796" y="1"/>
                    <a:pt x="5997" y="420"/>
                    <a:pt x="5199" y="705"/>
                  </a:cubicBezTo>
                  <a:cubicBezTo>
                    <a:pt x="4287" y="1039"/>
                    <a:pt x="3314" y="1222"/>
                    <a:pt x="2311" y="1222"/>
                  </a:cubicBezTo>
                  <a:cubicBezTo>
                    <a:pt x="1885" y="1222"/>
                    <a:pt x="1521" y="1222"/>
                    <a:pt x="1095" y="1313"/>
                  </a:cubicBezTo>
                  <a:cubicBezTo>
                    <a:pt x="730" y="1404"/>
                    <a:pt x="335" y="1647"/>
                    <a:pt x="183" y="2012"/>
                  </a:cubicBezTo>
                  <a:cubicBezTo>
                    <a:pt x="1" y="2529"/>
                    <a:pt x="305" y="2863"/>
                    <a:pt x="670" y="3167"/>
                  </a:cubicBezTo>
                  <a:cubicBezTo>
                    <a:pt x="1186" y="3441"/>
                    <a:pt x="1642" y="3745"/>
                    <a:pt x="2189" y="3805"/>
                  </a:cubicBezTo>
                  <a:cubicBezTo>
                    <a:pt x="2417" y="3851"/>
                    <a:pt x="2645" y="3851"/>
                    <a:pt x="2873" y="3851"/>
                  </a:cubicBezTo>
                  <a:cubicBezTo>
                    <a:pt x="3101" y="3851"/>
                    <a:pt x="3329" y="3851"/>
                    <a:pt x="3557" y="3897"/>
                  </a:cubicBezTo>
                  <a:cubicBezTo>
                    <a:pt x="4104" y="3957"/>
                    <a:pt x="4591" y="4201"/>
                    <a:pt x="5138" y="4383"/>
                  </a:cubicBezTo>
                  <a:cubicBezTo>
                    <a:pt x="5763" y="4608"/>
                    <a:pt x="6409" y="4771"/>
                    <a:pt x="7058" y="4771"/>
                  </a:cubicBezTo>
                  <a:cubicBezTo>
                    <a:pt x="7198" y="4771"/>
                    <a:pt x="7338" y="4764"/>
                    <a:pt x="7478" y="4748"/>
                  </a:cubicBezTo>
                  <a:cubicBezTo>
                    <a:pt x="8268" y="4687"/>
                    <a:pt x="9059" y="4292"/>
                    <a:pt x="9545" y="3653"/>
                  </a:cubicBezTo>
                  <a:cubicBezTo>
                    <a:pt x="10031" y="2985"/>
                    <a:pt x="10092" y="2073"/>
                    <a:pt x="9758" y="1343"/>
                  </a:cubicBezTo>
                  <a:cubicBezTo>
                    <a:pt x="9424" y="584"/>
                    <a:pt x="8664" y="36"/>
                    <a:pt x="7813" y="6"/>
                  </a:cubicBezTo>
                  <a:cubicBezTo>
                    <a:pt x="7757" y="2"/>
                    <a:pt x="7701" y="1"/>
                    <a:pt x="7646"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2"/>
            <p:cNvSpPr/>
            <p:nvPr/>
          </p:nvSpPr>
          <p:spPr>
            <a:xfrm>
              <a:off x="2937725" y="2275650"/>
              <a:ext cx="84375" cy="109400"/>
            </a:xfrm>
            <a:custGeom>
              <a:avLst/>
              <a:gdLst/>
              <a:ahLst/>
              <a:cxnLst/>
              <a:rect l="l" t="t" r="r" b="b"/>
              <a:pathLst>
                <a:path w="3375" h="4376" extrusionOk="0">
                  <a:moveTo>
                    <a:pt x="578" y="0"/>
                  </a:moveTo>
                  <a:lnTo>
                    <a:pt x="1" y="608"/>
                  </a:lnTo>
                  <a:cubicBezTo>
                    <a:pt x="1" y="608"/>
                    <a:pt x="122" y="1946"/>
                    <a:pt x="518" y="3101"/>
                  </a:cubicBezTo>
                  <a:cubicBezTo>
                    <a:pt x="869" y="4054"/>
                    <a:pt x="1406" y="4376"/>
                    <a:pt x="1921" y="4376"/>
                  </a:cubicBezTo>
                  <a:cubicBezTo>
                    <a:pt x="2653" y="4376"/>
                    <a:pt x="3339" y="3724"/>
                    <a:pt x="3375" y="3314"/>
                  </a:cubicBezTo>
                  <a:cubicBezTo>
                    <a:pt x="1095" y="1885"/>
                    <a:pt x="578"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2"/>
            <p:cNvSpPr/>
            <p:nvPr/>
          </p:nvSpPr>
          <p:spPr>
            <a:xfrm>
              <a:off x="3021325" y="2277925"/>
              <a:ext cx="66125" cy="104300"/>
            </a:xfrm>
            <a:custGeom>
              <a:avLst/>
              <a:gdLst/>
              <a:ahLst/>
              <a:cxnLst/>
              <a:rect l="l" t="t" r="r" b="b"/>
              <a:pathLst>
                <a:path w="2645" h="4172" extrusionOk="0">
                  <a:moveTo>
                    <a:pt x="1733" y="1"/>
                  </a:moveTo>
                  <a:cubicBezTo>
                    <a:pt x="1733" y="1"/>
                    <a:pt x="1703" y="2037"/>
                    <a:pt x="0" y="3223"/>
                  </a:cubicBezTo>
                  <a:cubicBezTo>
                    <a:pt x="46" y="3562"/>
                    <a:pt x="732" y="4172"/>
                    <a:pt x="1318" y="4172"/>
                  </a:cubicBezTo>
                  <a:cubicBezTo>
                    <a:pt x="1518" y="4172"/>
                    <a:pt x="1707" y="4100"/>
                    <a:pt x="1855" y="3922"/>
                  </a:cubicBezTo>
                  <a:cubicBezTo>
                    <a:pt x="2645" y="2858"/>
                    <a:pt x="2280" y="517"/>
                    <a:pt x="2280" y="517"/>
                  </a:cubicBezTo>
                  <a:lnTo>
                    <a:pt x="1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2"/>
            <p:cNvSpPr/>
            <p:nvPr/>
          </p:nvSpPr>
          <p:spPr>
            <a:xfrm>
              <a:off x="2626950" y="2338725"/>
              <a:ext cx="234050" cy="787275"/>
            </a:xfrm>
            <a:custGeom>
              <a:avLst/>
              <a:gdLst/>
              <a:ahLst/>
              <a:cxnLst/>
              <a:rect l="l" t="t" r="r" b="b"/>
              <a:pathLst>
                <a:path w="9362" h="31491" extrusionOk="0">
                  <a:moveTo>
                    <a:pt x="6474" y="0"/>
                  </a:moveTo>
                  <a:cubicBezTo>
                    <a:pt x="6474" y="0"/>
                    <a:pt x="4103" y="152"/>
                    <a:pt x="3009" y="4468"/>
                  </a:cubicBezTo>
                  <a:cubicBezTo>
                    <a:pt x="1915" y="8815"/>
                    <a:pt x="547" y="15928"/>
                    <a:pt x="152" y="18967"/>
                  </a:cubicBezTo>
                  <a:cubicBezTo>
                    <a:pt x="0" y="20244"/>
                    <a:pt x="6809" y="31490"/>
                    <a:pt x="6809" y="31490"/>
                  </a:cubicBezTo>
                  <a:cubicBezTo>
                    <a:pt x="6809" y="31490"/>
                    <a:pt x="8176" y="30274"/>
                    <a:pt x="9362" y="29241"/>
                  </a:cubicBezTo>
                  <a:cubicBezTo>
                    <a:pt x="9362" y="29241"/>
                    <a:pt x="5593" y="21399"/>
                    <a:pt x="5593" y="18511"/>
                  </a:cubicBezTo>
                  <a:cubicBezTo>
                    <a:pt x="5593" y="18511"/>
                    <a:pt x="8967" y="9119"/>
                    <a:pt x="9088" y="6262"/>
                  </a:cubicBezTo>
                  <a:cubicBezTo>
                    <a:pt x="9210" y="3313"/>
                    <a:pt x="9240" y="274"/>
                    <a:pt x="6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2"/>
            <p:cNvSpPr/>
            <p:nvPr/>
          </p:nvSpPr>
          <p:spPr>
            <a:xfrm>
              <a:off x="3138525" y="2380100"/>
              <a:ext cx="458050" cy="507300"/>
            </a:xfrm>
            <a:custGeom>
              <a:avLst/>
              <a:gdLst/>
              <a:ahLst/>
              <a:cxnLst/>
              <a:rect l="l" t="t" r="r" b="b"/>
              <a:pathLst>
                <a:path w="18322" h="20292" extrusionOk="0">
                  <a:moveTo>
                    <a:pt x="4009" y="0"/>
                  </a:moveTo>
                  <a:cubicBezTo>
                    <a:pt x="0" y="0"/>
                    <a:pt x="1088" y="4846"/>
                    <a:pt x="1513" y="5640"/>
                  </a:cubicBezTo>
                  <a:cubicBezTo>
                    <a:pt x="1908" y="6461"/>
                    <a:pt x="7197" y="13877"/>
                    <a:pt x="10237" y="17707"/>
                  </a:cubicBezTo>
                  <a:cubicBezTo>
                    <a:pt x="11740" y="19616"/>
                    <a:pt x="12916" y="20291"/>
                    <a:pt x="13790" y="20291"/>
                  </a:cubicBezTo>
                  <a:cubicBezTo>
                    <a:pt x="14685" y="20291"/>
                    <a:pt x="15264" y="19585"/>
                    <a:pt x="15556" y="18771"/>
                  </a:cubicBezTo>
                  <a:cubicBezTo>
                    <a:pt x="16133" y="17191"/>
                    <a:pt x="18322" y="2813"/>
                    <a:pt x="18322" y="2813"/>
                  </a:cubicBezTo>
                  <a:cubicBezTo>
                    <a:pt x="17736" y="1945"/>
                    <a:pt x="16870" y="1821"/>
                    <a:pt x="16424" y="1821"/>
                  </a:cubicBezTo>
                  <a:cubicBezTo>
                    <a:pt x="16245" y="1821"/>
                    <a:pt x="16133" y="1841"/>
                    <a:pt x="16133" y="1841"/>
                  </a:cubicBezTo>
                  <a:lnTo>
                    <a:pt x="12000" y="12479"/>
                  </a:lnTo>
                  <a:lnTo>
                    <a:pt x="10267" y="9348"/>
                  </a:lnTo>
                  <a:cubicBezTo>
                    <a:pt x="8535" y="6248"/>
                    <a:pt x="5829" y="230"/>
                    <a:pt x="4948" y="78"/>
                  </a:cubicBezTo>
                  <a:cubicBezTo>
                    <a:pt x="4607" y="25"/>
                    <a:pt x="4295" y="0"/>
                    <a:pt x="40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2"/>
            <p:cNvSpPr/>
            <p:nvPr/>
          </p:nvSpPr>
          <p:spPr>
            <a:xfrm>
              <a:off x="3151275" y="4618400"/>
              <a:ext cx="306250" cy="92725"/>
            </a:xfrm>
            <a:custGeom>
              <a:avLst/>
              <a:gdLst/>
              <a:ahLst/>
              <a:cxnLst/>
              <a:rect l="l" t="t" r="r" b="b"/>
              <a:pathLst>
                <a:path w="12250" h="3709" extrusionOk="0">
                  <a:moveTo>
                    <a:pt x="1337" y="0"/>
                  </a:moveTo>
                  <a:cubicBezTo>
                    <a:pt x="0" y="1733"/>
                    <a:pt x="1034" y="3678"/>
                    <a:pt x="1034" y="3708"/>
                  </a:cubicBezTo>
                  <a:lnTo>
                    <a:pt x="12250" y="3708"/>
                  </a:lnTo>
                  <a:cubicBezTo>
                    <a:pt x="10973" y="1246"/>
                    <a:pt x="7599" y="2432"/>
                    <a:pt x="6414" y="1216"/>
                  </a:cubicBezTo>
                  <a:cubicBezTo>
                    <a:pt x="5259" y="0"/>
                    <a:pt x="4863" y="0"/>
                    <a:pt x="4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2"/>
            <p:cNvSpPr/>
            <p:nvPr/>
          </p:nvSpPr>
          <p:spPr>
            <a:xfrm>
              <a:off x="2637575" y="4599850"/>
              <a:ext cx="153525" cy="110500"/>
            </a:xfrm>
            <a:custGeom>
              <a:avLst/>
              <a:gdLst/>
              <a:ahLst/>
              <a:cxnLst/>
              <a:rect l="l" t="t" r="r" b="b"/>
              <a:pathLst>
                <a:path w="6141" h="4420" extrusionOk="0">
                  <a:moveTo>
                    <a:pt x="3516" y="1"/>
                  </a:moveTo>
                  <a:cubicBezTo>
                    <a:pt x="2447" y="1"/>
                    <a:pt x="1386" y="325"/>
                    <a:pt x="1277" y="712"/>
                  </a:cubicBezTo>
                  <a:cubicBezTo>
                    <a:pt x="973" y="1958"/>
                    <a:pt x="1" y="3022"/>
                    <a:pt x="396" y="4420"/>
                  </a:cubicBezTo>
                  <a:lnTo>
                    <a:pt x="5837" y="4420"/>
                  </a:lnTo>
                  <a:cubicBezTo>
                    <a:pt x="5837" y="4420"/>
                    <a:pt x="6141" y="2779"/>
                    <a:pt x="5776" y="1137"/>
                  </a:cubicBezTo>
                  <a:cubicBezTo>
                    <a:pt x="5582" y="302"/>
                    <a:pt x="4546" y="1"/>
                    <a:pt x="3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2"/>
            <p:cNvSpPr/>
            <p:nvPr/>
          </p:nvSpPr>
          <p:spPr>
            <a:xfrm>
              <a:off x="2846550" y="3113050"/>
              <a:ext cx="96525" cy="127675"/>
            </a:xfrm>
            <a:custGeom>
              <a:avLst/>
              <a:gdLst/>
              <a:ahLst/>
              <a:cxnLst/>
              <a:rect l="l" t="t" r="r" b="b"/>
              <a:pathLst>
                <a:path w="3861" h="5107" extrusionOk="0">
                  <a:moveTo>
                    <a:pt x="3131" y="0"/>
                  </a:moveTo>
                  <a:lnTo>
                    <a:pt x="0" y="4621"/>
                  </a:lnTo>
                  <a:lnTo>
                    <a:pt x="700" y="5107"/>
                  </a:lnTo>
                  <a:lnTo>
                    <a:pt x="3861" y="48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2"/>
            <p:cNvSpPr/>
            <p:nvPr/>
          </p:nvSpPr>
          <p:spPr>
            <a:xfrm>
              <a:off x="2855675" y="3024150"/>
              <a:ext cx="398950" cy="28900"/>
            </a:xfrm>
            <a:custGeom>
              <a:avLst/>
              <a:gdLst/>
              <a:ahLst/>
              <a:cxnLst/>
              <a:rect l="l" t="t" r="r" b="b"/>
              <a:pathLst>
                <a:path w="15958" h="1156" extrusionOk="0">
                  <a:moveTo>
                    <a:pt x="0" y="0"/>
                  </a:moveTo>
                  <a:lnTo>
                    <a:pt x="0" y="1155"/>
                  </a:lnTo>
                  <a:lnTo>
                    <a:pt x="15958" y="1155"/>
                  </a:lnTo>
                  <a:lnTo>
                    <a:pt x="1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2"/>
            <p:cNvSpPr/>
            <p:nvPr/>
          </p:nvSpPr>
          <p:spPr>
            <a:xfrm>
              <a:off x="3054750" y="3237675"/>
              <a:ext cx="55500" cy="392125"/>
            </a:xfrm>
            <a:custGeom>
              <a:avLst/>
              <a:gdLst/>
              <a:ahLst/>
              <a:cxnLst/>
              <a:rect l="l" t="t" r="r" b="b"/>
              <a:pathLst>
                <a:path w="2220" h="15685" extrusionOk="0">
                  <a:moveTo>
                    <a:pt x="2220" y="0"/>
                  </a:moveTo>
                  <a:lnTo>
                    <a:pt x="1" y="8298"/>
                  </a:lnTo>
                  <a:lnTo>
                    <a:pt x="761" y="15684"/>
                  </a:lnTo>
                  <a:lnTo>
                    <a:pt x="2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2"/>
            <p:cNvSpPr/>
            <p:nvPr/>
          </p:nvSpPr>
          <p:spPr>
            <a:xfrm>
              <a:off x="3263725" y="2494500"/>
              <a:ext cx="36500" cy="202900"/>
            </a:xfrm>
            <a:custGeom>
              <a:avLst/>
              <a:gdLst/>
              <a:ahLst/>
              <a:cxnLst/>
              <a:rect l="l" t="t" r="r" b="b"/>
              <a:pathLst>
                <a:path w="1460" h="8116" extrusionOk="0">
                  <a:moveTo>
                    <a:pt x="61" y="0"/>
                  </a:moveTo>
                  <a:lnTo>
                    <a:pt x="1" y="6079"/>
                  </a:lnTo>
                  <a:lnTo>
                    <a:pt x="1460" y="8116"/>
                  </a:lnTo>
                  <a:lnTo>
                    <a:pt x="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2"/>
            <p:cNvSpPr/>
            <p:nvPr/>
          </p:nvSpPr>
          <p:spPr>
            <a:xfrm>
              <a:off x="2819950" y="2545400"/>
              <a:ext cx="25875" cy="184675"/>
            </a:xfrm>
            <a:custGeom>
              <a:avLst/>
              <a:gdLst/>
              <a:ahLst/>
              <a:cxnLst/>
              <a:rect l="l" t="t" r="r" b="b"/>
              <a:pathLst>
                <a:path w="1035" h="7387" extrusionOk="0">
                  <a:moveTo>
                    <a:pt x="1034" y="1"/>
                  </a:moveTo>
                  <a:lnTo>
                    <a:pt x="1" y="3770"/>
                  </a:lnTo>
                  <a:cubicBezTo>
                    <a:pt x="31" y="4165"/>
                    <a:pt x="639" y="7387"/>
                    <a:pt x="639" y="7387"/>
                  </a:cubicBez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1" name="Google Shape;761;p42"/>
          <p:cNvGrpSpPr/>
          <p:nvPr/>
        </p:nvGrpSpPr>
        <p:grpSpPr>
          <a:xfrm>
            <a:off x="6316525" y="3565617"/>
            <a:ext cx="909501" cy="1446812"/>
            <a:chOff x="3043200" y="3565617"/>
            <a:chExt cx="909501" cy="1446812"/>
          </a:xfrm>
        </p:grpSpPr>
        <p:grpSp>
          <p:nvGrpSpPr>
            <p:cNvPr id="762" name="Google Shape;762;p42"/>
            <p:cNvGrpSpPr/>
            <p:nvPr/>
          </p:nvGrpSpPr>
          <p:grpSpPr>
            <a:xfrm flipH="1">
              <a:off x="3130058" y="4324231"/>
              <a:ext cx="418668" cy="447215"/>
              <a:chOff x="4986400" y="4180450"/>
              <a:chExt cx="281950" cy="301175"/>
            </a:xfrm>
          </p:grpSpPr>
          <p:sp>
            <p:nvSpPr>
              <p:cNvPr id="763" name="Google Shape;763;p42"/>
              <p:cNvSpPr/>
              <p:nvPr/>
            </p:nvSpPr>
            <p:spPr>
              <a:xfrm>
                <a:off x="5030475" y="4180450"/>
                <a:ext cx="237875" cy="123050"/>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2"/>
              <p:cNvSpPr/>
              <p:nvPr/>
            </p:nvSpPr>
            <p:spPr>
              <a:xfrm>
                <a:off x="4986400" y="4213375"/>
                <a:ext cx="155050" cy="268250"/>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5" name="Google Shape;765;p42"/>
            <p:cNvSpPr/>
            <p:nvPr/>
          </p:nvSpPr>
          <p:spPr>
            <a:xfrm>
              <a:off x="3043200" y="3658758"/>
              <a:ext cx="479586" cy="465368"/>
            </a:xfrm>
            <a:custGeom>
              <a:avLst/>
              <a:gdLst/>
              <a:ahLst/>
              <a:cxnLst/>
              <a:rect l="l" t="t" r="r" b="b"/>
              <a:pathLst>
                <a:path w="12919" h="12536" extrusionOk="0">
                  <a:moveTo>
                    <a:pt x="3033" y="0"/>
                  </a:moveTo>
                  <a:cubicBezTo>
                    <a:pt x="2401" y="0"/>
                    <a:pt x="1771" y="108"/>
                    <a:pt x="1216" y="446"/>
                  </a:cubicBezTo>
                  <a:cubicBezTo>
                    <a:pt x="548" y="871"/>
                    <a:pt x="1" y="1570"/>
                    <a:pt x="1" y="2391"/>
                  </a:cubicBezTo>
                  <a:cubicBezTo>
                    <a:pt x="1" y="3364"/>
                    <a:pt x="700" y="4215"/>
                    <a:pt x="1460" y="4823"/>
                  </a:cubicBezTo>
                  <a:cubicBezTo>
                    <a:pt x="2219" y="5431"/>
                    <a:pt x="3071" y="5917"/>
                    <a:pt x="3678" y="6677"/>
                  </a:cubicBezTo>
                  <a:cubicBezTo>
                    <a:pt x="4438" y="7649"/>
                    <a:pt x="4682" y="8987"/>
                    <a:pt x="5289" y="10081"/>
                  </a:cubicBezTo>
                  <a:cubicBezTo>
                    <a:pt x="5897" y="11145"/>
                    <a:pt x="6870" y="11966"/>
                    <a:pt x="8055" y="12300"/>
                  </a:cubicBezTo>
                  <a:cubicBezTo>
                    <a:pt x="8504" y="12432"/>
                    <a:pt x="9096" y="12535"/>
                    <a:pt x="9687" y="12535"/>
                  </a:cubicBezTo>
                  <a:cubicBezTo>
                    <a:pt x="10457" y="12535"/>
                    <a:pt x="11225" y="12360"/>
                    <a:pt x="11673" y="11844"/>
                  </a:cubicBezTo>
                  <a:cubicBezTo>
                    <a:pt x="12554" y="10902"/>
                    <a:pt x="12919" y="9534"/>
                    <a:pt x="12767" y="8227"/>
                  </a:cubicBezTo>
                  <a:cubicBezTo>
                    <a:pt x="12615" y="6950"/>
                    <a:pt x="11946" y="5735"/>
                    <a:pt x="11065" y="4731"/>
                  </a:cubicBezTo>
                  <a:cubicBezTo>
                    <a:pt x="10183" y="3759"/>
                    <a:pt x="9119" y="2938"/>
                    <a:pt x="8055" y="2148"/>
                  </a:cubicBezTo>
                  <a:cubicBezTo>
                    <a:pt x="6688" y="1175"/>
                    <a:pt x="5198" y="203"/>
                    <a:pt x="3526" y="20"/>
                  </a:cubicBezTo>
                  <a:cubicBezTo>
                    <a:pt x="3363" y="8"/>
                    <a:pt x="3198" y="0"/>
                    <a:pt x="3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2"/>
            <p:cNvSpPr/>
            <p:nvPr/>
          </p:nvSpPr>
          <p:spPr>
            <a:xfrm>
              <a:off x="3506971" y="3565617"/>
              <a:ext cx="312571" cy="489572"/>
            </a:xfrm>
            <a:custGeom>
              <a:avLst/>
              <a:gdLst/>
              <a:ahLst/>
              <a:cxnLst/>
              <a:rect l="l" t="t" r="r" b="b"/>
              <a:pathLst>
                <a:path w="8420" h="13188" extrusionOk="0">
                  <a:moveTo>
                    <a:pt x="5372" y="0"/>
                  </a:moveTo>
                  <a:cubicBezTo>
                    <a:pt x="4329" y="0"/>
                    <a:pt x="3276" y="532"/>
                    <a:pt x="2705" y="1435"/>
                  </a:cubicBezTo>
                  <a:cubicBezTo>
                    <a:pt x="2067" y="2408"/>
                    <a:pt x="2006" y="3684"/>
                    <a:pt x="1642" y="4778"/>
                  </a:cubicBezTo>
                  <a:cubicBezTo>
                    <a:pt x="1246" y="5873"/>
                    <a:pt x="487" y="6815"/>
                    <a:pt x="243" y="7940"/>
                  </a:cubicBezTo>
                  <a:cubicBezTo>
                    <a:pt x="0" y="8912"/>
                    <a:pt x="152" y="9946"/>
                    <a:pt x="547" y="10858"/>
                  </a:cubicBezTo>
                  <a:cubicBezTo>
                    <a:pt x="821" y="11496"/>
                    <a:pt x="1338" y="12955"/>
                    <a:pt x="2128" y="13168"/>
                  </a:cubicBezTo>
                  <a:cubicBezTo>
                    <a:pt x="2183" y="13181"/>
                    <a:pt x="2239" y="13188"/>
                    <a:pt x="2294" y="13188"/>
                  </a:cubicBezTo>
                  <a:cubicBezTo>
                    <a:pt x="2603" y="13188"/>
                    <a:pt x="2908" y="12997"/>
                    <a:pt x="3192" y="12894"/>
                  </a:cubicBezTo>
                  <a:cubicBezTo>
                    <a:pt x="3739" y="12712"/>
                    <a:pt x="4225" y="12590"/>
                    <a:pt x="4712" y="12377"/>
                  </a:cubicBezTo>
                  <a:cubicBezTo>
                    <a:pt x="5745" y="11921"/>
                    <a:pt x="6535" y="11010"/>
                    <a:pt x="6900" y="9946"/>
                  </a:cubicBezTo>
                  <a:cubicBezTo>
                    <a:pt x="7265" y="8639"/>
                    <a:pt x="6991" y="7240"/>
                    <a:pt x="7356" y="5964"/>
                  </a:cubicBezTo>
                  <a:cubicBezTo>
                    <a:pt x="7569" y="5052"/>
                    <a:pt x="8146" y="4231"/>
                    <a:pt x="8268" y="3289"/>
                  </a:cubicBezTo>
                  <a:cubicBezTo>
                    <a:pt x="8420" y="1952"/>
                    <a:pt x="7538" y="553"/>
                    <a:pt x="6231" y="128"/>
                  </a:cubicBezTo>
                  <a:cubicBezTo>
                    <a:pt x="5953" y="42"/>
                    <a:pt x="5663" y="0"/>
                    <a:pt x="5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2"/>
            <p:cNvSpPr/>
            <p:nvPr/>
          </p:nvSpPr>
          <p:spPr>
            <a:xfrm>
              <a:off x="3599480" y="4367809"/>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2"/>
            <p:cNvSpPr/>
            <p:nvPr/>
          </p:nvSpPr>
          <p:spPr>
            <a:xfrm>
              <a:off x="3534033" y="4416700"/>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2"/>
            <p:cNvSpPr/>
            <p:nvPr/>
          </p:nvSpPr>
          <p:spPr>
            <a:xfrm>
              <a:off x="3506971" y="3752009"/>
              <a:ext cx="162522" cy="996368"/>
            </a:xfrm>
            <a:custGeom>
              <a:avLst/>
              <a:gdLst/>
              <a:ahLst/>
              <a:cxnLst/>
              <a:rect l="l" t="t" r="r" b="b"/>
              <a:pathLst>
                <a:path w="4378" h="26840" extrusionOk="0">
                  <a:moveTo>
                    <a:pt x="4104" y="1"/>
                  </a:moveTo>
                  <a:cubicBezTo>
                    <a:pt x="0" y="11125"/>
                    <a:pt x="821" y="26688"/>
                    <a:pt x="821" y="26840"/>
                  </a:cubicBezTo>
                  <a:lnTo>
                    <a:pt x="1064" y="26809"/>
                  </a:lnTo>
                  <a:cubicBezTo>
                    <a:pt x="1064" y="26657"/>
                    <a:pt x="304" y="11095"/>
                    <a:pt x="4377" y="92"/>
                  </a:cubicBez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2"/>
            <p:cNvSpPr/>
            <p:nvPr/>
          </p:nvSpPr>
          <p:spPr>
            <a:xfrm>
              <a:off x="3212441" y="3780222"/>
              <a:ext cx="339708" cy="624029"/>
            </a:xfrm>
            <a:custGeom>
              <a:avLst/>
              <a:gdLst/>
              <a:ahLst/>
              <a:cxnLst/>
              <a:rect l="l" t="t" r="r" b="b"/>
              <a:pathLst>
                <a:path w="9151" h="16810" extrusionOk="0">
                  <a:moveTo>
                    <a:pt x="153" y="0"/>
                  </a:moveTo>
                  <a:lnTo>
                    <a:pt x="1" y="244"/>
                  </a:lnTo>
                  <a:cubicBezTo>
                    <a:pt x="8937" y="6110"/>
                    <a:pt x="8846" y="16688"/>
                    <a:pt x="8846" y="16809"/>
                  </a:cubicBezTo>
                  <a:lnTo>
                    <a:pt x="9120" y="16809"/>
                  </a:lnTo>
                  <a:cubicBezTo>
                    <a:pt x="9120" y="16688"/>
                    <a:pt x="9150" y="5958"/>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2"/>
            <p:cNvSpPr/>
            <p:nvPr/>
          </p:nvSpPr>
          <p:spPr>
            <a:xfrm>
              <a:off x="3286946" y="4647924"/>
              <a:ext cx="502156" cy="364506"/>
            </a:xfrm>
            <a:custGeom>
              <a:avLst/>
              <a:gdLst/>
              <a:ahLst/>
              <a:cxnLst/>
              <a:rect l="l" t="t" r="r" b="b"/>
              <a:pathLst>
                <a:path w="13527" h="9819" extrusionOk="0">
                  <a:moveTo>
                    <a:pt x="973" y="1"/>
                  </a:moveTo>
                  <a:cubicBezTo>
                    <a:pt x="973" y="1"/>
                    <a:pt x="0" y="5077"/>
                    <a:pt x="2675" y="9818"/>
                  </a:cubicBezTo>
                  <a:lnTo>
                    <a:pt x="10882" y="9818"/>
                  </a:lnTo>
                  <a:cubicBezTo>
                    <a:pt x="13526" y="5077"/>
                    <a:pt x="12584" y="1"/>
                    <a:pt x="1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2"/>
            <p:cNvSpPr/>
            <p:nvPr/>
          </p:nvSpPr>
          <p:spPr>
            <a:xfrm>
              <a:off x="3295967" y="4647924"/>
              <a:ext cx="487493" cy="76769"/>
            </a:xfrm>
            <a:custGeom>
              <a:avLst/>
              <a:gdLst/>
              <a:ahLst/>
              <a:cxnLst/>
              <a:rect l="l" t="t" r="r" b="b"/>
              <a:pathLst>
                <a:path w="13132" h="2068" extrusionOk="0">
                  <a:moveTo>
                    <a:pt x="152" y="1"/>
                  </a:moveTo>
                  <a:cubicBezTo>
                    <a:pt x="152" y="1"/>
                    <a:pt x="31" y="821"/>
                    <a:pt x="0" y="2068"/>
                  </a:cubicBezTo>
                  <a:lnTo>
                    <a:pt x="13131" y="2068"/>
                  </a:lnTo>
                  <a:cubicBezTo>
                    <a:pt x="13101" y="761"/>
                    <a:pt x="12979"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2"/>
            <p:cNvSpPr/>
            <p:nvPr/>
          </p:nvSpPr>
          <p:spPr>
            <a:xfrm>
              <a:off x="3599480" y="4026584"/>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2"/>
            <p:cNvSpPr/>
            <p:nvPr/>
          </p:nvSpPr>
          <p:spPr>
            <a:xfrm>
              <a:off x="3534033" y="4075475"/>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79"/>
        <p:cNvGrpSpPr/>
        <p:nvPr/>
      </p:nvGrpSpPr>
      <p:grpSpPr>
        <a:xfrm>
          <a:off x="0" y="0"/>
          <a:ext cx="0" cy="0"/>
          <a:chOff x="0" y="0"/>
          <a:chExt cx="0" cy="0"/>
        </a:xfrm>
      </p:grpSpPr>
      <p:sp>
        <p:nvSpPr>
          <p:cNvPr id="780" name="Google Shape;780;p4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Trading Signal</a:t>
            </a:r>
            <a:endParaRPr/>
          </a:p>
        </p:txBody>
      </p:sp>
      <p:sp>
        <p:nvSpPr>
          <p:cNvPr id="781" name="Google Shape;781;p43"/>
          <p:cNvSpPr txBox="1"/>
          <p:nvPr/>
        </p:nvSpPr>
        <p:spPr>
          <a:xfrm>
            <a:off x="1084950" y="1260300"/>
            <a:ext cx="6974100" cy="35709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Predicted spread - Actual spread</a:t>
            </a:r>
            <a:endParaRPr sz="2200">
              <a:solidFill>
                <a:schemeClr val="dk1"/>
              </a:solidFill>
              <a:latin typeface="Open Sans"/>
              <a:ea typeface="Open Sans"/>
              <a:cs typeface="Open Sans"/>
              <a:sym typeface="Open Sans"/>
            </a:endParaRPr>
          </a:p>
          <a:p>
            <a:pPr marL="457200" lvl="0" indent="-368300" algn="l" rtl="0">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Threshold (transaction cost)</a:t>
            </a:r>
            <a:endParaRPr sz="2200">
              <a:solidFill>
                <a:schemeClr val="dk1"/>
              </a:solidFill>
              <a:latin typeface="Open Sans"/>
              <a:ea typeface="Open Sans"/>
              <a:cs typeface="Open Sans"/>
              <a:sym typeface="Open Sans"/>
            </a:endParaRPr>
          </a:p>
          <a:p>
            <a:pPr marL="0" lvl="0" indent="0" algn="l" rtl="0">
              <a:spcBef>
                <a:spcPts val="0"/>
              </a:spcBef>
              <a:spcAft>
                <a:spcPts val="0"/>
              </a:spcAft>
              <a:buNone/>
            </a:pPr>
            <a:endParaRPr sz="2200">
              <a:solidFill>
                <a:schemeClr val="dk1"/>
              </a:solidFill>
              <a:latin typeface="Open Sans"/>
              <a:ea typeface="Open Sans"/>
              <a:cs typeface="Open Sans"/>
              <a:sym typeface="Open Sans"/>
            </a:endParaRPr>
          </a:p>
          <a:p>
            <a:pPr marL="457200" lvl="0" indent="-368300" algn="l" rtl="0">
              <a:spcBef>
                <a:spcPts val="0"/>
              </a:spcBef>
              <a:spcAft>
                <a:spcPts val="0"/>
              </a:spcAft>
              <a:buClr>
                <a:schemeClr val="dk1"/>
              </a:buClr>
              <a:buSzPts val="2200"/>
              <a:buFont typeface="Open Sans"/>
              <a:buChar char="●"/>
            </a:pPr>
            <a:r>
              <a:rPr lang="en" sz="2200" b="1">
                <a:solidFill>
                  <a:srgbClr val="FF7800"/>
                </a:solidFill>
                <a:latin typeface="Open Sans"/>
                <a:ea typeface="Open Sans"/>
                <a:cs typeface="Open Sans"/>
                <a:sym typeface="Open Sans"/>
              </a:rPr>
              <a:t>Trading Rule</a:t>
            </a:r>
            <a:r>
              <a:rPr lang="en" sz="2200">
                <a:solidFill>
                  <a:schemeClr val="dk1"/>
                </a:solidFill>
                <a:latin typeface="Open Sans"/>
                <a:ea typeface="Open Sans"/>
                <a:cs typeface="Open Sans"/>
                <a:sym typeface="Open Sans"/>
              </a:rPr>
              <a:t>:</a:t>
            </a:r>
            <a:endParaRPr sz="2200">
              <a:solidFill>
                <a:schemeClr val="dk1"/>
              </a:solidFill>
              <a:latin typeface="Open Sans"/>
              <a:ea typeface="Open Sans"/>
              <a:cs typeface="Open Sans"/>
              <a:sym typeface="Open Sans"/>
            </a:endParaRPr>
          </a:p>
          <a:p>
            <a:pPr marL="914400" lvl="1" indent="-368300" algn="l" rtl="0">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Long the spread when predicted spread is higher than yesterday’s spread adjusted for transaction cost</a:t>
            </a:r>
            <a:endParaRPr sz="2200">
              <a:solidFill>
                <a:schemeClr val="dk1"/>
              </a:solidFill>
              <a:latin typeface="Open Sans"/>
              <a:ea typeface="Open Sans"/>
              <a:cs typeface="Open Sans"/>
              <a:sym typeface="Open Sans"/>
            </a:endParaRPr>
          </a:p>
          <a:p>
            <a:pPr marL="914400" lvl="1" indent="-368300" algn="l" rtl="0">
              <a:spcBef>
                <a:spcPts val="0"/>
              </a:spcBef>
              <a:spcAft>
                <a:spcPts val="0"/>
              </a:spcAft>
              <a:buClr>
                <a:schemeClr val="dk1"/>
              </a:buClr>
              <a:buSzPts val="2200"/>
              <a:buFont typeface="Open Sans"/>
              <a:buChar char="○"/>
            </a:pPr>
            <a:r>
              <a:rPr lang="en" sz="2200">
                <a:solidFill>
                  <a:schemeClr val="dk1"/>
                </a:solidFill>
                <a:latin typeface="Open Sans"/>
                <a:ea typeface="Open Sans"/>
                <a:cs typeface="Open Sans"/>
                <a:sym typeface="Open Sans"/>
              </a:rPr>
              <a:t>Short the spread when predicted spread is lower than yesterday’s spread adjusted for transaction cost</a:t>
            </a:r>
            <a:endParaRPr sz="2200">
              <a:solidFill>
                <a:schemeClr val="dk1"/>
              </a:solidFill>
              <a:latin typeface="Open Sans"/>
              <a:ea typeface="Open Sans"/>
              <a:cs typeface="Open Sans"/>
              <a:sym typeface="Open San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86"/>
        <p:cNvGrpSpPr/>
        <p:nvPr/>
      </p:nvGrpSpPr>
      <p:grpSpPr>
        <a:xfrm>
          <a:off x="0" y="0"/>
          <a:ext cx="0" cy="0"/>
          <a:chOff x="0" y="0"/>
          <a:chExt cx="0" cy="0"/>
        </a:xfrm>
      </p:grpSpPr>
      <p:sp>
        <p:nvSpPr>
          <p:cNvPr id="787" name="Google Shape;787;p44"/>
          <p:cNvSpPr txBox="1">
            <a:spLocks noGrp="1"/>
          </p:cNvSpPr>
          <p:nvPr>
            <p:ph type="title"/>
          </p:nvPr>
        </p:nvSpPr>
        <p:spPr>
          <a:xfrm>
            <a:off x="720000" y="310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 of sample performance (2024)</a:t>
            </a:r>
            <a:endParaRPr/>
          </a:p>
        </p:txBody>
      </p:sp>
      <p:pic>
        <p:nvPicPr>
          <p:cNvPr id="788" name="Google Shape;788;p44"/>
          <p:cNvPicPr preferRelativeResize="0"/>
          <p:nvPr/>
        </p:nvPicPr>
        <p:blipFill>
          <a:blip r:embed="rId3">
            <a:alphaModFix/>
          </a:blip>
          <a:stretch>
            <a:fillRect/>
          </a:stretch>
        </p:blipFill>
        <p:spPr>
          <a:xfrm>
            <a:off x="914400" y="990600"/>
            <a:ext cx="7315200" cy="365759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5"/>
          <p:cNvSpPr txBox="1">
            <a:spLocks noGrp="1"/>
          </p:cNvSpPr>
          <p:nvPr>
            <p:ph type="title"/>
          </p:nvPr>
        </p:nvSpPr>
        <p:spPr>
          <a:xfrm>
            <a:off x="720000" y="310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 of sample performance</a:t>
            </a:r>
            <a:endParaRPr/>
          </a:p>
        </p:txBody>
      </p:sp>
      <p:pic>
        <p:nvPicPr>
          <p:cNvPr id="795" name="Google Shape;795;p45"/>
          <p:cNvPicPr preferRelativeResize="0"/>
          <p:nvPr/>
        </p:nvPicPr>
        <p:blipFill>
          <a:blip r:embed="rId3">
            <a:alphaModFix/>
          </a:blip>
          <a:stretch>
            <a:fillRect/>
          </a:stretch>
        </p:blipFill>
        <p:spPr>
          <a:xfrm>
            <a:off x="914400" y="1295400"/>
            <a:ext cx="7315200" cy="3145536"/>
          </a:xfrm>
          <a:prstGeom prst="rect">
            <a:avLst/>
          </a:prstGeom>
          <a:noFill/>
          <a:ln>
            <a:noFill/>
          </a:ln>
        </p:spPr>
      </p:pic>
      <p:sp>
        <p:nvSpPr>
          <p:cNvPr id="796" name="Google Shape;796;p45"/>
          <p:cNvSpPr/>
          <p:nvPr/>
        </p:nvSpPr>
        <p:spPr>
          <a:xfrm>
            <a:off x="6516050" y="1611425"/>
            <a:ext cx="1170900" cy="1266000"/>
          </a:xfrm>
          <a:prstGeom prst="rect">
            <a:avLst/>
          </a:prstGeom>
          <a:noFill/>
          <a:ln w="28575" cap="flat" cmpd="sng">
            <a:solidFill>
              <a:srgbClr val="FF7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797" name="Google Shape;797;p45"/>
          <p:cNvSpPr txBox="1"/>
          <p:nvPr/>
        </p:nvSpPr>
        <p:spPr>
          <a:xfrm>
            <a:off x="6340625" y="1038450"/>
            <a:ext cx="24630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Short the spread here but it continued to diverge</a:t>
            </a:r>
            <a:endParaRPr sz="1200" b="1">
              <a:solidFill>
                <a:srgbClr val="FF7800"/>
              </a:solidFill>
              <a:latin typeface="Open Sans"/>
              <a:ea typeface="Open Sans"/>
              <a:cs typeface="Open Sans"/>
              <a:sym typeface="Open Sans"/>
            </a:endParaRPr>
          </a:p>
        </p:txBody>
      </p:sp>
      <p:sp>
        <p:nvSpPr>
          <p:cNvPr id="799" name="Google Shape;799;p45"/>
          <p:cNvSpPr/>
          <p:nvPr/>
        </p:nvSpPr>
        <p:spPr>
          <a:xfrm>
            <a:off x="5423125" y="1962725"/>
            <a:ext cx="451500" cy="650700"/>
          </a:xfrm>
          <a:prstGeom prst="rect">
            <a:avLst/>
          </a:prstGeom>
          <a:noFill/>
          <a:ln w="28575" cap="flat" cmpd="sng">
            <a:solidFill>
              <a:srgbClr val="FF7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00" name="Google Shape;800;p45"/>
          <p:cNvSpPr txBox="1"/>
          <p:nvPr/>
        </p:nvSpPr>
        <p:spPr>
          <a:xfrm>
            <a:off x="3709975" y="1472550"/>
            <a:ext cx="2463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Long the spread but it continued to diverge, causing </a:t>
            </a:r>
            <a:r>
              <a:rPr lang="en" sz="1200" b="1">
                <a:solidFill>
                  <a:srgbClr val="FF7800"/>
                </a:solidFill>
                <a:latin typeface="Open Sans"/>
                <a:ea typeface="Open Sans"/>
                <a:cs typeface="Open Sans"/>
                <a:sym typeface="Open Sans"/>
              </a:rPr>
              <a:t>drawdown</a:t>
            </a:r>
            <a:endParaRPr sz="1200" b="1">
              <a:solidFill>
                <a:srgbClr val="FF7800"/>
              </a:solidFill>
              <a:latin typeface="Open Sans"/>
              <a:ea typeface="Open Sans"/>
              <a:cs typeface="Open Sans"/>
              <a:sym typeface="Open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46"/>
          <p:cNvSpPr txBox="1">
            <a:spLocks noGrp="1"/>
          </p:cNvSpPr>
          <p:nvPr>
            <p:ph type="title"/>
          </p:nvPr>
        </p:nvSpPr>
        <p:spPr>
          <a:xfrm>
            <a:off x="720000" y="310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 of sample performance</a:t>
            </a:r>
            <a:endParaRPr/>
          </a:p>
        </p:txBody>
      </p:sp>
      <p:pic>
        <p:nvPicPr>
          <p:cNvPr id="806" name="Google Shape;806;p46"/>
          <p:cNvPicPr preferRelativeResize="0"/>
          <p:nvPr/>
        </p:nvPicPr>
        <p:blipFill>
          <a:blip r:embed="rId3">
            <a:alphaModFix/>
          </a:blip>
          <a:stretch>
            <a:fillRect/>
          </a:stretch>
        </p:blipFill>
        <p:spPr>
          <a:xfrm>
            <a:off x="914400" y="1295400"/>
            <a:ext cx="7315202" cy="3108959"/>
          </a:xfrm>
          <a:prstGeom prst="rect">
            <a:avLst/>
          </a:prstGeom>
          <a:noFill/>
          <a:ln>
            <a:noFill/>
          </a:ln>
        </p:spPr>
      </p:pic>
      <p:sp>
        <p:nvSpPr>
          <p:cNvPr id="807" name="Google Shape;807;p46"/>
          <p:cNvSpPr/>
          <p:nvPr/>
        </p:nvSpPr>
        <p:spPr>
          <a:xfrm>
            <a:off x="2088875" y="2826200"/>
            <a:ext cx="1477200" cy="1379400"/>
          </a:xfrm>
          <a:prstGeom prst="rect">
            <a:avLst/>
          </a:prstGeom>
          <a:noFill/>
          <a:ln w="28575" cap="flat" cmpd="sng">
            <a:solidFill>
              <a:srgbClr val="FF7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08" name="Google Shape;808;p46"/>
          <p:cNvSpPr txBox="1"/>
          <p:nvPr/>
        </p:nvSpPr>
        <p:spPr>
          <a:xfrm>
            <a:off x="1749825" y="2095050"/>
            <a:ext cx="20709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Cointegrating relationship temporarily </a:t>
            </a:r>
            <a:r>
              <a:rPr lang="en" sz="1200" b="1">
                <a:solidFill>
                  <a:srgbClr val="FF7800"/>
                </a:solidFill>
                <a:latin typeface="Open Sans"/>
                <a:ea typeface="Open Sans"/>
                <a:cs typeface="Open Sans"/>
                <a:sym typeface="Open Sans"/>
              </a:rPr>
              <a:t>broke down</a:t>
            </a:r>
            <a:r>
              <a:rPr lang="en" sz="1200">
                <a:solidFill>
                  <a:schemeClr val="dk1"/>
                </a:solidFill>
                <a:latin typeface="Open Sans"/>
                <a:ea typeface="Open Sans"/>
                <a:cs typeface="Open Sans"/>
                <a:sym typeface="Open Sans"/>
              </a:rPr>
              <a:t>, causing deep draw down</a:t>
            </a:r>
            <a:endParaRPr sz="1200" b="1">
              <a:solidFill>
                <a:srgbClr val="FF7800"/>
              </a:solidFill>
              <a:latin typeface="Open Sans"/>
              <a:ea typeface="Open Sans"/>
              <a:cs typeface="Open Sans"/>
              <a:sym typeface="Open Sans"/>
            </a:endParaRPr>
          </a:p>
        </p:txBody>
      </p:sp>
      <p:sp>
        <p:nvSpPr>
          <p:cNvPr id="809" name="Google Shape;809;p46"/>
          <p:cNvSpPr txBox="1"/>
          <p:nvPr/>
        </p:nvSpPr>
        <p:spPr>
          <a:xfrm>
            <a:off x="4649275" y="3337975"/>
            <a:ext cx="30444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solidFill>
                  <a:schemeClr val="dk1"/>
                </a:solidFill>
                <a:latin typeface="Open Sans"/>
                <a:ea typeface="Open Sans"/>
                <a:cs typeface="Open Sans"/>
                <a:sym typeface="Open Sans"/>
              </a:rPr>
              <a:t>When spreads became stationary again, portfolio value grew steadily with little </a:t>
            </a:r>
            <a:r>
              <a:rPr lang="en" sz="1200" b="1">
                <a:solidFill>
                  <a:srgbClr val="FF7800"/>
                </a:solidFill>
                <a:latin typeface="Open Sans"/>
                <a:ea typeface="Open Sans"/>
                <a:cs typeface="Open Sans"/>
                <a:sym typeface="Open Sans"/>
              </a:rPr>
              <a:t>draw down</a:t>
            </a:r>
            <a:r>
              <a:rPr lang="en" sz="1200">
                <a:solidFill>
                  <a:schemeClr val="dk1"/>
                </a:solidFill>
                <a:latin typeface="Open Sans"/>
                <a:ea typeface="Open Sans"/>
                <a:cs typeface="Open Sans"/>
                <a:sym typeface="Open Sans"/>
              </a:rPr>
              <a:t>. </a:t>
            </a:r>
            <a:endParaRPr sz="1200" b="1">
              <a:solidFill>
                <a:srgbClr val="FF7800"/>
              </a:solidFill>
              <a:latin typeface="Open Sans"/>
              <a:ea typeface="Open Sans"/>
              <a:cs typeface="Open Sans"/>
              <a:sym typeface="Open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814"/>
        <p:cNvGrpSpPr/>
        <p:nvPr/>
      </p:nvGrpSpPr>
      <p:grpSpPr>
        <a:xfrm>
          <a:off x="0" y="0"/>
          <a:ext cx="0" cy="0"/>
          <a:chOff x="0" y="0"/>
          <a:chExt cx="0" cy="0"/>
        </a:xfrm>
      </p:grpSpPr>
      <p:sp>
        <p:nvSpPr>
          <p:cNvPr id="815" name="Google Shape;815;p47"/>
          <p:cNvSpPr txBox="1"/>
          <p:nvPr/>
        </p:nvSpPr>
        <p:spPr>
          <a:xfrm>
            <a:off x="276350" y="1184100"/>
            <a:ext cx="2176500" cy="34632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1500">
                <a:solidFill>
                  <a:schemeClr val="dk1"/>
                </a:solidFill>
                <a:latin typeface="Open Sans"/>
                <a:ea typeface="Open Sans"/>
                <a:cs typeface="Open Sans"/>
                <a:sym typeface="Open Sans"/>
              </a:rPr>
              <a:t>Our ML based trading model (like the traditional pair trading approach) performed poorly during periods when the cointegrating relationship broke down, causing higher forecast error.</a:t>
            </a:r>
            <a:endParaRPr sz="1500">
              <a:solidFill>
                <a:schemeClr val="dk1"/>
              </a:solidFill>
              <a:latin typeface="Open Sans"/>
              <a:ea typeface="Open Sans"/>
              <a:cs typeface="Open Sans"/>
              <a:sym typeface="Open Sans"/>
            </a:endParaRPr>
          </a:p>
          <a:p>
            <a:pPr marL="457200" lvl="0" indent="0" algn="l" rtl="0">
              <a:spcBef>
                <a:spcPts val="0"/>
              </a:spcBef>
              <a:spcAft>
                <a:spcPts val="0"/>
              </a:spcAft>
              <a:buNone/>
            </a:pPr>
            <a:endParaRPr sz="1500">
              <a:solidFill>
                <a:schemeClr val="dk1"/>
              </a:solidFill>
              <a:latin typeface="Open Sans"/>
              <a:ea typeface="Open Sans"/>
              <a:cs typeface="Open Sans"/>
              <a:sym typeface="Open Sans"/>
            </a:endParaRPr>
          </a:p>
          <a:p>
            <a:pPr marL="0" lvl="0" indent="0" algn="l" rtl="0">
              <a:spcBef>
                <a:spcPts val="0"/>
              </a:spcBef>
              <a:spcAft>
                <a:spcPts val="0"/>
              </a:spcAft>
              <a:buNone/>
            </a:pPr>
            <a:r>
              <a:rPr lang="en" sz="1500">
                <a:solidFill>
                  <a:schemeClr val="dk1"/>
                </a:solidFill>
                <a:latin typeface="Open Sans"/>
                <a:ea typeface="Open Sans"/>
                <a:cs typeface="Open Sans"/>
                <a:sym typeface="Open Sans"/>
              </a:rPr>
              <a:t>However, since we </a:t>
            </a:r>
            <a:r>
              <a:rPr lang="en" sz="1500" b="1">
                <a:solidFill>
                  <a:srgbClr val="FF7800"/>
                </a:solidFill>
                <a:latin typeface="Open Sans"/>
                <a:ea typeface="Open Sans"/>
                <a:cs typeface="Open Sans"/>
                <a:sym typeface="Open Sans"/>
              </a:rPr>
              <a:t>diversified across 17 pairs</a:t>
            </a:r>
            <a:r>
              <a:rPr lang="en" sz="1500">
                <a:solidFill>
                  <a:schemeClr val="dk1"/>
                </a:solidFill>
                <a:latin typeface="Open Sans"/>
                <a:ea typeface="Open Sans"/>
                <a:cs typeface="Open Sans"/>
                <a:sym typeface="Open Sans"/>
              </a:rPr>
              <a:t>, we managed to reduce portfolio level drawdown.</a:t>
            </a:r>
            <a:endParaRPr sz="1500">
              <a:solidFill>
                <a:schemeClr val="dk1"/>
              </a:solidFill>
              <a:latin typeface="Open Sans"/>
              <a:ea typeface="Open Sans"/>
              <a:cs typeface="Open Sans"/>
              <a:sym typeface="Open Sans"/>
            </a:endParaRPr>
          </a:p>
        </p:txBody>
      </p:sp>
      <p:sp>
        <p:nvSpPr>
          <p:cNvPr id="816" name="Google Shape;816;p47"/>
          <p:cNvSpPr txBox="1">
            <a:spLocks noGrp="1"/>
          </p:cNvSpPr>
          <p:nvPr>
            <p:ph type="title"/>
          </p:nvPr>
        </p:nvSpPr>
        <p:spPr>
          <a:xfrm>
            <a:off x="720000" y="310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Out of sample performance</a:t>
            </a:r>
            <a:endParaRPr/>
          </a:p>
        </p:txBody>
      </p:sp>
      <p:pic>
        <p:nvPicPr>
          <p:cNvPr id="817" name="Google Shape;817;p47"/>
          <p:cNvPicPr preferRelativeResize="0"/>
          <p:nvPr/>
        </p:nvPicPr>
        <p:blipFill>
          <a:blip r:embed="rId3">
            <a:alphaModFix/>
          </a:blip>
          <a:stretch>
            <a:fillRect/>
          </a:stretch>
        </p:blipFill>
        <p:spPr>
          <a:xfrm>
            <a:off x="6985225" y="1107900"/>
            <a:ext cx="1919900" cy="3694200"/>
          </a:xfrm>
          <a:prstGeom prst="rect">
            <a:avLst/>
          </a:prstGeom>
          <a:noFill/>
          <a:ln>
            <a:noFill/>
          </a:ln>
        </p:spPr>
      </p:pic>
      <p:pic>
        <p:nvPicPr>
          <p:cNvPr id="818" name="Google Shape;818;p47"/>
          <p:cNvPicPr preferRelativeResize="0"/>
          <p:nvPr/>
        </p:nvPicPr>
        <p:blipFill>
          <a:blip r:embed="rId4">
            <a:alphaModFix/>
          </a:blip>
          <a:stretch>
            <a:fillRect/>
          </a:stretch>
        </p:blipFill>
        <p:spPr>
          <a:xfrm>
            <a:off x="2452975" y="1107900"/>
            <a:ext cx="4477038" cy="3694200"/>
          </a:xfrm>
          <a:prstGeom prst="rect">
            <a:avLst/>
          </a:prstGeom>
          <a:noFill/>
          <a:ln>
            <a:noFill/>
          </a:ln>
        </p:spPr>
      </p:pic>
      <p:sp>
        <p:nvSpPr>
          <p:cNvPr id="820" name="Google Shape;820;p47"/>
          <p:cNvSpPr/>
          <p:nvPr/>
        </p:nvSpPr>
        <p:spPr>
          <a:xfrm>
            <a:off x="7247150" y="1517100"/>
            <a:ext cx="1539600" cy="186000"/>
          </a:xfrm>
          <a:prstGeom prst="rect">
            <a:avLst/>
          </a:prstGeom>
          <a:noFill/>
          <a:ln w="28575" cap="flat" cmpd="sng">
            <a:solidFill>
              <a:srgbClr val="FF7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21" name="Google Shape;821;p47"/>
          <p:cNvSpPr/>
          <p:nvPr/>
        </p:nvSpPr>
        <p:spPr>
          <a:xfrm>
            <a:off x="7247150" y="2684675"/>
            <a:ext cx="1539600" cy="186000"/>
          </a:xfrm>
          <a:prstGeom prst="rect">
            <a:avLst/>
          </a:prstGeom>
          <a:noFill/>
          <a:ln w="28575" cap="flat" cmpd="sng">
            <a:solidFill>
              <a:srgbClr val="FF7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822" name="Google Shape;822;p47"/>
          <p:cNvSpPr txBox="1"/>
          <p:nvPr/>
        </p:nvSpPr>
        <p:spPr>
          <a:xfrm>
            <a:off x="5048125" y="3240375"/>
            <a:ext cx="1772100" cy="108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Returns: </a:t>
            </a:r>
            <a:r>
              <a:rPr lang="en" b="1">
                <a:solidFill>
                  <a:srgbClr val="FF7800"/>
                </a:solidFill>
                <a:latin typeface="Open Sans"/>
                <a:ea typeface="Open Sans"/>
                <a:cs typeface="Open Sans"/>
                <a:sym typeface="Open Sans"/>
              </a:rPr>
              <a:t>19.81%</a:t>
            </a:r>
            <a:endParaRPr b="1">
              <a:solidFill>
                <a:srgbClr val="FF7800"/>
              </a:solidFill>
              <a:latin typeface="Open Sans"/>
              <a:ea typeface="Open Sans"/>
              <a:cs typeface="Open Sans"/>
              <a:sym typeface="Open Sans"/>
            </a:endParaRPr>
          </a:p>
          <a:p>
            <a:pPr marL="0" lvl="0" indent="0" algn="l" rtl="0">
              <a:spcBef>
                <a:spcPts val="0"/>
              </a:spcBef>
              <a:spcAft>
                <a:spcPts val="0"/>
              </a:spcAft>
              <a:buNone/>
            </a:pPr>
            <a:endParaRPr b="1">
              <a:solidFill>
                <a:srgbClr val="FF7800"/>
              </a:solidFill>
              <a:latin typeface="Open Sans"/>
              <a:ea typeface="Open Sans"/>
              <a:cs typeface="Open Sans"/>
              <a:sym typeface="Open Sans"/>
            </a:endParaRPr>
          </a:p>
          <a:p>
            <a:pPr marL="0" lvl="0" indent="0" algn="l" rtl="0">
              <a:spcBef>
                <a:spcPts val="0"/>
              </a:spcBef>
              <a:spcAft>
                <a:spcPts val="0"/>
              </a:spcAft>
              <a:buNone/>
            </a:pPr>
            <a:r>
              <a:rPr lang="en">
                <a:solidFill>
                  <a:schemeClr val="dk1"/>
                </a:solidFill>
                <a:latin typeface="Open Sans"/>
                <a:ea typeface="Open Sans"/>
                <a:cs typeface="Open Sans"/>
                <a:sym typeface="Open Sans"/>
              </a:rPr>
              <a:t>Sharpe Ratio: </a:t>
            </a:r>
            <a:r>
              <a:rPr lang="en" b="1">
                <a:solidFill>
                  <a:srgbClr val="FF7800"/>
                </a:solidFill>
                <a:latin typeface="Open Sans"/>
                <a:ea typeface="Open Sans"/>
                <a:cs typeface="Open Sans"/>
                <a:sym typeface="Open Sans"/>
              </a:rPr>
              <a:t>2.53</a:t>
            </a:r>
            <a:endParaRPr b="1">
              <a:solidFill>
                <a:srgbClr val="FF7800"/>
              </a:solidFill>
              <a:latin typeface="Open Sans"/>
              <a:ea typeface="Open Sans"/>
              <a:cs typeface="Open Sans"/>
              <a:sym typeface="Open Sans"/>
            </a:endParaRPr>
          </a:p>
          <a:p>
            <a:pPr marL="0" lvl="0" indent="0" algn="l" rtl="0">
              <a:spcBef>
                <a:spcPts val="0"/>
              </a:spcBef>
              <a:spcAft>
                <a:spcPts val="0"/>
              </a:spcAft>
              <a:buNone/>
            </a:pPr>
            <a:endParaRPr b="1">
              <a:solidFill>
                <a:srgbClr val="FF7800"/>
              </a:solidFill>
              <a:latin typeface="Open Sans"/>
              <a:ea typeface="Open Sans"/>
              <a:cs typeface="Open Sans"/>
              <a:sym typeface="Open Sans"/>
            </a:endParaRPr>
          </a:p>
          <a:p>
            <a:pPr marL="0" lvl="0" indent="0" algn="l" rtl="0">
              <a:spcBef>
                <a:spcPts val="0"/>
              </a:spcBef>
              <a:spcAft>
                <a:spcPts val="0"/>
              </a:spcAft>
              <a:buNone/>
            </a:pPr>
            <a:r>
              <a:rPr lang="en">
                <a:solidFill>
                  <a:schemeClr val="dk1"/>
                </a:solidFill>
                <a:latin typeface="Open Sans"/>
                <a:ea typeface="Open Sans"/>
                <a:cs typeface="Open Sans"/>
                <a:sym typeface="Open Sans"/>
              </a:rPr>
              <a:t>MDD: </a:t>
            </a:r>
            <a:r>
              <a:rPr lang="en" b="1">
                <a:solidFill>
                  <a:schemeClr val="accent5"/>
                </a:solidFill>
                <a:latin typeface="Open Sans"/>
                <a:ea typeface="Open Sans"/>
                <a:cs typeface="Open Sans"/>
                <a:sym typeface="Open Sans"/>
              </a:rPr>
              <a:t>3%</a:t>
            </a:r>
            <a:endParaRPr b="1">
              <a:solidFill>
                <a:srgbClr val="FF7800"/>
              </a:solidFill>
              <a:latin typeface="Open Sans"/>
              <a:ea typeface="Open Sans"/>
              <a:cs typeface="Open Sans"/>
              <a:sym typeface="Open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sp>
        <p:nvSpPr>
          <p:cNvPr id="827" name="Google Shape;827;p48"/>
          <p:cNvSpPr txBox="1">
            <a:spLocks noGrp="1"/>
          </p:cNvSpPr>
          <p:nvPr>
            <p:ph type="title"/>
          </p:nvPr>
        </p:nvSpPr>
        <p:spPr>
          <a:xfrm>
            <a:off x="713225" y="2205450"/>
            <a:ext cx="4803000" cy="23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Baseline Trading Strategies</a:t>
            </a:r>
            <a:endParaRPr sz="4500"/>
          </a:p>
        </p:txBody>
      </p:sp>
      <p:sp>
        <p:nvSpPr>
          <p:cNvPr id="828" name="Google Shape;828;p48"/>
          <p:cNvSpPr txBox="1">
            <a:spLocks noGrp="1"/>
          </p:cNvSpPr>
          <p:nvPr>
            <p:ph type="title" idx="2"/>
          </p:nvPr>
        </p:nvSpPr>
        <p:spPr>
          <a:xfrm>
            <a:off x="2143585" y="1287450"/>
            <a:ext cx="1415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06</a:t>
            </a:r>
            <a:endParaRPr/>
          </a:p>
        </p:txBody>
      </p:sp>
      <p:grpSp>
        <p:nvGrpSpPr>
          <p:cNvPr id="829" name="Google Shape;829;p48"/>
          <p:cNvGrpSpPr/>
          <p:nvPr/>
        </p:nvGrpSpPr>
        <p:grpSpPr>
          <a:xfrm>
            <a:off x="5441075" y="539500"/>
            <a:ext cx="2660400" cy="2837700"/>
            <a:chOff x="5441075" y="539500"/>
            <a:chExt cx="2660400" cy="2837700"/>
          </a:xfrm>
        </p:grpSpPr>
        <p:sp>
          <p:nvSpPr>
            <p:cNvPr id="830" name="Google Shape;830;p48"/>
            <p:cNvSpPr/>
            <p:nvPr/>
          </p:nvSpPr>
          <p:spPr>
            <a:xfrm>
              <a:off x="5441075" y="539500"/>
              <a:ext cx="2660400" cy="2837700"/>
            </a:xfrm>
            <a:prstGeom prst="roundRect">
              <a:avLst>
                <a:gd name="adj" fmla="val 16667"/>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8"/>
            <p:cNvSpPr/>
            <p:nvPr/>
          </p:nvSpPr>
          <p:spPr>
            <a:xfrm>
              <a:off x="7764486" y="844975"/>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8"/>
            <p:cNvSpPr/>
            <p:nvPr/>
          </p:nvSpPr>
          <p:spPr>
            <a:xfrm>
              <a:off x="7732219" y="1006278"/>
              <a:ext cx="72841" cy="238811"/>
            </a:xfrm>
            <a:custGeom>
              <a:avLst/>
              <a:gdLst/>
              <a:ahLst/>
              <a:cxnLst/>
              <a:rect l="l" t="t" r="r" b="b"/>
              <a:pathLst>
                <a:path w="2402" h="7965" extrusionOk="0">
                  <a:moveTo>
                    <a:pt x="0" y="1"/>
                  </a:moveTo>
                  <a:lnTo>
                    <a:pt x="0" y="7964"/>
                  </a:lnTo>
                  <a:lnTo>
                    <a:pt x="2402" y="7964"/>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8"/>
            <p:cNvSpPr/>
            <p:nvPr/>
          </p:nvSpPr>
          <p:spPr>
            <a:xfrm>
              <a:off x="7647395" y="932462"/>
              <a:ext cx="9249" cy="522235"/>
            </a:xfrm>
            <a:custGeom>
              <a:avLst/>
              <a:gdLst/>
              <a:ahLst/>
              <a:cxnLst/>
              <a:rect l="l" t="t" r="r" b="b"/>
              <a:pathLst>
                <a:path w="305" h="17418" extrusionOk="0">
                  <a:moveTo>
                    <a:pt x="1" y="1"/>
                  </a:moveTo>
                  <a:lnTo>
                    <a:pt x="1" y="17417"/>
                  </a:lnTo>
                  <a:lnTo>
                    <a:pt x="305" y="1741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8"/>
            <p:cNvSpPr/>
            <p:nvPr/>
          </p:nvSpPr>
          <p:spPr>
            <a:xfrm>
              <a:off x="7614218" y="1176695"/>
              <a:ext cx="72841" cy="156778"/>
            </a:xfrm>
            <a:custGeom>
              <a:avLst/>
              <a:gdLst/>
              <a:ahLst/>
              <a:cxnLst/>
              <a:rect l="l" t="t" r="r" b="b"/>
              <a:pathLst>
                <a:path w="2402" h="5229" extrusionOk="0">
                  <a:moveTo>
                    <a:pt x="1" y="1"/>
                  </a:moveTo>
                  <a:lnTo>
                    <a:pt x="1" y="5229"/>
                  </a:lnTo>
                  <a:lnTo>
                    <a:pt x="2402" y="5229"/>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8"/>
            <p:cNvSpPr/>
            <p:nvPr/>
          </p:nvSpPr>
          <p:spPr>
            <a:xfrm>
              <a:off x="7529425" y="979864"/>
              <a:ext cx="9249" cy="521306"/>
            </a:xfrm>
            <a:custGeom>
              <a:avLst/>
              <a:gdLst/>
              <a:ahLst/>
              <a:cxnLst/>
              <a:rect l="l" t="t" r="r" b="b"/>
              <a:pathLst>
                <a:path w="305" h="17387" extrusionOk="0">
                  <a:moveTo>
                    <a:pt x="0" y="0"/>
                  </a:moveTo>
                  <a:lnTo>
                    <a:pt x="0" y="17387"/>
                  </a:lnTo>
                  <a:lnTo>
                    <a:pt x="304" y="17387"/>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8"/>
            <p:cNvSpPr/>
            <p:nvPr/>
          </p:nvSpPr>
          <p:spPr>
            <a:xfrm>
              <a:off x="7497158" y="1245054"/>
              <a:ext cx="72841" cy="245167"/>
            </a:xfrm>
            <a:custGeom>
              <a:avLst/>
              <a:gdLst/>
              <a:ahLst/>
              <a:cxnLst/>
              <a:rect l="l" t="t" r="r" b="b"/>
              <a:pathLst>
                <a:path w="2402" h="8177" extrusionOk="0">
                  <a:moveTo>
                    <a:pt x="0" y="0"/>
                  </a:moveTo>
                  <a:lnTo>
                    <a:pt x="0" y="8177"/>
                  </a:lnTo>
                  <a:lnTo>
                    <a:pt x="2402" y="8177"/>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8"/>
            <p:cNvSpPr/>
            <p:nvPr/>
          </p:nvSpPr>
          <p:spPr>
            <a:xfrm>
              <a:off x="7412365" y="953420"/>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8"/>
            <p:cNvSpPr/>
            <p:nvPr/>
          </p:nvSpPr>
          <p:spPr>
            <a:xfrm>
              <a:off x="7381007" y="1029064"/>
              <a:ext cx="71931" cy="323571"/>
            </a:xfrm>
            <a:custGeom>
              <a:avLst/>
              <a:gdLst/>
              <a:ahLst/>
              <a:cxnLst/>
              <a:rect l="l" t="t" r="r" b="b"/>
              <a:pathLst>
                <a:path w="2372" h="10792" extrusionOk="0">
                  <a:moveTo>
                    <a:pt x="1" y="1"/>
                  </a:moveTo>
                  <a:lnTo>
                    <a:pt x="1" y="10791"/>
                  </a:lnTo>
                  <a:lnTo>
                    <a:pt x="2371" y="10791"/>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8"/>
            <p:cNvSpPr/>
            <p:nvPr/>
          </p:nvSpPr>
          <p:spPr>
            <a:xfrm>
              <a:off x="7294365" y="1132052"/>
              <a:ext cx="9249" cy="391901"/>
            </a:xfrm>
            <a:custGeom>
              <a:avLst/>
              <a:gdLst/>
              <a:ahLst/>
              <a:cxnLst/>
              <a:rect l="l" t="t" r="r" b="b"/>
              <a:pathLst>
                <a:path w="305" h="13071" extrusionOk="0">
                  <a:moveTo>
                    <a:pt x="0" y="0"/>
                  </a:moveTo>
                  <a:lnTo>
                    <a:pt x="0" y="13071"/>
                  </a:lnTo>
                  <a:lnTo>
                    <a:pt x="304" y="1307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8"/>
            <p:cNvSpPr/>
            <p:nvPr/>
          </p:nvSpPr>
          <p:spPr>
            <a:xfrm>
              <a:off x="7263007" y="1232282"/>
              <a:ext cx="72871" cy="173209"/>
            </a:xfrm>
            <a:custGeom>
              <a:avLst/>
              <a:gdLst/>
              <a:ahLst/>
              <a:cxnLst/>
              <a:rect l="l" t="t" r="r" b="b"/>
              <a:pathLst>
                <a:path w="2403" h="5777" extrusionOk="0">
                  <a:moveTo>
                    <a:pt x="1" y="1"/>
                  </a:moveTo>
                  <a:lnTo>
                    <a:pt x="1" y="5776"/>
                  </a:lnTo>
                  <a:lnTo>
                    <a:pt x="2402" y="5776"/>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8"/>
            <p:cNvSpPr/>
            <p:nvPr/>
          </p:nvSpPr>
          <p:spPr>
            <a:xfrm>
              <a:off x="7178214" y="1187638"/>
              <a:ext cx="9249" cy="466648"/>
            </a:xfrm>
            <a:custGeom>
              <a:avLst/>
              <a:gdLst/>
              <a:ahLst/>
              <a:cxnLst/>
              <a:rect l="l" t="t" r="r" b="b"/>
              <a:pathLst>
                <a:path w="305" h="15564" extrusionOk="0">
                  <a:moveTo>
                    <a:pt x="1" y="1"/>
                  </a:moveTo>
                  <a:lnTo>
                    <a:pt x="1" y="15563"/>
                  </a:lnTo>
                  <a:lnTo>
                    <a:pt x="305" y="15563"/>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8"/>
            <p:cNvSpPr/>
            <p:nvPr/>
          </p:nvSpPr>
          <p:spPr>
            <a:xfrm>
              <a:off x="7145947" y="1310654"/>
              <a:ext cx="71931" cy="277098"/>
            </a:xfrm>
            <a:custGeom>
              <a:avLst/>
              <a:gdLst/>
              <a:ahLst/>
              <a:cxnLst/>
              <a:rect l="l" t="t" r="r" b="b"/>
              <a:pathLst>
                <a:path w="2372" h="9242" extrusionOk="0">
                  <a:moveTo>
                    <a:pt x="1" y="1"/>
                  </a:moveTo>
                  <a:lnTo>
                    <a:pt x="1" y="9241"/>
                  </a:lnTo>
                  <a:lnTo>
                    <a:pt x="2372" y="9241"/>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8"/>
            <p:cNvSpPr/>
            <p:nvPr/>
          </p:nvSpPr>
          <p:spPr>
            <a:xfrm>
              <a:off x="7060214" y="1105608"/>
              <a:ext cx="9249" cy="405573"/>
            </a:xfrm>
            <a:custGeom>
              <a:avLst/>
              <a:gdLst/>
              <a:ahLst/>
              <a:cxnLst/>
              <a:rect l="l" t="t" r="r" b="b"/>
              <a:pathLst>
                <a:path w="305" h="13527" extrusionOk="0">
                  <a:moveTo>
                    <a:pt x="1" y="1"/>
                  </a:moveTo>
                  <a:lnTo>
                    <a:pt x="1" y="13527"/>
                  </a:lnTo>
                  <a:lnTo>
                    <a:pt x="305" y="1352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8"/>
            <p:cNvSpPr/>
            <p:nvPr/>
          </p:nvSpPr>
          <p:spPr>
            <a:xfrm>
              <a:off x="7027977" y="1200411"/>
              <a:ext cx="72841" cy="229666"/>
            </a:xfrm>
            <a:custGeom>
              <a:avLst/>
              <a:gdLst/>
              <a:ahLst/>
              <a:cxnLst/>
              <a:rect l="l" t="t" r="r" b="b"/>
              <a:pathLst>
                <a:path w="2402" h="7660" extrusionOk="0">
                  <a:moveTo>
                    <a:pt x="0" y="0"/>
                  </a:moveTo>
                  <a:lnTo>
                    <a:pt x="0" y="7660"/>
                  </a:lnTo>
                  <a:lnTo>
                    <a:pt x="2401" y="766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8"/>
            <p:cNvSpPr/>
            <p:nvPr/>
          </p:nvSpPr>
          <p:spPr>
            <a:xfrm>
              <a:off x="6943153" y="942506"/>
              <a:ext cx="9249" cy="486676"/>
            </a:xfrm>
            <a:custGeom>
              <a:avLst/>
              <a:gdLst/>
              <a:ahLst/>
              <a:cxnLst/>
              <a:rect l="l" t="t" r="r" b="b"/>
              <a:pathLst>
                <a:path w="305" h="16232" extrusionOk="0">
                  <a:moveTo>
                    <a:pt x="1" y="0"/>
                  </a:moveTo>
                  <a:lnTo>
                    <a:pt x="1" y="16231"/>
                  </a:lnTo>
                  <a:lnTo>
                    <a:pt x="305" y="16231"/>
                  </a:lnTo>
                  <a:lnTo>
                    <a:pt x="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8"/>
            <p:cNvSpPr/>
            <p:nvPr/>
          </p:nvSpPr>
          <p:spPr>
            <a:xfrm>
              <a:off x="6910886" y="1037279"/>
              <a:ext cx="72871" cy="305312"/>
            </a:xfrm>
            <a:custGeom>
              <a:avLst/>
              <a:gdLst/>
              <a:ahLst/>
              <a:cxnLst/>
              <a:rect l="l" t="t" r="r" b="b"/>
              <a:pathLst>
                <a:path w="2403" h="10183" extrusionOk="0">
                  <a:moveTo>
                    <a:pt x="1" y="0"/>
                  </a:moveTo>
                  <a:lnTo>
                    <a:pt x="1" y="10183"/>
                  </a:lnTo>
                  <a:lnTo>
                    <a:pt x="2402" y="10183"/>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8"/>
            <p:cNvSpPr/>
            <p:nvPr/>
          </p:nvSpPr>
          <p:spPr>
            <a:xfrm>
              <a:off x="6825183" y="1173067"/>
              <a:ext cx="9219" cy="386414"/>
            </a:xfrm>
            <a:custGeom>
              <a:avLst/>
              <a:gdLst/>
              <a:ahLst/>
              <a:cxnLst/>
              <a:rect l="l" t="t" r="r" b="b"/>
              <a:pathLst>
                <a:path w="304" h="12888" extrusionOk="0">
                  <a:moveTo>
                    <a:pt x="0" y="0"/>
                  </a:moveTo>
                  <a:lnTo>
                    <a:pt x="0" y="12888"/>
                  </a:lnTo>
                  <a:lnTo>
                    <a:pt x="304" y="12888"/>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8"/>
            <p:cNvSpPr/>
            <p:nvPr/>
          </p:nvSpPr>
          <p:spPr>
            <a:xfrm>
              <a:off x="6792916" y="1265112"/>
              <a:ext cx="72841" cy="186851"/>
            </a:xfrm>
            <a:custGeom>
              <a:avLst/>
              <a:gdLst/>
              <a:ahLst/>
              <a:cxnLst/>
              <a:rect l="l" t="t" r="r" b="b"/>
              <a:pathLst>
                <a:path w="2402" h="6232" extrusionOk="0">
                  <a:moveTo>
                    <a:pt x="0" y="0"/>
                  </a:moveTo>
                  <a:lnTo>
                    <a:pt x="0" y="6231"/>
                  </a:lnTo>
                  <a:lnTo>
                    <a:pt x="2401" y="6231"/>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8"/>
            <p:cNvSpPr/>
            <p:nvPr/>
          </p:nvSpPr>
          <p:spPr>
            <a:xfrm>
              <a:off x="6708093" y="1330712"/>
              <a:ext cx="9249" cy="387344"/>
            </a:xfrm>
            <a:custGeom>
              <a:avLst/>
              <a:gdLst/>
              <a:ahLst/>
              <a:cxnLst/>
              <a:rect l="l" t="t" r="r" b="b"/>
              <a:pathLst>
                <a:path w="305" h="12919" extrusionOk="0">
                  <a:moveTo>
                    <a:pt x="1" y="1"/>
                  </a:moveTo>
                  <a:lnTo>
                    <a:pt x="1" y="12919"/>
                  </a:lnTo>
                  <a:lnTo>
                    <a:pt x="305" y="1291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8"/>
            <p:cNvSpPr/>
            <p:nvPr/>
          </p:nvSpPr>
          <p:spPr>
            <a:xfrm>
              <a:off x="6676765" y="1452828"/>
              <a:ext cx="72841" cy="143106"/>
            </a:xfrm>
            <a:custGeom>
              <a:avLst/>
              <a:gdLst/>
              <a:ahLst/>
              <a:cxnLst/>
              <a:rect l="l" t="t" r="r" b="b"/>
              <a:pathLst>
                <a:path w="2402" h="4773" extrusionOk="0">
                  <a:moveTo>
                    <a:pt x="0" y="1"/>
                  </a:moveTo>
                  <a:lnTo>
                    <a:pt x="0" y="4773"/>
                  </a:lnTo>
                  <a:lnTo>
                    <a:pt x="2402" y="4773"/>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8"/>
            <p:cNvSpPr/>
            <p:nvPr/>
          </p:nvSpPr>
          <p:spPr>
            <a:xfrm>
              <a:off x="6590122" y="1230483"/>
              <a:ext cx="9249" cy="394630"/>
            </a:xfrm>
            <a:custGeom>
              <a:avLst/>
              <a:gdLst/>
              <a:ahLst/>
              <a:cxnLst/>
              <a:rect l="l" t="t" r="r" b="b"/>
              <a:pathLst>
                <a:path w="305" h="13162" extrusionOk="0">
                  <a:moveTo>
                    <a:pt x="0" y="0"/>
                  </a:moveTo>
                  <a:lnTo>
                    <a:pt x="0" y="13161"/>
                  </a:lnTo>
                  <a:lnTo>
                    <a:pt x="304" y="1316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8"/>
            <p:cNvSpPr/>
            <p:nvPr/>
          </p:nvSpPr>
          <p:spPr>
            <a:xfrm>
              <a:off x="6559705" y="1353498"/>
              <a:ext cx="71901" cy="148593"/>
            </a:xfrm>
            <a:custGeom>
              <a:avLst/>
              <a:gdLst/>
              <a:ahLst/>
              <a:cxnLst/>
              <a:rect l="l" t="t" r="r" b="b"/>
              <a:pathLst>
                <a:path w="2371" h="4956" extrusionOk="0">
                  <a:moveTo>
                    <a:pt x="0" y="1"/>
                  </a:moveTo>
                  <a:lnTo>
                    <a:pt x="0" y="4955"/>
                  </a:lnTo>
                  <a:lnTo>
                    <a:pt x="2371" y="495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8"/>
            <p:cNvSpPr/>
            <p:nvPr/>
          </p:nvSpPr>
          <p:spPr>
            <a:xfrm>
              <a:off x="6473032" y="1330712"/>
              <a:ext cx="9249" cy="479390"/>
            </a:xfrm>
            <a:custGeom>
              <a:avLst/>
              <a:gdLst/>
              <a:ahLst/>
              <a:cxnLst/>
              <a:rect l="l" t="t" r="r" b="b"/>
              <a:pathLst>
                <a:path w="305" h="15989" extrusionOk="0">
                  <a:moveTo>
                    <a:pt x="1" y="1"/>
                  </a:moveTo>
                  <a:lnTo>
                    <a:pt x="1" y="15989"/>
                  </a:lnTo>
                  <a:lnTo>
                    <a:pt x="305" y="1598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8"/>
            <p:cNvSpPr/>
            <p:nvPr/>
          </p:nvSpPr>
          <p:spPr>
            <a:xfrm>
              <a:off x="6441705" y="1452828"/>
              <a:ext cx="72841" cy="277068"/>
            </a:xfrm>
            <a:custGeom>
              <a:avLst/>
              <a:gdLst/>
              <a:ahLst/>
              <a:cxnLst/>
              <a:rect l="l" t="t" r="r" b="b"/>
              <a:pathLst>
                <a:path w="2402" h="9241" extrusionOk="0">
                  <a:moveTo>
                    <a:pt x="0" y="1"/>
                  </a:moveTo>
                  <a:lnTo>
                    <a:pt x="0" y="9241"/>
                  </a:lnTo>
                  <a:lnTo>
                    <a:pt x="2402" y="9241"/>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8"/>
            <p:cNvSpPr/>
            <p:nvPr/>
          </p:nvSpPr>
          <p:spPr>
            <a:xfrm>
              <a:off x="6355971" y="1330712"/>
              <a:ext cx="9249" cy="332686"/>
            </a:xfrm>
            <a:custGeom>
              <a:avLst/>
              <a:gdLst/>
              <a:ahLst/>
              <a:cxnLst/>
              <a:rect l="l" t="t" r="r" b="b"/>
              <a:pathLst>
                <a:path w="305" h="11096" extrusionOk="0">
                  <a:moveTo>
                    <a:pt x="1" y="1"/>
                  </a:moveTo>
                  <a:lnTo>
                    <a:pt x="1" y="11095"/>
                  </a:lnTo>
                  <a:lnTo>
                    <a:pt x="305" y="11095"/>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8"/>
            <p:cNvSpPr/>
            <p:nvPr/>
          </p:nvSpPr>
          <p:spPr>
            <a:xfrm>
              <a:off x="6324644" y="1452828"/>
              <a:ext cx="71901" cy="135821"/>
            </a:xfrm>
            <a:custGeom>
              <a:avLst/>
              <a:gdLst/>
              <a:ahLst/>
              <a:cxnLst/>
              <a:rect l="l" t="t" r="r" b="b"/>
              <a:pathLst>
                <a:path w="2371" h="4530" extrusionOk="0">
                  <a:moveTo>
                    <a:pt x="0" y="1"/>
                  </a:moveTo>
                  <a:lnTo>
                    <a:pt x="0" y="4530"/>
                  </a:lnTo>
                  <a:lnTo>
                    <a:pt x="2371" y="4530"/>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8"/>
            <p:cNvSpPr/>
            <p:nvPr/>
          </p:nvSpPr>
          <p:spPr>
            <a:xfrm>
              <a:off x="6238911" y="1278783"/>
              <a:ext cx="9249" cy="348157"/>
            </a:xfrm>
            <a:custGeom>
              <a:avLst/>
              <a:gdLst/>
              <a:ahLst/>
              <a:cxnLst/>
              <a:rect l="l" t="t" r="r" b="b"/>
              <a:pathLst>
                <a:path w="305" h="11612" extrusionOk="0">
                  <a:moveTo>
                    <a:pt x="0" y="0"/>
                  </a:moveTo>
                  <a:lnTo>
                    <a:pt x="0" y="11611"/>
                  </a:lnTo>
                  <a:lnTo>
                    <a:pt x="304" y="1161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8"/>
            <p:cNvSpPr/>
            <p:nvPr/>
          </p:nvSpPr>
          <p:spPr>
            <a:xfrm>
              <a:off x="6206644" y="1400900"/>
              <a:ext cx="72841" cy="101191"/>
            </a:xfrm>
            <a:custGeom>
              <a:avLst/>
              <a:gdLst/>
              <a:ahLst/>
              <a:cxnLst/>
              <a:rect l="l" t="t" r="r" b="b"/>
              <a:pathLst>
                <a:path w="2402" h="3375" extrusionOk="0">
                  <a:moveTo>
                    <a:pt x="0" y="0"/>
                  </a:moveTo>
                  <a:lnTo>
                    <a:pt x="0" y="3374"/>
                  </a:lnTo>
                  <a:lnTo>
                    <a:pt x="2402" y="3374"/>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8"/>
            <p:cNvSpPr/>
            <p:nvPr/>
          </p:nvSpPr>
          <p:spPr>
            <a:xfrm>
              <a:off x="6121851" y="1330712"/>
              <a:ext cx="9249" cy="665312"/>
            </a:xfrm>
            <a:custGeom>
              <a:avLst/>
              <a:gdLst/>
              <a:ahLst/>
              <a:cxnLst/>
              <a:rect l="l" t="t" r="r" b="b"/>
              <a:pathLst>
                <a:path w="305" h="22190" extrusionOk="0">
                  <a:moveTo>
                    <a:pt x="0" y="1"/>
                  </a:moveTo>
                  <a:lnTo>
                    <a:pt x="0" y="22189"/>
                  </a:lnTo>
                  <a:lnTo>
                    <a:pt x="304" y="2218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8"/>
            <p:cNvSpPr/>
            <p:nvPr/>
          </p:nvSpPr>
          <p:spPr>
            <a:xfrm>
              <a:off x="6089583" y="1452828"/>
              <a:ext cx="71931" cy="471205"/>
            </a:xfrm>
            <a:custGeom>
              <a:avLst/>
              <a:gdLst/>
              <a:ahLst/>
              <a:cxnLst/>
              <a:rect l="l" t="t" r="r" b="b"/>
              <a:pathLst>
                <a:path w="2372" h="15716" extrusionOk="0">
                  <a:moveTo>
                    <a:pt x="0" y="1"/>
                  </a:moveTo>
                  <a:lnTo>
                    <a:pt x="0" y="15715"/>
                  </a:lnTo>
                  <a:lnTo>
                    <a:pt x="2371" y="1571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8"/>
            <p:cNvSpPr/>
            <p:nvPr/>
          </p:nvSpPr>
          <p:spPr>
            <a:xfrm>
              <a:off x="6003850" y="1517529"/>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8"/>
            <p:cNvSpPr/>
            <p:nvPr/>
          </p:nvSpPr>
          <p:spPr>
            <a:xfrm>
              <a:off x="5971583" y="1640575"/>
              <a:ext cx="72841" cy="276139"/>
            </a:xfrm>
            <a:custGeom>
              <a:avLst/>
              <a:gdLst/>
              <a:ahLst/>
              <a:cxnLst/>
              <a:rect l="l" t="t" r="r" b="b"/>
              <a:pathLst>
                <a:path w="2402" h="9210" extrusionOk="0">
                  <a:moveTo>
                    <a:pt x="1" y="0"/>
                  </a:moveTo>
                  <a:lnTo>
                    <a:pt x="1" y="9210"/>
                  </a:lnTo>
                  <a:lnTo>
                    <a:pt x="2402" y="9210"/>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8"/>
            <p:cNvSpPr/>
            <p:nvPr/>
          </p:nvSpPr>
          <p:spPr>
            <a:xfrm>
              <a:off x="5886790" y="1540316"/>
              <a:ext cx="9249" cy="594223"/>
            </a:xfrm>
            <a:custGeom>
              <a:avLst/>
              <a:gdLst/>
              <a:ahLst/>
              <a:cxnLst/>
              <a:rect l="l" t="t" r="r" b="b"/>
              <a:pathLst>
                <a:path w="305" h="19819" extrusionOk="0">
                  <a:moveTo>
                    <a:pt x="0" y="1"/>
                  </a:moveTo>
                  <a:lnTo>
                    <a:pt x="0" y="19819"/>
                  </a:lnTo>
                  <a:lnTo>
                    <a:pt x="304" y="1981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8"/>
            <p:cNvSpPr/>
            <p:nvPr/>
          </p:nvSpPr>
          <p:spPr>
            <a:xfrm>
              <a:off x="5855432" y="1651489"/>
              <a:ext cx="71931" cy="360030"/>
            </a:xfrm>
            <a:custGeom>
              <a:avLst/>
              <a:gdLst/>
              <a:ahLst/>
              <a:cxnLst/>
              <a:rect l="l" t="t" r="r" b="b"/>
              <a:pathLst>
                <a:path w="2372" h="12008" extrusionOk="0">
                  <a:moveTo>
                    <a:pt x="1" y="1"/>
                  </a:moveTo>
                  <a:lnTo>
                    <a:pt x="1" y="12007"/>
                  </a:lnTo>
                  <a:lnTo>
                    <a:pt x="2372" y="12007"/>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8"/>
            <p:cNvSpPr/>
            <p:nvPr/>
          </p:nvSpPr>
          <p:spPr>
            <a:xfrm>
              <a:off x="5768790" y="1880250"/>
              <a:ext cx="9249" cy="482119"/>
            </a:xfrm>
            <a:custGeom>
              <a:avLst/>
              <a:gdLst/>
              <a:ahLst/>
              <a:cxnLst/>
              <a:rect l="l" t="t" r="r" b="b"/>
              <a:pathLst>
                <a:path w="305" h="16080" extrusionOk="0">
                  <a:moveTo>
                    <a:pt x="1" y="0"/>
                  </a:moveTo>
                  <a:lnTo>
                    <a:pt x="1" y="16079"/>
                  </a:lnTo>
                  <a:lnTo>
                    <a:pt x="304" y="16079"/>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8"/>
            <p:cNvSpPr/>
            <p:nvPr/>
          </p:nvSpPr>
          <p:spPr>
            <a:xfrm>
              <a:off x="5737462" y="1963180"/>
              <a:ext cx="72841" cy="277068"/>
            </a:xfrm>
            <a:custGeom>
              <a:avLst/>
              <a:gdLst/>
              <a:ahLst/>
              <a:cxnLst/>
              <a:rect l="l" t="t" r="r" b="b"/>
              <a:pathLst>
                <a:path w="2402" h="9241" extrusionOk="0">
                  <a:moveTo>
                    <a:pt x="0" y="0"/>
                  </a:moveTo>
                  <a:lnTo>
                    <a:pt x="0" y="9240"/>
                  </a:lnTo>
                  <a:lnTo>
                    <a:pt x="2401" y="924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7" name="Google Shape;867;p48"/>
            <p:cNvCxnSpPr/>
            <p:nvPr/>
          </p:nvCxnSpPr>
          <p:spPr>
            <a:xfrm>
              <a:off x="5742350" y="268627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868" name="Google Shape;868;p48"/>
            <p:cNvCxnSpPr/>
            <p:nvPr/>
          </p:nvCxnSpPr>
          <p:spPr>
            <a:xfrm>
              <a:off x="5742350" y="2814350"/>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869" name="Google Shape;869;p48"/>
            <p:cNvCxnSpPr/>
            <p:nvPr/>
          </p:nvCxnSpPr>
          <p:spPr>
            <a:xfrm>
              <a:off x="5742350" y="294242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870" name="Google Shape;870;p48"/>
            <p:cNvCxnSpPr/>
            <p:nvPr/>
          </p:nvCxnSpPr>
          <p:spPr>
            <a:xfrm>
              <a:off x="5742350" y="3070500"/>
              <a:ext cx="2067600" cy="0"/>
            </a:xfrm>
            <a:prstGeom prst="straightConnector1">
              <a:avLst/>
            </a:prstGeom>
            <a:noFill/>
            <a:ln w="38100" cap="flat" cmpd="sng">
              <a:solidFill>
                <a:schemeClr val="accent3"/>
              </a:solidFill>
              <a:prstDash val="solid"/>
              <a:round/>
              <a:headEnd type="none" w="med" len="med"/>
              <a:tailEnd type="none" w="med" len="med"/>
            </a:ln>
          </p:spPr>
        </p:cxnSp>
      </p:grpSp>
      <p:grpSp>
        <p:nvGrpSpPr>
          <p:cNvPr id="871" name="Google Shape;871;p48"/>
          <p:cNvGrpSpPr/>
          <p:nvPr/>
        </p:nvGrpSpPr>
        <p:grpSpPr>
          <a:xfrm flipH="1">
            <a:off x="7028865" y="786113"/>
            <a:ext cx="1631747" cy="4228376"/>
            <a:chOff x="2626950" y="1936600"/>
            <a:chExt cx="1070700" cy="2774525"/>
          </a:xfrm>
        </p:grpSpPr>
        <p:sp>
          <p:nvSpPr>
            <p:cNvPr id="872" name="Google Shape;872;p48"/>
            <p:cNvSpPr/>
            <p:nvPr/>
          </p:nvSpPr>
          <p:spPr>
            <a:xfrm>
              <a:off x="3174825" y="4469450"/>
              <a:ext cx="104875" cy="159600"/>
            </a:xfrm>
            <a:custGeom>
              <a:avLst/>
              <a:gdLst/>
              <a:ahLst/>
              <a:cxnLst/>
              <a:rect l="l" t="t" r="r" b="b"/>
              <a:pathLst>
                <a:path w="4195" h="6384" extrusionOk="0">
                  <a:moveTo>
                    <a:pt x="3709" y="0"/>
                  </a:moveTo>
                  <a:lnTo>
                    <a:pt x="0" y="213"/>
                  </a:lnTo>
                  <a:lnTo>
                    <a:pt x="395" y="6384"/>
                  </a:lnTo>
                  <a:lnTo>
                    <a:pt x="4195" y="6384"/>
                  </a:lnTo>
                  <a:lnTo>
                    <a:pt x="370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8"/>
            <p:cNvSpPr/>
            <p:nvPr/>
          </p:nvSpPr>
          <p:spPr>
            <a:xfrm>
              <a:off x="2680125" y="4488450"/>
              <a:ext cx="102625" cy="137550"/>
            </a:xfrm>
            <a:custGeom>
              <a:avLst/>
              <a:gdLst/>
              <a:ahLst/>
              <a:cxnLst/>
              <a:rect l="l" t="t" r="r" b="b"/>
              <a:pathLst>
                <a:path w="4105" h="5502" extrusionOk="0">
                  <a:moveTo>
                    <a:pt x="639" y="0"/>
                  </a:moveTo>
                  <a:lnTo>
                    <a:pt x="1" y="5380"/>
                  </a:lnTo>
                  <a:lnTo>
                    <a:pt x="3739" y="5502"/>
                  </a:lnTo>
                  <a:lnTo>
                    <a:pt x="4104" y="487"/>
                  </a:lnTo>
                  <a:lnTo>
                    <a:pt x="63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8"/>
            <p:cNvSpPr/>
            <p:nvPr/>
          </p:nvSpPr>
          <p:spPr>
            <a:xfrm>
              <a:off x="2669500" y="3024150"/>
              <a:ext cx="613250" cy="1544100"/>
            </a:xfrm>
            <a:custGeom>
              <a:avLst/>
              <a:gdLst/>
              <a:ahLst/>
              <a:cxnLst/>
              <a:rect l="l" t="t" r="r" b="b"/>
              <a:pathLst>
                <a:path w="24530" h="61764" extrusionOk="0">
                  <a:moveTo>
                    <a:pt x="7447" y="0"/>
                  </a:moveTo>
                  <a:lnTo>
                    <a:pt x="0" y="61764"/>
                  </a:lnTo>
                  <a:lnTo>
                    <a:pt x="4560" y="61764"/>
                  </a:lnTo>
                  <a:lnTo>
                    <a:pt x="15411" y="16839"/>
                  </a:lnTo>
                  <a:lnTo>
                    <a:pt x="20001" y="61764"/>
                  </a:lnTo>
                  <a:lnTo>
                    <a:pt x="24530" y="61764"/>
                  </a:lnTo>
                  <a:lnTo>
                    <a:pt x="234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8"/>
            <p:cNvSpPr/>
            <p:nvPr/>
          </p:nvSpPr>
          <p:spPr>
            <a:xfrm>
              <a:off x="3535000" y="2312875"/>
              <a:ext cx="162650" cy="159600"/>
            </a:xfrm>
            <a:custGeom>
              <a:avLst/>
              <a:gdLst/>
              <a:ahLst/>
              <a:cxnLst/>
              <a:rect l="l" t="t" r="r" b="b"/>
              <a:pathLst>
                <a:path w="6506" h="6384" extrusionOk="0">
                  <a:moveTo>
                    <a:pt x="6171" y="1"/>
                  </a:moveTo>
                  <a:cubicBezTo>
                    <a:pt x="6171" y="1"/>
                    <a:pt x="3831" y="609"/>
                    <a:pt x="3284" y="761"/>
                  </a:cubicBezTo>
                  <a:cubicBezTo>
                    <a:pt x="2007" y="1095"/>
                    <a:pt x="1673" y="1703"/>
                    <a:pt x="1673" y="1703"/>
                  </a:cubicBezTo>
                  <a:cubicBezTo>
                    <a:pt x="1673" y="1703"/>
                    <a:pt x="1794" y="1277"/>
                    <a:pt x="1977" y="882"/>
                  </a:cubicBezTo>
                  <a:cubicBezTo>
                    <a:pt x="2159" y="457"/>
                    <a:pt x="1794" y="92"/>
                    <a:pt x="1794" y="92"/>
                  </a:cubicBezTo>
                  <a:cubicBezTo>
                    <a:pt x="1794" y="92"/>
                    <a:pt x="1338" y="730"/>
                    <a:pt x="1186" y="943"/>
                  </a:cubicBezTo>
                  <a:cubicBezTo>
                    <a:pt x="487" y="1977"/>
                    <a:pt x="609" y="2919"/>
                    <a:pt x="700" y="3618"/>
                  </a:cubicBezTo>
                  <a:cubicBezTo>
                    <a:pt x="761" y="4287"/>
                    <a:pt x="1" y="5746"/>
                    <a:pt x="1" y="5746"/>
                  </a:cubicBezTo>
                  <a:lnTo>
                    <a:pt x="1946" y="6384"/>
                  </a:lnTo>
                  <a:cubicBezTo>
                    <a:pt x="1946" y="6384"/>
                    <a:pt x="2463" y="4591"/>
                    <a:pt x="2767" y="4104"/>
                  </a:cubicBezTo>
                  <a:cubicBezTo>
                    <a:pt x="3040" y="3739"/>
                    <a:pt x="4104" y="3162"/>
                    <a:pt x="4803" y="2736"/>
                  </a:cubicBezTo>
                  <a:cubicBezTo>
                    <a:pt x="5563" y="2280"/>
                    <a:pt x="5259" y="2037"/>
                    <a:pt x="5259" y="2037"/>
                  </a:cubicBezTo>
                  <a:cubicBezTo>
                    <a:pt x="5958" y="1642"/>
                    <a:pt x="5594" y="1369"/>
                    <a:pt x="5594" y="1369"/>
                  </a:cubicBezTo>
                  <a:cubicBezTo>
                    <a:pt x="6110" y="1065"/>
                    <a:pt x="5806" y="761"/>
                    <a:pt x="5806" y="761"/>
                  </a:cubicBezTo>
                  <a:cubicBezTo>
                    <a:pt x="6414" y="457"/>
                    <a:pt x="6506" y="1"/>
                    <a:pt x="6171"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8"/>
            <p:cNvSpPr/>
            <p:nvPr/>
          </p:nvSpPr>
          <p:spPr>
            <a:xfrm>
              <a:off x="2767525" y="2290850"/>
              <a:ext cx="502300" cy="734825"/>
            </a:xfrm>
            <a:custGeom>
              <a:avLst/>
              <a:gdLst/>
              <a:ahLst/>
              <a:cxnLst/>
              <a:rect l="l" t="t" r="r" b="b"/>
              <a:pathLst>
                <a:path w="20092" h="29393" extrusionOk="0">
                  <a:moveTo>
                    <a:pt x="6779" y="0"/>
                  </a:moveTo>
                  <a:cubicBezTo>
                    <a:pt x="6779" y="0"/>
                    <a:pt x="2128" y="1368"/>
                    <a:pt x="1064" y="1642"/>
                  </a:cubicBezTo>
                  <a:cubicBezTo>
                    <a:pt x="0" y="1915"/>
                    <a:pt x="1064" y="8633"/>
                    <a:pt x="2523" y="16353"/>
                  </a:cubicBezTo>
                  <a:cubicBezTo>
                    <a:pt x="3952" y="24074"/>
                    <a:pt x="3526" y="29393"/>
                    <a:pt x="3526" y="29393"/>
                  </a:cubicBezTo>
                  <a:lnTo>
                    <a:pt x="19454" y="29393"/>
                  </a:lnTo>
                  <a:cubicBezTo>
                    <a:pt x="19454" y="29393"/>
                    <a:pt x="20092" y="4499"/>
                    <a:pt x="19757" y="3648"/>
                  </a:cubicBezTo>
                  <a:cubicBezTo>
                    <a:pt x="19089" y="2128"/>
                    <a:pt x="12432" y="0"/>
                    <a:pt x="1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8"/>
            <p:cNvSpPr/>
            <p:nvPr/>
          </p:nvSpPr>
          <p:spPr>
            <a:xfrm>
              <a:off x="2948375" y="2153300"/>
              <a:ext cx="116275" cy="205200"/>
            </a:xfrm>
            <a:custGeom>
              <a:avLst/>
              <a:gdLst/>
              <a:ahLst/>
              <a:cxnLst/>
              <a:rect l="l" t="t" r="r" b="b"/>
              <a:pathLst>
                <a:path w="4651" h="8208" extrusionOk="0">
                  <a:moveTo>
                    <a:pt x="487" y="1"/>
                  </a:moveTo>
                  <a:cubicBezTo>
                    <a:pt x="487" y="1"/>
                    <a:pt x="639" y="3800"/>
                    <a:pt x="0" y="5350"/>
                  </a:cubicBezTo>
                  <a:lnTo>
                    <a:pt x="791" y="6901"/>
                  </a:lnTo>
                  <a:lnTo>
                    <a:pt x="2918" y="8208"/>
                  </a:lnTo>
                  <a:lnTo>
                    <a:pt x="4286" y="7174"/>
                  </a:lnTo>
                  <a:lnTo>
                    <a:pt x="4651" y="6019"/>
                  </a:lnTo>
                  <a:lnTo>
                    <a:pt x="4651" y="1"/>
                  </a:lnTo>
                  <a:close/>
                </a:path>
              </a:pathLst>
            </a:custGeom>
            <a:solidFill>
              <a:srgbClr val="FF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8"/>
            <p:cNvSpPr/>
            <p:nvPr/>
          </p:nvSpPr>
          <p:spPr>
            <a:xfrm>
              <a:off x="2912650" y="1985600"/>
              <a:ext cx="108700" cy="148875"/>
            </a:xfrm>
            <a:custGeom>
              <a:avLst/>
              <a:gdLst/>
              <a:ahLst/>
              <a:cxnLst/>
              <a:rect l="l" t="t" r="r" b="b"/>
              <a:pathLst>
                <a:path w="4348" h="5955" extrusionOk="0">
                  <a:moveTo>
                    <a:pt x="2252" y="0"/>
                  </a:moveTo>
                  <a:cubicBezTo>
                    <a:pt x="1953" y="0"/>
                    <a:pt x="1670" y="85"/>
                    <a:pt x="1460" y="295"/>
                  </a:cubicBezTo>
                  <a:cubicBezTo>
                    <a:pt x="1186" y="569"/>
                    <a:pt x="1065" y="934"/>
                    <a:pt x="913" y="1268"/>
                  </a:cubicBezTo>
                  <a:cubicBezTo>
                    <a:pt x="730" y="1663"/>
                    <a:pt x="426" y="1997"/>
                    <a:pt x="244" y="2393"/>
                  </a:cubicBezTo>
                  <a:cubicBezTo>
                    <a:pt x="1" y="2849"/>
                    <a:pt x="1" y="3396"/>
                    <a:pt x="214" y="3912"/>
                  </a:cubicBezTo>
                  <a:cubicBezTo>
                    <a:pt x="305" y="4216"/>
                    <a:pt x="548" y="4459"/>
                    <a:pt x="700" y="4824"/>
                  </a:cubicBezTo>
                  <a:cubicBezTo>
                    <a:pt x="822" y="5007"/>
                    <a:pt x="882" y="5280"/>
                    <a:pt x="1004" y="5463"/>
                  </a:cubicBezTo>
                  <a:cubicBezTo>
                    <a:pt x="1192" y="5840"/>
                    <a:pt x="1739" y="5954"/>
                    <a:pt x="2179" y="5954"/>
                  </a:cubicBezTo>
                  <a:cubicBezTo>
                    <a:pt x="2235" y="5954"/>
                    <a:pt x="2289" y="5952"/>
                    <a:pt x="2341" y="5949"/>
                  </a:cubicBezTo>
                  <a:cubicBezTo>
                    <a:pt x="2797" y="5918"/>
                    <a:pt x="3192" y="5736"/>
                    <a:pt x="3496" y="5371"/>
                  </a:cubicBezTo>
                  <a:cubicBezTo>
                    <a:pt x="3891" y="4976"/>
                    <a:pt x="4043" y="4399"/>
                    <a:pt x="4165" y="3821"/>
                  </a:cubicBezTo>
                  <a:cubicBezTo>
                    <a:pt x="4256" y="3213"/>
                    <a:pt x="4347" y="2575"/>
                    <a:pt x="4195" y="1967"/>
                  </a:cubicBezTo>
                  <a:cubicBezTo>
                    <a:pt x="4074" y="1420"/>
                    <a:pt x="3861" y="964"/>
                    <a:pt x="3466" y="599"/>
                  </a:cubicBezTo>
                  <a:cubicBezTo>
                    <a:pt x="3192" y="326"/>
                    <a:pt x="2888" y="113"/>
                    <a:pt x="2524" y="22"/>
                  </a:cubicBezTo>
                  <a:cubicBezTo>
                    <a:pt x="2433" y="8"/>
                    <a:pt x="2342" y="0"/>
                    <a:pt x="225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8"/>
            <p:cNvSpPr/>
            <p:nvPr/>
          </p:nvSpPr>
          <p:spPr>
            <a:xfrm>
              <a:off x="2959775" y="1998975"/>
              <a:ext cx="184675" cy="251625"/>
            </a:xfrm>
            <a:custGeom>
              <a:avLst/>
              <a:gdLst/>
              <a:ahLst/>
              <a:cxnLst/>
              <a:rect l="l" t="t" r="r" b="b"/>
              <a:pathLst>
                <a:path w="7387" h="10065" extrusionOk="0">
                  <a:moveTo>
                    <a:pt x="5173" y="0"/>
                  </a:moveTo>
                  <a:cubicBezTo>
                    <a:pt x="4759" y="0"/>
                    <a:pt x="4256" y="24"/>
                    <a:pt x="3678" y="95"/>
                  </a:cubicBezTo>
                  <a:cubicBezTo>
                    <a:pt x="1672" y="368"/>
                    <a:pt x="0" y="2192"/>
                    <a:pt x="365" y="5961"/>
                  </a:cubicBezTo>
                  <a:cubicBezTo>
                    <a:pt x="695" y="8909"/>
                    <a:pt x="2307" y="10064"/>
                    <a:pt x="3751" y="10064"/>
                  </a:cubicBezTo>
                  <a:cubicBezTo>
                    <a:pt x="4168" y="10064"/>
                    <a:pt x="4570" y="9968"/>
                    <a:pt x="4924" y="9791"/>
                  </a:cubicBezTo>
                  <a:cubicBezTo>
                    <a:pt x="7387" y="8575"/>
                    <a:pt x="6475" y="95"/>
                    <a:pt x="6475" y="95"/>
                  </a:cubicBezTo>
                  <a:cubicBezTo>
                    <a:pt x="6475" y="95"/>
                    <a:pt x="6002" y="0"/>
                    <a:pt x="5173" y="0"/>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8"/>
            <p:cNvSpPr/>
            <p:nvPr/>
          </p:nvSpPr>
          <p:spPr>
            <a:xfrm>
              <a:off x="2925575" y="2099850"/>
              <a:ext cx="44100" cy="57275"/>
            </a:xfrm>
            <a:custGeom>
              <a:avLst/>
              <a:gdLst/>
              <a:ahLst/>
              <a:cxnLst/>
              <a:rect l="l" t="t" r="r" b="b"/>
              <a:pathLst>
                <a:path w="1764" h="2291" extrusionOk="0">
                  <a:moveTo>
                    <a:pt x="1104" y="1"/>
                  </a:moveTo>
                  <a:cubicBezTo>
                    <a:pt x="933" y="1"/>
                    <a:pt x="740" y="72"/>
                    <a:pt x="548" y="285"/>
                  </a:cubicBezTo>
                  <a:cubicBezTo>
                    <a:pt x="1" y="923"/>
                    <a:pt x="1004" y="2230"/>
                    <a:pt x="1764" y="2291"/>
                  </a:cubicBezTo>
                  <a:lnTo>
                    <a:pt x="1703" y="285"/>
                  </a:lnTo>
                  <a:cubicBezTo>
                    <a:pt x="1703" y="285"/>
                    <a:pt x="1446" y="1"/>
                    <a:pt x="1104"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8"/>
            <p:cNvSpPr/>
            <p:nvPr/>
          </p:nvSpPr>
          <p:spPr>
            <a:xfrm>
              <a:off x="2945325" y="1936600"/>
              <a:ext cx="252325" cy="119300"/>
            </a:xfrm>
            <a:custGeom>
              <a:avLst/>
              <a:gdLst/>
              <a:ahLst/>
              <a:cxnLst/>
              <a:rect l="l" t="t" r="r" b="b"/>
              <a:pathLst>
                <a:path w="10093" h="4772" extrusionOk="0">
                  <a:moveTo>
                    <a:pt x="7646" y="1"/>
                  </a:moveTo>
                  <a:cubicBezTo>
                    <a:pt x="6796" y="1"/>
                    <a:pt x="5997" y="420"/>
                    <a:pt x="5199" y="705"/>
                  </a:cubicBezTo>
                  <a:cubicBezTo>
                    <a:pt x="4287" y="1039"/>
                    <a:pt x="3314" y="1222"/>
                    <a:pt x="2311" y="1222"/>
                  </a:cubicBezTo>
                  <a:cubicBezTo>
                    <a:pt x="1885" y="1222"/>
                    <a:pt x="1521" y="1222"/>
                    <a:pt x="1095" y="1313"/>
                  </a:cubicBezTo>
                  <a:cubicBezTo>
                    <a:pt x="730" y="1404"/>
                    <a:pt x="335" y="1647"/>
                    <a:pt x="183" y="2012"/>
                  </a:cubicBezTo>
                  <a:cubicBezTo>
                    <a:pt x="1" y="2529"/>
                    <a:pt x="305" y="2863"/>
                    <a:pt x="670" y="3167"/>
                  </a:cubicBezTo>
                  <a:cubicBezTo>
                    <a:pt x="1186" y="3441"/>
                    <a:pt x="1642" y="3745"/>
                    <a:pt x="2189" y="3805"/>
                  </a:cubicBezTo>
                  <a:cubicBezTo>
                    <a:pt x="2417" y="3851"/>
                    <a:pt x="2645" y="3851"/>
                    <a:pt x="2873" y="3851"/>
                  </a:cubicBezTo>
                  <a:cubicBezTo>
                    <a:pt x="3101" y="3851"/>
                    <a:pt x="3329" y="3851"/>
                    <a:pt x="3557" y="3897"/>
                  </a:cubicBezTo>
                  <a:cubicBezTo>
                    <a:pt x="4104" y="3957"/>
                    <a:pt x="4591" y="4201"/>
                    <a:pt x="5138" y="4383"/>
                  </a:cubicBezTo>
                  <a:cubicBezTo>
                    <a:pt x="5763" y="4608"/>
                    <a:pt x="6409" y="4771"/>
                    <a:pt x="7058" y="4771"/>
                  </a:cubicBezTo>
                  <a:cubicBezTo>
                    <a:pt x="7198" y="4771"/>
                    <a:pt x="7338" y="4764"/>
                    <a:pt x="7478" y="4748"/>
                  </a:cubicBezTo>
                  <a:cubicBezTo>
                    <a:pt x="8268" y="4687"/>
                    <a:pt x="9059" y="4292"/>
                    <a:pt x="9545" y="3653"/>
                  </a:cubicBezTo>
                  <a:cubicBezTo>
                    <a:pt x="10031" y="2985"/>
                    <a:pt x="10092" y="2073"/>
                    <a:pt x="9758" y="1343"/>
                  </a:cubicBezTo>
                  <a:cubicBezTo>
                    <a:pt x="9424" y="584"/>
                    <a:pt x="8664" y="36"/>
                    <a:pt x="7813" y="6"/>
                  </a:cubicBezTo>
                  <a:cubicBezTo>
                    <a:pt x="7757" y="2"/>
                    <a:pt x="7701" y="1"/>
                    <a:pt x="7646"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8"/>
            <p:cNvSpPr/>
            <p:nvPr/>
          </p:nvSpPr>
          <p:spPr>
            <a:xfrm>
              <a:off x="2937725" y="2275650"/>
              <a:ext cx="84375" cy="109400"/>
            </a:xfrm>
            <a:custGeom>
              <a:avLst/>
              <a:gdLst/>
              <a:ahLst/>
              <a:cxnLst/>
              <a:rect l="l" t="t" r="r" b="b"/>
              <a:pathLst>
                <a:path w="3375" h="4376" extrusionOk="0">
                  <a:moveTo>
                    <a:pt x="578" y="0"/>
                  </a:moveTo>
                  <a:lnTo>
                    <a:pt x="1" y="608"/>
                  </a:lnTo>
                  <a:cubicBezTo>
                    <a:pt x="1" y="608"/>
                    <a:pt x="122" y="1946"/>
                    <a:pt x="518" y="3101"/>
                  </a:cubicBezTo>
                  <a:cubicBezTo>
                    <a:pt x="869" y="4054"/>
                    <a:pt x="1406" y="4376"/>
                    <a:pt x="1921" y="4376"/>
                  </a:cubicBezTo>
                  <a:cubicBezTo>
                    <a:pt x="2653" y="4376"/>
                    <a:pt x="3339" y="3724"/>
                    <a:pt x="3375" y="3314"/>
                  </a:cubicBezTo>
                  <a:cubicBezTo>
                    <a:pt x="1095" y="1885"/>
                    <a:pt x="578"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8"/>
            <p:cNvSpPr/>
            <p:nvPr/>
          </p:nvSpPr>
          <p:spPr>
            <a:xfrm>
              <a:off x="3021325" y="2277925"/>
              <a:ext cx="66125" cy="104300"/>
            </a:xfrm>
            <a:custGeom>
              <a:avLst/>
              <a:gdLst/>
              <a:ahLst/>
              <a:cxnLst/>
              <a:rect l="l" t="t" r="r" b="b"/>
              <a:pathLst>
                <a:path w="2645" h="4172" extrusionOk="0">
                  <a:moveTo>
                    <a:pt x="1733" y="1"/>
                  </a:moveTo>
                  <a:cubicBezTo>
                    <a:pt x="1733" y="1"/>
                    <a:pt x="1703" y="2037"/>
                    <a:pt x="0" y="3223"/>
                  </a:cubicBezTo>
                  <a:cubicBezTo>
                    <a:pt x="46" y="3562"/>
                    <a:pt x="732" y="4172"/>
                    <a:pt x="1318" y="4172"/>
                  </a:cubicBezTo>
                  <a:cubicBezTo>
                    <a:pt x="1518" y="4172"/>
                    <a:pt x="1707" y="4100"/>
                    <a:pt x="1855" y="3922"/>
                  </a:cubicBezTo>
                  <a:cubicBezTo>
                    <a:pt x="2645" y="2858"/>
                    <a:pt x="2280" y="517"/>
                    <a:pt x="2280" y="517"/>
                  </a:cubicBezTo>
                  <a:lnTo>
                    <a:pt x="1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8"/>
            <p:cNvSpPr/>
            <p:nvPr/>
          </p:nvSpPr>
          <p:spPr>
            <a:xfrm>
              <a:off x="2626950" y="2338725"/>
              <a:ext cx="234050" cy="787275"/>
            </a:xfrm>
            <a:custGeom>
              <a:avLst/>
              <a:gdLst/>
              <a:ahLst/>
              <a:cxnLst/>
              <a:rect l="l" t="t" r="r" b="b"/>
              <a:pathLst>
                <a:path w="9362" h="31491" extrusionOk="0">
                  <a:moveTo>
                    <a:pt x="6474" y="0"/>
                  </a:moveTo>
                  <a:cubicBezTo>
                    <a:pt x="6474" y="0"/>
                    <a:pt x="4103" y="152"/>
                    <a:pt x="3009" y="4468"/>
                  </a:cubicBezTo>
                  <a:cubicBezTo>
                    <a:pt x="1915" y="8815"/>
                    <a:pt x="547" y="15928"/>
                    <a:pt x="152" y="18967"/>
                  </a:cubicBezTo>
                  <a:cubicBezTo>
                    <a:pt x="0" y="20244"/>
                    <a:pt x="6809" y="31490"/>
                    <a:pt x="6809" y="31490"/>
                  </a:cubicBezTo>
                  <a:cubicBezTo>
                    <a:pt x="6809" y="31490"/>
                    <a:pt x="8176" y="30274"/>
                    <a:pt x="9362" y="29241"/>
                  </a:cubicBezTo>
                  <a:cubicBezTo>
                    <a:pt x="9362" y="29241"/>
                    <a:pt x="5593" y="21399"/>
                    <a:pt x="5593" y="18511"/>
                  </a:cubicBezTo>
                  <a:cubicBezTo>
                    <a:pt x="5593" y="18511"/>
                    <a:pt x="8967" y="9119"/>
                    <a:pt x="9088" y="6262"/>
                  </a:cubicBezTo>
                  <a:cubicBezTo>
                    <a:pt x="9210" y="3313"/>
                    <a:pt x="9240" y="274"/>
                    <a:pt x="6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8"/>
            <p:cNvSpPr/>
            <p:nvPr/>
          </p:nvSpPr>
          <p:spPr>
            <a:xfrm>
              <a:off x="3138525" y="2380100"/>
              <a:ext cx="458050" cy="507300"/>
            </a:xfrm>
            <a:custGeom>
              <a:avLst/>
              <a:gdLst/>
              <a:ahLst/>
              <a:cxnLst/>
              <a:rect l="l" t="t" r="r" b="b"/>
              <a:pathLst>
                <a:path w="18322" h="20292" extrusionOk="0">
                  <a:moveTo>
                    <a:pt x="4009" y="0"/>
                  </a:moveTo>
                  <a:cubicBezTo>
                    <a:pt x="0" y="0"/>
                    <a:pt x="1088" y="4846"/>
                    <a:pt x="1513" y="5640"/>
                  </a:cubicBezTo>
                  <a:cubicBezTo>
                    <a:pt x="1908" y="6461"/>
                    <a:pt x="7197" y="13877"/>
                    <a:pt x="10237" y="17707"/>
                  </a:cubicBezTo>
                  <a:cubicBezTo>
                    <a:pt x="11740" y="19616"/>
                    <a:pt x="12916" y="20291"/>
                    <a:pt x="13790" y="20291"/>
                  </a:cubicBezTo>
                  <a:cubicBezTo>
                    <a:pt x="14685" y="20291"/>
                    <a:pt x="15264" y="19585"/>
                    <a:pt x="15556" y="18771"/>
                  </a:cubicBezTo>
                  <a:cubicBezTo>
                    <a:pt x="16133" y="17191"/>
                    <a:pt x="18322" y="2813"/>
                    <a:pt x="18322" y="2813"/>
                  </a:cubicBezTo>
                  <a:cubicBezTo>
                    <a:pt x="17736" y="1945"/>
                    <a:pt x="16870" y="1821"/>
                    <a:pt x="16424" y="1821"/>
                  </a:cubicBezTo>
                  <a:cubicBezTo>
                    <a:pt x="16245" y="1821"/>
                    <a:pt x="16133" y="1841"/>
                    <a:pt x="16133" y="1841"/>
                  </a:cubicBezTo>
                  <a:lnTo>
                    <a:pt x="12000" y="12479"/>
                  </a:lnTo>
                  <a:lnTo>
                    <a:pt x="10267" y="9348"/>
                  </a:lnTo>
                  <a:cubicBezTo>
                    <a:pt x="8535" y="6248"/>
                    <a:pt x="5829" y="230"/>
                    <a:pt x="4948" y="78"/>
                  </a:cubicBezTo>
                  <a:cubicBezTo>
                    <a:pt x="4607" y="25"/>
                    <a:pt x="4295" y="0"/>
                    <a:pt x="40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8"/>
            <p:cNvSpPr/>
            <p:nvPr/>
          </p:nvSpPr>
          <p:spPr>
            <a:xfrm>
              <a:off x="3151275" y="4618400"/>
              <a:ext cx="306250" cy="92725"/>
            </a:xfrm>
            <a:custGeom>
              <a:avLst/>
              <a:gdLst/>
              <a:ahLst/>
              <a:cxnLst/>
              <a:rect l="l" t="t" r="r" b="b"/>
              <a:pathLst>
                <a:path w="12250" h="3709" extrusionOk="0">
                  <a:moveTo>
                    <a:pt x="1337" y="0"/>
                  </a:moveTo>
                  <a:cubicBezTo>
                    <a:pt x="0" y="1733"/>
                    <a:pt x="1034" y="3678"/>
                    <a:pt x="1034" y="3708"/>
                  </a:cubicBezTo>
                  <a:lnTo>
                    <a:pt x="12250" y="3708"/>
                  </a:lnTo>
                  <a:cubicBezTo>
                    <a:pt x="10973" y="1246"/>
                    <a:pt x="7599" y="2432"/>
                    <a:pt x="6414" y="1216"/>
                  </a:cubicBezTo>
                  <a:cubicBezTo>
                    <a:pt x="5259" y="0"/>
                    <a:pt x="4863" y="0"/>
                    <a:pt x="4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8"/>
            <p:cNvSpPr/>
            <p:nvPr/>
          </p:nvSpPr>
          <p:spPr>
            <a:xfrm>
              <a:off x="2637575" y="4599850"/>
              <a:ext cx="153525" cy="110500"/>
            </a:xfrm>
            <a:custGeom>
              <a:avLst/>
              <a:gdLst/>
              <a:ahLst/>
              <a:cxnLst/>
              <a:rect l="l" t="t" r="r" b="b"/>
              <a:pathLst>
                <a:path w="6141" h="4420" extrusionOk="0">
                  <a:moveTo>
                    <a:pt x="3516" y="1"/>
                  </a:moveTo>
                  <a:cubicBezTo>
                    <a:pt x="2447" y="1"/>
                    <a:pt x="1386" y="325"/>
                    <a:pt x="1277" y="712"/>
                  </a:cubicBezTo>
                  <a:cubicBezTo>
                    <a:pt x="973" y="1958"/>
                    <a:pt x="1" y="3022"/>
                    <a:pt x="396" y="4420"/>
                  </a:cubicBezTo>
                  <a:lnTo>
                    <a:pt x="5837" y="4420"/>
                  </a:lnTo>
                  <a:cubicBezTo>
                    <a:pt x="5837" y="4420"/>
                    <a:pt x="6141" y="2779"/>
                    <a:pt x="5776" y="1137"/>
                  </a:cubicBezTo>
                  <a:cubicBezTo>
                    <a:pt x="5582" y="302"/>
                    <a:pt x="4546" y="1"/>
                    <a:pt x="3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8"/>
            <p:cNvSpPr/>
            <p:nvPr/>
          </p:nvSpPr>
          <p:spPr>
            <a:xfrm>
              <a:off x="2846550" y="3113050"/>
              <a:ext cx="96525" cy="127675"/>
            </a:xfrm>
            <a:custGeom>
              <a:avLst/>
              <a:gdLst/>
              <a:ahLst/>
              <a:cxnLst/>
              <a:rect l="l" t="t" r="r" b="b"/>
              <a:pathLst>
                <a:path w="3861" h="5107" extrusionOk="0">
                  <a:moveTo>
                    <a:pt x="3131" y="0"/>
                  </a:moveTo>
                  <a:lnTo>
                    <a:pt x="0" y="4621"/>
                  </a:lnTo>
                  <a:lnTo>
                    <a:pt x="700" y="5107"/>
                  </a:lnTo>
                  <a:lnTo>
                    <a:pt x="3861" y="48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8"/>
            <p:cNvSpPr/>
            <p:nvPr/>
          </p:nvSpPr>
          <p:spPr>
            <a:xfrm>
              <a:off x="2855675" y="3024150"/>
              <a:ext cx="398950" cy="28900"/>
            </a:xfrm>
            <a:custGeom>
              <a:avLst/>
              <a:gdLst/>
              <a:ahLst/>
              <a:cxnLst/>
              <a:rect l="l" t="t" r="r" b="b"/>
              <a:pathLst>
                <a:path w="15958" h="1156" extrusionOk="0">
                  <a:moveTo>
                    <a:pt x="0" y="0"/>
                  </a:moveTo>
                  <a:lnTo>
                    <a:pt x="0" y="1155"/>
                  </a:lnTo>
                  <a:lnTo>
                    <a:pt x="15958" y="1155"/>
                  </a:lnTo>
                  <a:lnTo>
                    <a:pt x="1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8"/>
            <p:cNvSpPr/>
            <p:nvPr/>
          </p:nvSpPr>
          <p:spPr>
            <a:xfrm>
              <a:off x="3054750" y="3237675"/>
              <a:ext cx="55500" cy="392125"/>
            </a:xfrm>
            <a:custGeom>
              <a:avLst/>
              <a:gdLst/>
              <a:ahLst/>
              <a:cxnLst/>
              <a:rect l="l" t="t" r="r" b="b"/>
              <a:pathLst>
                <a:path w="2220" h="15685" extrusionOk="0">
                  <a:moveTo>
                    <a:pt x="2220" y="0"/>
                  </a:moveTo>
                  <a:lnTo>
                    <a:pt x="1" y="8298"/>
                  </a:lnTo>
                  <a:lnTo>
                    <a:pt x="761" y="15684"/>
                  </a:lnTo>
                  <a:lnTo>
                    <a:pt x="2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8"/>
            <p:cNvSpPr/>
            <p:nvPr/>
          </p:nvSpPr>
          <p:spPr>
            <a:xfrm>
              <a:off x="3263725" y="2494500"/>
              <a:ext cx="36500" cy="202900"/>
            </a:xfrm>
            <a:custGeom>
              <a:avLst/>
              <a:gdLst/>
              <a:ahLst/>
              <a:cxnLst/>
              <a:rect l="l" t="t" r="r" b="b"/>
              <a:pathLst>
                <a:path w="1460" h="8116" extrusionOk="0">
                  <a:moveTo>
                    <a:pt x="61" y="0"/>
                  </a:moveTo>
                  <a:lnTo>
                    <a:pt x="1" y="6079"/>
                  </a:lnTo>
                  <a:lnTo>
                    <a:pt x="1460" y="8116"/>
                  </a:lnTo>
                  <a:lnTo>
                    <a:pt x="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8"/>
            <p:cNvSpPr/>
            <p:nvPr/>
          </p:nvSpPr>
          <p:spPr>
            <a:xfrm>
              <a:off x="2819950" y="2545400"/>
              <a:ext cx="25875" cy="184675"/>
            </a:xfrm>
            <a:custGeom>
              <a:avLst/>
              <a:gdLst/>
              <a:ahLst/>
              <a:cxnLst/>
              <a:rect l="l" t="t" r="r" b="b"/>
              <a:pathLst>
                <a:path w="1035" h="7387" extrusionOk="0">
                  <a:moveTo>
                    <a:pt x="1034" y="1"/>
                  </a:moveTo>
                  <a:lnTo>
                    <a:pt x="1" y="3770"/>
                  </a:lnTo>
                  <a:cubicBezTo>
                    <a:pt x="31" y="4165"/>
                    <a:pt x="639" y="7387"/>
                    <a:pt x="639" y="7387"/>
                  </a:cubicBez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3" name="Google Shape;893;p48"/>
          <p:cNvGrpSpPr/>
          <p:nvPr/>
        </p:nvGrpSpPr>
        <p:grpSpPr>
          <a:xfrm>
            <a:off x="6316525" y="3565617"/>
            <a:ext cx="909501" cy="1446812"/>
            <a:chOff x="3043200" y="3565617"/>
            <a:chExt cx="909501" cy="1446812"/>
          </a:xfrm>
        </p:grpSpPr>
        <p:grpSp>
          <p:nvGrpSpPr>
            <p:cNvPr id="894" name="Google Shape;894;p48"/>
            <p:cNvGrpSpPr/>
            <p:nvPr/>
          </p:nvGrpSpPr>
          <p:grpSpPr>
            <a:xfrm flipH="1">
              <a:off x="3130058" y="4324231"/>
              <a:ext cx="418668" cy="447215"/>
              <a:chOff x="4986400" y="4180450"/>
              <a:chExt cx="281950" cy="301175"/>
            </a:xfrm>
          </p:grpSpPr>
          <p:sp>
            <p:nvSpPr>
              <p:cNvPr id="895" name="Google Shape;895;p48"/>
              <p:cNvSpPr/>
              <p:nvPr/>
            </p:nvSpPr>
            <p:spPr>
              <a:xfrm>
                <a:off x="5030475" y="4180450"/>
                <a:ext cx="237875" cy="123050"/>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8"/>
              <p:cNvSpPr/>
              <p:nvPr/>
            </p:nvSpPr>
            <p:spPr>
              <a:xfrm>
                <a:off x="4986400" y="4213375"/>
                <a:ext cx="155050" cy="268250"/>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7" name="Google Shape;897;p48"/>
            <p:cNvSpPr/>
            <p:nvPr/>
          </p:nvSpPr>
          <p:spPr>
            <a:xfrm>
              <a:off x="3043200" y="3658758"/>
              <a:ext cx="479586" cy="465368"/>
            </a:xfrm>
            <a:custGeom>
              <a:avLst/>
              <a:gdLst/>
              <a:ahLst/>
              <a:cxnLst/>
              <a:rect l="l" t="t" r="r" b="b"/>
              <a:pathLst>
                <a:path w="12919" h="12536" extrusionOk="0">
                  <a:moveTo>
                    <a:pt x="3033" y="0"/>
                  </a:moveTo>
                  <a:cubicBezTo>
                    <a:pt x="2401" y="0"/>
                    <a:pt x="1771" y="108"/>
                    <a:pt x="1216" y="446"/>
                  </a:cubicBezTo>
                  <a:cubicBezTo>
                    <a:pt x="548" y="871"/>
                    <a:pt x="1" y="1570"/>
                    <a:pt x="1" y="2391"/>
                  </a:cubicBezTo>
                  <a:cubicBezTo>
                    <a:pt x="1" y="3364"/>
                    <a:pt x="700" y="4215"/>
                    <a:pt x="1460" y="4823"/>
                  </a:cubicBezTo>
                  <a:cubicBezTo>
                    <a:pt x="2219" y="5431"/>
                    <a:pt x="3071" y="5917"/>
                    <a:pt x="3678" y="6677"/>
                  </a:cubicBezTo>
                  <a:cubicBezTo>
                    <a:pt x="4438" y="7649"/>
                    <a:pt x="4682" y="8987"/>
                    <a:pt x="5289" y="10081"/>
                  </a:cubicBezTo>
                  <a:cubicBezTo>
                    <a:pt x="5897" y="11145"/>
                    <a:pt x="6870" y="11966"/>
                    <a:pt x="8055" y="12300"/>
                  </a:cubicBezTo>
                  <a:cubicBezTo>
                    <a:pt x="8504" y="12432"/>
                    <a:pt x="9096" y="12535"/>
                    <a:pt x="9687" y="12535"/>
                  </a:cubicBezTo>
                  <a:cubicBezTo>
                    <a:pt x="10457" y="12535"/>
                    <a:pt x="11225" y="12360"/>
                    <a:pt x="11673" y="11844"/>
                  </a:cubicBezTo>
                  <a:cubicBezTo>
                    <a:pt x="12554" y="10902"/>
                    <a:pt x="12919" y="9534"/>
                    <a:pt x="12767" y="8227"/>
                  </a:cubicBezTo>
                  <a:cubicBezTo>
                    <a:pt x="12615" y="6950"/>
                    <a:pt x="11946" y="5735"/>
                    <a:pt x="11065" y="4731"/>
                  </a:cubicBezTo>
                  <a:cubicBezTo>
                    <a:pt x="10183" y="3759"/>
                    <a:pt x="9119" y="2938"/>
                    <a:pt x="8055" y="2148"/>
                  </a:cubicBezTo>
                  <a:cubicBezTo>
                    <a:pt x="6688" y="1175"/>
                    <a:pt x="5198" y="203"/>
                    <a:pt x="3526" y="20"/>
                  </a:cubicBezTo>
                  <a:cubicBezTo>
                    <a:pt x="3363" y="8"/>
                    <a:pt x="3198" y="0"/>
                    <a:pt x="3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8"/>
            <p:cNvSpPr/>
            <p:nvPr/>
          </p:nvSpPr>
          <p:spPr>
            <a:xfrm>
              <a:off x="3506971" y="3565617"/>
              <a:ext cx="312571" cy="489572"/>
            </a:xfrm>
            <a:custGeom>
              <a:avLst/>
              <a:gdLst/>
              <a:ahLst/>
              <a:cxnLst/>
              <a:rect l="l" t="t" r="r" b="b"/>
              <a:pathLst>
                <a:path w="8420" h="13188" extrusionOk="0">
                  <a:moveTo>
                    <a:pt x="5372" y="0"/>
                  </a:moveTo>
                  <a:cubicBezTo>
                    <a:pt x="4329" y="0"/>
                    <a:pt x="3276" y="532"/>
                    <a:pt x="2705" y="1435"/>
                  </a:cubicBezTo>
                  <a:cubicBezTo>
                    <a:pt x="2067" y="2408"/>
                    <a:pt x="2006" y="3684"/>
                    <a:pt x="1642" y="4778"/>
                  </a:cubicBezTo>
                  <a:cubicBezTo>
                    <a:pt x="1246" y="5873"/>
                    <a:pt x="487" y="6815"/>
                    <a:pt x="243" y="7940"/>
                  </a:cubicBezTo>
                  <a:cubicBezTo>
                    <a:pt x="0" y="8912"/>
                    <a:pt x="152" y="9946"/>
                    <a:pt x="547" y="10858"/>
                  </a:cubicBezTo>
                  <a:cubicBezTo>
                    <a:pt x="821" y="11496"/>
                    <a:pt x="1338" y="12955"/>
                    <a:pt x="2128" y="13168"/>
                  </a:cubicBezTo>
                  <a:cubicBezTo>
                    <a:pt x="2183" y="13181"/>
                    <a:pt x="2239" y="13188"/>
                    <a:pt x="2294" y="13188"/>
                  </a:cubicBezTo>
                  <a:cubicBezTo>
                    <a:pt x="2603" y="13188"/>
                    <a:pt x="2908" y="12997"/>
                    <a:pt x="3192" y="12894"/>
                  </a:cubicBezTo>
                  <a:cubicBezTo>
                    <a:pt x="3739" y="12712"/>
                    <a:pt x="4225" y="12590"/>
                    <a:pt x="4712" y="12377"/>
                  </a:cubicBezTo>
                  <a:cubicBezTo>
                    <a:pt x="5745" y="11921"/>
                    <a:pt x="6535" y="11010"/>
                    <a:pt x="6900" y="9946"/>
                  </a:cubicBezTo>
                  <a:cubicBezTo>
                    <a:pt x="7265" y="8639"/>
                    <a:pt x="6991" y="7240"/>
                    <a:pt x="7356" y="5964"/>
                  </a:cubicBezTo>
                  <a:cubicBezTo>
                    <a:pt x="7569" y="5052"/>
                    <a:pt x="8146" y="4231"/>
                    <a:pt x="8268" y="3289"/>
                  </a:cubicBezTo>
                  <a:cubicBezTo>
                    <a:pt x="8420" y="1952"/>
                    <a:pt x="7538" y="553"/>
                    <a:pt x="6231" y="128"/>
                  </a:cubicBezTo>
                  <a:cubicBezTo>
                    <a:pt x="5953" y="42"/>
                    <a:pt x="5663" y="0"/>
                    <a:pt x="5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8"/>
            <p:cNvSpPr/>
            <p:nvPr/>
          </p:nvSpPr>
          <p:spPr>
            <a:xfrm>
              <a:off x="3599480" y="4367809"/>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8"/>
            <p:cNvSpPr/>
            <p:nvPr/>
          </p:nvSpPr>
          <p:spPr>
            <a:xfrm>
              <a:off x="3534033" y="4416700"/>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8"/>
            <p:cNvSpPr/>
            <p:nvPr/>
          </p:nvSpPr>
          <p:spPr>
            <a:xfrm>
              <a:off x="3506971" y="3752009"/>
              <a:ext cx="162522" cy="996368"/>
            </a:xfrm>
            <a:custGeom>
              <a:avLst/>
              <a:gdLst/>
              <a:ahLst/>
              <a:cxnLst/>
              <a:rect l="l" t="t" r="r" b="b"/>
              <a:pathLst>
                <a:path w="4378" h="26840" extrusionOk="0">
                  <a:moveTo>
                    <a:pt x="4104" y="1"/>
                  </a:moveTo>
                  <a:cubicBezTo>
                    <a:pt x="0" y="11125"/>
                    <a:pt x="821" y="26688"/>
                    <a:pt x="821" y="26840"/>
                  </a:cubicBezTo>
                  <a:lnTo>
                    <a:pt x="1064" y="26809"/>
                  </a:lnTo>
                  <a:cubicBezTo>
                    <a:pt x="1064" y="26657"/>
                    <a:pt x="304" y="11095"/>
                    <a:pt x="4377" y="92"/>
                  </a:cubicBez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8"/>
            <p:cNvSpPr/>
            <p:nvPr/>
          </p:nvSpPr>
          <p:spPr>
            <a:xfrm>
              <a:off x="3212441" y="3780222"/>
              <a:ext cx="339708" cy="624029"/>
            </a:xfrm>
            <a:custGeom>
              <a:avLst/>
              <a:gdLst/>
              <a:ahLst/>
              <a:cxnLst/>
              <a:rect l="l" t="t" r="r" b="b"/>
              <a:pathLst>
                <a:path w="9151" h="16810" extrusionOk="0">
                  <a:moveTo>
                    <a:pt x="153" y="0"/>
                  </a:moveTo>
                  <a:lnTo>
                    <a:pt x="1" y="244"/>
                  </a:lnTo>
                  <a:cubicBezTo>
                    <a:pt x="8937" y="6110"/>
                    <a:pt x="8846" y="16688"/>
                    <a:pt x="8846" y="16809"/>
                  </a:cubicBezTo>
                  <a:lnTo>
                    <a:pt x="9120" y="16809"/>
                  </a:lnTo>
                  <a:cubicBezTo>
                    <a:pt x="9120" y="16688"/>
                    <a:pt x="9150" y="5958"/>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8"/>
            <p:cNvSpPr/>
            <p:nvPr/>
          </p:nvSpPr>
          <p:spPr>
            <a:xfrm>
              <a:off x="3286946" y="4647924"/>
              <a:ext cx="502156" cy="364506"/>
            </a:xfrm>
            <a:custGeom>
              <a:avLst/>
              <a:gdLst/>
              <a:ahLst/>
              <a:cxnLst/>
              <a:rect l="l" t="t" r="r" b="b"/>
              <a:pathLst>
                <a:path w="13527" h="9819" extrusionOk="0">
                  <a:moveTo>
                    <a:pt x="973" y="1"/>
                  </a:moveTo>
                  <a:cubicBezTo>
                    <a:pt x="973" y="1"/>
                    <a:pt x="0" y="5077"/>
                    <a:pt x="2675" y="9818"/>
                  </a:cubicBezTo>
                  <a:lnTo>
                    <a:pt x="10882" y="9818"/>
                  </a:lnTo>
                  <a:cubicBezTo>
                    <a:pt x="13526" y="5077"/>
                    <a:pt x="12584" y="1"/>
                    <a:pt x="1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8"/>
            <p:cNvSpPr/>
            <p:nvPr/>
          </p:nvSpPr>
          <p:spPr>
            <a:xfrm>
              <a:off x="3295967" y="4647924"/>
              <a:ext cx="487493" cy="76769"/>
            </a:xfrm>
            <a:custGeom>
              <a:avLst/>
              <a:gdLst/>
              <a:ahLst/>
              <a:cxnLst/>
              <a:rect l="l" t="t" r="r" b="b"/>
              <a:pathLst>
                <a:path w="13132" h="2068" extrusionOk="0">
                  <a:moveTo>
                    <a:pt x="152" y="1"/>
                  </a:moveTo>
                  <a:cubicBezTo>
                    <a:pt x="152" y="1"/>
                    <a:pt x="31" y="821"/>
                    <a:pt x="0" y="2068"/>
                  </a:cubicBezTo>
                  <a:lnTo>
                    <a:pt x="13131" y="2068"/>
                  </a:lnTo>
                  <a:cubicBezTo>
                    <a:pt x="13101" y="761"/>
                    <a:pt x="12979"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8"/>
            <p:cNvSpPr/>
            <p:nvPr/>
          </p:nvSpPr>
          <p:spPr>
            <a:xfrm>
              <a:off x="3599480" y="4026584"/>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8"/>
            <p:cNvSpPr/>
            <p:nvPr/>
          </p:nvSpPr>
          <p:spPr>
            <a:xfrm>
              <a:off x="3534033" y="4075475"/>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911"/>
        <p:cNvGrpSpPr/>
        <p:nvPr/>
      </p:nvGrpSpPr>
      <p:grpSpPr>
        <a:xfrm>
          <a:off x="0" y="0"/>
          <a:ext cx="0" cy="0"/>
          <a:chOff x="0" y="0"/>
          <a:chExt cx="0" cy="0"/>
        </a:xfrm>
      </p:grpSpPr>
      <p:sp>
        <p:nvSpPr>
          <p:cNvPr id="912" name="Google Shape;912;p49"/>
          <p:cNvSpPr txBox="1">
            <a:spLocks noGrp="1"/>
          </p:cNvSpPr>
          <p:nvPr>
            <p:ph type="title"/>
          </p:nvPr>
        </p:nvSpPr>
        <p:spPr>
          <a:xfrm>
            <a:off x="720000" y="310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Buy and Hold</a:t>
            </a:r>
            <a:endParaRPr/>
          </a:p>
        </p:txBody>
      </p:sp>
      <p:sp>
        <p:nvSpPr>
          <p:cNvPr id="913" name="Google Shape;913;p49"/>
          <p:cNvSpPr txBox="1"/>
          <p:nvPr/>
        </p:nvSpPr>
        <p:spPr>
          <a:xfrm>
            <a:off x="1117800" y="1112500"/>
            <a:ext cx="3888600" cy="16623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long-term approach where we buy a stock and hold onto it over a prolonged period</a:t>
            </a:r>
            <a:endParaRPr sz="1600">
              <a:solidFill>
                <a:schemeClr val="dk1"/>
              </a:solidFill>
              <a:latin typeface="Open Sans"/>
              <a:ea typeface="Open Sans"/>
              <a:cs typeface="Open Sans"/>
              <a:sym typeface="Open Sans"/>
            </a:endParaRPr>
          </a:p>
          <a:p>
            <a:pPr marL="457200" lvl="0" indent="-330200" algn="l" rtl="0">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Buy-and-hold often outperforms active strategies after fees, making it a key benchmark.</a:t>
            </a:r>
            <a:endParaRPr sz="1600">
              <a:solidFill>
                <a:schemeClr val="dk1"/>
              </a:solidFill>
              <a:latin typeface="Open Sans"/>
              <a:ea typeface="Open Sans"/>
              <a:cs typeface="Open Sans"/>
              <a:sym typeface="Open Sans"/>
            </a:endParaRPr>
          </a:p>
        </p:txBody>
      </p:sp>
      <p:sp>
        <p:nvSpPr>
          <p:cNvPr id="914" name="Google Shape;914;p49"/>
          <p:cNvSpPr txBox="1"/>
          <p:nvPr/>
        </p:nvSpPr>
        <p:spPr>
          <a:xfrm>
            <a:off x="411700" y="4528750"/>
            <a:ext cx="1049100" cy="354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chemeClr val="dk1"/>
                </a:solidFill>
                <a:latin typeface="Open Sans"/>
                <a:ea typeface="Open Sans"/>
                <a:cs typeface="Open Sans"/>
                <a:sym typeface="Open Sans"/>
              </a:rPr>
              <a:t>Yu Yong</a:t>
            </a:r>
            <a:endParaRPr sz="1100">
              <a:solidFill>
                <a:schemeClr val="dk1"/>
              </a:solidFill>
              <a:latin typeface="Open Sans"/>
              <a:ea typeface="Open Sans"/>
              <a:cs typeface="Open Sans"/>
              <a:sym typeface="Open Sans"/>
            </a:endParaRPr>
          </a:p>
        </p:txBody>
      </p:sp>
      <p:pic>
        <p:nvPicPr>
          <p:cNvPr id="915" name="Google Shape;915;p49"/>
          <p:cNvPicPr preferRelativeResize="0"/>
          <p:nvPr/>
        </p:nvPicPr>
        <p:blipFill rotWithShape="1">
          <a:blip r:embed="rId3">
            <a:alphaModFix/>
          </a:blip>
          <a:srcRect t="2477"/>
          <a:stretch/>
        </p:blipFill>
        <p:spPr>
          <a:xfrm>
            <a:off x="298663" y="1038300"/>
            <a:ext cx="5526875" cy="3844449"/>
          </a:xfrm>
          <a:prstGeom prst="rect">
            <a:avLst/>
          </a:prstGeom>
          <a:noFill/>
          <a:ln>
            <a:noFill/>
          </a:ln>
        </p:spPr>
      </p:pic>
      <p:sp>
        <p:nvSpPr>
          <p:cNvPr id="916" name="Google Shape;916;p49"/>
          <p:cNvSpPr/>
          <p:nvPr/>
        </p:nvSpPr>
        <p:spPr>
          <a:xfrm>
            <a:off x="2098075" y="2434875"/>
            <a:ext cx="434400" cy="447300"/>
          </a:xfrm>
          <a:prstGeom prst="rect">
            <a:avLst/>
          </a:prstGeom>
          <a:noFill/>
          <a:ln w="28575" cap="flat" cmpd="sng">
            <a:solidFill>
              <a:srgbClr val="FF7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17" name="Google Shape;917;p49"/>
          <p:cNvSpPr/>
          <p:nvPr/>
        </p:nvSpPr>
        <p:spPr>
          <a:xfrm>
            <a:off x="3424625" y="1855725"/>
            <a:ext cx="434400" cy="694800"/>
          </a:xfrm>
          <a:prstGeom prst="rect">
            <a:avLst/>
          </a:prstGeom>
          <a:noFill/>
          <a:ln w="28575" cap="flat" cmpd="sng">
            <a:solidFill>
              <a:srgbClr val="FF78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sp>
        <p:nvSpPr>
          <p:cNvPr id="918" name="Google Shape;918;p49"/>
          <p:cNvSpPr txBox="1"/>
          <p:nvPr/>
        </p:nvSpPr>
        <p:spPr>
          <a:xfrm>
            <a:off x="1797925" y="1591350"/>
            <a:ext cx="1173600" cy="32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solidFill>
                  <a:schemeClr val="accent5"/>
                </a:solidFill>
                <a:latin typeface="Open Sans"/>
                <a:ea typeface="Open Sans"/>
                <a:cs typeface="Open Sans"/>
                <a:sym typeface="Open Sans"/>
              </a:rPr>
              <a:t>Short term </a:t>
            </a:r>
            <a:r>
              <a:rPr lang="en" sz="900">
                <a:solidFill>
                  <a:schemeClr val="dk1"/>
                </a:solidFill>
                <a:latin typeface="Open Sans"/>
                <a:ea typeface="Open Sans"/>
                <a:cs typeface="Open Sans"/>
                <a:sym typeface="Open Sans"/>
              </a:rPr>
              <a:t>dips</a:t>
            </a:r>
            <a:endParaRPr sz="1100"/>
          </a:p>
        </p:txBody>
      </p:sp>
      <p:cxnSp>
        <p:nvCxnSpPr>
          <p:cNvPr id="919" name="Google Shape;919;p49"/>
          <p:cNvCxnSpPr>
            <a:stCxn id="918" idx="2"/>
            <a:endCxn id="917" idx="1"/>
          </p:cNvCxnSpPr>
          <p:nvPr/>
        </p:nvCxnSpPr>
        <p:spPr>
          <a:xfrm>
            <a:off x="2384725" y="1914450"/>
            <a:ext cx="1039800" cy="288600"/>
          </a:xfrm>
          <a:prstGeom prst="straightConnector1">
            <a:avLst/>
          </a:prstGeom>
          <a:noFill/>
          <a:ln w="9525" cap="flat" cmpd="sng">
            <a:solidFill>
              <a:schemeClr val="accent5"/>
            </a:solidFill>
            <a:prstDash val="solid"/>
            <a:round/>
            <a:headEnd type="none" w="med" len="med"/>
            <a:tailEnd type="triangle" w="med" len="med"/>
          </a:ln>
        </p:spPr>
      </p:cxnSp>
      <p:cxnSp>
        <p:nvCxnSpPr>
          <p:cNvPr id="920" name="Google Shape;920;p49"/>
          <p:cNvCxnSpPr/>
          <p:nvPr/>
        </p:nvCxnSpPr>
        <p:spPr>
          <a:xfrm flipH="1">
            <a:off x="2315425" y="1914450"/>
            <a:ext cx="69300" cy="520500"/>
          </a:xfrm>
          <a:prstGeom prst="straightConnector1">
            <a:avLst/>
          </a:prstGeom>
          <a:noFill/>
          <a:ln w="9525" cap="flat" cmpd="sng">
            <a:solidFill>
              <a:schemeClr val="accent5"/>
            </a:solidFill>
            <a:prstDash val="solid"/>
            <a:round/>
            <a:headEnd type="none" w="med" len="med"/>
            <a:tailEnd type="triangle" w="med" len="med"/>
          </a:ln>
        </p:spPr>
      </p:cxnSp>
      <p:sp>
        <p:nvSpPr>
          <p:cNvPr id="921" name="Google Shape;921;p49"/>
          <p:cNvSpPr txBox="1"/>
          <p:nvPr/>
        </p:nvSpPr>
        <p:spPr>
          <a:xfrm>
            <a:off x="5896725" y="991950"/>
            <a:ext cx="26265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Returns: 19.4%</a:t>
            </a:r>
            <a:endParaRPr sz="1600">
              <a:solidFill>
                <a:schemeClr val="dk1"/>
              </a:solidFill>
              <a:latin typeface="Open Sans"/>
              <a:ea typeface="Open Sans"/>
              <a:cs typeface="Open Sans"/>
              <a:sym typeface="Open Sans"/>
            </a:endParaRPr>
          </a:p>
          <a:p>
            <a:pPr marL="457200" lvl="0" indent="-330200" algn="l" rtl="0">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Sharpe: 1.71</a:t>
            </a:r>
            <a:endParaRPr sz="1600">
              <a:solidFill>
                <a:schemeClr val="dk1"/>
              </a:solidFill>
              <a:latin typeface="Open Sans"/>
              <a:ea typeface="Open Sans"/>
              <a:cs typeface="Open Sans"/>
              <a:sym typeface="Open Sans"/>
            </a:endParaRPr>
          </a:p>
          <a:p>
            <a:pPr marL="457200" lvl="0" indent="-330200" algn="l" rtl="0">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Max DD: -8.5%</a:t>
            </a:r>
            <a:endParaRPr sz="1600">
              <a:solidFill>
                <a:schemeClr val="dk1"/>
              </a:solidFill>
              <a:latin typeface="Open Sans"/>
              <a:ea typeface="Open Sans"/>
              <a:cs typeface="Open Sans"/>
              <a:sym typeface="Open Sans"/>
            </a:endParaRPr>
          </a:p>
        </p:txBody>
      </p:sp>
      <p:sp>
        <p:nvSpPr>
          <p:cNvPr id="922" name="Google Shape;922;p49"/>
          <p:cNvSpPr/>
          <p:nvPr/>
        </p:nvSpPr>
        <p:spPr>
          <a:xfrm>
            <a:off x="3358375" y="3243425"/>
            <a:ext cx="558600" cy="6075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Open Sans"/>
              <a:ea typeface="Open Sans"/>
              <a:cs typeface="Open Sans"/>
              <a:sym typeface="Open Sans"/>
            </a:endParaRPr>
          </a:p>
        </p:txBody>
      </p:sp>
      <p:cxnSp>
        <p:nvCxnSpPr>
          <p:cNvPr id="923" name="Google Shape;923;p49"/>
          <p:cNvCxnSpPr>
            <a:endCxn id="922" idx="3"/>
          </p:cNvCxnSpPr>
          <p:nvPr/>
        </p:nvCxnSpPr>
        <p:spPr>
          <a:xfrm flipH="1">
            <a:off x="3916975" y="1915475"/>
            <a:ext cx="3293100" cy="1631700"/>
          </a:xfrm>
          <a:prstGeom prst="straightConnector1">
            <a:avLst/>
          </a:prstGeom>
          <a:noFill/>
          <a:ln w="9525" cap="flat" cmpd="sng">
            <a:solidFill>
              <a:schemeClr val="dk2"/>
            </a:solidFill>
            <a:prstDash val="solid"/>
            <a:round/>
            <a:headEnd type="none" w="med" len="med"/>
            <a:tailEnd type="triangle" w="med" len="med"/>
          </a:ln>
        </p:spPr>
      </p:cxnSp>
      <p:sp>
        <p:nvSpPr>
          <p:cNvPr id="924" name="Google Shape;924;p49"/>
          <p:cNvSpPr txBox="1"/>
          <p:nvPr/>
        </p:nvSpPr>
        <p:spPr>
          <a:xfrm>
            <a:off x="5896725" y="2704450"/>
            <a:ext cx="2626500" cy="6771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Overall </a:t>
            </a:r>
            <a:r>
              <a:rPr lang="en" sz="1600" b="1">
                <a:solidFill>
                  <a:schemeClr val="accent5"/>
                </a:solidFill>
                <a:latin typeface="Open Sans"/>
                <a:ea typeface="Open Sans"/>
                <a:cs typeface="Open Sans"/>
                <a:sym typeface="Open Sans"/>
              </a:rPr>
              <a:t>upwards</a:t>
            </a:r>
            <a:r>
              <a:rPr lang="en" sz="1600">
                <a:solidFill>
                  <a:schemeClr val="dk1"/>
                </a:solidFill>
                <a:latin typeface="Open Sans"/>
                <a:ea typeface="Open Sans"/>
                <a:cs typeface="Open Sans"/>
                <a:sym typeface="Open Sans"/>
              </a:rPr>
              <a:t> trend</a:t>
            </a:r>
            <a:endParaRPr sz="1600">
              <a:solidFill>
                <a:schemeClr val="dk1"/>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2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1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3"/>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Problem Statement</a:t>
            </a:r>
            <a:endParaRPr/>
          </a:p>
        </p:txBody>
      </p:sp>
      <p:sp>
        <p:nvSpPr>
          <p:cNvPr id="270" name="Google Shape;270;p23"/>
          <p:cNvSpPr txBox="1">
            <a:spLocks noGrp="1"/>
          </p:cNvSpPr>
          <p:nvPr>
            <p:ph type="subTitle" idx="1"/>
          </p:nvPr>
        </p:nvSpPr>
        <p:spPr>
          <a:xfrm>
            <a:off x="713225" y="1817825"/>
            <a:ext cx="6346800" cy="676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Better Infrastructure and Server</a:t>
            </a:r>
            <a:endParaRPr sz="1600"/>
          </a:p>
          <a:p>
            <a:pPr marL="457200" lvl="0" indent="-330200" algn="l" rtl="0">
              <a:spcBef>
                <a:spcPts val="0"/>
              </a:spcBef>
              <a:spcAft>
                <a:spcPts val="0"/>
              </a:spcAft>
              <a:buSzPts val="1600"/>
              <a:buChar char="●"/>
            </a:pPr>
            <a:r>
              <a:rPr lang="en" sz="1600"/>
              <a:t>Obtain Quick and Fast results using Brute Force Method</a:t>
            </a:r>
            <a:endParaRPr sz="1600"/>
          </a:p>
        </p:txBody>
      </p:sp>
      <p:sp>
        <p:nvSpPr>
          <p:cNvPr id="271" name="Google Shape;271;p23"/>
          <p:cNvSpPr txBox="1">
            <a:spLocks noGrp="1"/>
          </p:cNvSpPr>
          <p:nvPr>
            <p:ph type="subTitle" idx="4"/>
          </p:nvPr>
        </p:nvSpPr>
        <p:spPr>
          <a:xfrm>
            <a:off x="713225" y="1425675"/>
            <a:ext cx="61941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Large Quant Firms</a:t>
            </a:r>
            <a:endParaRPr/>
          </a:p>
        </p:txBody>
      </p:sp>
      <p:sp>
        <p:nvSpPr>
          <p:cNvPr id="272" name="Google Shape;272;p23"/>
          <p:cNvSpPr txBox="1">
            <a:spLocks noGrp="1"/>
          </p:cNvSpPr>
          <p:nvPr>
            <p:ph type="subTitle" idx="1"/>
          </p:nvPr>
        </p:nvSpPr>
        <p:spPr>
          <a:xfrm>
            <a:off x="771675" y="3015350"/>
            <a:ext cx="6346800" cy="676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Constraints</a:t>
            </a:r>
            <a:endParaRPr sz="1600"/>
          </a:p>
          <a:p>
            <a:pPr marL="457200" lvl="0" indent="-330200" algn="l" rtl="0">
              <a:spcBef>
                <a:spcPts val="0"/>
              </a:spcBef>
              <a:spcAft>
                <a:spcPts val="0"/>
              </a:spcAft>
              <a:buSzPts val="1600"/>
              <a:buChar char="●"/>
            </a:pPr>
            <a:r>
              <a:rPr lang="en" sz="1600"/>
              <a:t>“How to be more efficient?”</a:t>
            </a:r>
            <a:endParaRPr sz="1600"/>
          </a:p>
        </p:txBody>
      </p:sp>
      <p:sp>
        <p:nvSpPr>
          <p:cNvPr id="273" name="Google Shape;273;p23"/>
          <p:cNvSpPr txBox="1">
            <a:spLocks noGrp="1"/>
          </p:cNvSpPr>
          <p:nvPr>
            <p:ph type="subTitle" idx="4"/>
          </p:nvPr>
        </p:nvSpPr>
        <p:spPr>
          <a:xfrm>
            <a:off x="771675" y="2623200"/>
            <a:ext cx="61941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Small Firms</a:t>
            </a:r>
            <a:endParaRPr/>
          </a:p>
        </p:txBody>
      </p:sp>
      <p:sp>
        <p:nvSpPr>
          <p:cNvPr id="274" name="Google Shape;274;p23"/>
          <p:cNvSpPr txBox="1"/>
          <p:nvPr/>
        </p:nvSpPr>
        <p:spPr>
          <a:xfrm>
            <a:off x="942450" y="3757825"/>
            <a:ext cx="7259100" cy="10158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a:latin typeface="Open Sans"/>
                <a:ea typeface="Open Sans"/>
                <a:cs typeface="Open Sans"/>
                <a:sym typeface="Open Sans"/>
              </a:rPr>
              <a:t> “How can small firms optimize their research process and achieve similar levels of insight with greater efficiency and fewer computational resources?"</a:t>
            </a:r>
            <a:endParaRPr sz="1800" i="1">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29"/>
        <p:cNvGrpSpPr/>
        <p:nvPr/>
      </p:nvGrpSpPr>
      <p:grpSpPr>
        <a:xfrm>
          <a:off x="0" y="0"/>
          <a:ext cx="0" cy="0"/>
          <a:chOff x="0" y="0"/>
          <a:chExt cx="0" cy="0"/>
        </a:xfrm>
      </p:grpSpPr>
      <p:sp>
        <p:nvSpPr>
          <p:cNvPr id="930" name="Google Shape;930;p50"/>
          <p:cNvSpPr txBox="1">
            <a:spLocks noGrp="1"/>
          </p:cNvSpPr>
          <p:nvPr>
            <p:ph type="title"/>
          </p:nvPr>
        </p:nvSpPr>
        <p:spPr>
          <a:xfrm>
            <a:off x="720000" y="310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Trend Following</a:t>
            </a:r>
            <a:endParaRPr/>
          </a:p>
        </p:txBody>
      </p:sp>
      <p:sp>
        <p:nvSpPr>
          <p:cNvPr id="931" name="Google Shape;931;p50"/>
          <p:cNvSpPr txBox="1"/>
          <p:nvPr/>
        </p:nvSpPr>
        <p:spPr>
          <a:xfrm>
            <a:off x="1117800" y="1112500"/>
            <a:ext cx="69741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Buy when the short-term average rises above the long-term average and sell when it crosses below.</a:t>
            </a:r>
            <a:endParaRPr sz="1600">
              <a:solidFill>
                <a:schemeClr val="dk1"/>
              </a:solidFill>
              <a:latin typeface="Open Sans"/>
              <a:ea typeface="Open Sans"/>
              <a:cs typeface="Open Sans"/>
              <a:sym typeface="Open Sans"/>
            </a:endParaRPr>
          </a:p>
          <a:p>
            <a:pPr marL="457200" lvl="0" indent="-330200" algn="l" rtl="0">
              <a:lnSpc>
                <a:spcPct val="115000"/>
              </a:lnSpc>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Reduce risk by exiting or reversing positions during downturns</a:t>
            </a:r>
            <a:endParaRPr sz="1600">
              <a:solidFill>
                <a:schemeClr val="dk1"/>
              </a:solidFill>
              <a:latin typeface="Open Sans"/>
              <a:ea typeface="Open Sans"/>
              <a:cs typeface="Open Sans"/>
              <a:sym typeface="Open Sans"/>
            </a:endParaRPr>
          </a:p>
        </p:txBody>
      </p:sp>
      <p:pic>
        <p:nvPicPr>
          <p:cNvPr id="932" name="Google Shape;932;p50" title="trading_plot.png"/>
          <p:cNvPicPr preferRelativeResize="0"/>
          <p:nvPr/>
        </p:nvPicPr>
        <p:blipFill>
          <a:blip r:embed="rId3">
            <a:alphaModFix/>
          </a:blip>
          <a:stretch>
            <a:fillRect/>
          </a:stretch>
        </p:blipFill>
        <p:spPr>
          <a:xfrm>
            <a:off x="1874500" y="2035900"/>
            <a:ext cx="5374367" cy="28866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7"/>
        <p:cNvGrpSpPr/>
        <p:nvPr/>
      </p:nvGrpSpPr>
      <p:grpSpPr>
        <a:xfrm>
          <a:off x="0" y="0"/>
          <a:ext cx="0" cy="0"/>
          <a:chOff x="0" y="0"/>
          <a:chExt cx="0" cy="0"/>
        </a:xfrm>
      </p:grpSpPr>
      <p:sp>
        <p:nvSpPr>
          <p:cNvPr id="938" name="Google Shape;938;p51"/>
          <p:cNvSpPr txBox="1">
            <a:spLocks noGrp="1"/>
          </p:cNvSpPr>
          <p:nvPr>
            <p:ph type="title"/>
          </p:nvPr>
        </p:nvSpPr>
        <p:spPr>
          <a:xfrm>
            <a:off x="720000" y="310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Trend Following</a:t>
            </a:r>
            <a:endParaRPr/>
          </a:p>
        </p:txBody>
      </p:sp>
      <p:pic>
        <p:nvPicPr>
          <p:cNvPr id="939" name="Google Shape;939;p51"/>
          <p:cNvPicPr preferRelativeResize="0"/>
          <p:nvPr/>
        </p:nvPicPr>
        <p:blipFill>
          <a:blip r:embed="rId3">
            <a:alphaModFix/>
          </a:blip>
          <a:stretch>
            <a:fillRect/>
          </a:stretch>
        </p:blipFill>
        <p:spPr>
          <a:xfrm>
            <a:off x="457200" y="998200"/>
            <a:ext cx="5325549" cy="3741424"/>
          </a:xfrm>
          <a:prstGeom prst="rect">
            <a:avLst/>
          </a:prstGeom>
          <a:noFill/>
          <a:ln>
            <a:noFill/>
          </a:ln>
        </p:spPr>
      </p:pic>
      <p:sp>
        <p:nvSpPr>
          <p:cNvPr id="940" name="Google Shape;940;p51"/>
          <p:cNvSpPr txBox="1"/>
          <p:nvPr/>
        </p:nvSpPr>
        <p:spPr>
          <a:xfrm>
            <a:off x="5896725" y="991950"/>
            <a:ext cx="2626500" cy="9234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Returns: -2.7%</a:t>
            </a:r>
            <a:endParaRPr sz="1600">
              <a:solidFill>
                <a:schemeClr val="dk1"/>
              </a:solidFill>
              <a:latin typeface="Open Sans"/>
              <a:ea typeface="Open Sans"/>
              <a:cs typeface="Open Sans"/>
              <a:sym typeface="Open Sans"/>
            </a:endParaRPr>
          </a:p>
          <a:p>
            <a:pPr marL="457200" lvl="0" indent="-330200" algn="l" rtl="0">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Sharpe: -0.27</a:t>
            </a:r>
            <a:endParaRPr sz="1600">
              <a:solidFill>
                <a:schemeClr val="dk1"/>
              </a:solidFill>
              <a:latin typeface="Open Sans"/>
              <a:ea typeface="Open Sans"/>
              <a:cs typeface="Open Sans"/>
              <a:sym typeface="Open Sans"/>
            </a:endParaRPr>
          </a:p>
          <a:p>
            <a:pPr marL="457200" lvl="0" indent="-330200" algn="l" rtl="0">
              <a:spcBef>
                <a:spcPts val="0"/>
              </a:spcBef>
              <a:spcAft>
                <a:spcPts val="0"/>
              </a:spcAft>
              <a:buClr>
                <a:schemeClr val="dk1"/>
              </a:buClr>
              <a:buSzPts val="1600"/>
              <a:buFont typeface="Open Sans"/>
              <a:buChar char="●"/>
            </a:pPr>
            <a:r>
              <a:rPr lang="en" sz="1600">
                <a:solidFill>
                  <a:schemeClr val="dk1"/>
                </a:solidFill>
                <a:latin typeface="Open Sans"/>
                <a:ea typeface="Open Sans"/>
                <a:cs typeface="Open Sans"/>
                <a:sym typeface="Open Sans"/>
              </a:rPr>
              <a:t>Max DD: -19.3%</a:t>
            </a:r>
            <a:endParaRPr sz="1600">
              <a:solidFill>
                <a:schemeClr val="dk1"/>
              </a:solidFill>
              <a:latin typeface="Open Sans"/>
              <a:ea typeface="Open Sans"/>
              <a:cs typeface="Open Sans"/>
              <a:sym typeface="Open Sans"/>
            </a:endParaRPr>
          </a:p>
        </p:txBody>
      </p:sp>
      <p:cxnSp>
        <p:nvCxnSpPr>
          <p:cNvPr id="941" name="Google Shape;941;p51"/>
          <p:cNvCxnSpPr/>
          <p:nvPr/>
        </p:nvCxnSpPr>
        <p:spPr>
          <a:xfrm>
            <a:off x="1676400" y="1341125"/>
            <a:ext cx="251400" cy="441900"/>
          </a:xfrm>
          <a:prstGeom prst="straightConnector1">
            <a:avLst/>
          </a:prstGeom>
          <a:noFill/>
          <a:ln w="9525" cap="flat" cmpd="sng">
            <a:solidFill>
              <a:schemeClr val="dk2"/>
            </a:solidFill>
            <a:prstDash val="solid"/>
            <a:round/>
            <a:headEnd type="none" w="med" len="med"/>
            <a:tailEnd type="triangle" w="med" len="med"/>
          </a:ln>
        </p:spPr>
      </p:cxnSp>
      <p:sp>
        <p:nvSpPr>
          <p:cNvPr id="942" name="Google Shape;942;p51"/>
          <p:cNvSpPr txBox="1"/>
          <p:nvPr/>
        </p:nvSpPr>
        <p:spPr>
          <a:xfrm>
            <a:off x="1150200" y="915750"/>
            <a:ext cx="117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1"/>
                </a:solidFill>
                <a:latin typeface="Open Sans"/>
                <a:ea typeface="Open Sans"/>
                <a:cs typeface="Open Sans"/>
                <a:sym typeface="Open Sans"/>
              </a:rPr>
              <a:t>Promising returns in the 1st half</a:t>
            </a:r>
            <a:endParaRPr sz="1100">
              <a:solidFill>
                <a:schemeClr val="dk1"/>
              </a:solidFill>
            </a:endParaRPr>
          </a:p>
        </p:txBody>
      </p:sp>
      <p:sp>
        <p:nvSpPr>
          <p:cNvPr id="943" name="Google Shape;943;p51"/>
          <p:cNvSpPr txBox="1"/>
          <p:nvPr/>
        </p:nvSpPr>
        <p:spPr>
          <a:xfrm>
            <a:off x="4510625" y="1037675"/>
            <a:ext cx="1173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a:solidFill>
                  <a:schemeClr val="dk1"/>
                </a:solidFill>
                <a:latin typeface="Open Sans"/>
                <a:ea typeface="Open Sans"/>
                <a:cs typeface="Open Sans"/>
                <a:sym typeface="Open Sans"/>
              </a:rPr>
              <a:t>Upward trend fails to sustain</a:t>
            </a:r>
            <a:endParaRPr sz="1100">
              <a:solidFill>
                <a:schemeClr val="dk1"/>
              </a:solidFill>
            </a:endParaRPr>
          </a:p>
        </p:txBody>
      </p:sp>
      <p:cxnSp>
        <p:nvCxnSpPr>
          <p:cNvPr id="944" name="Google Shape;944;p51"/>
          <p:cNvCxnSpPr/>
          <p:nvPr/>
        </p:nvCxnSpPr>
        <p:spPr>
          <a:xfrm flipH="1">
            <a:off x="4785350" y="1516375"/>
            <a:ext cx="304800" cy="3657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4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4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949"/>
        <p:cNvGrpSpPr/>
        <p:nvPr/>
      </p:nvGrpSpPr>
      <p:grpSpPr>
        <a:xfrm>
          <a:off x="0" y="0"/>
          <a:ext cx="0" cy="0"/>
          <a:chOff x="0" y="0"/>
          <a:chExt cx="0" cy="0"/>
        </a:xfrm>
      </p:grpSpPr>
      <p:sp>
        <p:nvSpPr>
          <p:cNvPr id="950" name="Google Shape;950;p52"/>
          <p:cNvSpPr txBox="1">
            <a:spLocks noGrp="1"/>
          </p:cNvSpPr>
          <p:nvPr>
            <p:ph type="title"/>
          </p:nvPr>
        </p:nvSpPr>
        <p:spPr>
          <a:xfrm>
            <a:off x="713225" y="2205450"/>
            <a:ext cx="4803000" cy="23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Comparison of Strategies</a:t>
            </a:r>
            <a:endParaRPr sz="4500"/>
          </a:p>
        </p:txBody>
      </p:sp>
      <p:sp>
        <p:nvSpPr>
          <p:cNvPr id="951" name="Google Shape;951;p52"/>
          <p:cNvSpPr txBox="1">
            <a:spLocks noGrp="1"/>
          </p:cNvSpPr>
          <p:nvPr>
            <p:ph type="title" idx="2"/>
          </p:nvPr>
        </p:nvSpPr>
        <p:spPr>
          <a:xfrm>
            <a:off x="2143585" y="1287450"/>
            <a:ext cx="1415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07</a:t>
            </a:r>
            <a:endParaRPr/>
          </a:p>
        </p:txBody>
      </p:sp>
      <p:grpSp>
        <p:nvGrpSpPr>
          <p:cNvPr id="952" name="Google Shape;952;p52"/>
          <p:cNvGrpSpPr/>
          <p:nvPr/>
        </p:nvGrpSpPr>
        <p:grpSpPr>
          <a:xfrm>
            <a:off x="5441075" y="539500"/>
            <a:ext cx="2660400" cy="2837700"/>
            <a:chOff x="5441075" y="539500"/>
            <a:chExt cx="2660400" cy="2837700"/>
          </a:xfrm>
        </p:grpSpPr>
        <p:sp>
          <p:nvSpPr>
            <p:cNvPr id="953" name="Google Shape;953;p52"/>
            <p:cNvSpPr/>
            <p:nvPr/>
          </p:nvSpPr>
          <p:spPr>
            <a:xfrm>
              <a:off x="5441075" y="539500"/>
              <a:ext cx="2660400" cy="2837700"/>
            </a:xfrm>
            <a:prstGeom prst="roundRect">
              <a:avLst>
                <a:gd name="adj" fmla="val 16667"/>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52"/>
            <p:cNvSpPr/>
            <p:nvPr/>
          </p:nvSpPr>
          <p:spPr>
            <a:xfrm>
              <a:off x="7764486" y="844975"/>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2"/>
            <p:cNvSpPr/>
            <p:nvPr/>
          </p:nvSpPr>
          <p:spPr>
            <a:xfrm>
              <a:off x="7732219" y="1006278"/>
              <a:ext cx="72841" cy="238811"/>
            </a:xfrm>
            <a:custGeom>
              <a:avLst/>
              <a:gdLst/>
              <a:ahLst/>
              <a:cxnLst/>
              <a:rect l="l" t="t" r="r" b="b"/>
              <a:pathLst>
                <a:path w="2402" h="7965" extrusionOk="0">
                  <a:moveTo>
                    <a:pt x="0" y="1"/>
                  </a:moveTo>
                  <a:lnTo>
                    <a:pt x="0" y="7964"/>
                  </a:lnTo>
                  <a:lnTo>
                    <a:pt x="2402" y="7964"/>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52"/>
            <p:cNvSpPr/>
            <p:nvPr/>
          </p:nvSpPr>
          <p:spPr>
            <a:xfrm>
              <a:off x="7647395" y="932462"/>
              <a:ext cx="9249" cy="522235"/>
            </a:xfrm>
            <a:custGeom>
              <a:avLst/>
              <a:gdLst/>
              <a:ahLst/>
              <a:cxnLst/>
              <a:rect l="l" t="t" r="r" b="b"/>
              <a:pathLst>
                <a:path w="305" h="17418" extrusionOk="0">
                  <a:moveTo>
                    <a:pt x="1" y="1"/>
                  </a:moveTo>
                  <a:lnTo>
                    <a:pt x="1" y="17417"/>
                  </a:lnTo>
                  <a:lnTo>
                    <a:pt x="305" y="1741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52"/>
            <p:cNvSpPr/>
            <p:nvPr/>
          </p:nvSpPr>
          <p:spPr>
            <a:xfrm>
              <a:off x="7614218" y="1176695"/>
              <a:ext cx="72841" cy="156778"/>
            </a:xfrm>
            <a:custGeom>
              <a:avLst/>
              <a:gdLst/>
              <a:ahLst/>
              <a:cxnLst/>
              <a:rect l="l" t="t" r="r" b="b"/>
              <a:pathLst>
                <a:path w="2402" h="5229" extrusionOk="0">
                  <a:moveTo>
                    <a:pt x="1" y="1"/>
                  </a:moveTo>
                  <a:lnTo>
                    <a:pt x="1" y="5229"/>
                  </a:lnTo>
                  <a:lnTo>
                    <a:pt x="2402" y="5229"/>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52"/>
            <p:cNvSpPr/>
            <p:nvPr/>
          </p:nvSpPr>
          <p:spPr>
            <a:xfrm>
              <a:off x="7529425" y="979864"/>
              <a:ext cx="9249" cy="521306"/>
            </a:xfrm>
            <a:custGeom>
              <a:avLst/>
              <a:gdLst/>
              <a:ahLst/>
              <a:cxnLst/>
              <a:rect l="l" t="t" r="r" b="b"/>
              <a:pathLst>
                <a:path w="305" h="17387" extrusionOk="0">
                  <a:moveTo>
                    <a:pt x="0" y="0"/>
                  </a:moveTo>
                  <a:lnTo>
                    <a:pt x="0" y="17387"/>
                  </a:lnTo>
                  <a:lnTo>
                    <a:pt x="304" y="17387"/>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2"/>
            <p:cNvSpPr/>
            <p:nvPr/>
          </p:nvSpPr>
          <p:spPr>
            <a:xfrm>
              <a:off x="7497158" y="1245054"/>
              <a:ext cx="72841" cy="245167"/>
            </a:xfrm>
            <a:custGeom>
              <a:avLst/>
              <a:gdLst/>
              <a:ahLst/>
              <a:cxnLst/>
              <a:rect l="l" t="t" r="r" b="b"/>
              <a:pathLst>
                <a:path w="2402" h="8177" extrusionOk="0">
                  <a:moveTo>
                    <a:pt x="0" y="0"/>
                  </a:moveTo>
                  <a:lnTo>
                    <a:pt x="0" y="8177"/>
                  </a:lnTo>
                  <a:lnTo>
                    <a:pt x="2402" y="8177"/>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2"/>
            <p:cNvSpPr/>
            <p:nvPr/>
          </p:nvSpPr>
          <p:spPr>
            <a:xfrm>
              <a:off x="7412365" y="953420"/>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2"/>
            <p:cNvSpPr/>
            <p:nvPr/>
          </p:nvSpPr>
          <p:spPr>
            <a:xfrm>
              <a:off x="7381007" y="1029064"/>
              <a:ext cx="71931" cy="323571"/>
            </a:xfrm>
            <a:custGeom>
              <a:avLst/>
              <a:gdLst/>
              <a:ahLst/>
              <a:cxnLst/>
              <a:rect l="l" t="t" r="r" b="b"/>
              <a:pathLst>
                <a:path w="2372" h="10792" extrusionOk="0">
                  <a:moveTo>
                    <a:pt x="1" y="1"/>
                  </a:moveTo>
                  <a:lnTo>
                    <a:pt x="1" y="10791"/>
                  </a:lnTo>
                  <a:lnTo>
                    <a:pt x="2371" y="10791"/>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52"/>
            <p:cNvSpPr/>
            <p:nvPr/>
          </p:nvSpPr>
          <p:spPr>
            <a:xfrm>
              <a:off x="7294365" y="1132052"/>
              <a:ext cx="9249" cy="391901"/>
            </a:xfrm>
            <a:custGeom>
              <a:avLst/>
              <a:gdLst/>
              <a:ahLst/>
              <a:cxnLst/>
              <a:rect l="l" t="t" r="r" b="b"/>
              <a:pathLst>
                <a:path w="305" h="13071" extrusionOk="0">
                  <a:moveTo>
                    <a:pt x="0" y="0"/>
                  </a:moveTo>
                  <a:lnTo>
                    <a:pt x="0" y="13071"/>
                  </a:lnTo>
                  <a:lnTo>
                    <a:pt x="304" y="1307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52"/>
            <p:cNvSpPr/>
            <p:nvPr/>
          </p:nvSpPr>
          <p:spPr>
            <a:xfrm>
              <a:off x="7263007" y="1232282"/>
              <a:ext cx="72871" cy="173209"/>
            </a:xfrm>
            <a:custGeom>
              <a:avLst/>
              <a:gdLst/>
              <a:ahLst/>
              <a:cxnLst/>
              <a:rect l="l" t="t" r="r" b="b"/>
              <a:pathLst>
                <a:path w="2403" h="5777" extrusionOk="0">
                  <a:moveTo>
                    <a:pt x="1" y="1"/>
                  </a:moveTo>
                  <a:lnTo>
                    <a:pt x="1" y="5776"/>
                  </a:lnTo>
                  <a:lnTo>
                    <a:pt x="2402" y="5776"/>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2"/>
            <p:cNvSpPr/>
            <p:nvPr/>
          </p:nvSpPr>
          <p:spPr>
            <a:xfrm>
              <a:off x="7178214" y="1187638"/>
              <a:ext cx="9249" cy="466648"/>
            </a:xfrm>
            <a:custGeom>
              <a:avLst/>
              <a:gdLst/>
              <a:ahLst/>
              <a:cxnLst/>
              <a:rect l="l" t="t" r="r" b="b"/>
              <a:pathLst>
                <a:path w="305" h="15564" extrusionOk="0">
                  <a:moveTo>
                    <a:pt x="1" y="1"/>
                  </a:moveTo>
                  <a:lnTo>
                    <a:pt x="1" y="15563"/>
                  </a:lnTo>
                  <a:lnTo>
                    <a:pt x="305" y="15563"/>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2"/>
            <p:cNvSpPr/>
            <p:nvPr/>
          </p:nvSpPr>
          <p:spPr>
            <a:xfrm>
              <a:off x="7145947" y="1310654"/>
              <a:ext cx="71931" cy="277098"/>
            </a:xfrm>
            <a:custGeom>
              <a:avLst/>
              <a:gdLst/>
              <a:ahLst/>
              <a:cxnLst/>
              <a:rect l="l" t="t" r="r" b="b"/>
              <a:pathLst>
                <a:path w="2372" h="9242" extrusionOk="0">
                  <a:moveTo>
                    <a:pt x="1" y="1"/>
                  </a:moveTo>
                  <a:lnTo>
                    <a:pt x="1" y="9241"/>
                  </a:lnTo>
                  <a:lnTo>
                    <a:pt x="2372" y="9241"/>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2"/>
            <p:cNvSpPr/>
            <p:nvPr/>
          </p:nvSpPr>
          <p:spPr>
            <a:xfrm>
              <a:off x="7060214" y="1105608"/>
              <a:ext cx="9249" cy="405573"/>
            </a:xfrm>
            <a:custGeom>
              <a:avLst/>
              <a:gdLst/>
              <a:ahLst/>
              <a:cxnLst/>
              <a:rect l="l" t="t" r="r" b="b"/>
              <a:pathLst>
                <a:path w="305" h="13527" extrusionOk="0">
                  <a:moveTo>
                    <a:pt x="1" y="1"/>
                  </a:moveTo>
                  <a:lnTo>
                    <a:pt x="1" y="13527"/>
                  </a:lnTo>
                  <a:lnTo>
                    <a:pt x="305" y="1352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2"/>
            <p:cNvSpPr/>
            <p:nvPr/>
          </p:nvSpPr>
          <p:spPr>
            <a:xfrm>
              <a:off x="7027977" y="1200411"/>
              <a:ext cx="72841" cy="229666"/>
            </a:xfrm>
            <a:custGeom>
              <a:avLst/>
              <a:gdLst/>
              <a:ahLst/>
              <a:cxnLst/>
              <a:rect l="l" t="t" r="r" b="b"/>
              <a:pathLst>
                <a:path w="2402" h="7660" extrusionOk="0">
                  <a:moveTo>
                    <a:pt x="0" y="0"/>
                  </a:moveTo>
                  <a:lnTo>
                    <a:pt x="0" y="7660"/>
                  </a:lnTo>
                  <a:lnTo>
                    <a:pt x="2401" y="766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2"/>
            <p:cNvSpPr/>
            <p:nvPr/>
          </p:nvSpPr>
          <p:spPr>
            <a:xfrm>
              <a:off x="6943153" y="942506"/>
              <a:ext cx="9249" cy="486676"/>
            </a:xfrm>
            <a:custGeom>
              <a:avLst/>
              <a:gdLst/>
              <a:ahLst/>
              <a:cxnLst/>
              <a:rect l="l" t="t" r="r" b="b"/>
              <a:pathLst>
                <a:path w="305" h="16232" extrusionOk="0">
                  <a:moveTo>
                    <a:pt x="1" y="0"/>
                  </a:moveTo>
                  <a:lnTo>
                    <a:pt x="1" y="16231"/>
                  </a:lnTo>
                  <a:lnTo>
                    <a:pt x="305" y="16231"/>
                  </a:lnTo>
                  <a:lnTo>
                    <a:pt x="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2"/>
            <p:cNvSpPr/>
            <p:nvPr/>
          </p:nvSpPr>
          <p:spPr>
            <a:xfrm>
              <a:off x="6910886" y="1037279"/>
              <a:ext cx="72871" cy="305312"/>
            </a:xfrm>
            <a:custGeom>
              <a:avLst/>
              <a:gdLst/>
              <a:ahLst/>
              <a:cxnLst/>
              <a:rect l="l" t="t" r="r" b="b"/>
              <a:pathLst>
                <a:path w="2403" h="10183" extrusionOk="0">
                  <a:moveTo>
                    <a:pt x="1" y="0"/>
                  </a:moveTo>
                  <a:lnTo>
                    <a:pt x="1" y="10183"/>
                  </a:lnTo>
                  <a:lnTo>
                    <a:pt x="2402" y="10183"/>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2"/>
            <p:cNvSpPr/>
            <p:nvPr/>
          </p:nvSpPr>
          <p:spPr>
            <a:xfrm>
              <a:off x="6825183" y="1173067"/>
              <a:ext cx="9219" cy="386414"/>
            </a:xfrm>
            <a:custGeom>
              <a:avLst/>
              <a:gdLst/>
              <a:ahLst/>
              <a:cxnLst/>
              <a:rect l="l" t="t" r="r" b="b"/>
              <a:pathLst>
                <a:path w="304" h="12888" extrusionOk="0">
                  <a:moveTo>
                    <a:pt x="0" y="0"/>
                  </a:moveTo>
                  <a:lnTo>
                    <a:pt x="0" y="12888"/>
                  </a:lnTo>
                  <a:lnTo>
                    <a:pt x="304" y="12888"/>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52"/>
            <p:cNvSpPr/>
            <p:nvPr/>
          </p:nvSpPr>
          <p:spPr>
            <a:xfrm>
              <a:off x="6792916" y="1265112"/>
              <a:ext cx="72841" cy="186851"/>
            </a:xfrm>
            <a:custGeom>
              <a:avLst/>
              <a:gdLst/>
              <a:ahLst/>
              <a:cxnLst/>
              <a:rect l="l" t="t" r="r" b="b"/>
              <a:pathLst>
                <a:path w="2402" h="6232" extrusionOk="0">
                  <a:moveTo>
                    <a:pt x="0" y="0"/>
                  </a:moveTo>
                  <a:lnTo>
                    <a:pt x="0" y="6231"/>
                  </a:lnTo>
                  <a:lnTo>
                    <a:pt x="2401" y="6231"/>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52"/>
            <p:cNvSpPr/>
            <p:nvPr/>
          </p:nvSpPr>
          <p:spPr>
            <a:xfrm>
              <a:off x="6708093" y="1330712"/>
              <a:ext cx="9249" cy="387344"/>
            </a:xfrm>
            <a:custGeom>
              <a:avLst/>
              <a:gdLst/>
              <a:ahLst/>
              <a:cxnLst/>
              <a:rect l="l" t="t" r="r" b="b"/>
              <a:pathLst>
                <a:path w="305" h="12919" extrusionOk="0">
                  <a:moveTo>
                    <a:pt x="1" y="1"/>
                  </a:moveTo>
                  <a:lnTo>
                    <a:pt x="1" y="12919"/>
                  </a:lnTo>
                  <a:lnTo>
                    <a:pt x="305" y="1291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52"/>
            <p:cNvSpPr/>
            <p:nvPr/>
          </p:nvSpPr>
          <p:spPr>
            <a:xfrm>
              <a:off x="6676765" y="1452828"/>
              <a:ext cx="72841" cy="143106"/>
            </a:xfrm>
            <a:custGeom>
              <a:avLst/>
              <a:gdLst/>
              <a:ahLst/>
              <a:cxnLst/>
              <a:rect l="l" t="t" r="r" b="b"/>
              <a:pathLst>
                <a:path w="2402" h="4773" extrusionOk="0">
                  <a:moveTo>
                    <a:pt x="0" y="1"/>
                  </a:moveTo>
                  <a:lnTo>
                    <a:pt x="0" y="4773"/>
                  </a:lnTo>
                  <a:lnTo>
                    <a:pt x="2402" y="4773"/>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52"/>
            <p:cNvSpPr/>
            <p:nvPr/>
          </p:nvSpPr>
          <p:spPr>
            <a:xfrm>
              <a:off x="6590122" y="1230483"/>
              <a:ext cx="9249" cy="394630"/>
            </a:xfrm>
            <a:custGeom>
              <a:avLst/>
              <a:gdLst/>
              <a:ahLst/>
              <a:cxnLst/>
              <a:rect l="l" t="t" r="r" b="b"/>
              <a:pathLst>
                <a:path w="305" h="13162" extrusionOk="0">
                  <a:moveTo>
                    <a:pt x="0" y="0"/>
                  </a:moveTo>
                  <a:lnTo>
                    <a:pt x="0" y="13161"/>
                  </a:lnTo>
                  <a:lnTo>
                    <a:pt x="304" y="1316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52"/>
            <p:cNvSpPr/>
            <p:nvPr/>
          </p:nvSpPr>
          <p:spPr>
            <a:xfrm>
              <a:off x="6559705" y="1353498"/>
              <a:ext cx="71901" cy="148593"/>
            </a:xfrm>
            <a:custGeom>
              <a:avLst/>
              <a:gdLst/>
              <a:ahLst/>
              <a:cxnLst/>
              <a:rect l="l" t="t" r="r" b="b"/>
              <a:pathLst>
                <a:path w="2371" h="4956" extrusionOk="0">
                  <a:moveTo>
                    <a:pt x="0" y="1"/>
                  </a:moveTo>
                  <a:lnTo>
                    <a:pt x="0" y="4955"/>
                  </a:lnTo>
                  <a:lnTo>
                    <a:pt x="2371" y="495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52"/>
            <p:cNvSpPr/>
            <p:nvPr/>
          </p:nvSpPr>
          <p:spPr>
            <a:xfrm>
              <a:off x="6473032" y="1330712"/>
              <a:ext cx="9249" cy="479390"/>
            </a:xfrm>
            <a:custGeom>
              <a:avLst/>
              <a:gdLst/>
              <a:ahLst/>
              <a:cxnLst/>
              <a:rect l="l" t="t" r="r" b="b"/>
              <a:pathLst>
                <a:path w="305" h="15989" extrusionOk="0">
                  <a:moveTo>
                    <a:pt x="1" y="1"/>
                  </a:moveTo>
                  <a:lnTo>
                    <a:pt x="1" y="15989"/>
                  </a:lnTo>
                  <a:lnTo>
                    <a:pt x="305" y="1598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52"/>
            <p:cNvSpPr/>
            <p:nvPr/>
          </p:nvSpPr>
          <p:spPr>
            <a:xfrm>
              <a:off x="6441705" y="1452828"/>
              <a:ext cx="72841" cy="277068"/>
            </a:xfrm>
            <a:custGeom>
              <a:avLst/>
              <a:gdLst/>
              <a:ahLst/>
              <a:cxnLst/>
              <a:rect l="l" t="t" r="r" b="b"/>
              <a:pathLst>
                <a:path w="2402" h="9241" extrusionOk="0">
                  <a:moveTo>
                    <a:pt x="0" y="1"/>
                  </a:moveTo>
                  <a:lnTo>
                    <a:pt x="0" y="9241"/>
                  </a:lnTo>
                  <a:lnTo>
                    <a:pt x="2402" y="9241"/>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52"/>
            <p:cNvSpPr/>
            <p:nvPr/>
          </p:nvSpPr>
          <p:spPr>
            <a:xfrm>
              <a:off x="6355971" y="1330712"/>
              <a:ext cx="9249" cy="332686"/>
            </a:xfrm>
            <a:custGeom>
              <a:avLst/>
              <a:gdLst/>
              <a:ahLst/>
              <a:cxnLst/>
              <a:rect l="l" t="t" r="r" b="b"/>
              <a:pathLst>
                <a:path w="305" h="11096" extrusionOk="0">
                  <a:moveTo>
                    <a:pt x="1" y="1"/>
                  </a:moveTo>
                  <a:lnTo>
                    <a:pt x="1" y="11095"/>
                  </a:lnTo>
                  <a:lnTo>
                    <a:pt x="305" y="11095"/>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2"/>
            <p:cNvSpPr/>
            <p:nvPr/>
          </p:nvSpPr>
          <p:spPr>
            <a:xfrm>
              <a:off x="6324644" y="1452828"/>
              <a:ext cx="71901" cy="135821"/>
            </a:xfrm>
            <a:custGeom>
              <a:avLst/>
              <a:gdLst/>
              <a:ahLst/>
              <a:cxnLst/>
              <a:rect l="l" t="t" r="r" b="b"/>
              <a:pathLst>
                <a:path w="2371" h="4530" extrusionOk="0">
                  <a:moveTo>
                    <a:pt x="0" y="1"/>
                  </a:moveTo>
                  <a:lnTo>
                    <a:pt x="0" y="4530"/>
                  </a:lnTo>
                  <a:lnTo>
                    <a:pt x="2371" y="4530"/>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2"/>
            <p:cNvSpPr/>
            <p:nvPr/>
          </p:nvSpPr>
          <p:spPr>
            <a:xfrm>
              <a:off x="6238911" y="1278783"/>
              <a:ext cx="9249" cy="348157"/>
            </a:xfrm>
            <a:custGeom>
              <a:avLst/>
              <a:gdLst/>
              <a:ahLst/>
              <a:cxnLst/>
              <a:rect l="l" t="t" r="r" b="b"/>
              <a:pathLst>
                <a:path w="305" h="11612" extrusionOk="0">
                  <a:moveTo>
                    <a:pt x="0" y="0"/>
                  </a:moveTo>
                  <a:lnTo>
                    <a:pt x="0" y="11611"/>
                  </a:lnTo>
                  <a:lnTo>
                    <a:pt x="304" y="1161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2"/>
            <p:cNvSpPr/>
            <p:nvPr/>
          </p:nvSpPr>
          <p:spPr>
            <a:xfrm>
              <a:off x="6206644" y="1400900"/>
              <a:ext cx="72841" cy="101191"/>
            </a:xfrm>
            <a:custGeom>
              <a:avLst/>
              <a:gdLst/>
              <a:ahLst/>
              <a:cxnLst/>
              <a:rect l="l" t="t" r="r" b="b"/>
              <a:pathLst>
                <a:path w="2402" h="3375" extrusionOk="0">
                  <a:moveTo>
                    <a:pt x="0" y="0"/>
                  </a:moveTo>
                  <a:lnTo>
                    <a:pt x="0" y="3374"/>
                  </a:lnTo>
                  <a:lnTo>
                    <a:pt x="2402" y="3374"/>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2"/>
            <p:cNvSpPr/>
            <p:nvPr/>
          </p:nvSpPr>
          <p:spPr>
            <a:xfrm>
              <a:off x="6121851" y="1330712"/>
              <a:ext cx="9249" cy="665312"/>
            </a:xfrm>
            <a:custGeom>
              <a:avLst/>
              <a:gdLst/>
              <a:ahLst/>
              <a:cxnLst/>
              <a:rect l="l" t="t" r="r" b="b"/>
              <a:pathLst>
                <a:path w="305" h="22190" extrusionOk="0">
                  <a:moveTo>
                    <a:pt x="0" y="1"/>
                  </a:moveTo>
                  <a:lnTo>
                    <a:pt x="0" y="22189"/>
                  </a:lnTo>
                  <a:lnTo>
                    <a:pt x="304" y="2218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2"/>
            <p:cNvSpPr/>
            <p:nvPr/>
          </p:nvSpPr>
          <p:spPr>
            <a:xfrm>
              <a:off x="6089583" y="1452828"/>
              <a:ext cx="71931" cy="471205"/>
            </a:xfrm>
            <a:custGeom>
              <a:avLst/>
              <a:gdLst/>
              <a:ahLst/>
              <a:cxnLst/>
              <a:rect l="l" t="t" r="r" b="b"/>
              <a:pathLst>
                <a:path w="2372" h="15716" extrusionOk="0">
                  <a:moveTo>
                    <a:pt x="0" y="1"/>
                  </a:moveTo>
                  <a:lnTo>
                    <a:pt x="0" y="15715"/>
                  </a:lnTo>
                  <a:lnTo>
                    <a:pt x="2371" y="1571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2"/>
            <p:cNvSpPr/>
            <p:nvPr/>
          </p:nvSpPr>
          <p:spPr>
            <a:xfrm>
              <a:off x="6003850" y="1517529"/>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2"/>
            <p:cNvSpPr/>
            <p:nvPr/>
          </p:nvSpPr>
          <p:spPr>
            <a:xfrm>
              <a:off x="5971583" y="1640575"/>
              <a:ext cx="72841" cy="276139"/>
            </a:xfrm>
            <a:custGeom>
              <a:avLst/>
              <a:gdLst/>
              <a:ahLst/>
              <a:cxnLst/>
              <a:rect l="l" t="t" r="r" b="b"/>
              <a:pathLst>
                <a:path w="2402" h="9210" extrusionOk="0">
                  <a:moveTo>
                    <a:pt x="1" y="0"/>
                  </a:moveTo>
                  <a:lnTo>
                    <a:pt x="1" y="9210"/>
                  </a:lnTo>
                  <a:lnTo>
                    <a:pt x="2402" y="9210"/>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52"/>
            <p:cNvSpPr/>
            <p:nvPr/>
          </p:nvSpPr>
          <p:spPr>
            <a:xfrm>
              <a:off x="5886790" y="1540316"/>
              <a:ext cx="9249" cy="594223"/>
            </a:xfrm>
            <a:custGeom>
              <a:avLst/>
              <a:gdLst/>
              <a:ahLst/>
              <a:cxnLst/>
              <a:rect l="l" t="t" r="r" b="b"/>
              <a:pathLst>
                <a:path w="305" h="19819" extrusionOk="0">
                  <a:moveTo>
                    <a:pt x="0" y="1"/>
                  </a:moveTo>
                  <a:lnTo>
                    <a:pt x="0" y="19819"/>
                  </a:lnTo>
                  <a:lnTo>
                    <a:pt x="304" y="1981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52"/>
            <p:cNvSpPr/>
            <p:nvPr/>
          </p:nvSpPr>
          <p:spPr>
            <a:xfrm>
              <a:off x="5855432" y="1651489"/>
              <a:ext cx="71931" cy="360030"/>
            </a:xfrm>
            <a:custGeom>
              <a:avLst/>
              <a:gdLst/>
              <a:ahLst/>
              <a:cxnLst/>
              <a:rect l="l" t="t" r="r" b="b"/>
              <a:pathLst>
                <a:path w="2372" h="12008" extrusionOk="0">
                  <a:moveTo>
                    <a:pt x="1" y="1"/>
                  </a:moveTo>
                  <a:lnTo>
                    <a:pt x="1" y="12007"/>
                  </a:lnTo>
                  <a:lnTo>
                    <a:pt x="2372" y="12007"/>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2"/>
            <p:cNvSpPr/>
            <p:nvPr/>
          </p:nvSpPr>
          <p:spPr>
            <a:xfrm>
              <a:off x="5768790" y="1880250"/>
              <a:ext cx="9249" cy="482119"/>
            </a:xfrm>
            <a:custGeom>
              <a:avLst/>
              <a:gdLst/>
              <a:ahLst/>
              <a:cxnLst/>
              <a:rect l="l" t="t" r="r" b="b"/>
              <a:pathLst>
                <a:path w="305" h="16080" extrusionOk="0">
                  <a:moveTo>
                    <a:pt x="1" y="0"/>
                  </a:moveTo>
                  <a:lnTo>
                    <a:pt x="1" y="16079"/>
                  </a:lnTo>
                  <a:lnTo>
                    <a:pt x="304" y="16079"/>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2"/>
            <p:cNvSpPr/>
            <p:nvPr/>
          </p:nvSpPr>
          <p:spPr>
            <a:xfrm>
              <a:off x="5737462" y="1963180"/>
              <a:ext cx="72841" cy="277068"/>
            </a:xfrm>
            <a:custGeom>
              <a:avLst/>
              <a:gdLst/>
              <a:ahLst/>
              <a:cxnLst/>
              <a:rect l="l" t="t" r="r" b="b"/>
              <a:pathLst>
                <a:path w="2402" h="9241" extrusionOk="0">
                  <a:moveTo>
                    <a:pt x="0" y="0"/>
                  </a:moveTo>
                  <a:lnTo>
                    <a:pt x="0" y="9240"/>
                  </a:lnTo>
                  <a:lnTo>
                    <a:pt x="2401" y="924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90" name="Google Shape;990;p52"/>
            <p:cNvCxnSpPr/>
            <p:nvPr/>
          </p:nvCxnSpPr>
          <p:spPr>
            <a:xfrm>
              <a:off x="5742350" y="268627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991" name="Google Shape;991;p52"/>
            <p:cNvCxnSpPr/>
            <p:nvPr/>
          </p:nvCxnSpPr>
          <p:spPr>
            <a:xfrm>
              <a:off x="5742350" y="2814350"/>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992" name="Google Shape;992;p52"/>
            <p:cNvCxnSpPr/>
            <p:nvPr/>
          </p:nvCxnSpPr>
          <p:spPr>
            <a:xfrm>
              <a:off x="5742350" y="294242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993" name="Google Shape;993;p52"/>
            <p:cNvCxnSpPr/>
            <p:nvPr/>
          </p:nvCxnSpPr>
          <p:spPr>
            <a:xfrm>
              <a:off x="5742350" y="3070500"/>
              <a:ext cx="2067600" cy="0"/>
            </a:xfrm>
            <a:prstGeom prst="straightConnector1">
              <a:avLst/>
            </a:prstGeom>
            <a:noFill/>
            <a:ln w="38100" cap="flat" cmpd="sng">
              <a:solidFill>
                <a:schemeClr val="accent3"/>
              </a:solidFill>
              <a:prstDash val="solid"/>
              <a:round/>
              <a:headEnd type="none" w="med" len="med"/>
              <a:tailEnd type="none" w="med" len="med"/>
            </a:ln>
          </p:spPr>
        </p:cxnSp>
      </p:grpSp>
      <p:grpSp>
        <p:nvGrpSpPr>
          <p:cNvPr id="994" name="Google Shape;994;p52"/>
          <p:cNvGrpSpPr/>
          <p:nvPr/>
        </p:nvGrpSpPr>
        <p:grpSpPr>
          <a:xfrm flipH="1">
            <a:off x="7028865" y="786113"/>
            <a:ext cx="1631747" cy="4228376"/>
            <a:chOff x="2626950" y="1936600"/>
            <a:chExt cx="1070700" cy="2774525"/>
          </a:xfrm>
        </p:grpSpPr>
        <p:sp>
          <p:nvSpPr>
            <p:cNvPr id="995" name="Google Shape;995;p52"/>
            <p:cNvSpPr/>
            <p:nvPr/>
          </p:nvSpPr>
          <p:spPr>
            <a:xfrm>
              <a:off x="3174825" y="4469450"/>
              <a:ext cx="104875" cy="159600"/>
            </a:xfrm>
            <a:custGeom>
              <a:avLst/>
              <a:gdLst/>
              <a:ahLst/>
              <a:cxnLst/>
              <a:rect l="l" t="t" r="r" b="b"/>
              <a:pathLst>
                <a:path w="4195" h="6384" extrusionOk="0">
                  <a:moveTo>
                    <a:pt x="3709" y="0"/>
                  </a:moveTo>
                  <a:lnTo>
                    <a:pt x="0" y="213"/>
                  </a:lnTo>
                  <a:lnTo>
                    <a:pt x="395" y="6384"/>
                  </a:lnTo>
                  <a:lnTo>
                    <a:pt x="4195" y="6384"/>
                  </a:lnTo>
                  <a:lnTo>
                    <a:pt x="370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52"/>
            <p:cNvSpPr/>
            <p:nvPr/>
          </p:nvSpPr>
          <p:spPr>
            <a:xfrm>
              <a:off x="2680125" y="4488450"/>
              <a:ext cx="102625" cy="137550"/>
            </a:xfrm>
            <a:custGeom>
              <a:avLst/>
              <a:gdLst/>
              <a:ahLst/>
              <a:cxnLst/>
              <a:rect l="l" t="t" r="r" b="b"/>
              <a:pathLst>
                <a:path w="4105" h="5502" extrusionOk="0">
                  <a:moveTo>
                    <a:pt x="639" y="0"/>
                  </a:moveTo>
                  <a:lnTo>
                    <a:pt x="1" y="5380"/>
                  </a:lnTo>
                  <a:lnTo>
                    <a:pt x="3739" y="5502"/>
                  </a:lnTo>
                  <a:lnTo>
                    <a:pt x="4104" y="487"/>
                  </a:lnTo>
                  <a:lnTo>
                    <a:pt x="63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52"/>
            <p:cNvSpPr/>
            <p:nvPr/>
          </p:nvSpPr>
          <p:spPr>
            <a:xfrm>
              <a:off x="2669500" y="3024150"/>
              <a:ext cx="613250" cy="1544100"/>
            </a:xfrm>
            <a:custGeom>
              <a:avLst/>
              <a:gdLst/>
              <a:ahLst/>
              <a:cxnLst/>
              <a:rect l="l" t="t" r="r" b="b"/>
              <a:pathLst>
                <a:path w="24530" h="61764" extrusionOk="0">
                  <a:moveTo>
                    <a:pt x="7447" y="0"/>
                  </a:moveTo>
                  <a:lnTo>
                    <a:pt x="0" y="61764"/>
                  </a:lnTo>
                  <a:lnTo>
                    <a:pt x="4560" y="61764"/>
                  </a:lnTo>
                  <a:lnTo>
                    <a:pt x="15411" y="16839"/>
                  </a:lnTo>
                  <a:lnTo>
                    <a:pt x="20001" y="61764"/>
                  </a:lnTo>
                  <a:lnTo>
                    <a:pt x="24530" y="61764"/>
                  </a:lnTo>
                  <a:lnTo>
                    <a:pt x="234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52"/>
            <p:cNvSpPr/>
            <p:nvPr/>
          </p:nvSpPr>
          <p:spPr>
            <a:xfrm>
              <a:off x="3535000" y="2312875"/>
              <a:ext cx="162650" cy="159600"/>
            </a:xfrm>
            <a:custGeom>
              <a:avLst/>
              <a:gdLst/>
              <a:ahLst/>
              <a:cxnLst/>
              <a:rect l="l" t="t" r="r" b="b"/>
              <a:pathLst>
                <a:path w="6506" h="6384" extrusionOk="0">
                  <a:moveTo>
                    <a:pt x="6171" y="1"/>
                  </a:moveTo>
                  <a:cubicBezTo>
                    <a:pt x="6171" y="1"/>
                    <a:pt x="3831" y="609"/>
                    <a:pt x="3284" y="761"/>
                  </a:cubicBezTo>
                  <a:cubicBezTo>
                    <a:pt x="2007" y="1095"/>
                    <a:pt x="1673" y="1703"/>
                    <a:pt x="1673" y="1703"/>
                  </a:cubicBezTo>
                  <a:cubicBezTo>
                    <a:pt x="1673" y="1703"/>
                    <a:pt x="1794" y="1277"/>
                    <a:pt x="1977" y="882"/>
                  </a:cubicBezTo>
                  <a:cubicBezTo>
                    <a:pt x="2159" y="457"/>
                    <a:pt x="1794" y="92"/>
                    <a:pt x="1794" y="92"/>
                  </a:cubicBezTo>
                  <a:cubicBezTo>
                    <a:pt x="1794" y="92"/>
                    <a:pt x="1338" y="730"/>
                    <a:pt x="1186" y="943"/>
                  </a:cubicBezTo>
                  <a:cubicBezTo>
                    <a:pt x="487" y="1977"/>
                    <a:pt x="609" y="2919"/>
                    <a:pt x="700" y="3618"/>
                  </a:cubicBezTo>
                  <a:cubicBezTo>
                    <a:pt x="761" y="4287"/>
                    <a:pt x="1" y="5746"/>
                    <a:pt x="1" y="5746"/>
                  </a:cubicBezTo>
                  <a:lnTo>
                    <a:pt x="1946" y="6384"/>
                  </a:lnTo>
                  <a:cubicBezTo>
                    <a:pt x="1946" y="6384"/>
                    <a:pt x="2463" y="4591"/>
                    <a:pt x="2767" y="4104"/>
                  </a:cubicBezTo>
                  <a:cubicBezTo>
                    <a:pt x="3040" y="3739"/>
                    <a:pt x="4104" y="3162"/>
                    <a:pt x="4803" y="2736"/>
                  </a:cubicBezTo>
                  <a:cubicBezTo>
                    <a:pt x="5563" y="2280"/>
                    <a:pt x="5259" y="2037"/>
                    <a:pt x="5259" y="2037"/>
                  </a:cubicBezTo>
                  <a:cubicBezTo>
                    <a:pt x="5958" y="1642"/>
                    <a:pt x="5594" y="1369"/>
                    <a:pt x="5594" y="1369"/>
                  </a:cubicBezTo>
                  <a:cubicBezTo>
                    <a:pt x="6110" y="1065"/>
                    <a:pt x="5806" y="761"/>
                    <a:pt x="5806" y="761"/>
                  </a:cubicBezTo>
                  <a:cubicBezTo>
                    <a:pt x="6414" y="457"/>
                    <a:pt x="6506" y="1"/>
                    <a:pt x="6171"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52"/>
            <p:cNvSpPr/>
            <p:nvPr/>
          </p:nvSpPr>
          <p:spPr>
            <a:xfrm>
              <a:off x="2767525" y="2290850"/>
              <a:ext cx="502300" cy="734825"/>
            </a:xfrm>
            <a:custGeom>
              <a:avLst/>
              <a:gdLst/>
              <a:ahLst/>
              <a:cxnLst/>
              <a:rect l="l" t="t" r="r" b="b"/>
              <a:pathLst>
                <a:path w="20092" h="29393" extrusionOk="0">
                  <a:moveTo>
                    <a:pt x="6779" y="0"/>
                  </a:moveTo>
                  <a:cubicBezTo>
                    <a:pt x="6779" y="0"/>
                    <a:pt x="2128" y="1368"/>
                    <a:pt x="1064" y="1642"/>
                  </a:cubicBezTo>
                  <a:cubicBezTo>
                    <a:pt x="0" y="1915"/>
                    <a:pt x="1064" y="8633"/>
                    <a:pt x="2523" y="16353"/>
                  </a:cubicBezTo>
                  <a:cubicBezTo>
                    <a:pt x="3952" y="24074"/>
                    <a:pt x="3526" y="29393"/>
                    <a:pt x="3526" y="29393"/>
                  </a:cubicBezTo>
                  <a:lnTo>
                    <a:pt x="19454" y="29393"/>
                  </a:lnTo>
                  <a:cubicBezTo>
                    <a:pt x="19454" y="29393"/>
                    <a:pt x="20092" y="4499"/>
                    <a:pt x="19757" y="3648"/>
                  </a:cubicBezTo>
                  <a:cubicBezTo>
                    <a:pt x="19089" y="2128"/>
                    <a:pt x="12432" y="0"/>
                    <a:pt x="1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52"/>
            <p:cNvSpPr/>
            <p:nvPr/>
          </p:nvSpPr>
          <p:spPr>
            <a:xfrm>
              <a:off x="2948375" y="2153300"/>
              <a:ext cx="116275" cy="205200"/>
            </a:xfrm>
            <a:custGeom>
              <a:avLst/>
              <a:gdLst/>
              <a:ahLst/>
              <a:cxnLst/>
              <a:rect l="l" t="t" r="r" b="b"/>
              <a:pathLst>
                <a:path w="4651" h="8208" extrusionOk="0">
                  <a:moveTo>
                    <a:pt x="487" y="1"/>
                  </a:moveTo>
                  <a:cubicBezTo>
                    <a:pt x="487" y="1"/>
                    <a:pt x="639" y="3800"/>
                    <a:pt x="0" y="5350"/>
                  </a:cubicBezTo>
                  <a:lnTo>
                    <a:pt x="791" y="6901"/>
                  </a:lnTo>
                  <a:lnTo>
                    <a:pt x="2918" y="8208"/>
                  </a:lnTo>
                  <a:lnTo>
                    <a:pt x="4286" y="7174"/>
                  </a:lnTo>
                  <a:lnTo>
                    <a:pt x="4651" y="6019"/>
                  </a:lnTo>
                  <a:lnTo>
                    <a:pt x="4651" y="1"/>
                  </a:lnTo>
                  <a:close/>
                </a:path>
              </a:pathLst>
            </a:custGeom>
            <a:solidFill>
              <a:srgbClr val="FF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52"/>
            <p:cNvSpPr/>
            <p:nvPr/>
          </p:nvSpPr>
          <p:spPr>
            <a:xfrm>
              <a:off x="2912650" y="1985600"/>
              <a:ext cx="108700" cy="148875"/>
            </a:xfrm>
            <a:custGeom>
              <a:avLst/>
              <a:gdLst/>
              <a:ahLst/>
              <a:cxnLst/>
              <a:rect l="l" t="t" r="r" b="b"/>
              <a:pathLst>
                <a:path w="4348" h="5955" extrusionOk="0">
                  <a:moveTo>
                    <a:pt x="2252" y="0"/>
                  </a:moveTo>
                  <a:cubicBezTo>
                    <a:pt x="1953" y="0"/>
                    <a:pt x="1670" y="85"/>
                    <a:pt x="1460" y="295"/>
                  </a:cubicBezTo>
                  <a:cubicBezTo>
                    <a:pt x="1186" y="569"/>
                    <a:pt x="1065" y="934"/>
                    <a:pt x="913" y="1268"/>
                  </a:cubicBezTo>
                  <a:cubicBezTo>
                    <a:pt x="730" y="1663"/>
                    <a:pt x="426" y="1997"/>
                    <a:pt x="244" y="2393"/>
                  </a:cubicBezTo>
                  <a:cubicBezTo>
                    <a:pt x="1" y="2849"/>
                    <a:pt x="1" y="3396"/>
                    <a:pt x="214" y="3912"/>
                  </a:cubicBezTo>
                  <a:cubicBezTo>
                    <a:pt x="305" y="4216"/>
                    <a:pt x="548" y="4459"/>
                    <a:pt x="700" y="4824"/>
                  </a:cubicBezTo>
                  <a:cubicBezTo>
                    <a:pt x="822" y="5007"/>
                    <a:pt x="882" y="5280"/>
                    <a:pt x="1004" y="5463"/>
                  </a:cubicBezTo>
                  <a:cubicBezTo>
                    <a:pt x="1192" y="5840"/>
                    <a:pt x="1739" y="5954"/>
                    <a:pt x="2179" y="5954"/>
                  </a:cubicBezTo>
                  <a:cubicBezTo>
                    <a:pt x="2235" y="5954"/>
                    <a:pt x="2289" y="5952"/>
                    <a:pt x="2341" y="5949"/>
                  </a:cubicBezTo>
                  <a:cubicBezTo>
                    <a:pt x="2797" y="5918"/>
                    <a:pt x="3192" y="5736"/>
                    <a:pt x="3496" y="5371"/>
                  </a:cubicBezTo>
                  <a:cubicBezTo>
                    <a:pt x="3891" y="4976"/>
                    <a:pt x="4043" y="4399"/>
                    <a:pt x="4165" y="3821"/>
                  </a:cubicBezTo>
                  <a:cubicBezTo>
                    <a:pt x="4256" y="3213"/>
                    <a:pt x="4347" y="2575"/>
                    <a:pt x="4195" y="1967"/>
                  </a:cubicBezTo>
                  <a:cubicBezTo>
                    <a:pt x="4074" y="1420"/>
                    <a:pt x="3861" y="964"/>
                    <a:pt x="3466" y="599"/>
                  </a:cubicBezTo>
                  <a:cubicBezTo>
                    <a:pt x="3192" y="326"/>
                    <a:pt x="2888" y="113"/>
                    <a:pt x="2524" y="22"/>
                  </a:cubicBezTo>
                  <a:cubicBezTo>
                    <a:pt x="2433" y="8"/>
                    <a:pt x="2342" y="0"/>
                    <a:pt x="225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52"/>
            <p:cNvSpPr/>
            <p:nvPr/>
          </p:nvSpPr>
          <p:spPr>
            <a:xfrm>
              <a:off x="2959775" y="1998975"/>
              <a:ext cx="184675" cy="251625"/>
            </a:xfrm>
            <a:custGeom>
              <a:avLst/>
              <a:gdLst/>
              <a:ahLst/>
              <a:cxnLst/>
              <a:rect l="l" t="t" r="r" b="b"/>
              <a:pathLst>
                <a:path w="7387" h="10065" extrusionOk="0">
                  <a:moveTo>
                    <a:pt x="5173" y="0"/>
                  </a:moveTo>
                  <a:cubicBezTo>
                    <a:pt x="4759" y="0"/>
                    <a:pt x="4256" y="24"/>
                    <a:pt x="3678" y="95"/>
                  </a:cubicBezTo>
                  <a:cubicBezTo>
                    <a:pt x="1672" y="368"/>
                    <a:pt x="0" y="2192"/>
                    <a:pt x="365" y="5961"/>
                  </a:cubicBezTo>
                  <a:cubicBezTo>
                    <a:pt x="695" y="8909"/>
                    <a:pt x="2307" y="10064"/>
                    <a:pt x="3751" y="10064"/>
                  </a:cubicBezTo>
                  <a:cubicBezTo>
                    <a:pt x="4168" y="10064"/>
                    <a:pt x="4570" y="9968"/>
                    <a:pt x="4924" y="9791"/>
                  </a:cubicBezTo>
                  <a:cubicBezTo>
                    <a:pt x="7387" y="8575"/>
                    <a:pt x="6475" y="95"/>
                    <a:pt x="6475" y="95"/>
                  </a:cubicBezTo>
                  <a:cubicBezTo>
                    <a:pt x="6475" y="95"/>
                    <a:pt x="6002" y="0"/>
                    <a:pt x="5173" y="0"/>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52"/>
            <p:cNvSpPr/>
            <p:nvPr/>
          </p:nvSpPr>
          <p:spPr>
            <a:xfrm>
              <a:off x="2925575" y="2099850"/>
              <a:ext cx="44100" cy="57275"/>
            </a:xfrm>
            <a:custGeom>
              <a:avLst/>
              <a:gdLst/>
              <a:ahLst/>
              <a:cxnLst/>
              <a:rect l="l" t="t" r="r" b="b"/>
              <a:pathLst>
                <a:path w="1764" h="2291" extrusionOk="0">
                  <a:moveTo>
                    <a:pt x="1104" y="1"/>
                  </a:moveTo>
                  <a:cubicBezTo>
                    <a:pt x="933" y="1"/>
                    <a:pt x="740" y="72"/>
                    <a:pt x="548" y="285"/>
                  </a:cubicBezTo>
                  <a:cubicBezTo>
                    <a:pt x="1" y="923"/>
                    <a:pt x="1004" y="2230"/>
                    <a:pt x="1764" y="2291"/>
                  </a:cubicBezTo>
                  <a:lnTo>
                    <a:pt x="1703" y="285"/>
                  </a:lnTo>
                  <a:cubicBezTo>
                    <a:pt x="1703" y="285"/>
                    <a:pt x="1446" y="1"/>
                    <a:pt x="1104"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52"/>
            <p:cNvSpPr/>
            <p:nvPr/>
          </p:nvSpPr>
          <p:spPr>
            <a:xfrm>
              <a:off x="2945325" y="1936600"/>
              <a:ext cx="252325" cy="119300"/>
            </a:xfrm>
            <a:custGeom>
              <a:avLst/>
              <a:gdLst/>
              <a:ahLst/>
              <a:cxnLst/>
              <a:rect l="l" t="t" r="r" b="b"/>
              <a:pathLst>
                <a:path w="10093" h="4772" extrusionOk="0">
                  <a:moveTo>
                    <a:pt x="7646" y="1"/>
                  </a:moveTo>
                  <a:cubicBezTo>
                    <a:pt x="6796" y="1"/>
                    <a:pt x="5997" y="420"/>
                    <a:pt x="5199" y="705"/>
                  </a:cubicBezTo>
                  <a:cubicBezTo>
                    <a:pt x="4287" y="1039"/>
                    <a:pt x="3314" y="1222"/>
                    <a:pt x="2311" y="1222"/>
                  </a:cubicBezTo>
                  <a:cubicBezTo>
                    <a:pt x="1885" y="1222"/>
                    <a:pt x="1521" y="1222"/>
                    <a:pt x="1095" y="1313"/>
                  </a:cubicBezTo>
                  <a:cubicBezTo>
                    <a:pt x="730" y="1404"/>
                    <a:pt x="335" y="1647"/>
                    <a:pt x="183" y="2012"/>
                  </a:cubicBezTo>
                  <a:cubicBezTo>
                    <a:pt x="1" y="2529"/>
                    <a:pt x="305" y="2863"/>
                    <a:pt x="670" y="3167"/>
                  </a:cubicBezTo>
                  <a:cubicBezTo>
                    <a:pt x="1186" y="3441"/>
                    <a:pt x="1642" y="3745"/>
                    <a:pt x="2189" y="3805"/>
                  </a:cubicBezTo>
                  <a:cubicBezTo>
                    <a:pt x="2417" y="3851"/>
                    <a:pt x="2645" y="3851"/>
                    <a:pt x="2873" y="3851"/>
                  </a:cubicBezTo>
                  <a:cubicBezTo>
                    <a:pt x="3101" y="3851"/>
                    <a:pt x="3329" y="3851"/>
                    <a:pt x="3557" y="3897"/>
                  </a:cubicBezTo>
                  <a:cubicBezTo>
                    <a:pt x="4104" y="3957"/>
                    <a:pt x="4591" y="4201"/>
                    <a:pt x="5138" y="4383"/>
                  </a:cubicBezTo>
                  <a:cubicBezTo>
                    <a:pt x="5763" y="4608"/>
                    <a:pt x="6409" y="4771"/>
                    <a:pt x="7058" y="4771"/>
                  </a:cubicBezTo>
                  <a:cubicBezTo>
                    <a:pt x="7198" y="4771"/>
                    <a:pt x="7338" y="4764"/>
                    <a:pt x="7478" y="4748"/>
                  </a:cubicBezTo>
                  <a:cubicBezTo>
                    <a:pt x="8268" y="4687"/>
                    <a:pt x="9059" y="4292"/>
                    <a:pt x="9545" y="3653"/>
                  </a:cubicBezTo>
                  <a:cubicBezTo>
                    <a:pt x="10031" y="2985"/>
                    <a:pt x="10092" y="2073"/>
                    <a:pt x="9758" y="1343"/>
                  </a:cubicBezTo>
                  <a:cubicBezTo>
                    <a:pt x="9424" y="584"/>
                    <a:pt x="8664" y="36"/>
                    <a:pt x="7813" y="6"/>
                  </a:cubicBezTo>
                  <a:cubicBezTo>
                    <a:pt x="7757" y="2"/>
                    <a:pt x="7701" y="1"/>
                    <a:pt x="7646"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52"/>
            <p:cNvSpPr/>
            <p:nvPr/>
          </p:nvSpPr>
          <p:spPr>
            <a:xfrm>
              <a:off x="2937725" y="2275650"/>
              <a:ext cx="84375" cy="109400"/>
            </a:xfrm>
            <a:custGeom>
              <a:avLst/>
              <a:gdLst/>
              <a:ahLst/>
              <a:cxnLst/>
              <a:rect l="l" t="t" r="r" b="b"/>
              <a:pathLst>
                <a:path w="3375" h="4376" extrusionOk="0">
                  <a:moveTo>
                    <a:pt x="578" y="0"/>
                  </a:moveTo>
                  <a:lnTo>
                    <a:pt x="1" y="608"/>
                  </a:lnTo>
                  <a:cubicBezTo>
                    <a:pt x="1" y="608"/>
                    <a:pt x="122" y="1946"/>
                    <a:pt x="518" y="3101"/>
                  </a:cubicBezTo>
                  <a:cubicBezTo>
                    <a:pt x="869" y="4054"/>
                    <a:pt x="1406" y="4376"/>
                    <a:pt x="1921" y="4376"/>
                  </a:cubicBezTo>
                  <a:cubicBezTo>
                    <a:pt x="2653" y="4376"/>
                    <a:pt x="3339" y="3724"/>
                    <a:pt x="3375" y="3314"/>
                  </a:cubicBezTo>
                  <a:cubicBezTo>
                    <a:pt x="1095" y="1885"/>
                    <a:pt x="578"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52"/>
            <p:cNvSpPr/>
            <p:nvPr/>
          </p:nvSpPr>
          <p:spPr>
            <a:xfrm>
              <a:off x="3021325" y="2277925"/>
              <a:ext cx="66125" cy="104300"/>
            </a:xfrm>
            <a:custGeom>
              <a:avLst/>
              <a:gdLst/>
              <a:ahLst/>
              <a:cxnLst/>
              <a:rect l="l" t="t" r="r" b="b"/>
              <a:pathLst>
                <a:path w="2645" h="4172" extrusionOk="0">
                  <a:moveTo>
                    <a:pt x="1733" y="1"/>
                  </a:moveTo>
                  <a:cubicBezTo>
                    <a:pt x="1733" y="1"/>
                    <a:pt x="1703" y="2037"/>
                    <a:pt x="0" y="3223"/>
                  </a:cubicBezTo>
                  <a:cubicBezTo>
                    <a:pt x="46" y="3562"/>
                    <a:pt x="732" y="4172"/>
                    <a:pt x="1318" y="4172"/>
                  </a:cubicBezTo>
                  <a:cubicBezTo>
                    <a:pt x="1518" y="4172"/>
                    <a:pt x="1707" y="4100"/>
                    <a:pt x="1855" y="3922"/>
                  </a:cubicBezTo>
                  <a:cubicBezTo>
                    <a:pt x="2645" y="2858"/>
                    <a:pt x="2280" y="517"/>
                    <a:pt x="2280" y="517"/>
                  </a:cubicBezTo>
                  <a:lnTo>
                    <a:pt x="1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52"/>
            <p:cNvSpPr/>
            <p:nvPr/>
          </p:nvSpPr>
          <p:spPr>
            <a:xfrm>
              <a:off x="2626950" y="2338725"/>
              <a:ext cx="234050" cy="787275"/>
            </a:xfrm>
            <a:custGeom>
              <a:avLst/>
              <a:gdLst/>
              <a:ahLst/>
              <a:cxnLst/>
              <a:rect l="l" t="t" r="r" b="b"/>
              <a:pathLst>
                <a:path w="9362" h="31491" extrusionOk="0">
                  <a:moveTo>
                    <a:pt x="6474" y="0"/>
                  </a:moveTo>
                  <a:cubicBezTo>
                    <a:pt x="6474" y="0"/>
                    <a:pt x="4103" y="152"/>
                    <a:pt x="3009" y="4468"/>
                  </a:cubicBezTo>
                  <a:cubicBezTo>
                    <a:pt x="1915" y="8815"/>
                    <a:pt x="547" y="15928"/>
                    <a:pt x="152" y="18967"/>
                  </a:cubicBezTo>
                  <a:cubicBezTo>
                    <a:pt x="0" y="20244"/>
                    <a:pt x="6809" y="31490"/>
                    <a:pt x="6809" y="31490"/>
                  </a:cubicBezTo>
                  <a:cubicBezTo>
                    <a:pt x="6809" y="31490"/>
                    <a:pt x="8176" y="30274"/>
                    <a:pt x="9362" y="29241"/>
                  </a:cubicBezTo>
                  <a:cubicBezTo>
                    <a:pt x="9362" y="29241"/>
                    <a:pt x="5593" y="21399"/>
                    <a:pt x="5593" y="18511"/>
                  </a:cubicBezTo>
                  <a:cubicBezTo>
                    <a:pt x="5593" y="18511"/>
                    <a:pt x="8967" y="9119"/>
                    <a:pt x="9088" y="6262"/>
                  </a:cubicBezTo>
                  <a:cubicBezTo>
                    <a:pt x="9210" y="3313"/>
                    <a:pt x="9240" y="274"/>
                    <a:pt x="6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2"/>
            <p:cNvSpPr/>
            <p:nvPr/>
          </p:nvSpPr>
          <p:spPr>
            <a:xfrm>
              <a:off x="3138525" y="2380100"/>
              <a:ext cx="458050" cy="507300"/>
            </a:xfrm>
            <a:custGeom>
              <a:avLst/>
              <a:gdLst/>
              <a:ahLst/>
              <a:cxnLst/>
              <a:rect l="l" t="t" r="r" b="b"/>
              <a:pathLst>
                <a:path w="18322" h="20292" extrusionOk="0">
                  <a:moveTo>
                    <a:pt x="4009" y="0"/>
                  </a:moveTo>
                  <a:cubicBezTo>
                    <a:pt x="0" y="0"/>
                    <a:pt x="1088" y="4846"/>
                    <a:pt x="1513" y="5640"/>
                  </a:cubicBezTo>
                  <a:cubicBezTo>
                    <a:pt x="1908" y="6461"/>
                    <a:pt x="7197" y="13877"/>
                    <a:pt x="10237" y="17707"/>
                  </a:cubicBezTo>
                  <a:cubicBezTo>
                    <a:pt x="11740" y="19616"/>
                    <a:pt x="12916" y="20291"/>
                    <a:pt x="13790" y="20291"/>
                  </a:cubicBezTo>
                  <a:cubicBezTo>
                    <a:pt x="14685" y="20291"/>
                    <a:pt x="15264" y="19585"/>
                    <a:pt x="15556" y="18771"/>
                  </a:cubicBezTo>
                  <a:cubicBezTo>
                    <a:pt x="16133" y="17191"/>
                    <a:pt x="18322" y="2813"/>
                    <a:pt x="18322" y="2813"/>
                  </a:cubicBezTo>
                  <a:cubicBezTo>
                    <a:pt x="17736" y="1945"/>
                    <a:pt x="16870" y="1821"/>
                    <a:pt x="16424" y="1821"/>
                  </a:cubicBezTo>
                  <a:cubicBezTo>
                    <a:pt x="16245" y="1821"/>
                    <a:pt x="16133" y="1841"/>
                    <a:pt x="16133" y="1841"/>
                  </a:cubicBezTo>
                  <a:lnTo>
                    <a:pt x="12000" y="12479"/>
                  </a:lnTo>
                  <a:lnTo>
                    <a:pt x="10267" y="9348"/>
                  </a:lnTo>
                  <a:cubicBezTo>
                    <a:pt x="8535" y="6248"/>
                    <a:pt x="5829" y="230"/>
                    <a:pt x="4948" y="78"/>
                  </a:cubicBezTo>
                  <a:cubicBezTo>
                    <a:pt x="4607" y="25"/>
                    <a:pt x="4295" y="0"/>
                    <a:pt x="40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52"/>
            <p:cNvSpPr/>
            <p:nvPr/>
          </p:nvSpPr>
          <p:spPr>
            <a:xfrm>
              <a:off x="3151275" y="4618400"/>
              <a:ext cx="306250" cy="92725"/>
            </a:xfrm>
            <a:custGeom>
              <a:avLst/>
              <a:gdLst/>
              <a:ahLst/>
              <a:cxnLst/>
              <a:rect l="l" t="t" r="r" b="b"/>
              <a:pathLst>
                <a:path w="12250" h="3709" extrusionOk="0">
                  <a:moveTo>
                    <a:pt x="1337" y="0"/>
                  </a:moveTo>
                  <a:cubicBezTo>
                    <a:pt x="0" y="1733"/>
                    <a:pt x="1034" y="3678"/>
                    <a:pt x="1034" y="3708"/>
                  </a:cubicBezTo>
                  <a:lnTo>
                    <a:pt x="12250" y="3708"/>
                  </a:lnTo>
                  <a:cubicBezTo>
                    <a:pt x="10973" y="1246"/>
                    <a:pt x="7599" y="2432"/>
                    <a:pt x="6414" y="1216"/>
                  </a:cubicBezTo>
                  <a:cubicBezTo>
                    <a:pt x="5259" y="0"/>
                    <a:pt x="4863" y="0"/>
                    <a:pt x="4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52"/>
            <p:cNvSpPr/>
            <p:nvPr/>
          </p:nvSpPr>
          <p:spPr>
            <a:xfrm>
              <a:off x="2637575" y="4599850"/>
              <a:ext cx="153525" cy="110500"/>
            </a:xfrm>
            <a:custGeom>
              <a:avLst/>
              <a:gdLst/>
              <a:ahLst/>
              <a:cxnLst/>
              <a:rect l="l" t="t" r="r" b="b"/>
              <a:pathLst>
                <a:path w="6141" h="4420" extrusionOk="0">
                  <a:moveTo>
                    <a:pt x="3516" y="1"/>
                  </a:moveTo>
                  <a:cubicBezTo>
                    <a:pt x="2447" y="1"/>
                    <a:pt x="1386" y="325"/>
                    <a:pt x="1277" y="712"/>
                  </a:cubicBezTo>
                  <a:cubicBezTo>
                    <a:pt x="973" y="1958"/>
                    <a:pt x="1" y="3022"/>
                    <a:pt x="396" y="4420"/>
                  </a:cubicBezTo>
                  <a:lnTo>
                    <a:pt x="5837" y="4420"/>
                  </a:lnTo>
                  <a:cubicBezTo>
                    <a:pt x="5837" y="4420"/>
                    <a:pt x="6141" y="2779"/>
                    <a:pt x="5776" y="1137"/>
                  </a:cubicBezTo>
                  <a:cubicBezTo>
                    <a:pt x="5582" y="302"/>
                    <a:pt x="4546" y="1"/>
                    <a:pt x="3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2"/>
            <p:cNvSpPr/>
            <p:nvPr/>
          </p:nvSpPr>
          <p:spPr>
            <a:xfrm>
              <a:off x="2846550" y="3113050"/>
              <a:ext cx="96525" cy="127675"/>
            </a:xfrm>
            <a:custGeom>
              <a:avLst/>
              <a:gdLst/>
              <a:ahLst/>
              <a:cxnLst/>
              <a:rect l="l" t="t" r="r" b="b"/>
              <a:pathLst>
                <a:path w="3861" h="5107" extrusionOk="0">
                  <a:moveTo>
                    <a:pt x="3131" y="0"/>
                  </a:moveTo>
                  <a:lnTo>
                    <a:pt x="0" y="4621"/>
                  </a:lnTo>
                  <a:lnTo>
                    <a:pt x="700" y="5107"/>
                  </a:lnTo>
                  <a:lnTo>
                    <a:pt x="3861" y="48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52"/>
            <p:cNvSpPr/>
            <p:nvPr/>
          </p:nvSpPr>
          <p:spPr>
            <a:xfrm>
              <a:off x="2855675" y="3024150"/>
              <a:ext cx="398950" cy="28900"/>
            </a:xfrm>
            <a:custGeom>
              <a:avLst/>
              <a:gdLst/>
              <a:ahLst/>
              <a:cxnLst/>
              <a:rect l="l" t="t" r="r" b="b"/>
              <a:pathLst>
                <a:path w="15958" h="1156" extrusionOk="0">
                  <a:moveTo>
                    <a:pt x="0" y="0"/>
                  </a:moveTo>
                  <a:lnTo>
                    <a:pt x="0" y="1155"/>
                  </a:lnTo>
                  <a:lnTo>
                    <a:pt x="15958" y="1155"/>
                  </a:lnTo>
                  <a:lnTo>
                    <a:pt x="1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52"/>
            <p:cNvSpPr/>
            <p:nvPr/>
          </p:nvSpPr>
          <p:spPr>
            <a:xfrm>
              <a:off x="3054750" y="3237675"/>
              <a:ext cx="55500" cy="392125"/>
            </a:xfrm>
            <a:custGeom>
              <a:avLst/>
              <a:gdLst/>
              <a:ahLst/>
              <a:cxnLst/>
              <a:rect l="l" t="t" r="r" b="b"/>
              <a:pathLst>
                <a:path w="2220" h="15685" extrusionOk="0">
                  <a:moveTo>
                    <a:pt x="2220" y="0"/>
                  </a:moveTo>
                  <a:lnTo>
                    <a:pt x="1" y="8298"/>
                  </a:lnTo>
                  <a:lnTo>
                    <a:pt x="761" y="15684"/>
                  </a:lnTo>
                  <a:lnTo>
                    <a:pt x="2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52"/>
            <p:cNvSpPr/>
            <p:nvPr/>
          </p:nvSpPr>
          <p:spPr>
            <a:xfrm>
              <a:off x="3263725" y="2494500"/>
              <a:ext cx="36500" cy="202900"/>
            </a:xfrm>
            <a:custGeom>
              <a:avLst/>
              <a:gdLst/>
              <a:ahLst/>
              <a:cxnLst/>
              <a:rect l="l" t="t" r="r" b="b"/>
              <a:pathLst>
                <a:path w="1460" h="8116" extrusionOk="0">
                  <a:moveTo>
                    <a:pt x="61" y="0"/>
                  </a:moveTo>
                  <a:lnTo>
                    <a:pt x="1" y="6079"/>
                  </a:lnTo>
                  <a:lnTo>
                    <a:pt x="1460" y="8116"/>
                  </a:lnTo>
                  <a:lnTo>
                    <a:pt x="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2"/>
            <p:cNvSpPr/>
            <p:nvPr/>
          </p:nvSpPr>
          <p:spPr>
            <a:xfrm>
              <a:off x="2819950" y="2545400"/>
              <a:ext cx="25875" cy="184675"/>
            </a:xfrm>
            <a:custGeom>
              <a:avLst/>
              <a:gdLst/>
              <a:ahLst/>
              <a:cxnLst/>
              <a:rect l="l" t="t" r="r" b="b"/>
              <a:pathLst>
                <a:path w="1035" h="7387" extrusionOk="0">
                  <a:moveTo>
                    <a:pt x="1034" y="1"/>
                  </a:moveTo>
                  <a:lnTo>
                    <a:pt x="1" y="3770"/>
                  </a:lnTo>
                  <a:cubicBezTo>
                    <a:pt x="31" y="4165"/>
                    <a:pt x="639" y="7387"/>
                    <a:pt x="639" y="7387"/>
                  </a:cubicBez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6" name="Google Shape;1016;p52"/>
          <p:cNvGrpSpPr/>
          <p:nvPr/>
        </p:nvGrpSpPr>
        <p:grpSpPr>
          <a:xfrm>
            <a:off x="6316525" y="3565617"/>
            <a:ext cx="909501" cy="1446812"/>
            <a:chOff x="3043200" y="3565617"/>
            <a:chExt cx="909501" cy="1446812"/>
          </a:xfrm>
        </p:grpSpPr>
        <p:grpSp>
          <p:nvGrpSpPr>
            <p:cNvPr id="1017" name="Google Shape;1017;p52"/>
            <p:cNvGrpSpPr/>
            <p:nvPr/>
          </p:nvGrpSpPr>
          <p:grpSpPr>
            <a:xfrm flipH="1">
              <a:off x="3130058" y="4324231"/>
              <a:ext cx="418668" cy="447215"/>
              <a:chOff x="4986400" y="4180450"/>
              <a:chExt cx="281950" cy="301175"/>
            </a:xfrm>
          </p:grpSpPr>
          <p:sp>
            <p:nvSpPr>
              <p:cNvPr id="1018" name="Google Shape;1018;p52"/>
              <p:cNvSpPr/>
              <p:nvPr/>
            </p:nvSpPr>
            <p:spPr>
              <a:xfrm>
                <a:off x="5030475" y="4180450"/>
                <a:ext cx="237875" cy="123050"/>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2"/>
              <p:cNvSpPr/>
              <p:nvPr/>
            </p:nvSpPr>
            <p:spPr>
              <a:xfrm>
                <a:off x="4986400" y="4213375"/>
                <a:ext cx="155050" cy="268250"/>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20" name="Google Shape;1020;p52"/>
            <p:cNvSpPr/>
            <p:nvPr/>
          </p:nvSpPr>
          <p:spPr>
            <a:xfrm>
              <a:off x="3043200" y="3658758"/>
              <a:ext cx="479586" cy="465368"/>
            </a:xfrm>
            <a:custGeom>
              <a:avLst/>
              <a:gdLst/>
              <a:ahLst/>
              <a:cxnLst/>
              <a:rect l="l" t="t" r="r" b="b"/>
              <a:pathLst>
                <a:path w="12919" h="12536" extrusionOk="0">
                  <a:moveTo>
                    <a:pt x="3033" y="0"/>
                  </a:moveTo>
                  <a:cubicBezTo>
                    <a:pt x="2401" y="0"/>
                    <a:pt x="1771" y="108"/>
                    <a:pt x="1216" y="446"/>
                  </a:cubicBezTo>
                  <a:cubicBezTo>
                    <a:pt x="548" y="871"/>
                    <a:pt x="1" y="1570"/>
                    <a:pt x="1" y="2391"/>
                  </a:cubicBezTo>
                  <a:cubicBezTo>
                    <a:pt x="1" y="3364"/>
                    <a:pt x="700" y="4215"/>
                    <a:pt x="1460" y="4823"/>
                  </a:cubicBezTo>
                  <a:cubicBezTo>
                    <a:pt x="2219" y="5431"/>
                    <a:pt x="3071" y="5917"/>
                    <a:pt x="3678" y="6677"/>
                  </a:cubicBezTo>
                  <a:cubicBezTo>
                    <a:pt x="4438" y="7649"/>
                    <a:pt x="4682" y="8987"/>
                    <a:pt x="5289" y="10081"/>
                  </a:cubicBezTo>
                  <a:cubicBezTo>
                    <a:pt x="5897" y="11145"/>
                    <a:pt x="6870" y="11966"/>
                    <a:pt x="8055" y="12300"/>
                  </a:cubicBezTo>
                  <a:cubicBezTo>
                    <a:pt x="8504" y="12432"/>
                    <a:pt x="9096" y="12535"/>
                    <a:pt x="9687" y="12535"/>
                  </a:cubicBezTo>
                  <a:cubicBezTo>
                    <a:pt x="10457" y="12535"/>
                    <a:pt x="11225" y="12360"/>
                    <a:pt x="11673" y="11844"/>
                  </a:cubicBezTo>
                  <a:cubicBezTo>
                    <a:pt x="12554" y="10902"/>
                    <a:pt x="12919" y="9534"/>
                    <a:pt x="12767" y="8227"/>
                  </a:cubicBezTo>
                  <a:cubicBezTo>
                    <a:pt x="12615" y="6950"/>
                    <a:pt x="11946" y="5735"/>
                    <a:pt x="11065" y="4731"/>
                  </a:cubicBezTo>
                  <a:cubicBezTo>
                    <a:pt x="10183" y="3759"/>
                    <a:pt x="9119" y="2938"/>
                    <a:pt x="8055" y="2148"/>
                  </a:cubicBezTo>
                  <a:cubicBezTo>
                    <a:pt x="6688" y="1175"/>
                    <a:pt x="5198" y="203"/>
                    <a:pt x="3526" y="20"/>
                  </a:cubicBezTo>
                  <a:cubicBezTo>
                    <a:pt x="3363" y="8"/>
                    <a:pt x="3198" y="0"/>
                    <a:pt x="3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2"/>
            <p:cNvSpPr/>
            <p:nvPr/>
          </p:nvSpPr>
          <p:spPr>
            <a:xfrm>
              <a:off x="3506971" y="3565617"/>
              <a:ext cx="312571" cy="489572"/>
            </a:xfrm>
            <a:custGeom>
              <a:avLst/>
              <a:gdLst/>
              <a:ahLst/>
              <a:cxnLst/>
              <a:rect l="l" t="t" r="r" b="b"/>
              <a:pathLst>
                <a:path w="8420" h="13188" extrusionOk="0">
                  <a:moveTo>
                    <a:pt x="5372" y="0"/>
                  </a:moveTo>
                  <a:cubicBezTo>
                    <a:pt x="4329" y="0"/>
                    <a:pt x="3276" y="532"/>
                    <a:pt x="2705" y="1435"/>
                  </a:cubicBezTo>
                  <a:cubicBezTo>
                    <a:pt x="2067" y="2408"/>
                    <a:pt x="2006" y="3684"/>
                    <a:pt x="1642" y="4778"/>
                  </a:cubicBezTo>
                  <a:cubicBezTo>
                    <a:pt x="1246" y="5873"/>
                    <a:pt x="487" y="6815"/>
                    <a:pt x="243" y="7940"/>
                  </a:cubicBezTo>
                  <a:cubicBezTo>
                    <a:pt x="0" y="8912"/>
                    <a:pt x="152" y="9946"/>
                    <a:pt x="547" y="10858"/>
                  </a:cubicBezTo>
                  <a:cubicBezTo>
                    <a:pt x="821" y="11496"/>
                    <a:pt x="1338" y="12955"/>
                    <a:pt x="2128" y="13168"/>
                  </a:cubicBezTo>
                  <a:cubicBezTo>
                    <a:pt x="2183" y="13181"/>
                    <a:pt x="2239" y="13188"/>
                    <a:pt x="2294" y="13188"/>
                  </a:cubicBezTo>
                  <a:cubicBezTo>
                    <a:pt x="2603" y="13188"/>
                    <a:pt x="2908" y="12997"/>
                    <a:pt x="3192" y="12894"/>
                  </a:cubicBezTo>
                  <a:cubicBezTo>
                    <a:pt x="3739" y="12712"/>
                    <a:pt x="4225" y="12590"/>
                    <a:pt x="4712" y="12377"/>
                  </a:cubicBezTo>
                  <a:cubicBezTo>
                    <a:pt x="5745" y="11921"/>
                    <a:pt x="6535" y="11010"/>
                    <a:pt x="6900" y="9946"/>
                  </a:cubicBezTo>
                  <a:cubicBezTo>
                    <a:pt x="7265" y="8639"/>
                    <a:pt x="6991" y="7240"/>
                    <a:pt x="7356" y="5964"/>
                  </a:cubicBezTo>
                  <a:cubicBezTo>
                    <a:pt x="7569" y="5052"/>
                    <a:pt x="8146" y="4231"/>
                    <a:pt x="8268" y="3289"/>
                  </a:cubicBezTo>
                  <a:cubicBezTo>
                    <a:pt x="8420" y="1952"/>
                    <a:pt x="7538" y="553"/>
                    <a:pt x="6231" y="128"/>
                  </a:cubicBezTo>
                  <a:cubicBezTo>
                    <a:pt x="5953" y="42"/>
                    <a:pt x="5663" y="0"/>
                    <a:pt x="5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2"/>
            <p:cNvSpPr/>
            <p:nvPr/>
          </p:nvSpPr>
          <p:spPr>
            <a:xfrm>
              <a:off x="3599480" y="4367809"/>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2"/>
            <p:cNvSpPr/>
            <p:nvPr/>
          </p:nvSpPr>
          <p:spPr>
            <a:xfrm>
              <a:off x="3534033" y="4416700"/>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2"/>
            <p:cNvSpPr/>
            <p:nvPr/>
          </p:nvSpPr>
          <p:spPr>
            <a:xfrm>
              <a:off x="3506971" y="3752009"/>
              <a:ext cx="162522" cy="996368"/>
            </a:xfrm>
            <a:custGeom>
              <a:avLst/>
              <a:gdLst/>
              <a:ahLst/>
              <a:cxnLst/>
              <a:rect l="l" t="t" r="r" b="b"/>
              <a:pathLst>
                <a:path w="4378" h="26840" extrusionOk="0">
                  <a:moveTo>
                    <a:pt x="4104" y="1"/>
                  </a:moveTo>
                  <a:cubicBezTo>
                    <a:pt x="0" y="11125"/>
                    <a:pt x="821" y="26688"/>
                    <a:pt x="821" y="26840"/>
                  </a:cubicBezTo>
                  <a:lnTo>
                    <a:pt x="1064" y="26809"/>
                  </a:lnTo>
                  <a:cubicBezTo>
                    <a:pt x="1064" y="26657"/>
                    <a:pt x="304" y="11095"/>
                    <a:pt x="4377" y="92"/>
                  </a:cubicBez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2"/>
            <p:cNvSpPr/>
            <p:nvPr/>
          </p:nvSpPr>
          <p:spPr>
            <a:xfrm>
              <a:off x="3212441" y="3780222"/>
              <a:ext cx="339708" cy="624029"/>
            </a:xfrm>
            <a:custGeom>
              <a:avLst/>
              <a:gdLst/>
              <a:ahLst/>
              <a:cxnLst/>
              <a:rect l="l" t="t" r="r" b="b"/>
              <a:pathLst>
                <a:path w="9151" h="16810" extrusionOk="0">
                  <a:moveTo>
                    <a:pt x="153" y="0"/>
                  </a:moveTo>
                  <a:lnTo>
                    <a:pt x="1" y="244"/>
                  </a:lnTo>
                  <a:cubicBezTo>
                    <a:pt x="8937" y="6110"/>
                    <a:pt x="8846" y="16688"/>
                    <a:pt x="8846" y="16809"/>
                  </a:cubicBezTo>
                  <a:lnTo>
                    <a:pt x="9120" y="16809"/>
                  </a:lnTo>
                  <a:cubicBezTo>
                    <a:pt x="9120" y="16688"/>
                    <a:pt x="9150" y="5958"/>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2"/>
            <p:cNvSpPr/>
            <p:nvPr/>
          </p:nvSpPr>
          <p:spPr>
            <a:xfrm>
              <a:off x="3286946" y="4647924"/>
              <a:ext cx="502156" cy="364506"/>
            </a:xfrm>
            <a:custGeom>
              <a:avLst/>
              <a:gdLst/>
              <a:ahLst/>
              <a:cxnLst/>
              <a:rect l="l" t="t" r="r" b="b"/>
              <a:pathLst>
                <a:path w="13527" h="9819" extrusionOk="0">
                  <a:moveTo>
                    <a:pt x="973" y="1"/>
                  </a:moveTo>
                  <a:cubicBezTo>
                    <a:pt x="973" y="1"/>
                    <a:pt x="0" y="5077"/>
                    <a:pt x="2675" y="9818"/>
                  </a:cubicBezTo>
                  <a:lnTo>
                    <a:pt x="10882" y="9818"/>
                  </a:lnTo>
                  <a:cubicBezTo>
                    <a:pt x="13526" y="5077"/>
                    <a:pt x="12584" y="1"/>
                    <a:pt x="1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2"/>
            <p:cNvSpPr/>
            <p:nvPr/>
          </p:nvSpPr>
          <p:spPr>
            <a:xfrm>
              <a:off x="3295967" y="4647924"/>
              <a:ext cx="487493" cy="76769"/>
            </a:xfrm>
            <a:custGeom>
              <a:avLst/>
              <a:gdLst/>
              <a:ahLst/>
              <a:cxnLst/>
              <a:rect l="l" t="t" r="r" b="b"/>
              <a:pathLst>
                <a:path w="13132" h="2068" extrusionOk="0">
                  <a:moveTo>
                    <a:pt x="152" y="1"/>
                  </a:moveTo>
                  <a:cubicBezTo>
                    <a:pt x="152" y="1"/>
                    <a:pt x="31" y="821"/>
                    <a:pt x="0" y="2068"/>
                  </a:cubicBezTo>
                  <a:lnTo>
                    <a:pt x="13131" y="2068"/>
                  </a:lnTo>
                  <a:cubicBezTo>
                    <a:pt x="13101" y="761"/>
                    <a:pt x="12979"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2"/>
            <p:cNvSpPr/>
            <p:nvPr/>
          </p:nvSpPr>
          <p:spPr>
            <a:xfrm>
              <a:off x="3599480" y="4026584"/>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52"/>
            <p:cNvSpPr/>
            <p:nvPr/>
          </p:nvSpPr>
          <p:spPr>
            <a:xfrm>
              <a:off x="3534033" y="4075475"/>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034"/>
        <p:cNvGrpSpPr/>
        <p:nvPr/>
      </p:nvGrpSpPr>
      <p:grpSpPr>
        <a:xfrm>
          <a:off x="0" y="0"/>
          <a:ext cx="0" cy="0"/>
          <a:chOff x="0" y="0"/>
          <a:chExt cx="0" cy="0"/>
        </a:xfrm>
      </p:grpSpPr>
      <p:sp>
        <p:nvSpPr>
          <p:cNvPr id="1035" name="Google Shape;1035;p53"/>
          <p:cNvSpPr txBox="1">
            <a:spLocks noGrp="1"/>
          </p:cNvSpPr>
          <p:nvPr>
            <p:ph type="title"/>
          </p:nvPr>
        </p:nvSpPr>
        <p:spPr>
          <a:xfrm>
            <a:off x="720000" y="310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Comparison of Strategies</a:t>
            </a:r>
            <a:endParaRPr/>
          </a:p>
        </p:txBody>
      </p:sp>
      <p:pic>
        <p:nvPicPr>
          <p:cNvPr id="1037" name="Google Shape;1037;p53" title="strategy_comparison.png"/>
          <p:cNvPicPr preferRelativeResize="0"/>
          <p:nvPr/>
        </p:nvPicPr>
        <p:blipFill>
          <a:blip r:embed="rId3">
            <a:alphaModFix/>
          </a:blip>
          <a:stretch>
            <a:fillRect/>
          </a:stretch>
        </p:blipFill>
        <p:spPr>
          <a:xfrm>
            <a:off x="294925" y="1089325"/>
            <a:ext cx="6174452" cy="3087226"/>
          </a:xfrm>
          <a:prstGeom prst="rect">
            <a:avLst/>
          </a:prstGeom>
          <a:noFill/>
          <a:ln>
            <a:noFill/>
          </a:ln>
        </p:spPr>
      </p:pic>
      <p:sp>
        <p:nvSpPr>
          <p:cNvPr id="1038" name="Google Shape;1038;p53"/>
          <p:cNvSpPr txBox="1"/>
          <p:nvPr/>
        </p:nvSpPr>
        <p:spPr>
          <a:xfrm>
            <a:off x="6703325" y="1089325"/>
            <a:ext cx="2176500" cy="461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1500">
                <a:solidFill>
                  <a:schemeClr val="dk1"/>
                </a:solidFill>
                <a:latin typeface="Open Sans"/>
                <a:ea typeface="Open Sans"/>
                <a:cs typeface="Open Sans"/>
                <a:sym typeface="Open Sans"/>
              </a:rPr>
              <a:t>Top performing: ML based trading model</a:t>
            </a:r>
            <a:endParaRPr sz="1500">
              <a:solidFill>
                <a:schemeClr val="dk1"/>
              </a:solidFill>
              <a:latin typeface="Open Sans"/>
              <a:ea typeface="Open Sans"/>
              <a:cs typeface="Open Sans"/>
              <a:sym typeface="Open Sans"/>
            </a:endParaRPr>
          </a:p>
        </p:txBody>
      </p:sp>
      <p:cxnSp>
        <p:nvCxnSpPr>
          <p:cNvPr id="1039" name="Google Shape;1039;p53"/>
          <p:cNvCxnSpPr/>
          <p:nvPr/>
        </p:nvCxnSpPr>
        <p:spPr>
          <a:xfrm flipH="1">
            <a:off x="6118800" y="1325875"/>
            <a:ext cx="586800" cy="381000"/>
          </a:xfrm>
          <a:prstGeom prst="straightConnector1">
            <a:avLst/>
          </a:prstGeom>
          <a:noFill/>
          <a:ln w="9525" cap="flat" cmpd="sng">
            <a:solidFill>
              <a:schemeClr val="dk2"/>
            </a:solidFill>
            <a:prstDash val="solid"/>
            <a:round/>
            <a:headEnd type="none" w="med" len="med"/>
            <a:tailEnd type="triangle" w="med" len="med"/>
          </a:ln>
        </p:spPr>
      </p:cxnSp>
      <p:sp>
        <p:nvSpPr>
          <p:cNvPr id="1040" name="Google Shape;1040;p53"/>
          <p:cNvSpPr txBox="1"/>
          <p:nvPr/>
        </p:nvSpPr>
        <p:spPr>
          <a:xfrm>
            <a:off x="6703325" y="1813225"/>
            <a:ext cx="2176500" cy="6927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 sz="1500">
                <a:solidFill>
                  <a:schemeClr val="dk1"/>
                </a:solidFill>
                <a:latin typeface="Open Sans"/>
                <a:ea typeface="Open Sans"/>
                <a:cs typeface="Open Sans"/>
                <a:sym typeface="Open Sans"/>
              </a:rPr>
              <a:t>Similar return as Buy &amp; Hold but with </a:t>
            </a:r>
            <a:r>
              <a:rPr lang="en" sz="1500" b="1">
                <a:solidFill>
                  <a:schemeClr val="accent5"/>
                </a:solidFill>
                <a:latin typeface="Open Sans"/>
                <a:ea typeface="Open Sans"/>
                <a:cs typeface="Open Sans"/>
                <a:sym typeface="Open Sans"/>
              </a:rPr>
              <a:t>lower volatility</a:t>
            </a:r>
            <a:r>
              <a:rPr lang="en" sz="1500">
                <a:solidFill>
                  <a:schemeClr val="dk1"/>
                </a:solidFill>
                <a:latin typeface="Open Sans"/>
                <a:ea typeface="Open Sans"/>
                <a:cs typeface="Open Sans"/>
                <a:sym typeface="Open Sans"/>
              </a:rPr>
              <a:t> and </a:t>
            </a:r>
            <a:r>
              <a:rPr lang="en" sz="1500" b="1">
                <a:solidFill>
                  <a:schemeClr val="accent5"/>
                </a:solidFill>
                <a:latin typeface="Open Sans"/>
                <a:ea typeface="Open Sans"/>
                <a:cs typeface="Open Sans"/>
                <a:sym typeface="Open Sans"/>
              </a:rPr>
              <a:t>less risk</a:t>
            </a:r>
            <a:endParaRPr sz="1500" b="1">
              <a:solidFill>
                <a:schemeClr val="accent5"/>
              </a:solidFill>
              <a:latin typeface="Open Sans"/>
              <a:ea typeface="Open Sans"/>
              <a:cs typeface="Open Sans"/>
              <a:sym typeface="Open San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044"/>
        <p:cNvGrpSpPr/>
        <p:nvPr/>
      </p:nvGrpSpPr>
      <p:grpSpPr>
        <a:xfrm>
          <a:off x="0" y="0"/>
          <a:ext cx="0" cy="0"/>
          <a:chOff x="0" y="0"/>
          <a:chExt cx="0" cy="0"/>
        </a:xfrm>
      </p:grpSpPr>
      <p:sp>
        <p:nvSpPr>
          <p:cNvPr id="1045" name="Google Shape;1045;p54"/>
          <p:cNvSpPr txBox="1">
            <a:spLocks noGrp="1"/>
          </p:cNvSpPr>
          <p:nvPr>
            <p:ph type="title"/>
          </p:nvPr>
        </p:nvSpPr>
        <p:spPr>
          <a:xfrm>
            <a:off x="713225" y="2205450"/>
            <a:ext cx="4803000" cy="23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Limitations</a:t>
            </a:r>
            <a:endParaRPr sz="4500"/>
          </a:p>
        </p:txBody>
      </p:sp>
      <p:sp>
        <p:nvSpPr>
          <p:cNvPr id="1046" name="Google Shape;1046;p54"/>
          <p:cNvSpPr txBox="1">
            <a:spLocks noGrp="1"/>
          </p:cNvSpPr>
          <p:nvPr>
            <p:ph type="title" idx="2"/>
          </p:nvPr>
        </p:nvSpPr>
        <p:spPr>
          <a:xfrm>
            <a:off x="2143585" y="1287450"/>
            <a:ext cx="1415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08</a:t>
            </a:r>
            <a:endParaRPr/>
          </a:p>
        </p:txBody>
      </p:sp>
      <p:grpSp>
        <p:nvGrpSpPr>
          <p:cNvPr id="1047" name="Google Shape;1047;p54"/>
          <p:cNvGrpSpPr/>
          <p:nvPr/>
        </p:nvGrpSpPr>
        <p:grpSpPr>
          <a:xfrm>
            <a:off x="5441075" y="539500"/>
            <a:ext cx="2660400" cy="2837700"/>
            <a:chOff x="5441075" y="539500"/>
            <a:chExt cx="2660400" cy="2837700"/>
          </a:xfrm>
        </p:grpSpPr>
        <p:sp>
          <p:nvSpPr>
            <p:cNvPr id="1048" name="Google Shape;1048;p54"/>
            <p:cNvSpPr/>
            <p:nvPr/>
          </p:nvSpPr>
          <p:spPr>
            <a:xfrm>
              <a:off x="5441075" y="539500"/>
              <a:ext cx="2660400" cy="2837700"/>
            </a:xfrm>
            <a:prstGeom prst="roundRect">
              <a:avLst>
                <a:gd name="adj" fmla="val 16667"/>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54"/>
            <p:cNvSpPr/>
            <p:nvPr/>
          </p:nvSpPr>
          <p:spPr>
            <a:xfrm>
              <a:off x="7764486" y="844975"/>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54"/>
            <p:cNvSpPr/>
            <p:nvPr/>
          </p:nvSpPr>
          <p:spPr>
            <a:xfrm>
              <a:off x="7732219" y="1006278"/>
              <a:ext cx="72841" cy="238811"/>
            </a:xfrm>
            <a:custGeom>
              <a:avLst/>
              <a:gdLst/>
              <a:ahLst/>
              <a:cxnLst/>
              <a:rect l="l" t="t" r="r" b="b"/>
              <a:pathLst>
                <a:path w="2402" h="7965" extrusionOk="0">
                  <a:moveTo>
                    <a:pt x="0" y="1"/>
                  </a:moveTo>
                  <a:lnTo>
                    <a:pt x="0" y="7964"/>
                  </a:lnTo>
                  <a:lnTo>
                    <a:pt x="2402" y="7964"/>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54"/>
            <p:cNvSpPr/>
            <p:nvPr/>
          </p:nvSpPr>
          <p:spPr>
            <a:xfrm>
              <a:off x="7647395" y="932462"/>
              <a:ext cx="9249" cy="522235"/>
            </a:xfrm>
            <a:custGeom>
              <a:avLst/>
              <a:gdLst/>
              <a:ahLst/>
              <a:cxnLst/>
              <a:rect l="l" t="t" r="r" b="b"/>
              <a:pathLst>
                <a:path w="305" h="17418" extrusionOk="0">
                  <a:moveTo>
                    <a:pt x="1" y="1"/>
                  </a:moveTo>
                  <a:lnTo>
                    <a:pt x="1" y="17417"/>
                  </a:lnTo>
                  <a:lnTo>
                    <a:pt x="305" y="1741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54"/>
            <p:cNvSpPr/>
            <p:nvPr/>
          </p:nvSpPr>
          <p:spPr>
            <a:xfrm>
              <a:off x="7614218" y="1176695"/>
              <a:ext cx="72841" cy="156778"/>
            </a:xfrm>
            <a:custGeom>
              <a:avLst/>
              <a:gdLst/>
              <a:ahLst/>
              <a:cxnLst/>
              <a:rect l="l" t="t" r="r" b="b"/>
              <a:pathLst>
                <a:path w="2402" h="5229" extrusionOk="0">
                  <a:moveTo>
                    <a:pt x="1" y="1"/>
                  </a:moveTo>
                  <a:lnTo>
                    <a:pt x="1" y="5229"/>
                  </a:lnTo>
                  <a:lnTo>
                    <a:pt x="2402" y="5229"/>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54"/>
            <p:cNvSpPr/>
            <p:nvPr/>
          </p:nvSpPr>
          <p:spPr>
            <a:xfrm>
              <a:off x="7529425" y="979864"/>
              <a:ext cx="9249" cy="521306"/>
            </a:xfrm>
            <a:custGeom>
              <a:avLst/>
              <a:gdLst/>
              <a:ahLst/>
              <a:cxnLst/>
              <a:rect l="l" t="t" r="r" b="b"/>
              <a:pathLst>
                <a:path w="305" h="17387" extrusionOk="0">
                  <a:moveTo>
                    <a:pt x="0" y="0"/>
                  </a:moveTo>
                  <a:lnTo>
                    <a:pt x="0" y="17387"/>
                  </a:lnTo>
                  <a:lnTo>
                    <a:pt x="304" y="17387"/>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4"/>
            <p:cNvSpPr/>
            <p:nvPr/>
          </p:nvSpPr>
          <p:spPr>
            <a:xfrm>
              <a:off x="7497158" y="1245054"/>
              <a:ext cx="72841" cy="245167"/>
            </a:xfrm>
            <a:custGeom>
              <a:avLst/>
              <a:gdLst/>
              <a:ahLst/>
              <a:cxnLst/>
              <a:rect l="l" t="t" r="r" b="b"/>
              <a:pathLst>
                <a:path w="2402" h="8177" extrusionOk="0">
                  <a:moveTo>
                    <a:pt x="0" y="0"/>
                  </a:moveTo>
                  <a:lnTo>
                    <a:pt x="0" y="8177"/>
                  </a:lnTo>
                  <a:lnTo>
                    <a:pt x="2402" y="8177"/>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4"/>
            <p:cNvSpPr/>
            <p:nvPr/>
          </p:nvSpPr>
          <p:spPr>
            <a:xfrm>
              <a:off x="7412365" y="953420"/>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4"/>
            <p:cNvSpPr/>
            <p:nvPr/>
          </p:nvSpPr>
          <p:spPr>
            <a:xfrm>
              <a:off x="7381007" y="1029064"/>
              <a:ext cx="71931" cy="323571"/>
            </a:xfrm>
            <a:custGeom>
              <a:avLst/>
              <a:gdLst/>
              <a:ahLst/>
              <a:cxnLst/>
              <a:rect l="l" t="t" r="r" b="b"/>
              <a:pathLst>
                <a:path w="2372" h="10792" extrusionOk="0">
                  <a:moveTo>
                    <a:pt x="1" y="1"/>
                  </a:moveTo>
                  <a:lnTo>
                    <a:pt x="1" y="10791"/>
                  </a:lnTo>
                  <a:lnTo>
                    <a:pt x="2371" y="10791"/>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4"/>
            <p:cNvSpPr/>
            <p:nvPr/>
          </p:nvSpPr>
          <p:spPr>
            <a:xfrm>
              <a:off x="7294365" y="1132052"/>
              <a:ext cx="9249" cy="391901"/>
            </a:xfrm>
            <a:custGeom>
              <a:avLst/>
              <a:gdLst/>
              <a:ahLst/>
              <a:cxnLst/>
              <a:rect l="l" t="t" r="r" b="b"/>
              <a:pathLst>
                <a:path w="305" h="13071" extrusionOk="0">
                  <a:moveTo>
                    <a:pt x="0" y="0"/>
                  </a:moveTo>
                  <a:lnTo>
                    <a:pt x="0" y="13071"/>
                  </a:lnTo>
                  <a:lnTo>
                    <a:pt x="304" y="1307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4"/>
            <p:cNvSpPr/>
            <p:nvPr/>
          </p:nvSpPr>
          <p:spPr>
            <a:xfrm>
              <a:off x="7263007" y="1232282"/>
              <a:ext cx="72871" cy="173209"/>
            </a:xfrm>
            <a:custGeom>
              <a:avLst/>
              <a:gdLst/>
              <a:ahLst/>
              <a:cxnLst/>
              <a:rect l="l" t="t" r="r" b="b"/>
              <a:pathLst>
                <a:path w="2403" h="5777" extrusionOk="0">
                  <a:moveTo>
                    <a:pt x="1" y="1"/>
                  </a:moveTo>
                  <a:lnTo>
                    <a:pt x="1" y="5776"/>
                  </a:lnTo>
                  <a:lnTo>
                    <a:pt x="2402" y="5776"/>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4"/>
            <p:cNvSpPr/>
            <p:nvPr/>
          </p:nvSpPr>
          <p:spPr>
            <a:xfrm>
              <a:off x="7178214" y="1187638"/>
              <a:ext cx="9249" cy="466648"/>
            </a:xfrm>
            <a:custGeom>
              <a:avLst/>
              <a:gdLst/>
              <a:ahLst/>
              <a:cxnLst/>
              <a:rect l="l" t="t" r="r" b="b"/>
              <a:pathLst>
                <a:path w="305" h="15564" extrusionOk="0">
                  <a:moveTo>
                    <a:pt x="1" y="1"/>
                  </a:moveTo>
                  <a:lnTo>
                    <a:pt x="1" y="15563"/>
                  </a:lnTo>
                  <a:lnTo>
                    <a:pt x="305" y="15563"/>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4"/>
            <p:cNvSpPr/>
            <p:nvPr/>
          </p:nvSpPr>
          <p:spPr>
            <a:xfrm>
              <a:off x="7145947" y="1310654"/>
              <a:ext cx="71931" cy="277098"/>
            </a:xfrm>
            <a:custGeom>
              <a:avLst/>
              <a:gdLst/>
              <a:ahLst/>
              <a:cxnLst/>
              <a:rect l="l" t="t" r="r" b="b"/>
              <a:pathLst>
                <a:path w="2372" h="9242" extrusionOk="0">
                  <a:moveTo>
                    <a:pt x="1" y="1"/>
                  </a:moveTo>
                  <a:lnTo>
                    <a:pt x="1" y="9241"/>
                  </a:lnTo>
                  <a:lnTo>
                    <a:pt x="2372" y="9241"/>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54"/>
            <p:cNvSpPr/>
            <p:nvPr/>
          </p:nvSpPr>
          <p:spPr>
            <a:xfrm>
              <a:off x="7060214" y="1105608"/>
              <a:ext cx="9249" cy="405573"/>
            </a:xfrm>
            <a:custGeom>
              <a:avLst/>
              <a:gdLst/>
              <a:ahLst/>
              <a:cxnLst/>
              <a:rect l="l" t="t" r="r" b="b"/>
              <a:pathLst>
                <a:path w="305" h="13527" extrusionOk="0">
                  <a:moveTo>
                    <a:pt x="1" y="1"/>
                  </a:moveTo>
                  <a:lnTo>
                    <a:pt x="1" y="13527"/>
                  </a:lnTo>
                  <a:lnTo>
                    <a:pt x="305" y="1352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54"/>
            <p:cNvSpPr/>
            <p:nvPr/>
          </p:nvSpPr>
          <p:spPr>
            <a:xfrm>
              <a:off x="7027977" y="1200411"/>
              <a:ext cx="72841" cy="229666"/>
            </a:xfrm>
            <a:custGeom>
              <a:avLst/>
              <a:gdLst/>
              <a:ahLst/>
              <a:cxnLst/>
              <a:rect l="l" t="t" r="r" b="b"/>
              <a:pathLst>
                <a:path w="2402" h="7660" extrusionOk="0">
                  <a:moveTo>
                    <a:pt x="0" y="0"/>
                  </a:moveTo>
                  <a:lnTo>
                    <a:pt x="0" y="7660"/>
                  </a:lnTo>
                  <a:lnTo>
                    <a:pt x="2401" y="766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54"/>
            <p:cNvSpPr/>
            <p:nvPr/>
          </p:nvSpPr>
          <p:spPr>
            <a:xfrm>
              <a:off x="6943153" y="942506"/>
              <a:ext cx="9249" cy="486676"/>
            </a:xfrm>
            <a:custGeom>
              <a:avLst/>
              <a:gdLst/>
              <a:ahLst/>
              <a:cxnLst/>
              <a:rect l="l" t="t" r="r" b="b"/>
              <a:pathLst>
                <a:path w="305" h="16232" extrusionOk="0">
                  <a:moveTo>
                    <a:pt x="1" y="0"/>
                  </a:moveTo>
                  <a:lnTo>
                    <a:pt x="1" y="16231"/>
                  </a:lnTo>
                  <a:lnTo>
                    <a:pt x="305" y="16231"/>
                  </a:lnTo>
                  <a:lnTo>
                    <a:pt x="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54"/>
            <p:cNvSpPr/>
            <p:nvPr/>
          </p:nvSpPr>
          <p:spPr>
            <a:xfrm>
              <a:off x="6910886" y="1037279"/>
              <a:ext cx="72871" cy="305312"/>
            </a:xfrm>
            <a:custGeom>
              <a:avLst/>
              <a:gdLst/>
              <a:ahLst/>
              <a:cxnLst/>
              <a:rect l="l" t="t" r="r" b="b"/>
              <a:pathLst>
                <a:path w="2403" h="10183" extrusionOk="0">
                  <a:moveTo>
                    <a:pt x="1" y="0"/>
                  </a:moveTo>
                  <a:lnTo>
                    <a:pt x="1" y="10183"/>
                  </a:lnTo>
                  <a:lnTo>
                    <a:pt x="2402" y="10183"/>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54"/>
            <p:cNvSpPr/>
            <p:nvPr/>
          </p:nvSpPr>
          <p:spPr>
            <a:xfrm>
              <a:off x="6825183" y="1173067"/>
              <a:ext cx="9219" cy="386414"/>
            </a:xfrm>
            <a:custGeom>
              <a:avLst/>
              <a:gdLst/>
              <a:ahLst/>
              <a:cxnLst/>
              <a:rect l="l" t="t" r="r" b="b"/>
              <a:pathLst>
                <a:path w="304" h="12888" extrusionOk="0">
                  <a:moveTo>
                    <a:pt x="0" y="0"/>
                  </a:moveTo>
                  <a:lnTo>
                    <a:pt x="0" y="12888"/>
                  </a:lnTo>
                  <a:lnTo>
                    <a:pt x="304" y="12888"/>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54"/>
            <p:cNvSpPr/>
            <p:nvPr/>
          </p:nvSpPr>
          <p:spPr>
            <a:xfrm>
              <a:off x="6792916" y="1265112"/>
              <a:ext cx="72841" cy="186851"/>
            </a:xfrm>
            <a:custGeom>
              <a:avLst/>
              <a:gdLst/>
              <a:ahLst/>
              <a:cxnLst/>
              <a:rect l="l" t="t" r="r" b="b"/>
              <a:pathLst>
                <a:path w="2402" h="6232" extrusionOk="0">
                  <a:moveTo>
                    <a:pt x="0" y="0"/>
                  </a:moveTo>
                  <a:lnTo>
                    <a:pt x="0" y="6231"/>
                  </a:lnTo>
                  <a:lnTo>
                    <a:pt x="2401" y="6231"/>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54"/>
            <p:cNvSpPr/>
            <p:nvPr/>
          </p:nvSpPr>
          <p:spPr>
            <a:xfrm>
              <a:off x="6708093" y="1330712"/>
              <a:ext cx="9249" cy="387344"/>
            </a:xfrm>
            <a:custGeom>
              <a:avLst/>
              <a:gdLst/>
              <a:ahLst/>
              <a:cxnLst/>
              <a:rect l="l" t="t" r="r" b="b"/>
              <a:pathLst>
                <a:path w="305" h="12919" extrusionOk="0">
                  <a:moveTo>
                    <a:pt x="1" y="1"/>
                  </a:moveTo>
                  <a:lnTo>
                    <a:pt x="1" y="12919"/>
                  </a:lnTo>
                  <a:lnTo>
                    <a:pt x="305" y="1291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54"/>
            <p:cNvSpPr/>
            <p:nvPr/>
          </p:nvSpPr>
          <p:spPr>
            <a:xfrm>
              <a:off x="6676765" y="1452828"/>
              <a:ext cx="72841" cy="143106"/>
            </a:xfrm>
            <a:custGeom>
              <a:avLst/>
              <a:gdLst/>
              <a:ahLst/>
              <a:cxnLst/>
              <a:rect l="l" t="t" r="r" b="b"/>
              <a:pathLst>
                <a:path w="2402" h="4773" extrusionOk="0">
                  <a:moveTo>
                    <a:pt x="0" y="1"/>
                  </a:moveTo>
                  <a:lnTo>
                    <a:pt x="0" y="4773"/>
                  </a:lnTo>
                  <a:lnTo>
                    <a:pt x="2402" y="4773"/>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54"/>
            <p:cNvSpPr/>
            <p:nvPr/>
          </p:nvSpPr>
          <p:spPr>
            <a:xfrm>
              <a:off x="6590122" y="1230483"/>
              <a:ext cx="9249" cy="394630"/>
            </a:xfrm>
            <a:custGeom>
              <a:avLst/>
              <a:gdLst/>
              <a:ahLst/>
              <a:cxnLst/>
              <a:rect l="l" t="t" r="r" b="b"/>
              <a:pathLst>
                <a:path w="305" h="13162" extrusionOk="0">
                  <a:moveTo>
                    <a:pt x="0" y="0"/>
                  </a:moveTo>
                  <a:lnTo>
                    <a:pt x="0" y="13161"/>
                  </a:lnTo>
                  <a:lnTo>
                    <a:pt x="304" y="1316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54"/>
            <p:cNvSpPr/>
            <p:nvPr/>
          </p:nvSpPr>
          <p:spPr>
            <a:xfrm>
              <a:off x="6559705" y="1353498"/>
              <a:ext cx="71901" cy="148593"/>
            </a:xfrm>
            <a:custGeom>
              <a:avLst/>
              <a:gdLst/>
              <a:ahLst/>
              <a:cxnLst/>
              <a:rect l="l" t="t" r="r" b="b"/>
              <a:pathLst>
                <a:path w="2371" h="4956" extrusionOk="0">
                  <a:moveTo>
                    <a:pt x="0" y="1"/>
                  </a:moveTo>
                  <a:lnTo>
                    <a:pt x="0" y="4955"/>
                  </a:lnTo>
                  <a:lnTo>
                    <a:pt x="2371" y="495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54"/>
            <p:cNvSpPr/>
            <p:nvPr/>
          </p:nvSpPr>
          <p:spPr>
            <a:xfrm>
              <a:off x="6473032" y="1330712"/>
              <a:ext cx="9249" cy="479390"/>
            </a:xfrm>
            <a:custGeom>
              <a:avLst/>
              <a:gdLst/>
              <a:ahLst/>
              <a:cxnLst/>
              <a:rect l="l" t="t" r="r" b="b"/>
              <a:pathLst>
                <a:path w="305" h="15989" extrusionOk="0">
                  <a:moveTo>
                    <a:pt x="1" y="1"/>
                  </a:moveTo>
                  <a:lnTo>
                    <a:pt x="1" y="15989"/>
                  </a:lnTo>
                  <a:lnTo>
                    <a:pt x="305" y="1598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54"/>
            <p:cNvSpPr/>
            <p:nvPr/>
          </p:nvSpPr>
          <p:spPr>
            <a:xfrm>
              <a:off x="6441705" y="1452828"/>
              <a:ext cx="72841" cy="277068"/>
            </a:xfrm>
            <a:custGeom>
              <a:avLst/>
              <a:gdLst/>
              <a:ahLst/>
              <a:cxnLst/>
              <a:rect l="l" t="t" r="r" b="b"/>
              <a:pathLst>
                <a:path w="2402" h="9241" extrusionOk="0">
                  <a:moveTo>
                    <a:pt x="0" y="1"/>
                  </a:moveTo>
                  <a:lnTo>
                    <a:pt x="0" y="9241"/>
                  </a:lnTo>
                  <a:lnTo>
                    <a:pt x="2402" y="9241"/>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54"/>
            <p:cNvSpPr/>
            <p:nvPr/>
          </p:nvSpPr>
          <p:spPr>
            <a:xfrm>
              <a:off x="6355971" y="1330712"/>
              <a:ext cx="9249" cy="332686"/>
            </a:xfrm>
            <a:custGeom>
              <a:avLst/>
              <a:gdLst/>
              <a:ahLst/>
              <a:cxnLst/>
              <a:rect l="l" t="t" r="r" b="b"/>
              <a:pathLst>
                <a:path w="305" h="11096" extrusionOk="0">
                  <a:moveTo>
                    <a:pt x="1" y="1"/>
                  </a:moveTo>
                  <a:lnTo>
                    <a:pt x="1" y="11095"/>
                  </a:lnTo>
                  <a:lnTo>
                    <a:pt x="305" y="11095"/>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54"/>
            <p:cNvSpPr/>
            <p:nvPr/>
          </p:nvSpPr>
          <p:spPr>
            <a:xfrm>
              <a:off x="6324644" y="1452828"/>
              <a:ext cx="71901" cy="135821"/>
            </a:xfrm>
            <a:custGeom>
              <a:avLst/>
              <a:gdLst/>
              <a:ahLst/>
              <a:cxnLst/>
              <a:rect l="l" t="t" r="r" b="b"/>
              <a:pathLst>
                <a:path w="2371" h="4530" extrusionOk="0">
                  <a:moveTo>
                    <a:pt x="0" y="1"/>
                  </a:moveTo>
                  <a:lnTo>
                    <a:pt x="0" y="4530"/>
                  </a:lnTo>
                  <a:lnTo>
                    <a:pt x="2371" y="4530"/>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54"/>
            <p:cNvSpPr/>
            <p:nvPr/>
          </p:nvSpPr>
          <p:spPr>
            <a:xfrm>
              <a:off x="6238911" y="1278783"/>
              <a:ext cx="9249" cy="348157"/>
            </a:xfrm>
            <a:custGeom>
              <a:avLst/>
              <a:gdLst/>
              <a:ahLst/>
              <a:cxnLst/>
              <a:rect l="l" t="t" r="r" b="b"/>
              <a:pathLst>
                <a:path w="305" h="11612" extrusionOk="0">
                  <a:moveTo>
                    <a:pt x="0" y="0"/>
                  </a:moveTo>
                  <a:lnTo>
                    <a:pt x="0" y="11611"/>
                  </a:lnTo>
                  <a:lnTo>
                    <a:pt x="304" y="1161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54"/>
            <p:cNvSpPr/>
            <p:nvPr/>
          </p:nvSpPr>
          <p:spPr>
            <a:xfrm>
              <a:off x="6206644" y="1400900"/>
              <a:ext cx="72841" cy="101191"/>
            </a:xfrm>
            <a:custGeom>
              <a:avLst/>
              <a:gdLst/>
              <a:ahLst/>
              <a:cxnLst/>
              <a:rect l="l" t="t" r="r" b="b"/>
              <a:pathLst>
                <a:path w="2402" h="3375" extrusionOk="0">
                  <a:moveTo>
                    <a:pt x="0" y="0"/>
                  </a:moveTo>
                  <a:lnTo>
                    <a:pt x="0" y="3374"/>
                  </a:lnTo>
                  <a:lnTo>
                    <a:pt x="2402" y="3374"/>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54"/>
            <p:cNvSpPr/>
            <p:nvPr/>
          </p:nvSpPr>
          <p:spPr>
            <a:xfrm>
              <a:off x="6121851" y="1330712"/>
              <a:ext cx="9249" cy="665312"/>
            </a:xfrm>
            <a:custGeom>
              <a:avLst/>
              <a:gdLst/>
              <a:ahLst/>
              <a:cxnLst/>
              <a:rect l="l" t="t" r="r" b="b"/>
              <a:pathLst>
                <a:path w="305" h="22190" extrusionOk="0">
                  <a:moveTo>
                    <a:pt x="0" y="1"/>
                  </a:moveTo>
                  <a:lnTo>
                    <a:pt x="0" y="22189"/>
                  </a:lnTo>
                  <a:lnTo>
                    <a:pt x="304" y="2218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54"/>
            <p:cNvSpPr/>
            <p:nvPr/>
          </p:nvSpPr>
          <p:spPr>
            <a:xfrm>
              <a:off x="6089583" y="1452828"/>
              <a:ext cx="71931" cy="471205"/>
            </a:xfrm>
            <a:custGeom>
              <a:avLst/>
              <a:gdLst/>
              <a:ahLst/>
              <a:cxnLst/>
              <a:rect l="l" t="t" r="r" b="b"/>
              <a:pathLst>
                <a:path w="2372" h="15716" extrusionOk="0">
                  <a:moveTo>
                    <a:pt x="0" y="1"/>
                  </a:moveTo>
                  <a:lnTo>
                    <a:pt x="0" y="15715"/>
                  </a:lnTo>
                  <a:lnTo>
                    <a:pt x="2371" y="1571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54"/>
            <p:cNvSpPr/>
            <p:nvPr/>
          </p:nvSpPr>
          <p:spPr>
            <a:xfrm>
              <a:off x="6003850" y="1517529"/>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54"/>
            <p:cNvSpPr/>
            <p:nvPr/>
          </p:nvSpPr>
          <p:spPr>
            <a:xfrm>
              <a:off x="5971583" y="1640575"/>
              <a:ext cx="72841" cy="276139"/>
            </a:xfrm>
            <a:custGeom>
              <a:avLst/>
              <a:gdLst/>
              <a:ahLst/>
              <a:cxnLst/>
              <a:rect l="l" t="t" r="r" b="b"/>
              <a:pathLst>
                <a:path w="2402" h="9210" extrusionOk="0">
                  <a:moveTo>
                    <a:pt x="1" y="0"/>
                  </a:moveTo>
                  <a:lnTo>
                    <a:pt x="1" y="9210"/>
                  </a:lnTo>
                  <a:lnTo>
                    <a:pt x="2402" y="9210"/>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54"/>
            <p:cNvSpPr/>
            <p:nvPr/>
          </p:nvSpPr>
          <p:spPr>
            <a:xfrm>
              <a:off x="5886790" y="1540316"/>
              <a:ext cx="9249" cy="594223"/>
            </a:xfrm>
            <a:custGeom>
              <a:avLst/>
              <a:gdLst/>
              <a:ahLst/>
              <a:cxnLst/>
              <a:rect l="l" t="t" r="r" b="b"/>
              <a:pathLst>
                <a:path w="305" h="19819" extrusionOk="0">
                  <a:moveTo>
                    <a:pt x="0" y="1"/>
                  </a:moveTo>
                  <a:lnTo>
                    <a:pt x="0" y="19819"/>
                  </a:lnTo>
                  <a:lnTo>
                    <a:pt x="304" y="1981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54"/>
            <p:cNvSpPr/>
            <p:nvPr/>
          </p:nvSpPr>
          <p:spPr>
            <a:xfrm>
              <a:off x="5855432" y="1651489"/>
              <a:ext cx="71931" cy="360030"/>
            </a:xfrm>
            <a:custGeom>
              <a:avLst/>
              <a:gdLst/>
              <a:ahLst/>
              <a:cxnLst/>
              <a:rect l="l" t="t" r="r" b="b"/>
              <a:pathLst>
                <a:path w="2372" h="12008" extrusionOk="0">
                  <a:moveTo>
                    <a:pt x="1" y="1"/>
                  </a:moveTo>
                  <a:lnTo>
                    <a:pt x="1" y="12007"/>
                  </a:lnTo>
                  <a:lnTo>
                    <a:pt x="2372" y="12007"/>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54"/>
            <p:cNvSpPr/>
            <p:nvPr/>
          </p:nvSpPr>
          <p:spPr>
            <a:xfrm>
              <a:off x="5768790" y="1880250"/>
              <a:ext cx="9249" cy="482119"/>
            </a:xfrm>
            <a:custGeom>
              <a:avLst/>
              <a:gdLst/>
              <a:ahLst/>
              <a:cxnLst/>
              <a:rect l="l" t="t" r="r" b="b"/>
              <a:pathLst>
                <a:path w="305" h="16080" extrusionOk="0">
                  <a:moveTo>
                    <a:pt x="1" y="0"/>
                  </a:moveTo>
                  <a:lnTo>
                    <a:pt x="1" y="16079"/>
                  </a:lnTo>
                  <a:lnTo>
                    <a:pt x="304" y="16079"/>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54"/>
            <p:cNvSpPr/>
            <p:nvPr/>
          </p:nvSpPr>
          <p:spPr>
            <a:xfrm>
              <a:off x="5737462" y="1963180"/>
              <a:ext cx="72841" cy="277068"/>
            </a:xfrm>
            <a:custGeom>
              <a:avLst/>
              <a:gdLst/>
              <a:ahLst/>
              <a:cxnLst/>
              <a:rect l="l" t="t" r="r" b="b"/>
              <a:pathLst>
                <a:path w="2402" h="9241" extrusionOk="0">
                  <a:moveTo>
                    <a:pt x="0" y="0"/>
                  </a:moveTo>
                  <a:lnTo>
                    <a:pt x="0" y="9240"/>
                  </a:lnTo>
                  <a:lnTo>
                    <a:pt x="2401" y="924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5" name="Google Shape;1085;p54"/>
            <p:cNvCxnSpPr/>
            <p:nvPr/>
          </p:nvCxnSpPr>
          <p:spPr>
            <a:xfrm>
              <a:off x="5742350" y="268627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1086" name="Google Shape;1086;p54"/>
            <p:cNvCxnSpPr/>
            <p:nvPr/>
          </p:nvCxnSpPr>
          <p:spPr>
            <a:xfrm>
              <a:off x="5742350" y="2814350"/>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1087" name="Google Shape;1087;p54"/>
            <p:cNvCxnSpPr/>
            <p:nvPr/>
          </p:nvCxnSpPr>
          <p:spPr>
            <a:xfrm>
              <a:off x="5742350" y="294242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1088" name="Google Shape;1088;p54"/>
            <p:cNvCxnSpPr/>
            <p:nvPr/>
          </p:nvCxnSpPr>
          <p:spPr>
            <a:xfrm>
              <a:off x="5742350" y="3070500"/>
              <a:ext cx="2067600" cy="0"/>
            </a:xfrm>
            <a:prstGeom prst="straightConnector1">
              <a:avLst/>
            </a:prstGeom>
            <a:noFill/>
            <a:ln w="38100" cap="flat" cmpd="sng">
              <a:solidFill>
                <a:schemeClr val="accent3"/>
              </a:solidFill>
              <a:prstDash val="solid"/>
              <a:round/>
              <a:headEnd type="none" w="med" len="med"/>
              <a:tailEnd type="none" w="med" len="med"/>
            </a:ln>
          </p:spPr>
        </p:cxnSp>
      </p:grpSp>
      <p:grpSp>
        <p:nvGrpSpPr>
          <p:cNvPr id="1089" name="Google Shape;1089;p54"/>
          <p:cNvGrpSpPr/>
          <p:nvPr/>
        </p:nvGrpSpPr>
        <p:grpSpPr>
          <a:xfrm flipH="1">
            <a:off x="7028865" y="786113"/>
            <a:ext cx="1631747" cy="4228376"/>
            <a:chOff x="2626950" y="1936600"/>
            <a:chExt cx="1070700" cy="2774525"/>
          </a:xfrm>
        </p:grpSpPr>
        <p:sp>
          <p:nvSpPr>
            <p:cNvPr id="1090" name="Google Shape;1090;p54"/>
            <p:cNvSpPr/>
            <p:nvPr/>
          </p:nvSpPr>
          <p:spPr>
            <a:xfrm>
              <a:off x="3174825" y="4469450"/>
              <a:ext cx="104875" cy="159600"/>
            </a:xfrm>
            <a:custGeom>
              <a:avLst/>
              <a:gdLst/>
              <a:ahLst/>
              <a:cxnLst/>
              <a:rect l="l" t="t" r="r" b="b"/>
              <a:pathLst>
                <a:path w="4195" h="6384" extrusionOk="0">
                  <a:moveTo>
                    <a:pt x="3709" y="0"/>
                  </a:moveTo>
                  <a:lnTo>
                    <a:pt x="0" y="213"/>
                  </a:lnTo>
                  <a:lnTo>
                    <a:pt x="395" y="6384"/>
                  </a:lnTo>
                  <a:lnTo>
                    <a:pt x="4195" y="6384"/>
                  </a:lnTo>
                  <a:lnTo>
                    <a:pt x="370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54"/>
            <p:cNvSpPr/>
            <p:nvPr/>
          </p:nvSpPr>
          <p:spPr>
            <a:xfrm>
              <a:off x="2680125" y="4488450"/>
              <a:ext cx="102625" cy="137550"/>
            </a:xfrm>
            <a:custGeom>
              <a:avLst/>
              <a:gdLst/>
              <a:ahLst/>
              <a:cxnLst/>
              <a:rect l="l" t="t" r="r" b="b"/>
              <a:pathLst>
                <a:path w="4105" h="5502" extrusionOk="0">
                  <a:moveTo>
                    <a:pt x="639" y="0"/>
                  </a:moveTo>
                  <a:lnTo>
                    <a:pt x="1" y="5380"/>
                  </a:lnTo>
                  <a:lnTo>
                    <a:pt x="3739" y="5502"/>
                  </a:lnTo>
                  <a:lnTo>
                    <a:pt x="4104" y="487"/>
                  </a:lnTo>
                  <a:lnTo>
                    <a:pt x="63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54"/>
            <p:cNvSpPr/>
            <p:nvPr/>
          </p:nvSpPr>
          <p:spPr>
            <a:xfrm>
              <a:off x="2669500" y="3024150"/>
              <a:ext cx="613250" cy="1544100"/>
            </a:xfrm>
            <a:custGeom>
              <a:avLst/>
              <a:gdLst/>
              <a:ahLst/>
              <a:cxnLst/>
              <a:rect l="l" t="t" r="r" b="b"/>
              <a:pathLst>
                <a:path w="24530" h="61764" extrusionOk="0">
                  <a:moveTo>
                    <a:pt x="7447" y="0"/>
                  </a:moveTo>
                  <a:lnTo>
                    <a:pt x="0" y="61764"/>
                  </a:lnTo>
                  <a:lnTo>
                    <a:pt x="4560" y="61764"/>
                  </a:lnTo>
                  <a:lnTo>
                    <a:pt x="15411" y="16839"/>
                  </a:lnTo>
                  <a:lnTo>
                    <a:pt x="20001" y="61764"/>
                  </a:lnTo>
                  <a:lnTo>
                    <a:pt x="24530" y="61764"/>
                  </a:lnTo>
                  <a:lnTo>
                    <a:pt x="234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54"/>
            <p:cNvSpPr/>
            <p:nvPr/>
          </p:nvSpPr>
          <p:spPr>
            <a:xfrm>
              <a:off x="3535000" y="2312875"/>
              <a:ext cx="162650" cy="159600"/>
            </a:xfrm>
            <a:custGeom>
              <a:avLst/>
              <a:gdLst/>
              <a:ahLst/>
              <a:cxnLst/>
              <a:rect l="l" t="t" r="r" b="b"/>
              <a:pathLst>
                <a:path w="6506" h="6384" extrusionOk="0">
                  <a:moveTo>
                    <a:pt x="6171" y="1"/>
                  </a:moveTo>
                  <a:cubicBezTo>
                    <a:pt x="6171" y="1"/>
                    <a:pt x="3831" y="609"/>
                    <a:pt x="3284" y="761"/>
                  </a:cubicBezTo>
                  <a:cubicBezTo>
                    <a:pt x="2007" y="1095"/>
                    <a:pt x="1673" y="1703"/>
                    <a:pt x="1673" y="1703"/>
                  </a:cubicBezTo>
                  <a:cubicBezTo>
                    <a:pt x="1673" y="1703"/>
                    <a:pt x="1794" y="1277"/>
                    <a:pt x="1977" y="882"/>
                  </a:cubicBezTo>
                  <a:cubicBezTo>
                    <a:pt x="2159" y="457"/>
                    <a:pt x="1794" y="92"/>
                    <a:pt x="1794" y="92"/>
                  </a:cubicBezTo>
                  <a:cubicBezTo>
                    <a:pt x="1794" y="92"/>
                    <a:pt x="1338" y="730"/>
                    <a:pt x="1186" y="943"/>
                  </a:cubicBezTo>
                  <a:cubicBezTo>
                    <a:pt x="487" y="1977"/>
                    <a:pt x="609" y="2919"/>
                    <a:pt x="700" y="3618"/>
                  </a:cubicBezTo>
                  <a:cubicBezTo>
                    <a:pt x="761" y="4287"/>
                    <a:pt x="1" y="5746"/>
                    <a:pt x="1" y="5746"/>
                  </a:cubicBezTo>
                  <a:lnTo>
                    <a:pt x="1946" y="6384"/>
                  </a:lnTo>
                  <a:cubicBezTo>
                    <a:pt x="1946" y="6384"/>
                    <a:pt x="2463" y="4591"/>
                    <a:pt x="2767" y="4104"/>
                  </a:cubicBezTo>
                  <a:cubicBezTo>
                    <a:pt x="3040" y="3739"/>
                    <a:pt x="4104" y="3162"/>
                    <a:pt x="4803" y="2736"/>
                  </a:cubicBezTo>
                  <a:cubicBezTo>
                    <a:pt x="5563" y="2280"/>
                    <a:pt x="5259" y="2037"/>
                    <a:pt x="5259" y="2037"/>
                  </a:cubicBezTo>
                  <a:cubicBezTo>
                    <a:pt x="5958" y="1642"/>
                    <a:pt x="5594" y="1369"/>
                    <a:pt x="5594" y="1369"/>
                  </a:cubicBezTo>
                  <a:cubicBezTo>
                    <a:pt x="6110" y="1065"/>
                    <a:pt x="5806" y="761"/>
                    <a:pt x="5806" y="761"/>
                  </a:cubicBezTo>
                  <a:cubicBezTo>
                    <a:pt x="6414" y="457"/>
                    <a:pt x="6506" y="1"/>
                    <a:pt x="6171"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54"/>
            <p:cNvSpPr/>
            <p:nvPr/>
          </p:nvSpPr>
          <p:spPr>
            <a:xfrm>
              <a:off x="2767525" y="2290850"/>
              <a:ext cx="502300" cy="734825"/>
            </a:xfrm>
            <a:custGeom>
              <a:avLst/>
              <a:gdLst/>
              <a:ahLst/>
              <a:cxnLst/>
              <a:rect l="l" t="t" r="r" b="b"/>
              <a:pathLst>
                <a:path w="20092" h="29393" extrusionOk="0">
                  <a:moveTo>
                    <a:pt x="6779" y="0"/>
                  </a:moveTo>
                  <a:cubicBezTo>
                    <a:pt x="6779" y="0"/>
                    <a:pt x="2128" y="1368"/>
                    <a:pt x="1064" y="1642"/>
                  </a:cubicBezTo>
                  <a:cubicBezTo>
                    <a:pt x="0" y="1915"/>
                    <a:pt x="1064" y="8633"/>
                    <a:pt x="2523" y="16353"/>
                  </a:cubicBezTo>
                  <a:cubicBezTo>
                    <a:pt x="3952" y="24074"/>
                    <a:pt x="3526" y="29393"/>
                    <a:pt x="3526" y="29393"/>
                  </a:cubicBezTo>
                  <a:lnTo>
                    <a:pt x="19454" y="29393"/>
                  </a:lnTo>
                  <a:cubicBezTo>
                    <a:pt x="19454" y="29393"/>
                    <a:pt x="20092" y="4499"/>
                    <a:pt x="19757" y="3648"/>
                  </a:cubicBezTo>
                  <a:cubicBezTo>
                    <a:pt x="19089" y="2128"/>
                    <a:pt x="12432" y="0"/>
                    <a:pt x="1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54"/>
            <p:cNvSpPr/>
            <p:nvPr/>
          </p:nvSpPr>
          <p:spPr>
            <a:xfrm>
              <a:off x="2948375" y="2153300"/>
              <a:ext cx="116275" cy="205200"/>
            </a:xfrm>
            <a:custGeom>
              <a:avLst/>
              <a:gdLst/>
              <a:ahLst/>
              <a:cxnLst/>
              <a:rect l="l" t="t" r="r" b="b"/>
              <a:pathLst>
                <a:path w="4651" h="8208" extrusionOk="0">
                  <a:moveTo>
                    <a:pt x="487" y="1"/>
                  </a:moveTo>
                  <a:cubicBezTo>
                    <a:pt x="487" y="1"/>
                    <a:pt x="639" y="3800"/>
                    <a:pt x="0" y="5350"/>
                  </a:cubicBezTo>
                  <a:lnTo>
                    <a:pt x="791" y="6901"/>
                  </a:lnTo>
                  <a:lnTo>
                    <a:pt x="2918" y="8208"/>
                  </a:lnTo>
                  <a:lnTo>
                    <a:pt x="4286" y="7174"/>
                  </a:lnTo>
                  <a:lnTo>
                    <a:pt x="4651" y="6019"/>
                  </a:lnTo>
                  <a:lnTo>
                    <a:pt x="4651" y="1"/>
                  </a:lnTo>
                  <a:close/>
                </a:path>
              </a:pathLst>
            </a:custGeom>
            <a:solidFill>
              <a:srgbClr val="FF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54"/>
            <p:cNvSpPr/>
            <p:nvPr/>
          </p:nvSpPr>
          <p:spPr>
            <a:xfrm>
              <a:off x="2912650" y="1985600"/>
              <a:ext cx="108700" cy="148875"/>
            </a:xfrm>
            <a:custGeom>
              <a:avLst/>
              <a:gdLst/>
              <a:ahLst/>
              <a:cxnLst/>
              <a:rect l="l" t="t" r="r" b="b"/>
              <a:pathLst>
                <a:path w="4348" h="5955" extrusionOk="0">
                  <a:moveTo>
                    <a:pt x="2252" y="0"/>
                  </a:moveTo>
                  <a:cubicBezTo>
                    <a:pt x="1953" y="0"/>
                    <a:pt x="1670" y="85"/>
                    <a:pt x="1460" y="295"/>
                  </a:cubicBezTo>
                  <a:cubicBezTo>
                    <a:pt x="1186" y="569"/>
                    <a:pt x="1065" y="934"/>
                    <a:pt x="913" y="1268"/>
                  </a:cubicBezTo>
                  <a:cubicBezTo>
                    <a:pt x="730" y="1663"/>
                    <a:pt x="426" y="1997"/>
                    <a:pt x="244" y="2393"/>
                  </a:cubicBezTo>
                  <a:cubicBezTo>
                    <a:pt x="1" y="2849"/>
                    <a:pt x="1" y="3396"/>
                    <a:pt x="214" y="3912"/>
                  </a:cubicBezTo>
                  <a:cubicBezTo>
                    <a:pt x="305" y="4216"/>
                    <a:pt x="548" y="4459"/>
                    <a:pt x="700" y="4824"/>
                  </a:cubicBezTo>
                  <a:cubicBezTo>
                    <a:pt x="822" y="5007"/>
                    <a:pt x="882" y="5280"/>
                    <a:pt x="1004" y="5463"/>
                  </a:cubicBezTo>
                  <a:cubicBezTo>
                    <a:pt x="1192" y="5840"/>
                    <a:pt x="1739" y="5954"/>
                    <a:pt x="2179" y="5954"/>
                  </a:cubicBezTo>
                  <a:cubicBezTo>
                    <a:pt x="2235" y="5954"/>
                    <a:pt x="2289" y="5952"/>
                    <a:pt x="2341" y="5949"/>
                  </a:cubicBezTo>
                  <a:cubicBezTo>
                    <a:pt x="2797" y="5918"/>
                    <a:pt x="3192" y="5736"/>
                    <a:pt x="3496" y="5371"/>
                  </a:cubicBezTo>
                  <a:cubicBezTo>
                    <a:pt x="3891" y="4976"/>
                    <a:pt x="4043" y="4399"/>
                    <a:pt x="4165" y="3821"/>
                  </a:cubicBezTo>
                  <a:cubicBezTo>
                    <a:pt x="4256" y="3213"/>
                    <a:pt x="4347" y="2575"/>
                    <a:pt x="4195" y="1967"/>
                  </a:cubicBezTo>
                  <a:cubicBezTo>
                    <a:pt x="4074" y="1420"/>
                    <a:pt x="3861" y="964"/>
                    <a:pt x="3466" y="599"/>
                  </a:cubicBezTo>
                  <a:cubicBezTo>
                    <a:pt x="3192" y="326"/>
                    <a:pt x="2888" y="113"/>
                    <a:pt x="2524" y="22"/>
                  </a:cubicBezTo>
                  <a:cubicBezTo>
                    <a:pt x="2433" y="8"/>
                    <a:pt x="2342" y="0"/>
                    <a:pt x="225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54"/>
            <p:cNvSpPr/>
            <p:nvPr/>
          </p:nvSpPr>
          <p:spPr>
            <a:xfrm>
              <a:off x="2959775" y="1998975"/>
              <a:ext cx="184675" cy="251625"/>
            </a:xfrm>
            <a:custGeom>
              <a:avLst/>
              <a:gdLst/>
              <a:ahLst/>
              <a:cxnLst/>
              <a:rect l="l" t="t" r="r" b="b"/>
              <a:pathLst>
                <a:path w="7387" h="10065" extrusionOk="0">
                  <a:moveTo>
                    <a:pt x="5173" y="0"/>
                  </a:moveTo>
                  <a:cubicBezTo>
                    <a:pt x="4759" y="0"/>
                    <a:pt x="4256" y="24"/>
                    <a:pt x="3678" y="95"/>
                  </a:cubicBezTo>
                  <a:cubicBezTo>
                    <a:pt x="1672" y="368"/>
                    <a:pt x="0" y="2192"/>
                    <a:pt x="365" y="5961"/>
                  </a:cubicBezTo>
                  <a:cubicBezTo>
                    <a:pt x="695" y="8909"/>
                    <a:pt x="2307" y="10064"/>
                    <a:pt x="3751" y="10064"/>
                  </a:cubicBezTo>
                  <a:cubicBezTo>
                    <a:pt x="4168" y="10064"/>
                    <a:pt x="4570" y="9968"/>
                    <a:pt x="4924" y="9791"/>
                  </a:cubicBezTo>
                  <a:cubicBezTo>
                    <a:pt x="7387" y="8575"/>
                    <a:pt x="6475" y="95"/>
                    <a:pt x="6475" y="95"/>
                  </a:cubicBezTo>
                  <a:cubicBezTo>
                    <a:pt x="6475" y="95"/>
                    <a:pt x="6002" y="0"/>
                    <a:pt x="5173" y="0"/>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54"/>
            <p:cNvSpPr/>
            <p:nvPr/>
          </p:nvSpPr>
          <p:spPr>
            <a:xfrm>
              <a:off x="2925575" y="2099850"/>
              <a:ext cx="44100" cy="57275"/>
            </a:xfrm>
            <a:custGeom>
              <a:avLst/>
              <a:gdLst/>
              <a:ahLst/>
              <a:cxnLst/>
              <a:rect l="l" t="t" r="r" b="b"/>
              <a:pathLst>
                <a:path w="1764" h="2291" extrusionOk="0">
                  <a:moveTo>
                    <a:pt x="1104" y="1"/>
                  </a:moveTo>
                  <a:cubicBezTo>
                    <a:pt x="933" y="1"/>
                    <a:pt x="740" y="72"/>
                    <a:pt x="548" y="285"/>
                  </a:cubicBezTo>
                  <a:cubicBezTo>
                    <a:pt x="1" y="923"/>
                    <a:pt x="1004" y="2230"/>
                    <a:pt x="1764" y="2291"/>
                  </a:cubicBezTo>
                  <a:lnTo>
                    <a:pt x="1703" y="285"/>
                  </a:lnTo>
                  <a:cubicBezTo>
                    <a:pt x="1703" y="285"/>
                    <a:pt x="1446" y="1"/>
                    <a:pt x="1104"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54"/>
            <p:cNvSpPr/>
            <p:nvPr/>
          </p:nvSpPr>
          <p:spPr>
            <a:xfrm>
              <a:off x="2945325" y="1936600"/>
              <a:ext cx="252325" cy="119300"/>
            </a:xfrm>
            <a:custGeom>
              <a:avLst/>
              <a:gdLst/>
              <a:ahLst/>
              <a:cxnLst/>
              <a:rect l="l" t="t" r="r" b="b"/>
              <a:pathLst>
                <a:path w="10093" h="4772" extrusionOk="0">
                  <a:moveTo>
                    <a:pt x="7646" y="1"/>
                  </a:moveTo>
                  <a:cubicBezTo>
                    <a:pt x="6796" y="1"/>
                    <a:pt x="5997" y="420"/>
                    <a:pt x="5199" y="705"/>
                  </a:cubicBezTo>
                  <a:cubicBezTo>
                    <a:pt x="4287" y="1039"/>
                    <a:pt x="3314" y="1222"/>
                    <a:pt x="2311" y="1222"/>
                  </a:cubicBezTo>
                  <a:cubicBezTo>
                    <a:pt x="1885" y="1222"/>
                    <a:pt x="1521" y="1222"/>
                    <a:pt x="1095" y="1313"/>
                  </a:cubicBezTo>
                  <a:cubicBezTo>
                    <a:pt x="730" y="1404"/>
                    <a:pt x="335" y="1647"/>
                    <a:pt x="183" y="2012"/>
                  </a:cubicBezTo>
                  <a:cubicBezTo>
                    <a:pt x="1" y="2529"/>
                    <a:pt x="305" y="2863"/>
                    <a:pt x="670" y="3167"/>
                  </a:cubicBezTo>
                  <a:cubicBezTo>
                    <a:pt x="1186" y="3441"/>
                    <a:pt x="1642" y="3745"/>
                    <a:pt x="2189" y="3805"/>
                  </a:cubicBezTo>
                  <a:cubicBezTo>
                    <a:pt x="2417" y="3851"/>
                    <a:pt x="2645" y="3851"/>
                    <a:pt x="2873" y="3851"/>
                  </a:cubicBezTo>
                  <a:cubicBezTo>
                    <a:pt x="3101" y="3851"/>
                    <a:pt x="3329" y="3851"/>
                    <a:pt x="3557" y="3897"/>
                  </a:cubicBezTo>
                  <a:cubicBezTo>
                    <a:pt x="4104" y="3957"/>
                    <a:pt x="4591" y="4201"/>
                    <a:pt x="5138" y="4383"/>
                  </a:cubicBezTo>
                  <a:cubicBezTo>
                    <a:pt x="5763" y="4608"/>
                    <a:pt x="6409" y="4771"/>
                    <a:pt x="7058" y="4771"/>
                  </a:cubicBezTo>
                  <a:cubicBezTo>
                    <a:pt x="7198" y="4771"/>
                    <a:pt x="7338" y="4764"/>
                    <a:pt x="7478" y="4748"/>
                  </a:cubicBezTo>
                  <a:cubicBezTo>
                    <a:pt x="8268" y="4687"/>
                    <a:pt x="9059" y="4292"/>
                    <a:pt x="9545" y="3653"/>
                  </a:cubicBezTo>
                  <a:cubicBezTo>
                    <a:pt x="10031" y="2985"/>
                    <a:pt x="10092" y="2073"/>
                    <a:pt x="9758" y="1343"/>
                  </a:cubicBezTo>
                  <a:cubicBezTo>
                    <a:pt x="9424" y="584"/>
                    <a:pt x="8664" y="36"/>
                    <a:pt x="7813" y="6"/>
                  </a:cubicBezTo>
                  <a:cubicBezTo>
                    <a:pt x="7757" y="2"/>
                    <a:pt x="7701" y="1"/>
                    <a:pt x="7646"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54"/>
            <p:cNvSpPr/>
            <p:nvPr/>
          </p:nvSpPr>
          <p:spPr>
            <a:xfrm>
              <a:off x="2937725" y="2275650"/>
              <a:ext cx="84375" cy="109400"/>
            </a:xfrm>
            <a:custGeom>
              <a:avLst/>
              <a:gdLst/>
              <a:ahLst/>
              <a:cxnLst/>
              <a:rect l="l" t="t" r="r" b="b"/>
              <a:pathLst>
                <a:path w="3375" h="4376" extrusionOk="0">
                  <a:moveTo>
                    <a:pt x="578" y="0"/>
                  </a:moveTo>
                  <a:lnTo>
                    <a:pt x="1" y="608"/>
                  </a:lnTo>
                  <a:cubicBezTo>
                    <a:pt x="1" y="608"/>
                    <a:pt x="122" y="1946"/>
                    <a:pt x="518" y="3101"/>
                  </a:cubicBezTo>
                  <a:cubicBezTo>
                    <a:pt x="869" y="4054"/>
                    <a:pt x="1406" y="4376"/>
                    <a:pt x="1921" y="4376"/>
                  </a:cubicBezTo>
                  <a:cubicBezTo>
                    <a:pt x="2653" y="4376"/>
                    <a:pt x="3339" y="3724"/>
                    <a:pt x="3375" y="3314"/>
                  </a:cubicBezTo>
                  <a:cubicBezTo>
                    <a:pt x="1095" y="1885"/>
                    <a:pt x="578"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54"/>
            <p:cNvSpPr/>
            <p:nvPr/>
          </p:nvSpPr>
          <p:spPr>
            <a:xfrm>
              <a:off x="3021325" y="2277925"/>
              <a:ext cx="66125" cy="104300"/>
            </a:xfrm>
            <a:custGeom>
              <a:avLst/>
              <a:gdLst/>
              <a:ahLst/>
              <a:cxnLst/>
              <a:rect l="l" t="t" r="r" b="b"/>
              <a:pathLst>
                <a:path w="2645" h="4172" extrusionOk="0">
                  <a:moveTo>
                    <a:pt x="1733" y="1"/>
                  </a:moveTo>
                  <a:cubicBezTo>
                    <a:pt x="1733" y="1"/>
                    <a:pt x="1703" y="2037"/>
                    <a:pt x="0" y="3223"/>
                  </a:cubicBezTo>
                  <a:cubicBezTo>
                    <a:pt x="46" y="3562"/>
                    <a:pt x="732" y="4172"/>
                    <a:pt x="1318" y="4172"/>
                  </a:cubicBezTo>
                  <a:cubicBezTo>
                    <a:pt x="1518" y="4172"/>
                    <a:pt x="1707" y="4100"/>
                    <a:pt x="1855" y="3922"/>
                  </a:cubicBezTo>
                  <a:cubicBezTo>
                    <a:pt x="2645" y="2858"/>
                    <a:pt x="2280" y="517"/>
                    <a:pt x="2280" y="517"/>
                  </a:cubicBezTo>
                  <a:lnTo>
                    <a:pt x="1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54"/>
            <p:cNvSpPr/>
            <p:nvPr/>
          </p:nvSpPr>
          <p:spPr>
            <a:xfrm>
              <a:off x="2626950" y="2338725"/>
              <a:ext cx="234050" cy="787275"/>
            </a:xfrm>
            <a:custGeom>
              <a:avLst/>
              <a:gdLst/>
              <a:ahLst/>
              <a:cxnLst/>
              <a:rect l="l" t="t" r="r" b="b"/>
              <a:pathLst>
                <a:path w="9362" h="31491" extrusionOk="0">
                  <a:moveTo>
                    <a:pt x="6474" y="0"/>
                  </a:moveTo>
                  <a:cubicBezTo>
                    <a:pt x="6474" y="0"/>
                    <a:pt x="4103" y="152"/>
                    <a:pt x="3009" y="4468"/>
                  </a:cubicBezTo>
                  <a:cubicBezTo>
                    <a:pt x="1915" y="8815"/>
                    <a:pt x="547" y="15928"/>
                    <a:pt x="152" y="18967"/>
                  </a:cubicBezTo>
                  <a:cubicBezTo>
                    <a:pt x="0" y="20244"/>
                    <a:pt x="6809" y="31490"/>
                    <a:pt x="6809" y="31490"/>
                  </a:cubicBezTo>
                  <a:cubicBezTo>
                    <a:pt x="6809" y="31490"/>
                    <a:pt x="8176" y="30274"/>
                    <a:pt x="9362" y="29241"/>
                  </a:cubicBezTo>
                  <a:cubicBezTo>
                    <a:pt x="9362" y="29241"/>
                    <a:pt x="5593" y="21399"/>
                    <a:pt x="5593" y="18511"/>
                  </a:cubicBezTo>
                  <a:cubicBezTo>
                    <a:pt x="5593" y="18511"/>
                    <a:pt x="8967" y="9119"/>
                    <a:pt x="9088" y="6262"/>
                  </a:cubicBezTo>
                  <a:cubicBezTo>
                    <a:pt x="9210" y="3313"/>
                    <a:pt x="9240" y="274"/>
                    <a:pt x="6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54"/>
            <p:cNvSpPr/>
            <p:nvPr/>
          </p:nvSpPr>
          <p:spPr>
            <a:xfrm>
              <a:off x="3138525" y="2380100"/>
              <a:ext cx="458050" cy="507300"/>
            </a:xfrm>
            <a:custGeom>
              <a:avLst/>
              <a:gdLst/>
              <a:ahLst/>
              <a:cxnLst/>
              <a:rect l="l" t="t" r="r" b="b"/>
              <a:pathLst>
                <a:path w="18322" h="20292" extrusionOk="0">
                  <a:moveTo>
                    <a:pt x="4009" y="0"/>
                  </a:moveTo>
                  <a:cubicBezTo>
                    <a:pt x="0" y="0"/>
                    <a:pt x="1088" y="4846"/>
                    <a:pt x="1513" y="5640"/>
                  </a:cubicBezTo>
                  <a:cubicBezTo>
                    <a:pt x="1908" y="6461"/>
                    <a:pt x="7197" y="13877"/>
                    <a:pt x="10237" y="17707"/>
                  </a:cubicBezTo>
                  <a:cubicBezTo>
                    <a:pt x="11740" y="19616"/>
                    <a:pt x="12916" y="20291"/>
                    <a:pt x="13790" y="20291"/>
                  </a:cubicBezTo>
                  <a:cubicBezTo>
                    <a:pt x="14685" y="20291"/>
                    <a:pt x="15264" y="19585"/>
                    <a:pt x="15556" y="18771"/>
                  </a:cubicBezTo>
                  <a:cubicBezTo>
                    <a:pt x="16133" y="17191"/>
                    <a:pt x="18322" y="2813"/>
                    <a:pt x="18322" y="2813"/>
                  </a:cubicBezTo>
                  <a:cubicBezTo>
                    <a:pt x="17736" y="1945"/>
                    <a:pt x="16870" y="1821"/>
                    <a:pt x="16424" y="1821"/>
                  </a:cubicBezTo>
                  <a:cubicBezTo>
                    <a:pt x="16245" y="1821"/>
                    <a:pt x="16133" y="1841"/>
                    <a:pt x="16133" y="1841"/>
                  </a:cubicBezTo>
                  <a:lnTo>
                    <a:pt x="12000" y="12479"/>
                  </a:lnTo>
                  <a:lnTo>
                    <a:pt x="10267" y="9348"/>
                  </a:lnTo>
                  <a:cubicBezTo>
                    <a:pt x="8535" y="6248"/>
                    <a:pt x="5829" y="230"/>
                    <a:pt x="4948" y="78"/>
                  </a:cubicBezTo>
                  <a:cubicBezTo>
                    <a:pt x="4607" y="25"/>
                    <a:pt x="4295" y="0"/>
                    <a:pt x="40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54"/>
            <p:cNvSpPr/>
            <p:nvPr/>
          </p:nvSpPr>
          <p:spPr>
            <a:xfrm>
              <a:off x="3151275" y="4618400"/>
              <a:ext cx="306250" cy="92725"/>
            </a:xfrm>
            <a:custGeom>
              <a:avLst/>
              <a:gdLst/>
              <a:ahLst/>
              <a:cxnLst/>
              <a:rect l="l" t="t" r="r" b="b"/>
              <a:pathLst>
                <a:path w="12250" h="3709" extrusionOk="0">
                  <a:moveTo>
                    <a:pt x="1337" y="0"/>
                  </a:moveTo>
                  <a:cubicBezTo>
                    <a:pt x="0" y="1733"/>
                    <a:pt x="1034" y="3678"/>
                    <a:pt x="1034" y="3708"/>
                  </a:cubicBezTo>
                  <a:lnTo>
                    <a:pt x="12250" y="3708"/>
                  </a:lnTo>
                  <a:cubicBezTo>
                    <a:pt x="10973" y="1246"/>
                    <a:pt x="7599" y="2432"/>
                    <a:pt x="6414" y="1216"/>
                  </a:cubicBezTo>
                  <a:cubicBezTo>
                    <a:pt x="5259" y="0"/>
                    <a:pt x="4863" y="0"/>
                    <a:pt x="4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54"/>
            <p:cNvSpPr/>
            <p:nvPr/>
          </p:nvSpPr>
          <p:spPr>
            <a:xfrm>
              <a:off x="2637575" y="4599850"/>
              <a:ext cx="153525" cy="110500"/>
            </a:xfrm>
            <a:custGeom>
              <a:avLst/>
              <a:gdLst/>
              <a:ahLst/>
              <a:cxnLst/>
              <a:rect l="l" t="t" r="r" b="b"/>
              <a:pathLst>
                <a:path w="6141" h="4420" extrusionOk="0">
                  <a:moveTo>
                    <a:pt x="3516" y="1"/>
                  </a:moveTo>
                  <a:cubicBezTo>
                    <a:pt x="2447" y="1"/>
                    <a:pt x="1386" y="325"/>
                    <a:pt x="1277" y="712"/>
                  </a:cubicBezTo>
                  <a:cubicBezTo>
                    <a:pt x="973" y="1958"/>
                    <a:pt x="1" y="3022"/>
                    <a:pt x="396" y="4420"/>
                  </a:cubicBezTo>
                  <a:lnTo>
                    <a:pt x="5837" y="4420"/>
                  </a:lnTo>
                  <a:cubicBezTo>
                    <a:pt x="5837" y="4420"/>
                    <a:pt x="6141" y="2779"/>
                    <a:pt x="5776" y="1137"/>
                  </a:cubicBezTo>
                  <a:cubicBezTo>
                    <a:pt x="5582" y="302"/>
                    <a:pt x="4546" y="1"/>
                    <a:pt x="3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54"/>
            <p:cNvSpPr/>
            <p:nvPr/>
          </p:nvSpPr>
          <p:spPr>
            <a:xfrm>
              <a:off x="2846550" y="3113050"/>
              <a:ext cx="96525" cy="127675"/>
            </a:xfrm>
            <a:custGeom>
              <a:avLst/>
              <a:gdLst/>
              <a:ahLst/>
              <a:cxnLst/>
              <a:rect l="l" t="t" r="r" b="b"/>
              <a:pathLst>
                <a:path w="3861" h="5107" extrusionOk="0">
                  <a:moveTo>
                    <a:pt x="3131" y="0"/>
                  </a:moveTo>
                  <a:lnTo>
                    <a:pt x="0" y="4621"/>
                  </a:lnTo>
                  <a:lnTo>
                    <a:pt x="700" y="5107"/>
                  </a:lnTo>
                  <a:lnTo>
                    <a:pt x="3861" y="48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54"/>
            <p:cNvSpPr/>
            <p:nvPr/>
          </p:nvSpPr>
          <p:spPr>
            <a:xfrm>
              <a:off x="2855675" y="3024150"/>
              <a:ext cx="398950" cy="28900"/>
            </a:xfrm>
            <a:custGeom>
              <a:avLst/>
              <a:gdLst/>
              <a:ahLst/>
              <a:cxnLst/>
              <a:rect l="l" t="t" r="r" b="b"/>
              <a:pathLst>
                <a:path w="15958" h="1156" extrusionOk="0">
                  <a:moveTo>
                    <a:pt x="0" y="0"/>
                  </a:moveTo>
                  <a:lnTo>
                    <a:pt x="0" y="1155"/>
                  </a:lnTo>
                  <a:lnTo>
                    <a:pt x="15958" y="1155"/>
                  </a:lnTo>
                  <a:lnTo>
                    <a:pt x="1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54"/>
            <p:cNvSpPr/>
            <p:nvPr/>
          </p:nvSpPr>
          <p:spPr>
            <a:xfrm>
              <a:off x="3054750" y="3237675"/>
              <a:ext cx="55500" cy="392125"/>
            </a:xfrm>
            <a:custGeom>
              <a:avLst/>
              <a:gdLst/>
              <a:ahLst/>
              <a:cxnLst/>
              <a:rect l="l" t="t" r="r" b="b"/>
              <a:pathLst>
                <a:path w="2220" h="15685" extrusionOk="0">
                  <a:moveTo>
                    <a:pt x="2220" y="0"/>
                  </a:moveTo>
                  <a:lnTo>
                    <a:pt x="1" y="8298"/>
                  </a:lnTo>
                  <a:lnTo>
                    <a:pt x="761" y="15684"/>
                  </a:lnTo>
                  <a:lnTo>
                    <a:pt x="2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54"/>
            <p:cNvSpPr/>
            <p:nvPr/>
          </p:nvSpPr>
          <p:spPr>
            <a:xfrm>
              <a:off x="3263725" y="2494500"/>
              <a:ext cx="36500" cy="202900"/>
            </a:xfrm>
            <a:custGeom>
              <a:avLst/>
              <a:gdLst/>
              <a:ahLst/>
              <a:cxnLst/>
              <a:rect l="l" t="t" r="r" b="b"/>
              <a:pathLst>
                <a:path w="1460" h="8116" extrusionOk="0">
                  <a:moveTo>
                    <a:pt x="61" y="0"/>
                  </a:moveTo>
                  <a:lnTo>
                    <a:pt x="1" y="6079"/>
                  </a:lnTo>
                  <a:lnTo>
                    <a:pt x="1460" y="8116"/>
                  </a:lnTo>
                  <a:lnTo>
                    <a:pt x="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54"/>
            <p:cNvSpPr/>
            <p:nvPr/>
          </p:nvSpPr>
          <p:spPr>
            <a:xfrm>
              <a:off x="2819950" y="2545400"/>
              <a:ext cx="25875" cy="184675"/>
            </a:xfrm>
            <a:custGeom>
              <a:avLst/>
              <a:gdLst/>
              <a:ahLst/>
              <a:cxnLst/>
              <a:rect l="l" t="t" r="r" b="b"/>
              <a:pathLst>
                <a:path w="1035" h="7387" extrusionOk="0">
                  <a:moveTo>
                    <a:pt x="1034" y="1"/>
                  </a:moveTo>
                  <a:lnTo>
                    <a:pt x="1" y="3770"/>
                  </a:lnTo>
                  <a:cubicBezTo>
                    <a:pt x="31" y="4165"/>
                    <a:pt x="639" y="7387"/>
                    <a:pt x="639" y="7387"/>
                  </a:cubicBez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1" name="Google Shape;1111;p54"/>
          <p:cNvGrpSpPr/>
          <p:nvPr/>
        </p:nvGrpSpPr>
        <p:grpSpPr>
          <a:xfrm>
            <a:off x="6316525" y="3565617"/>
            <a:ext cx="909501" cy="1446812"/>
            <a:chOff x="3043200" y="3565617"/>
            <a:chExt cx="909501" cy="1446812"/>
          </a:xfrm>
        </p:grpSpPr>
        <p:grpSp>
          <p:nvGrpSpPr>
            <p:cNvPr id="1112" name="Google Shape;1112;p54"/>
            <p:cNvGrpSpPr/>
            <p:nvPr/>
          </p:nvGrpSpPr>
          <p:grpSpPr>
            <a:xfrm flipH="1">
              <a:off x="3130058" y="4324231"/>
              <a:ext cx="418668" cy="447215"/>
              <a:chOff x="4986400" y="4180450"/>
              <a:chExt cx="281950" cy="301175"/>
            </a:xfrm>
          </p:grpSpPr>
          <p:sp>
            <p:nvSpPr>
              <p:cNvPr id="1113" name="Google Shape;1113;p54"/>
              <p:cNvSpPr/>
              <p:nvPr/>
            </p:nvSpPr>
            <p:spPr>
              <a:xfrm>
                <a:off x="5030475" y="4180450"/>
                <a:ext cx="237875" cy="123050"/>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54"/>
              <p:cNvSpPr/>
              <p:nvPr/>
            </p:nvSpPr>
            <p:spPr>
              <a:xfrm>
                <a:off x="4986400" y="4213375"/>
                <a:ext cx="155050" cy="268250"/>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54"/>
            <p:cNvSpPr/>
            <p:nvPr/>
          </p:nvSpPr>
          <p:spPr>
            <a:xfrm>
              <a:off x="3043200" y="3658758"/>
              <a:ext cx="479586" cy="465368"/>
            </a:xfrm>
            <a:custGeom>
              <a:avLst/>
              <a:gdLst/>
              <a:ahLst/>
              <a:cxnLst/>
              <a:rect l="l" t="t" r="r" b="b"/>
              <a:pathLst>
                <a:path w="12919" h="12536" extrusionOk="0">
                  <a:moveTo>
                    <a:pt x="3033" y="0"/>
                  </a:moveTo>
                  <a:cubicBezTo>
                    <a:pt x="2401" y="0"/>
                    <a:pt x="1771" y="108"/>
                    <a:pt x="1216" y="446"/>
                  </a:cubicBezTo>
                  <a:cubicBezTo>
                    <a:pt x="548" y="871"/>
                    <a:pt x="1" y="1570"/>
                    <a:pt x="1" y="2391"/>
                  </a:cubicBezTo>
                  <a:cubicBezTo>
                    <a:pt x="1" y="3364"/>
                    <a:pt x="700" y="4215"/>
                    <a:pt x="1460" y="4823"/>
                  </a:cubicBezTo>
                  <a:cubicBezTo>
                    <a:pt x="2219" y="5431"/>
                    <a:pt x="3071" y="5917"/>
                    <a:pt x="3678" y="6677"/>
                  </a:cubicBezTo>
                  <a:cubicBezTo>
                    <a:pt x="4438" y="7649"/>
                    <a:pt x="4682" y="8987"/>
                    <a:pt x="5289" y="10081"/>
                  </a:cubicBezTo>
                  <a:cubicBezTo>
                    <a:pt x="5897" y="11145"/>
                    <a:pt x="6870" y="11966"/>
                    <a:pt x="8055" y="12300"/>
                  </a:cubicBezTo>
                  <a:cubicBezTo>
                    <a:pt x="8504" y="12432"/>
                    <a:pt x="9096" y="12535"/>
                    <a:pt x="9687" y="12535"/>
                  </a:cubicBezTo>
                  <a:cubicBezTo>
                    <a:pt x="10457" y="12535"/>
                    <a:pt x="11225" y="12360"/>
                    <a:pt x="11673" y="11844"/>
                  </a:cubicBezTo>
                  <a:cubicBezTo>
                    <a:pt x="12554" y="10902"/>
                    <a:pt x="12919" y="9534"/>
                    <a:pt x="12767" y="8227"/>
                  </a:cubicBezTo>
                  <a:cubicBezTo>
                    <a:pt x="12615" y="6950"/>
                    <a:pt x="11946" y="5735"/>
                    <a:pt x="11065" y="4731"/>
                  </a:cubicBezTo>
                  <a:cubicBezTo>
                    <a:pt x="10183" y="3759"/>
                    <a:pt x="9119" y="2938"/>
                    <a:pt x="8055" y="2148"/>
                  </a:cubicBezTo>
                  <a:cubicBezTo>
                    <a:pt x="6688" y="1175"/>
                    <a:pt x="5198" y="203"/>
                    <a:pt x="3526" y="20"/>
                  </a:cubicBezTo>
                  <a:cubicBezTo>
                    <a:pt x="3363" y="8"/>
                    <a:pt x="3198" y="0"/>
                    <a:pt x="3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54"/>
            <p:cNvSpPr/>
            <p:nvPr/>
          </p:nvSpPr>
          <p:spPr>
            <a:xfrm>
              <a:off x="3506971" y="3565617"/>
              <a:ext cx="312571" cy="489572"/>
            </a:xfrm>
            <a:custGeom>
              <a:avLst/>
              <a:gdLst/>
              <a:ahLst/>
              <a:cxnLst/>
              <a:rect l="l" t="t" r="r" b="b"/>
              <a:pathLst>
                <a:path w="8420" h="13188" extrusionOk="0">
                  <a:moveTo>
                    <a:pt x="5372" y="0"/>
                  </a:moveTo>
                  <a:cubicBezTo>
                    <a:pt x="4329" y="0"/>
                    <a:pt x="3276" y="532"/>
                    <a:pt x="2705" y="1435"/>
                  </a:cubicBezTo>
                  <a:cubicBezTo>
                    <a:pt x="2067" y="2408"/>
                    <a:pt x="2006" y="3684"/>
                    <a:pt x="1642" y="4778"/>
                  </a:cubicBezTo>
                  <a:cubicBezTo>
                    <a:pt x="1246" y="5873"/>
                    <a:pt x="487" y="6815"/>
                    <a:pt x="243" y="7940"/>
                  </a:cubicBezTo>
                  <a:cubicBezTo>
                    <a:pt x="0" y="8912"/>
                    <a:pt x="152" y="9946"/>
                    <a:pt x="547" y="10858"/>
                  </a:cubicBezTo>
                  <a:cubicBezTo>
                    <a:pt x="821" y="11496"/>
                    <a:pt x="1338" y="12955"/>
                    <a:pt x="2128" y="13168"/>
                  </a:cubicBezTo>
                  <a:cubicBezTo>
                    <a:pt x="2183" y="13181"/>
                    <a:pt x="2239" y="13188"/>
                    <a:pt x="2294" y="13188"/>
                  </a:cubicBezTo>
                  <a:cubicBezTo>
                    <a:pt x="2603" y="13188"/>
                    <a:pt x="2908" y="12997"/>
                    <a:pt x="3192" y="12894"/>
                  </a:cubicBezTo>
                  <a:cubicBezTo>
                    <a:pt x="3739" y="12712"/>
                    <a:pt x="4225" y="12590"/>
                    <a:pt x="4712" y="12377"/>
                  </a:cubicBezTo>
                  <a:cubicBezTo>
                    <a:pt x="5745" y="11921"/>
                    <a:pt x="6535" y="11010"/>
                    <a:pt x="6900" y="9946"/>
                  </a:cubicBezTo>
                  <a:cubicBezTo>
                    <a:pt x="7265" y="8639"/>
                    <a:pt x="6991" y="7240"/>
                    <a:pt x="7356" y="5964"/>
                  </a:cubicBezTo>
                  <a:cubicBezTo>
                    <a:pt x="7569" y="5052"/>
                    <a:pt x="8146" y="4231"/>
                    <a:pt x="8268" y="3289"/>
                  </a:cubicBezTo>
                  <a:cubicBezTo>
                    <a:pt x="8420" y="1952"/>
                    <a:pt x="7538" y="553"/>
                    <a:pt x="6231" y="128"/>
                  </a:cubicBezTo>
                  <a:cubicBezTo>
                    <a:pt x="5953" y="42"/>
                    <a:pt x="5663" y="0"/>
                    <a:pt x="5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54"/>
            <p:cNvSpPr/>
            <p:nvPr/>
          </p:nvSpPr>
          <p:spPr>
            <a:xfrm>
              <a:off x="3599480" y="4367809"/>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54"/>
            <p:cNvSpPr/>
            <p:nvPr/>
          </p:nvSpPr>
          <p:spPr>
            <a:xfrm>
              <a:off x="3534033" y="4416700"/>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54"/>
            <p:cNvSpPr/>
            <p:nvPr/>
          </p:nvSpPr>
          <p:spPr>
            <a:xfrm>
              <a:off x="3506971" y="3752009"/>
              <a:ext cx="162522" cy="996368"/>
            </a:xfrm>
            <a:custGeom>
              <a:avLst/>
              <a:gdLst/>
              <a:ahLst/>
              <a:cxnLst/>
              <a:rect l="l" t="t" r="r" b="b"/>
              <a:pathLst>
                <a:path w="4378" h="26840" extrusionOk="0">
                  <a:moveTo>
                    <a:pt x="4104" y="1"/>
                  </a:moveTo>
                  <a:cubicBezTo>
                    <a:pt x="0" y="11125"/>
                    <a:pt x="821" y="26688"/>
                    <a:pt x="821" y="26840"/>
                  </a:cubicBezTo>
                  <a:lnTo>
                    <a:pt x="1064" y="26809"/>
                  </a:lnTo>
                  <a:cubicBezTo>
                    <a:pt x="1064" y="26657"/>
                    <a:pt x="304" y="11095"/>
                    <a:pt x="4377" y="92"/>
                  </a:cubicBez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54"/>
            <p:cNvSpPr/>
            <p:nvPr/>
          </p:nvSpPr>
          <p:spPr>
            <a:xfrm>
              <a:off x="3212441" y="3780222"/>
              <a:ext cx="339708" cy="624029"/>
            </a:xfrm>
            <a:custGeom>
              <a:avLst/>
              <a:gdLst/>
              <a:ahLst/>
              <a:cxnLst/>
              <a:rect l="l" t="t" r="r" b="b"/>
              <a:pathLst>
                <a:path w="9151" h="16810" extrusionOk="0">
                  <a:moveTo>
                    <a:pt x="153" y="0"/>
                  </a:moveTo>
                  <a:lnTo>
                    <a:pt x="1" y="244"/>
                  </a:lnTo>
                  <a:cubicBezTo>
                    <a:pt x="8937" y="6110"/>
                    <a:pt x="8846" y="16688"/>
                    <a:pt x="8846" y="16809"/>
                  </a:cubicBezTo>
                  <a:lnTo>
                    <a:pt x="9120" y="16809"/>
                  </a:lnTo>
                  <a:cubicBezTo>
                    <a:pt x="9120" y="16688"/>
                    <a:pt x="9150" y="5958"/>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54"/>
            <p:cNvSpPr/>
            <p:nvPr/>
          </p:nvSpPr>
          <p:spPr>
            <a:xfrm>
              <a:off x="3286946" y="4647924"/>
              <a:ext cx="502156" cy="364506"/>
            </a:xfrm>
            <a:custGeom>
              <a:avLst/>
              <a:gdLst/>
              <a:ahLst/>
              <a:cxnLst/>
              <a:rect l="l" t="t" r="r" b="b"/>
              <a:pathLst>
                <a:path w="13527" h="9819" extrusionOk="0">
                  <a:moveTo>
                    <a:pt x="973" y="1"/>
                  </a:moveTo>
                  <a:cubicBezTo>
                    <a:pt x="973" y="1"/>
                    <a:pt x="0" y="5077"/>
                    <a:pt x="2675" y="9818"/>
                  </a:cubicBezTo>
                  <a:lnTo>
                    <a:pt x="10882" y="9818"/>
                  </a:lnTo>
                  <a:cubicBezTo>
                    <a:pt x="13526" y="5077"/>
                    <a:pt x="12584" y="1"/>
                    <a:pt x="1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54"/>
            <p:cNvSpPr/>
            <p:nvPr/>
          </p:nvSpPr>
          <p:spPr>
            <a:xfrm>
              <a:off x="3295967" y="4647924"/>
              <a:ext cx="487493" cy="76769"/>
            </a:xfrm>
            <a:custGeom>
              <a:avLst/>
              <a:gdLst/>
              <a:ahLst/>
              <a:cxnLst/>
              <a:rect l="l" t="t" r="r" b="b"/>
              <a:pathLst>
                <a:path w="13132" h="2068" extrusionOk="0">
                  <a:moveTo>
                    <a:pt x="152" y="1"/>
                  </a:moveTo>
                  <a:cubicBezTo>
                    <a:pt x="152" y="1"/>
                    <a:pt x="31" y="821"/>
                    <a:pt x="0" y="2068"/>
                  </a:cubicBezTo>
                  <a:lnTo>
                    <a:pt x="13131" y="2068"/>
                  </a:lnTo>
                  <a:cubicBezTo>
                    <a:pt x="13101" y="761"/>
                    <a:pt x="12979"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54"/>
            <p:cNvSpPr/>
            <p:nvPr/>
          </p:nvSpPr>
          <p:spPr>
            <a:xfrm>
              <a:off x="3599480" y="4026584"/>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54"/>
            <p:cNvSpPr/>
            <p:nvPr/>
          </p:nvSpPr>
          <p:spPr>
            <a:xfrm>
              <a:off x="3534033" y="4075475"/>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129"/>
        <p:cNvGrpSpPr/>
        <p:nvPr/>
      </p:nvGrpSpPr>
      <p:grpSpPr>
        <a:xfrm>
          <a:off x="0" y="0"/>
          <a:ext cx="0" cy="0"/>
          <a:chOff x="0" y="0"/>
          <a:chExt cx="0" cy="0"/>
        </a:xfrm>
      </p:grpSpPr>
      <p:sp>
        <p:nvSpPr>
          <p:cNvPr id="1130" name="Google Shape;1130;p55"/>
          <p:cNvSpPr txBox="1">
            <a:spLocks noGrp="1"/>
          </p:cNvSpPr>
          <p:nvPr>
            <p:ph type="title"/>
          </p:nvPr>
        </p:nvSpPr>
        <p:spPr>
          <a:xfrm>
            <a:off x="720000" y="3109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Limitations</a:t>
            </a:r>
            <a:endParaRPr/>
          </a:p>
        </p:txBody>
      </p:sp>
      <p:graphicFrame>
        <p:nvGraphicFramePr>
          <p:cNvPr id="1132" name="Google Shape;1132;p55"/>
          <p:cNvGraphicFramePr/>
          <p:nvPr/>
        </p:nvGraphicFramePr>
        <p:xfrm>
          <a:off x="952500" y="1204875"/>
          <a:ext cx="7239000" cy="2910750"/>
        </p:xfrm>
        <a:graphic>
          <a:graphicData uri="http://schemas.openxmlformats.org/drawingml/2006/table">
            <a:tbl>
              <a:tblPr>
                <a:noFill/>
                <a:tableStyleId>{7B404B73-07F6-4BE0-8BE7-650B42F8B34B}</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sz="1500" b="1">
                          <a:latin typeface="Open Sans"/>
                          <a:ea typeface="Open Sans"/>
                          <a:cs typeface="Open Sans"/>
                          <a:sym typeface="Open Sans"/>
                        </a:rPr>
                        <a:t>Limitations</a:t>
                      </a:r>
                      <a:endParaRPr sz="1500" b="1">
                        <a:latin typeface="Open Sans"/>
                        <a:ea typeface="Open Sans"/>
                        <a:cs typeface="Open Sans"/>
                        <a:sym typeface="Open Sans"/>
                      </a:endParaRPr>
                    </a:p>
                  </a:txBody>
                  <a:tcPr marL="91425" marR="91425" marT="91425" marB="91425">
                    <a:solidFill>
                      <a:schemeClr val="accent1"/>
                    </a:solidFill>
                  </a:tcPr>
                </a:tc>
                <a:tc>
                  <a:txBody>
                    <a:bodyPr/>
                    <a:lstStyle/>
                    <a:p>
                      <a:pPr marL="0" lvl="0" indent="0" algn="ctr" rtl="0">
                        <a:spcBef>
                          <a:spcPts val="0"/>
                        </a:spcBef>
                        <a:spcAft>
                          <a:spcPts val="0"/>
                        </a:spcAft>
                        <a:buNone/>
                      </a:pPr>
                      <a:r>
                        <a:rPr lang="en" sz="1500" b="1">
                          <a:latin typeface="Open Sans"/>
                          <a:ea typeface="Open Sans"/>
                          <a:cs typeface="Open Sans"/>
                          <a:sym typeface="Open Sans"/>
                        </a:rPr>
                        <a:t>Solutions</a:t>
                      </a:r>
                      <a:endParaRPr sz="1500" b="1">
                        <a:latin typeface="Open Sans"/>
                        <a:ea typeface="Open Sans"/>
                        <a:cs typeface="Open Sans"/>
                        <a:sym typeface="Open Sans"/>
                      </a:endParaRPr>
                    </a:p>
                  </a:txBody>
                  <a:tcPr marL="91425" marR="91425" marT="91425" marB="91425">
                    <a:solidFill>
                      <a:schemeClr val="accent1"/>
                    </a:solidFill>
                  </a:tcPr>
                </a:tc>
                <a:extLst>
                  <a:ext uri="{0D108BD9-81ED-4DB2-BD59-A6C34878D82A}">
                    <a16:rowId xmlns:a16="http://schemas.microsoft.com/office/drawing/2014/main" val="10000"/>
                  </a:ext>
                </a:extLst>
              </a:tr>
              <a:tr h="381000">
                <a:tc>
                  <a:txBody>
                    <a:bodyPr/>
                    <a:lstStyle/>
                    <a:p>
                      <a:pPr marL="457200" lvl="0" indent="0" algn="l" rtl="0">
                        <a:spcBef>
                          <a:spcPts val="0"/>
                        </a:spcBef>
                        <a:spcAft>
                          <a:spcPts val="0"/>
                        </a:spcAft>
                        <a:buNone/>
                      </a:pPr>
                      <a:r>
                        <a:rPr lang="en">
                          <a:solidFill>
                            <a:schemeClr val="dk1"/>
                          </a:solidFill>
                          <a:latin typeface="Open Sans"/>
                          <a:ea typeface="Open Sans"/>
                          <a:cs typeface="Open Sans"/>
                          <a:sym typeface="Open Sans"/>
                        </a:rPr>
                        <a:t>The strategy is tested on daily prices, not high-frequency intraday data</a:t>
                      </a:r>
                      <a:endParaRPr/>
                    </a:p>
                  </a:txBody>
                  <a:tcPr marL="91425" marR="91425" marT="91425" marB="91425">
                    <a:solidFill>
                      <a:schemeClr val="accent1"/>
                    </a:solidFill>
                  </a:tcPr>
                </a:tc>
                <a:tc>
                  <a:txBody>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With access to higher-frequency data, the strategy could potentially be even more effective</a:t>
                      </a:r>
                      <a:endParaRPr/>
                    </a:p>
                  </a:txBody>
                  <a:tcPr marL="91425" marR="91425" marT="91425" marB="91425">
                    <a:solidFill>
                      <a:schemeClr val="accent1"/>
                    </a:solidFill>
                  </a:tcPr>
                </a:tc>
                <a:extLst>
                  <a:ext uri="{0D108BD9-81ED-4DB2-BD59-A6C34878D82A}">
                    <a16:rowId xmlns:a16="http://schemas.microsoft.com/office/drawing/2014/main" val="10001"/>
                  </a:ext>
                </a:extLst>
              </a:tr>
              <a:tr h="381000">
                <a:tc>
                  <a:txBody>
                    <a:bodyPr/>
                    <a:lstStyle/>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Regime shifts can break cointegration → cause pairs to stop being mean-reverting</a:t>
                      </a:r>
                      <a:endParaRPr>
                        <a:solidFill>
                          <a:schemeClr val="dk1"/>
                        </a:solidFill>
                        <a:latin typeface="Open Sans"/>
                        <a:ea typeface="Open Sans"/>
                        <a:cs typeface="Open Sans"/>
                        <a:sym typeface="Open Sans"/>
                      </a:endParaRPr>
                    </a:p>
                    <a:p>
                      <a:pPr marL="457200" lvl="0" indent="-317500" algn="l" rtl="0">
                        <a:spcBef>
                          <a:spcPts val="0"/>
                        </a:spcBef>
                        <a:spcAft>
                          <a:spcPts val="0"/>
                        </a:spcAft>
                        <a:buClr>
                          <a:schemeClr val="dk1"/>
                        </a:buClr>
                        <a:buSzPts val="1400"/>
                        <a:buFont typeface="Open Sans"/>
                        <a:buChar char="●"/>
                      </a:pPr>
                      <a:r>
                        <a:rPr lang="en">
                          <a:solidFill>
                            <a:schemeClr val="dk1"/>
                          </a:solidFill>
                          <a:latin typeface="Open Sans"/>
                          <a:ea typeface="Open Sans"/>
                          <a:cs typeface="Open Sans"/>
                          <a:sym typeface="Open Sans"/>
                        </a:rPr>
                        <a:t>We tested for pairs that were cointegrated over a one-year period, but this increases the risk of unstable pairs</a:t>
                      </a:r>
                      <a:endParaRPr>
                        <a:solidFill>
                          <a:schemeClr val="dk1"/>
                        </a:solidFill>
                        <a:latin typeface="Open Sans"/>
                        <a:ea typeface="Open Sans"/>
                        <a:cs typeface="Open Sans"/>
                        <a:sym typeface="Open Sans"/>
                      </a:endParaRPr>
                    </a:p>
                  </a:txBody>
                  <a:tcPr marL="91425" marR="91425" marT="91425" marB="91425">
                    <a:solidFill>
                      <a:schemeClr val="accent1"/>
                    </a:solidFill>
                  </a:tcPr>
                </a:tc>
                <a:tc>
                  <a:txBody>
                    <a:bodyPr/>
                    <a:lstStyle/>
                    <a:p>
                      <a:pPr marL="0" lvl="0" indent="0" algn="l" rtl="0">
                        <a:spcBef>
                          <a:spcPts val="0"/>
                        </a:spcBef>
                        <a:spcAft>
                          <a:spcPts val="0"/>
                        </a:spcAft>
                        <a:buNone/>
                      </a:pPr>
                      <a:r>
                        <a:rPr lang="en">
                          <a:solidFill>
                            <a:schemeClr val="dk1"/>
                          </a:solidFill>
                          <a:latin typeface="Open Sans"/>
                          <a:ea typeface="Open Sans"/>
                          <a:cs typeface="Open Sans"/>
                          <a:sym typeface="Open Sans"/>
                        </a:rPr>
                        <a:t>Using multi-year cointegrated pairs would give more reliable results</a:t>
                      </a:r>
                      <a:endParaRPr/>
                    </a:p>
                  </a:txBody>
                  <a:tcPr marL="91425" marR="91425" marT="91425" marB="91425">
                    <a:solidFill>
                      <a:schemeClr val="accent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136"/>
        <p:cNvGrpSpPr/>
        <p:nvPr/>
      </p:nvGrpSpPr>
      <p:grpSpPr>
        <a:xfrm>
          <a:off x="0" y="0"/>
          <a:ext cx="0" cy="0"/>
          <a:chOff x="0" y="0"/>
          <a:chExt cx="0" cy="0"/>
        </a:xfrm>
      </p:grpSpPr>
      <p:sp>
        <p:nvSpPr>
          <p:cNvPr id="1137" name="Google Shape;1137;p5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References</a:t>
            </a:r>
            <a:endParaRPr/>
          </a:p>
        </p:txBody>
      </p:sp>
      <p:sp>
        <p:nvSpPr>
          <p:cNvPr id="1138" name="Google Shape;1138;p56"/>
          <p:cNvSpPr txBox="1">
            <a:spLocks noGrp="1"/>
          </p:cNvSpPr>
          <p:nvPr>
            <p:ph type="subTitle" idx="1"/>
          </p:nvPr>
        </p:nvSpPr>
        <p:spPr>
          <a:xfrm>
            <a:off x="929597" y="1224071"/>
            <a:ext cx="6783600" cy="2419500"/>
          </a:xfrm>
          <a:prstGeom prst="rect">
            <a:avLst/>
          </a:prstGeom>
        </p:spPr>
        <p:txBody>
          <a:bodyPr spcFirstLastPara="1" wrap="square" lIns="91425" tIns="91425" rIns="91425" bIns="91425" anchor="t" anchorCtr="0">
            <a:noAutofit/>
          </a:bodyPr>
          <a:lstStyle/>
          <a:p>
            <a:pPr marL="0" lvl="0" indent="-457200" algn="l" rtl="0">
              <a:lnSpc>
                <a:spcPct val="200000"/>
              </a:lnSpc>
              <a:spcBef>
                <a:spcPts val="0"/>
              </a:spcBef>
              <a:spcAft>
                <a:spcPts val="0"/>
              </a:spcAft>
              <a:buNone/>
            </a:pPr>
            <a:r>
              <a:rPr lang="en" sz="800">
                <a:solidFill>
                  <a:srgbClr val="000000"/>
                </a:solidFill>
                <a:latin typeface="Times New Roman"/>
                <a:ea typeface="Times New Roman"/>
                <a:cs typeface="Times New Roman"/>
                <a:sym typeface="Times New Roman"/>
              </a:rPr>
              <a:t>Krauss, C., Do, X. A., &amp; Huck, N. (2016). Deep neural networks, gradient-boosted trees, random forests: Statistical arbitrage on the S&amp;P 500. In Friedrich-Alexander University Erlangen-Nuremberg, Institute for Economics, </a:t>
            </a:r>
            <a:r>
              <a:rPr lang="en" sz="800" i="1">
                <a:solidFill>
                  <a:srgbClr val="000000"/>
                </a:solidFill>
                <a:latin typeface="Times New Roman"/>
                <a:ea typeface="Times New Roman"/>
                <a:cs typeface="Times New Roman"/>
                <a:sym typeface="Times New Roman"/>
              </a:rPr>
              <a:t>FAU Discussion Papers in Economics</a:t>
            </a:r>
            <a:r>
              <a:rPr lang="en" sz="800">
                <a:solidFill>
                  <a:srgbClr val="000000"/>
                </a:solidFill>
                <a:latin typeface="Times New Roman"/>
                <a:ea typeface="Times New Roman"/>
                <a:cs typeface="Times New Roman"/>
                <a:sym typeface="Times New Roman"/>
              </a:rPr>
              <a:t> (No. 03/2016). Friedrich-Alexander-Universität Erlangen-Nürnberg, Institute for Economics. https://www.econstor.eu/bitstream/10419/130166/1/856307327.pdf?ref=https://githubhelp.com</a:t>
            </a:r>
            <a:endParaRPr sz="800">
              <a:solidFill>
                <a:srgbClr val="000000"/>
              </a:solidFill>
              <a:latin typeface="Times New Roman"/>
              <a:ea typeface="Times New Roman"/>
              <a:cs typeface="Times New Roman"/>
              <a:sym typeface="Times New Roman"/>
            </a:endParaRPr>
          </a:p>
          <a:p>
            <a:pPr marL="0" lvl="0" indent="-457200" algn="l" rtl="0">
              <a:lnSpc>
                <a:spcPct val="200000"/>
              </a:lnSpc>
              <a:spcBef>
                <a:spcPts val="0"/>
              </a:spcBef>
              <a:spcAft>
                <a:spcPts val="0"/>
              </a:spcAft>
              <a:buNone/>
            </a:pPr>
            <a:r>
              <a:rPr lang="en" sz="800">
                <a:solidFill>
                  <a:srgbClr val="000000"/>
                </a:solidFill>
                <a:latin typeface="Times New Roman"/>
                <a:ea typeface="Times New Roman"/>
                <a:cs typeface="Times New Roman"/>
                <a:sym typeface="Times New Roman"/>
              </a:rPr>
              <a:t>Jirapongpan, R., &amp; Phumchusri, N. (2020). Prediction of the profitability of pairs trading strategy using machine learning. </a:t>
            </a:r>
            <a:r>
              <a:rPr lang="en" sz="800" i="1">
                <a:solidFill>
                  <a:srgbClr val="000000"/>
                </a:solidFill>
                <a:latin typeface="Times New Roman"/>
                <a:ea typeface="Times New Roman"/>
                <a:cs typeface="Times New Roman"/>
                <a:sym typeface="Times New Roman"/>
              </a:rPr>
              <a:t>2019 IEEE 6th International Conference on Industrial Engineering and Applications (ICIEA)</a:t>
            </a:r>
            <a:r>
              <a:rPr lang="en" sz="800">
                <a:solidFill>
                  <a:srgbClr val="000000"/>
                </a:solidFill>
                <a:latin typeface="Times New Roman"/>
                <a:ea typeface="Times New Roman"/>
                <a:cs typeface="Times New Roman"/>
                <a:sym typeface="Times New Roman"/>
              </a:rPr>
              <a:t>, 1025–1030. https://doi.org/10.1109/iciea49774.2020.9102013</a:t>
            </a:r>
            <a:endParaRPr sz="800">
              <a:solidFill>
                <a:srgbClr val="000000"/>
              </a:solidFill>
              <a:latin typeface="Times New Roman"/>
              <a:ea typeface="Times New Roman"/>
              <a:cs typeface="Times New Roman"/>
              <a:sym typeface="Times New Roman"/>
            </a:endParaRPr>
          </a:p>
          <a:p>
            <a:pPr marL="0" lvl="0" indent="-457200" algn="l" rtl="0">
              <a:lnSpc>
                <a:spcPct val="200000"/>
              </a:lnSpc>
              <a:spcBef>
                <a:spcPts val="0"/>
              </a:spcBef>
              <a:spcAft>
                <a:spcPts val="0"/>
              </a:spcAft>
              <a:buNone/>
            </a:pPr>
            <a:r>
              <a:rPr lang="en" sz="800">
                <a:solidFill>
                  <a:srgbClr val="000000"/>
                </a:solidFill>
                <a:latin typeface="Times New Roman"/>
                <a:ea typeface="Times New Roman"/>
                <a:cs typeface="Times New Roman"/>
                <a:sym typeface="Times New Roman"/>
              </a:rPr>
              <a:t>Figueira, M., &amp; Horta, N. (2022). Machine Learning-Based Pairs Trading Strategy with Multivariate. </a:t>
            </a:r>
            <a:r>
              <a:rPr lang="en" sz="800" i="1">
                <a:solidFill>
                  <a:srgbClr val="000000"/>
                </a:solidFill>
                <a:latin typeface="Times New Roman"/>
                <a:ea typeface="Times New Roman"/>
                <a:cs typeface="Times New Roman"/>
                <a:sym typeface="Times New Roman"/>
              </a:rPr>
              <a:t>SSRN Electronic Journal</a:t>
            </a:r>
            <a:r>
              <a:rPr lang="en" sz="800">
                <a:solidFill>
                  <a:srgbClr val="000000"/>
                </a:solidFill>
                <a:latin typeface="Times New Roman"/>
                <a:ea typeface="Times New Roman"/>
                <a:cs typeface="Times New Roman"/>
                <a:sym typeface="Times New Roman"/>
              </a:rPr>
              <a:t>. https://doi.org/10.2139/ssrn.4295303</a:t>
            </a:r>
            <a:endParaRPr sz="800">
              <a:solidFill>
                <a:srgbClr val="000000"/>
              </a:solidFill>
              <a:latin typeface="Times New Roman"/>
              <a:ea typeface="Times New Roman"/>
              <a:cs typeface="Times New Roman"/>
              <a:sym typeface="Times New Roman"/>
            </a:endParaRPr>
          </a:p>
          <a:p>
            <a:pPr marL="0" lvl="0" indent="0" algn="l" rtl="0">
              <a:spcBef>
                <a:spcPts val="0"/>
              </a:spcBef>
              <a:spcAft>
                <a:spcPts val="0"/>
              </a:spcAft>
              <a:buNone/>
            </a:pPr>
            <a:endParaRPr sz="800">
              <a:solidFill>
                <a:srgbClr val="000000"/>
              </a:solidFill>
              <a:latin typeface="Arial"/>
              <a:ea typeface="Arial"/>
              <a:cs typeface="Arial"/>
              <a:sym typeface="Arial"/>
            </a:endParaRPr>
          </a:p>
          <a:p>
            <a:pPr marL="0" lvl="0" indent="0" algn="ctr" rtl="0">
              <a:spcBef>
                <a:spcPts val="0"/>
              </a:spcBef>
              <a:spcAft>
                <a:spcPts val="0"/>
              </a:spcAft>
              <a:buNone/>
            </a:pP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Implementing Machine Learning</a:t>
            </a:r>
            <a:endParaRPr/>
          </a:p>
        </p:txBody>
      </p:sp>
      <p:sp>
        <p:nvSpPr>
          <p:cNvPr id="281" name="Google Shape;281;p24"/>
          <p:cNvSpPr txBox="1">
            <a:spLocks noGrp="1"/>
          </p:cNvSpPr>
          <p:nvPr>
            <p:ph type="subTitle" idx="1"/>
          </p:nvPr>
        </p:nvSpPr>
        <p:spPr>
          <a:xfrm>
            <a:off x="713225" y="1817825"/>
            <a:ext cx="8166600" cy="676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Streamlines and enhances the process of identifying optimal cointegrated pairs using a custom objective function</a:t>
            </a:r>
            <a:endParaRPr sz="1600"/>
          </a:p>
        </p:txBody>
      </p:sp>
      <p:sp>
        <p:nvSpPr>
          <p:cNvPr id="282" name="Google Shape;282;p24"/>
          <p:cNvSpPr txBox="1">
            <a:spLocks noGrp="1"/>
          </p:cNvSpPr>
          <p:nvPr>
            <p:ph type="subTitle" idx="4"/>
          </p:nvPr>
        </p:nvSpPr>
        <p:spPr>
          <a:xfrm>
            <a:off x="713225" y="1425675"/>
            <a:ext cx="61941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Bayesian Optimisation</a:t>
            </a:r>
            <a:endParaRPr/>
          </a:p>
        </p:txBody>
      </p:sp>
      <p:sp>
        <p:nvSpPr>
          <p:cNvPr id="283" name="Google Shape;283;p24"/>
          <p:cNvSpPr txBox="1">
            <a:spLocks noGrp="1"/>
          </p:cNvSpPr>
          <p:nvPr>
            <p:ph type="subTitle" idx="1"/>
          </p:nvPr>
        </p:nvSpPr>
        <p:spPr>
          <a:xfrm>
            <a:off x="771675" y="3015350"/>
            <a:ext cx="6346800" cy="676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Predicts future spread values to improve the accuracy of trade signal generation</a:t>
            </a:r>
            <a:endParaRPr sz="1600"/>
          </a:p>
        </p:txBody>
      </p:sp>
      <p:sp>
        <p:nvSpPr>
          <p:cNvPr id="284" name="Google Shape;284;p24"/>
          <p:cNvSpPr txBox="1">
            <a:spLocks noGrp="1"/>
          </p:cNvSpPr>
          <p:nvPr>
            <p:ph type="subTitle" idx="4"/>
          </p:nvPr>
        </p:nvSpPr>
        <p:spPr>
          <a:xfrm>
            <a:off x="771675" y="2623200"/>
            <a:ext cx="61941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XGBoost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25"/>
          <p:cNvSpPr txBox="1">
            <a:spLocks noGrp="1"/>
          </p:cNvSpPr>
          <p:nvPr>
            <p:ph type="title"/>
          </p:nvPr>
        </p:nvSpPr>
        <p:spPr>
          <a:xfrm>
            <a:off x="713225" y="2205450"/>
            <a:ext cx="4593900" cy="2329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500"/>
              <a:t>Finding Cointegrated Pairs</a:t>
            </a:r>
            <a:endParaRPr sz="4500"/>
          </a:p>
        </p:txBody>
      </p:sp>
      <p:sp>
        <p:nvSpPr>
          <p:cNvPr id="291" name="Google Shape;291;p25"/>
          <p:cNvSpPr txBox="1">
            <a:spLocks noGrp="1"/>
          </p:cNvSpPr>
          <p:nvPr>
            <p:ph type="title" idx="2"/>
          </p:nvPr>
        </p:nvSpPr>
        <p:spPr>
          <a:xfrm>
            <a:off x="2143585" y="1287450"/>
            <a:ext cx="14154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grpSp>
        <p:nvGrpSpPr>
          <p:cNvPr id="292" name="Google Shape;292;p25"/>
          <p:cNvGrpSpPr/>
          <p:nvPr/>
        </p:nvGrpSpPr>
        <p:grpSpPr>
          <a:xfrm>
            <a:off x="5441075" y="539500"/>
            <a:ext cx="2660400" cy="2837700"/>
            <a:chOff x="5441075" y="539500"/>
            <a:chExt cx="2660400" cy="2837700"/>
          </a:xfrm>
        </p:grpSpPr>
        <p:sp>
          <p:nvSpPr>
            <p:cNvPr id="293" name="Google Shape;293;p25"/>
            <p:cNvSpPr/>
            <p:nvPr/>
          </p:nvSpPr>
          <p:spPr>
            <a:xfrm>
              <a:off x="5441075" y="539500"/>
              <a:ext cx="2660400" cy="2837700"/>
            </a:xfrm>
            <a:prstGeom prst="roundRect">
              <a:avLst>
                <a:gd name="adj" fmla="val 16667"/>
              </a:avLst>
            </a:prstGeom>
            <a:solidFill>
              <a:schemeClr val="accent1"/>
            </a:solidFill>
            <a:ln w="1905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5"/>
            <p:cNvSpPr/>
            <p:nvPr/>
          </p:nvSpPr>
          <p:spPr>
            <a:xfrm>
              <a:off x="7764486" y="844975"/>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5"/>
            <p:cNvSpPr/>
            <p:nvPr/>
          </p:nvSpPr>
          <p:spPr>
            <a:xfrm>
              <a:off x="7732219" y="1006278"/>
              <a:ext cx="72841" cy="238811"/>
            </a:xfrm>
            <a:custGeom>
              <a:avLst/>
              <a:gdLst/>
              <a:ahLst/>
              <a:cxnLst/>
              <a:rect l="l" t="t" r="r" b="b"/>
              <a:pathLst>
                <a:path w="2402" h="7965" extrusionOk="0">
                  <a:moveTo>
                    <a:pt x="0" y="1"/>
                  </a:moveTo>
                  <a:lnTo>
                    <a:pt x="0" y="7964"/>
                  </a:lnTo>
                  <a:lnTo>
                    <a:pt x="2402" y="7964"/>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5"/>
            <p:cNvSpPr/>
            <p:nvPr/>
          </p:nvSpPr>
          <p:spPr>
            <a:xfrm>
              <a:off x="7647395" y="932462"/>
              <a:ext cx="9249" cy="522235"/>
            </a:xfrm>
            <a:custGeom>
              <a:avLst/>
              <a:gdLst/>
              <a:ahLst/>
              <a:cxnLst/>
              <a:rect l="l" t="t" r="r" b="b"/>
              <a:pathLst>
                <a:path w="305" h="17418" extrusionOk="0">
                  <a:moveTo>
                    <a:pt x="1" y="1"/>
                  </a:moveTo>
                  <a:lnTo>
                    <a:pt x="1" y="17417"/>
                  </a:lnTo>
                  <a:lnTo>
                    <a:pt x="305" y="1741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5"/>
            <p:cNvSpPr/>
            <p:nvPr/>
          </p:nvSpPr>
          <p:spPr>
            <a:xfrm>
              <a:off x="7614218" y="1176695"/>
              <a:ext cx="72841" cy="156778"/>
            </a:xfrm>
            <a:custGeom>
              <a:avLst/>
              <a:gdLst/>
              <a:ahLst/>
              <a:cxnLst/>
              <a:rect l="l" t="t" r="r" b="b"/>
              <a:pathLst>
                <a:path w="2402" h="5229" extrusionOk="0">
                  <a:moveTo>
                    <a:pt x="1" y="1"/>
                  </a:moveTo>
                  <a:lnTo>
                    <a:pt x="1" y="5229"/>
                  </a:lnTo>
                  <a:lnTo>
                    <a:pt x="2402" y="5229"/>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5"/>
            <p:cNvSpPr/>
            <p:nvPr/>
          </p:nvSpPr>
          <p:spPr>
            <a:xfrm>
              <a:off x="7529425" y="979864"/>
              <a:ext cx="9249" cy="521306"/>
            </a:xfrm>
            <a:custGeom>
              <a:avLst/>
              <a:gdLst/>
              <a:ahLst/>
              <a:cxnLst/>
              <a:rect l="l" t="t" r="r" b="b"/>
              <a:pathLst>
                <a:path w="305" h="17387" extrusionOk="0">
                  <a:moveTo>
                    <a:pt x="0" y="0"/>
                  </a:moveTo>
                  <a:lnTo>
                    <a:pt x="0" y="17387"/>
                  </a:lnTo>
                  <a:lnTo>
                    <a:pt x="304" y="17387"/>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5"/>
            <p:cNvSpPr/>
            <p:nvPr/>
          </p:nvSpPr>
          <p:spPr>
            <a:xfrm>
              <a:off x="7497158" y="1245054"/>
              <a:ext cx="72841" cy="245167"/>
            </a:xfrm>
            <a:custGeom>
              <a:avLst/>
              <a:gdLst/>
              <a:ahLst/>
              <a:cxnLst/>
              <a:rect l="l" t="t" r="r" b="b"/>
              <a:pathLst>
                <a:path w="2402" h="8177" extrusionOk="0">
                  <a:moveTo>
                    <a:pt x="0" y="0"/>
                  </a:moveTo>
                  <a:lnTo>
                    <a:pt x="0" y="8177"/>
                  </a:lnTo>
                  <a:lnTo>
                    <a:pt x="2402" y="8177"/>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5"/>
            <p:cNvSpPr/>
            <p:nvPr/>
          </p:nvSpPr>
          <p:spPr>
            <a:xfrm>
              <a:off x="7412365" y="953420"/>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5"/>
            <p:cNvSpPr/>
            <p:nvPr/>
          </p:nvSpPr>
          <p:spPr>
            <a:xfrm>
              <a:off x="7381007" y="1029064"/>
              <a:ext cx="71931" cy="323571"/>
            </a:xfrm>
            <a:custGeom>
              <a:avLst/>
              <a:gdLst/>
              <a:ahLst/>
              <a:cxnLst/>
              <a:rect l="l" t="t" r="r" b="b"/>
              <a:pathLst>
                <a:path w="2372" h="10792" extrusionOk="0">
                  <a:moveTo>
                    <a:pt x="1" y="1"/>
                  </a:moveTo>
                  <a:lnTo>
                    <a:pt x="1" y="10791"/>
                  </a:lnTo>
                  <a:lnTo>
                    <a:pt x="2371" y="10791"/>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5"/>
            <p:cNvSpPr/>
            <p:nvPr/>
          </p:nvSpPr>
          <p:spPr>
            <a:xfrm>
              <a:off x="7294365" y="1132052"/>
              <a:ext cx="9249" cy="391901"/>
            </a:xfrm>
            <a:custGeom>
              <a:avLst/>
              <a:gdLst/>
              <a:ahLst/>
              <a:cxnLst/>
              <a:rect l="l" t="t" r="r" b="b"/>
              <a:pathLst>
                <a:path w="305" h="13071" extrusionOk="0">
                  <a:moveTo>
                    <a:pt x="0" y="0"/>
                  </a:moveTo>
                  <a:lnTo>
                    <a:pt x="0" y="13071"/>
                  </a:lnTo>
                  <a:lnTo>
                    <a:pt x="304" y="1307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5"/>
            <p:cNvSpPr/>
            <p:nvPr/>
          </p:nvSpPr>
          <p:spPr>
            <a:xfrm>
              <a:off x="7263007" y="1232282"/>
              <a:ext cx="72871" cy="173209"/>
            </a:xfrm>
            <a:custGeom>
              <a:avLst/>
              <a:gdLst/>
              <a:ahLst/>
              <a:cxnLst/>
              <a:rect l="l" t="t" r="r" b="b"/>
              <a:pathLst>
                <a:path w="2403" h="5777" extrusionOk="0">
                  <a:moveTo>
                    <a:pt x="1" y="1"/>
                  </a:moveTo>
                  <a:lnTo>
                    <a:pt x="1" y="5776"/>
                  </a:lnTo>
                  <a:lnTo>
                    <a:pt x="2402" y="5776"/>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5"/>
            <p:cNvSpPr/>
            <p:nvPr/>
          </p:nvSpPr>
          <p:spPr>
            <a:xfrm>
              <a:off x="7178214" y="1187638"/>
              <a:ext cx="9249" cy="466648"/>
            </a:xfrm>
            <a:custGeom>
              <a:avLst/>
              <a:gdLst/>
              <a:ahLst/>
              <a:cxnLst/>
              <a:rect l="l" t="t" r="r" b="b"/>
              <a:pathLst>
                <a:path w="305" h="15564" extrusionOk="0">
                  <a:moveTo>
                    <a:pt x="1" y="1"/>
                  </a:moveTo>
                  <a:lnTo>
                    <a:pt x="1" y="15563"/>
                  </a:lnTo>
                  <a:lnTo>
                    <a:pt x="305" y="15563"/>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5"/>
            <p:cNvSpPr/>
            <p:nvPr/>
          </p:nvSpPr>
          <p:spPr>
            <a:xfrm>
              <a:off x="7145947" y="1310654"/>
              <a:ext cx="71931" cy="277098"/>
            </a:xfrm>
            <a:custGeom>
              <a:avLst/>
              <a:gdLst/>
              <a:ahLst/>
              <a:cxnLst/>
              <a:rect l="l" t="t" r="r" b="b"/>
              <a:pathLst>
                <a:path w="2372" h="9242" extrusionOk="0">
                  <a:moveTo>
                    <a:pt x="1" y="1"/>
                  </a:moveTo>
                  <a:lnTo>
                    <a:pt x="1" y="9241"/>
                  </a:lnTo>
                  <a:lnTo>
                    <a:pt x="2372" y="9241"/>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5"/>
            <p:cNvSpPr/>
            <p:nvPr/>
          </p:nvSpPr>
          <p:spPr>
            <a:xfrm>
              <a:off x="7060214" y="1105608"/>
              <a:ext cx="9249" cy="405573"/>
            </a:xfrm>
            <a:custGeom>
              <a:avLst/>
              <a:gdLst/>
              <a:ahLst/>
              <a:cxnLst/>
              <a:rect l="l" t="t" r="r" b="b"/>
              <a:pathLst>
                <a:path w="305" h="13527" extrusionOk="0">
                  <a:moveTo>
                    <a:pt x="1" y="1"/>
                  </a:moveTo>
                  <a:lnTo>
                    <a:pt x="1" y="13527"/>
                  </a:lnTo>
                  <a:lnTo>
                    <a:pt x="305" y="13527"/>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a:off x="7027977" y="1200411"/>
              <a:ext cx="72841" cy="229666"/>
            </a:xfrm>
            <a:custGeom>
              <a:avLst/>
              <a:gdLst/>
              <a:ahLst/>
              <a:cxnLst/>
              <a:rect l="l" t="t" r="r" b="b"/>
              <a:pathLst>
                <a:path w="2402" h="7660" extrusionOk="0">
                  <a:moveTo>
                    <a:pt x="0" y="0"/>
                  </a:moveTo>
                  <a:lnTo>
                    <a:pt x="0" y="7660"/>
                  </a:lnTo>
                  <a:lnTo>
                    <a:pt x="2401" y="766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5"/>
            <p:cNvSpPr/>
            <p:nvPr/>
          </p:nvSpPr>
          <p:spPr>
            <a:xfrm>
              <a:off x="6943153" y="942506"/>
              <a:ext cx="9249" cy="486676"/>
            </a:xfrm>
            <a:custGeom>
              <a:avLst/>
              <a:gdLst/>
              <a:ahLst/>
              <a:cxnLst/>
              <a:rect l="l" t="t" r="r" b="b"/>
              <a:pathLst>
                <a:path w="305" h="16232" extrusionOk="0">
                  <a:moveTo>
                    <a:pt x="1" y="0"/>
                  </a:moveTo>
                  <a:lnTo>
                    <a:pt x="1" y="16231"/>
                  </a:lnTo>
                  <a:lnTo>
                    <a:pt x="305" y="16231"/>
                  </a:lnTo>
                  <a:lnTo>
                    <a:pt x="3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5"/>
            <p:cNvSpPr/>
            <p:nvPr/>
          </p:nvSpPr>
          <p:spPr>
            <a:xfrm>
              <a:off x="6910886" y="1037279"/>
              <a:ext cx="72871" cy="305312"/>
            </a:xfrm>
            <a:custGeom>
              <a:avLst/>
              <a:gdLst/>
              <a:ahLst/>
              <a:cxnLst/>
              <a:rect l="l" t="t" r="r" b="b"/>
              <a:pathLst>
                <a:path w="2403" h="10183" extrusionOk="0">
                  <a:moveTo>
                    <a:pt x="1" y="0"/>
                  </a:moveTo>
                  <a:lnTo>
                    <a:pt x="1" y="10183"/>
                  </a:lnTo>
                  <a:lnTo>
                    <a:pt x="2402" y="10183"/>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5"/>
            <p:cNvSpPr/>
            <p:nvPr/>
          </p:nvSpPr>
          <p:spPr>
            <a:xfrm>
              <a:off x="6825183" y="1173067"/>
              <a:ext cx="9219" cy="386414"/>
            </a:xfrm>
            <a:custGeom>
              <a:avLst/>
              <a:gdLst/>
              <a:ahLst/>
              <a:cxnLst/>
              <a:rect l="l" t="t" r="r" b="b"/>
              <a:pathLst>
                <a:path w="304" h="12888" extrusionOk="0">
                  <a:moveTo>
                    <a:pt x="0" y="0"/>
                  </a:moveTo>
                  <a:lnTo>
                    <a:pt x="0" y="12888"/>
                  </a:lnTo>
                  <a:lnTo>
                    <a:pt x="304" y="12888"/>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5"/>
            <p:cNvSpPr/>
            <p:nvPr/>
          </p:nvSpPr>
          <p:spPr>
            <a:xfrm>
              <a:off x="6792916" y="1265112"/>
              <a:ext cx="72841" cy="186851"/>
            </a:xfrm>
            <a:custGeom>
              <a:avLst/>
              <a:gdLst/>
              <a:ahLst/>
              <a:cxnLst/>
              <a:rect l="l" t="t" r="r" b="b"/>
              <a:pathLst>
                <a:path w="2402" h="6232" extrusionOk="0">
                  <a:moveTo>
                    <a:pt x="0" y="0"/>
                  </a:moveTo>
                  <a:lnTo>
                    <a:pt x="0" y="6231"/>
                  </a:lnTo>
                  <a:lnTo>
                    <a:pt x="2401" y="6231"/>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5"/>
            <p:cNvSpPr/>
            <p:nvPr/>
          </p:nvSpPr>
          <p:spPr>
            <a:xfrm>
              <a:off x="6708093" y="1330712"/>
              <a:ext cx="9249" cy="387344"/>
            </a:xfrm>
            <a:custGeom>
              <a:avLst/>
              <a:gdLst/>
              <a:ahLst/>
              <a:cxnLst/>
              <a:rect l="l" t="t" r="r" b="b"/>
              <a:pathLst>
                <a:path w="305" h="12919" extrusionOk="0">
                  <a:moveTo>
                    <a:pt x="1" y="1"/>
                  </a:moveTo>
                  <a:lnTo>
                    <a:pt x="1" y="12919"/>
                  </a:lnTo>
                  <a:lnTo>
                    <a:pt x="305" y="1291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5"/>
            <p:cNvSpPr/>
            <p:nvPr/>
          </p:nvSpPr>
          <p:spPr>
            <a:xfrm>
              <a:off x="6676765" y="1452828"/>
              <a:ext cx="72841" cy="143106"/>
            </a:xfrm>
            <a:custGeom>
              <a:avLst/>
              <a:gdLst/>
              <a:ahLst/>
              <a:cxnLst/>
              <a:rect l="l" t="t" r="r" b="b"/>
              <a:pathLst>
                <a:path w="2402" h="4773" extrusionOk="0">
                  <a:moveTo>
                    <a:pt x="0" y="1"/>
                  </a:moveTo>
                  <a:lnTo>
                    <a:pt x="0" y="4773"/>
                  </a:lnTo>
                  <a:lnTo>
                    <a:pt x="2402" y="4773"/>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5"/>
            <p:cNvSpPr/>
            <p:nvPr/>
          </p:nvSpPr>
          <p:spPr>
            <a:xfrm>
              <a:off x="6590122" y="1230483"/>
              <a:ext cx="9249" cy="394630"/>
            </a:xfrm>
            <a:custGeom>
              <a:avLst/>
              <a:gdLst/>
              <a:ahLst/>
              <a:cxnLst/>
              <a:rect l="l" t="t" r="r" b="b"/>
              <a:pathLst>
                <a:path w="305" h="13162" extrusionOk="0">
                  <a:moveTo>
                    <a:pt x="0" y="0"/>
                  </a:moveTo>
                  <a:lnTo>
                    <a:pt x="0" y="13161"/>
                  </a:lnTo>
                  <a:lnTo>
                    <a:pt x="304" y="1316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5"/>
            <p:cNvSpPr/>
            <p:nvPr/>
          </p:nvSpPr>
          <p:spPr>
            <a:xfrm>
              <a:off x="6559705" y="1353498"/>
              <a:ext cx="71901" cy="148593"/>
            </a:xfrm>
            <a:custGeom>
              <a:avLst/>
              <a:gdLst/>
              <a:ahLst/>
              <a:cxnLst/>
              <a:rect l="l" t="t" r="r" b="b"/>
              <a:pathLst>
                <a:path w="2371" h="4956" extrusionOk="0">
                  <a:moveTo>
                    <a:pt x="0" y="1"/>
                  </a:moveTo>
                  <a:lnTo>
                    <a:pt x="0" y="4955"/>
                  </a:lnTo>
                  <a:lnTo>
                    <a:pt x="2371" y="495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5"/>
            <p:cNvSpPr/>
            <p:nvPr/>
          </p:nvSpPr>
          <p:spPr>
            <a:xfrm>
              <a:off x="6473032" y="1330712"/>
              <a:ext cx="9249" cy="479390"/>
            </a:xfrm>
            <a:custGeom>
              <a:avLst/>
              <a:gdLst/>
              <a:ahLst/>
              <a:cxnLst/>
              <a:rect l="l" t="t" r="r" b="b"/>
              <a:pathLst>
                <a:path w="305" h="15989" extrusionOk="0">
                  <a:moveTo>
                    <a:pt x="1" y="1"/>
                  </a:moveTo>
                  <a:lnTo>
                    <a:pt x="1" y="15989"/>
                  </a:lnTo>
                  <a:lnTo>
                    <a:pt x="305" y="15989"/>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5"/>
            <p:cNvSpPr/>
            <p:nvPr/>
          </p:nvSpPr>
          <p:spPr>
            <a:xfrm>
              <a:off x="6441705" y="1452828"/>
              <a:ext cx="72841" cy="277068"/>
            </a:xfrm>
            <a:custGeom>
              <a:avLst/>
              <a:gdLst/>
              <a:ahLst/>
              <a:cxnLst/>
              <a:rect l="l" t="t" r="r" b="b"/>
              <a:pathLst>
                <a:path w="2402" h="9241" extrusionOk="0">
                  <a:moveTo>
                    <a:pt x="0" y="1"/>
                  </a:moveTo>
                  <a:lnTo>
                    <a:pt x="0" y="9241"/>
                  </a:lnTo>
                  <a:lnTo>
                    <a:pt x="2402" y="9241"/>
                  </a:lnTo>
                  <a:lnTo>
                    <a:pt x="240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5"/>
            <p:cNvSpPr/>
            <p:nvPr/>
          </p:nvSpPr>
          <p:spPr>
            <a:xfrm>
              <a:off x="6355971" y="1330712"/>
              <a:ext cx="9249" cy="332686"/>
            </a:xfrm>
            <a:custGeom>
              <a:avLst/>
              <a:gdLst/>
              <a:ahLst/>
              <a:cxnLst/>
              <a:rect l="l" t="t" r="r" b="b"/>
              <a:pathLst>
                <a:path w="305" h="11096" extrusionOk="0">
                  <a:moveTo>
                    <a:pt x="1" y="1"/>
                  </a:moveTo>
                  <a:lnTo>
                    <a:pt x="1" y="11095"/>
                  </a:lnTo>
                  <a:lnTo>
                    <a:pt x="305" y="11095"/>
                  </a:lnTo>
                  <a:lnTo>
                    <a:pt x="3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5"/>
            <p:cNvSpPr/>
            <p:nvPr/>
          </p:nvSpPr>
          <p:spPr>
            <a:xfrm>
              <a:off x="6324644" y="1452828"/>
              <a:ext cx="71901" cy="135821"/>
            </a:xfrm>
            <a:custGeom>
              <a:avLst/>
              <a:gdLst/>
              <a:ahLst/>
              <a:cxnLst/>
              <a:rect l="l" t="t" r="r" b="b"/>
              <a:pathLst>
                <a:path w="2371" h="4530" extrusionOk="0">
                  <a:moveTo>
                    <a:pt x="0" y="1"/>
                  </a:moveTo>
                  <a:lnTo>
                    <a:pt x="0" y="4530"/>
                  </a:lnTo>
                  <a:lnTo>
                    <a:pt x="2371" y="4530"/>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5"/>
            <p:cNvSpPr/>
            <p:nvPr/>
          </p:nvSpPr>
          <p:spPr>
            <a:xfrm>
              <a:off x="6238911" y="1278783"/>
              <a:ext cx="9249" cy="348157"/>
            </a:xfrm>
            <a:custGeom>
              <a:avLst/>
              <a:gdLst/>
              <a:ahLst/>
              <a:cxnLst/>
              <a:rect l="l" t="t" r="r" b="b"/>
              <a:pathLst>
                <a:path w="305" h="11612" extrusionOk="0">
                  <a:moveTo>
                    <a:pt x="0" y="0"/>
                  </a:moveTo>
                  <a:lnTo>
                    <a:pt x="0" y="11611"/>
                  </a:lnTo>
                  <a:lnTo>
                    <a:pt x="304" y="11611"/>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5"/>
            <p:cNvSpPr/>
            <p:nvPr/>
          </p:nvSpPr>
          <p:spPr>
            <a:xfrm>
              <a:off x="6206644" y="1400900"/>
              <a:ext cx="72841" cy="101191"/>
            </a:xfrm>
            <a:custGeom>
              <a:avLst/>
              <a:gdLst/>
              <a:ahLst/>
              <a:cxnLst/>
              <a:rect l="l" t="t" r="r" b="b"/>
              <a:pathLst>
                <a:path w="2402" h="3375" extrusionOk="0">
                  <a:moveTo>
                    <a:pt x="0" y="0"/>
                  </a:moveTo>
                  <a:lnTo>
                    <a:pt x="0" y="3374"/>
                  </a:lnTo>
                  <a:lnTo>
                    <a:pt x="2402" y="3374"/>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5"/>
            <p:cNvSpPr/>
            <p:nvPr/>
          </p:nvSpPr>
          <p:spPr>
            <a:xfrm>
              <a:off x="6121851" y="1330712"/>
              <a:ext cx="9249" cy="665312"/>
            </a:xfrm>
            <a:custGeom>
              <a:avLst/>
              <a:gdLst/>
              <a:ahLst/>
              <a:cxnLst/>
              <a:rect l="l" t="t" r="r" b="b"/>
              <a:pathLst>
                <a:path w="305" h="22190" extrusionOk="0">
                  <a:moveTo>
                    <a:pt x="0" y="1"/>
                  </a:moveTo>
                  <a:lnTo>
                    <a:pt x="0" y="22189"/>
                  </a:lnTo>
                  <a:lnTo>
                    <a:pt x="304" y="2218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5"/>
            <p:cNvSpPr/>
            <p:nvPr/>
          </p:nvSpPr>
          <p:spPr>
            <a:xfrm>
              <a:off x="6089583" y="1452828"/>
              <a:ext cx="71931" cy="471205"/>
            </a:xfrm>
            <a:custGeom>
              <a:avLst/>
              <a:gdLst/>
              <a:ahLst/>
              <a:cxnLst/>
              <a:rect l="l" t="t" r="r" b="b"/>
              <a:pathLst>
                <a:path w="2372" h="15716" extrusionOk="0">
                  <a:moveTo>
                    <a:pt x="0" y="1"/>
                  </a:moveTo>
                  <a:lnTo>
                    <a:pt x="0" y="15715"/>
                  </a:lnTo>
                  <a:lnTo>
                    <a:pt x="2371" y="15715"/>
                  </a:lnTo>
                  <a:lnTo>
                    <a:pt x="2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5"/>
            <p:cNvSpPr/>
            <p:nvPr/>
          </p:nvSpPr>
          <p:spPr>
            <a:xfrm>
              <a:off x="6003850" y="1517529"/>
              <a:ext cx="9249" cy="521336"/>
            </a:xfrm>
            <a:custGeom>
              <a:avLst/>
              <a:gdLst/>
              <a:ahLst/>
              <a:cxnLst/>
              <a:rect l="l" t="t" r="r" b="b"/>
              <a:pathLst>
                <a:path w="305" h="17388" extrusionOk="0">
                  <a:moveTo>
                    <a:pt x="0" y="1"/>
                  </a:moveTo>
                  <a:lnTo>
                    <a:pt x="0" y="17387"/>
                  </a:lnTo>
                  <a:lnTo>
                    <a:pt x="304" y="17387"/>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5"/>
            <p:cNvSpPr/>
            <p:nvPr/>
          </p:nvSpPr>
          <p:spPr>
            <a:xfrm>
              <a:off x="5971583" y="1640575"/>
              <a:ext cx="72841" cy="276139"/>
            </a:xfrm>
            <a:custGeom>
              <a:avLst/>
              <a:gdLst/>
              <a:ahLst/>
              <a:cxnLst/>
              <a:rect l="l" t="t" r="r" b="b"/>
              <a:pathLst>
                <a:path w="2402" h="9210" extrusionOk="0">
                  <a:moveTo>
                    <a:pt x="1" y="0"/>
                  </a:moveTo>
                  <a:lnTo>
                    <a:pt x="1" y="9210"/>
                  </a:lnTo>
                  <a:lnTo>
                    <a:pt x="2402" y="9210"/>
                  </a:lnTo>
                  <a:lnTo>
                    <a:pt x="240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5"/>
            <p:cNvSpPr/>
            <p:nvPr/>
          </p:nvSpPr>
          <p:spPr>
            <a:xfrm>
              <a:off x="5886790" y="1540316"/>
              <a:ext cx="9249" cy="594223"/>
            </a:xfrm>
            <a:custGeom>
              <a:avLst/>
              <a:gdLst/>
              <a:ahLst/>
              <a:cxnLst/>
              <a:rect l="l" t="t" r="r" b="b"/>
              <a:pathLst>
                <a:path w="305" h="19819" extrusionOk="0">
                  <a:moveTo>
                    <a:pt x="0" y="1"/>
                  </a:moveTo>
                  <a:lnTo>
                    <a:pt x="0" y="19819"/>
                  </a:lnTo>
                  <a:lnTo>
                    <a:pt x="304" y="19819"/>
                  </a:lnTo>
                  <a:lnTo>
                    <a:pt x="3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5"/>
            <p:cNvSpPr/>
            <p:nvPr/>
          </p:nvSpPr>
          <p:spPr>
            <a:xfrm>
              <a:off x="5855432" y="1651489"/>
              <a:ext cx="71931" cy="360030"/>
            </a:xfrm>
            <a:custGeom>
              <a:avLst/>
              <a:gdLst/>
              <a:ahLst/>
              <a:cxnLst/>
              <a:rect l="l" t="t" r="r" b="b"/>
              <a:pathLst>
                <a:path w="2372" h="12008" extrusionOk="0">
                  <a:moveTo>
                    <a:pt x="1" y="1"/>
                  </a:moveTo>
                  <a:lnTo>
                    <a:pt x="1" y="12007"/>
                  </a:lnTo>
                  <a:lnTo>
                    <a:pt x="2372" y="12007"/>
                  </a:lnTo>
                  <a:lnTo>
                    <a:pt x="237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5"/>
            <p:cNvSpPr/>
            <p:nvPr/>
          </p:nvSpPr>
          <p:spPr>
            <a:xfrm>
              <a:off x="5768790" y="1880250"/>
              <a:ext cx="9249" cy="482119"/>
            </a:xfrm>
            <a:custGeom>
              <a:avLst/>
              <a:gdLst/>
              <a:ahLst/>
              <a:cxnLst/>
              <a:rect l="l" t="t" r="r" b="b"/>
              <a:pathLst>
                <a:path w="305" h="16080" extrusionOk="0">
                  <a:moveTo>
                    <a:pt x="1" y="0"/>
                  </a:moveTo>
                  <a:lnTo>
                    <a:pt x="1" y="16079"/>
                  </a:lnTo>
                  <a:lnTo>
                    <a:pt x="304" y="16079"/>
                  </a:lnTo>
                  <a:lnTo>
                    <a:pt x="3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5"/>
            <p:cNvSpPr/>
            <p:nvPr/>
          </p:nvSpPr>
          <p:spPr>
            <a:xfrm>
              <a:off x="5737462" y="1963180"/>
              <a:ext cx="72841" cy="277068"/>
            </a:xfrm>
            <a:custGeom>
              <a:avLst/>
              <a:gdLst/>
              <a:ahLst/>
              <a:cxnLst/>
              <a:rect l="l" t="t" r="r" b="b"/>
              <a:pathLst>
                <a:path w="2402" h="9241" extrusionOk="0">
                  <a:moveTo>
                    <a:pt x="0" y="0"/>
                  </a:moveTo>
                  <a:lnTo>
                    <a:pt x="0" y="9240"/>
                  </a:lnTo>
                  <a:lnTo>
                    <a:pt x="2401" y="9240"/>
                  </a:lnTo>
                  <a:lnTo>
                    <a:pt x="240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30" name="Google Shape;330;p25"/>
            <p:cNvCxnSpPr/>
            <p:nvPr/>
          </p:nvCxnSpPr>
          <p:spPr>
            <a:xfrm>
              <a:off x="5742350" y="268627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331" name="Google Shape;331;p25"/>
            <p:cNvCxnSpPr/>
            <p:nvPr/>
          </p:nvCxnSpPr>
          <p:spPr>
            <a:xfrm>
              <a:off x="5742350" y="2814350"/>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332" name="Google Shape;332;p25"/>
            <p:cNvCxnSpPr/>
            <p:nvPr/>
          </p:nvCxnSpPr>
          <p:spPr>
            <a:xfrm>
              <a:off x="5742350" y="2942425"/>
              <a:ext cx="2067600" cy="0"/>
            </a:xfrm>
            <a:prstGeom prst="straightConnector1">
              <a:avLst/>
            </a:prstGeom>
            <a:noFill/>
            <a:ln w="38100" cap="flat" cmpd="sng">
              <a:solidFill>
                <a:schemeClr val="accent3"/>
              </a:solidFill>
              <a:prstDash val="solid"/>
              <a:round/>
              <a:headEnd type="none" w="med" len="med"/>
              <a:tailEnd type="none" w="med" len="med"/>
            </a:ln>
          </p:spPr>
        </p:cxnSp>
        <p:cxnSp>
          <p:nvCxnSpPr>
            <p:cNvPr id="333" name="Google Shape;333;p25"/>
            <p:cNvCxnSpPr/>
            <p:nvPr/>
          </p:nvCxnSpPr>
          <p:spPr>
            <a:xfrm>
              <a:off x="5742350" y="3070500"/>
              <a:ext cx="2067600" cy="0"/>
            </a:xfrm>
            <a:prstGeom prst="straightConnector1">
              <a:avLst/>
            </a:prstGeom>
            <a:noFill/>
            <a:ln w="38100" cap="flat" cmpd="sng">
              <a:solidFill>
                <a:schemeClr val="accent3"/>
              </a:solidFill>
              <a:prstDash val="solid"/>
              <a:round/>
              <a:headEnd type="none" w="med" len="med"/>
              <a:tailEnd type="none" w="med" len="med"/>
            </a:ln>
          </p:spPr>
        </p:cxnSp>
      </p:grpSp>
      <p:grpSp>
        <p:nvGrpSpPr>
          <p:cNvPr id="334" name="Google Shape;334;p25"/>
          <p:cNvGrpSpPr/>
          <p:nvPr/>
        </p:nvGrpSpPr>
        <p:grpSpPr>
          <a:xfrm flipH="1">
            <a:off x="7028865" y="786113"/>
            <a:ext cx="1631747" cy="4228376"/>
            <a:chOff x="2626950" y="1936600"/>
            <a:chExt cx="1070700" cy="2774525"/>
          </a:xfrm>
        </p:grpSpPr>
        <p:sp>
          <p:nvSpPr>
            <p:cNvPr id="335" name="Google Shape;335;p25"/>
            <p:cNvSpPr/>
            <p:nvPr/>
          </p:nvSpPr>
          <p:spPr>
            <a:xfrm>
              <a:off x="3174825" y="4469450"/>
              <a:ext cx="104875" cy="159600"/>
            </a:xfrm>
            <a:custGeom>
              <a:avLst/>
              <a:gdLst/>
              <a:ahLst/>
              <a:cxnLst/>
              <a:rect l="l" t="t" r="r" b="b"/>
              <a:pathLst>
                <a:path w="4195" h="6384" extrusionOk="0">
                  <a:moveTo>
                    <a:pt x="3709" y="0"/>
                  </a:moveTo>
                  <a:lnTo>
                    <a:pt x="0" y="213"/>
                  </a:lnTo>
                  <a:lnTo>
                    <a:pt x="395" y="6384"/>
                  </a:lnTo>
                  <a:lnTo>
                    <a:pt x="4195" y="6384"/>
                  </a:lnTo>
                  <a:lnTo>
                    <a:pt x="370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5"/>
            <p:cNvSpPr/>
            <p:nvPr/>
          </p:nvSpPr>
          <p:spPr>
            <a:xfrm>
              <a:off x="2680125" y="4488450"/>
              <a:ext cx="102625" cy="137550"/>
            </a:xfrm>
            <a:custGeom>
              <a:avLst/>
              <a:gdLst/>
              <a:ahLst/>
              <a:cxnLst/>
              <a:rect l="l" t="t" r="r" b="b"/>
              <a:pathLst>
                <a:path w="4105" h="5502" extrusionOk="0">
                  <a:moveTo>
                    <a:pt x="639" y="0"/>
                  </a:moveTo>
                  <a:lnTo>
                    <a:pt x="1" y="5380"/>
                  </a:lnTo>
                  <a:lnTo>
                    <a:pt x="3739" y="5502"/>
                  </a:lnTo>
                  <a:lnTo>
                    <a:pt x="4104" y="487"/>
                  </a:lnTo>
                  <a:lnTo>
                    <a:pt x="639" y="0"/>
                  </a:ln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5"/>
            <p:cNvSpPr/>
            <p:nvPr/>
          </p:nvSpPr>
          <p:spPr>
            <a:xfrm>
              <a:off x="2669500" y="3024150"/>
              <a:ext cx="613250" cy="1544100"/>
            </a:xfrm>
            <a:custGeom>
              <a:avLst/>
              <a:gdLst/>
              <a:ahLst/>
              <a:cxnLst/>
              <a:rect l="l" t="t" r="r" b="b"/>
              <a:pathLst>
                <a:path w="24530" h="61764" extrusionOk="0">
                  <a:moveTo>
                    <a:pt x="7447" y="0"/>
                  </a:moveTo>
                  <a:lnTo>
                    <a:pt x="0" y="61764"/>
                  </a:lnTo>
                  <a:lnTo>
                    <a:pt x="4560" y="61764"/>
                  </a:lnTo>
                  <a:lnTo>
                    <a:pt x="15411" y="16839"/>
                  </a:lnTo>
                  <a:lnTo>
                    <a:pt x="20001" y="61764"/>
                  </a:lnTo>
                  <a:lnTo>
                    <a:pt x="24530" y="61764"/>
                  </a:lnTo>
                  <a:lnTo>
                    <a:pt x="234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5"/>
            <p:cNvSpPr/>
            <p:nvPr/>
          </p:nvSpPr>
          <p:spPr>
            <a:xfrm>
              <a:off x="3535000" y="2312875"/>
              <a:ext cx="162650" cy="159600"/>
            </a:xfrm>
            <a:custGeom>
              <a:avLst/>
              <a:gdLst/>
              <a:ahLst/>
              <a:cxnLst/>
              <a:rect l="l" t="t" r="r" b="b"/>
              <a:pathLst>
                <a:path w="6506" h="6384" extrusionOk="0">
                  <a:moveTo>
                    <a:pt x="6171" y="1"/>
                  </a:moveTo>
                  <a:cubicBezTo>
                    <a:pt x="6171" y="1"/>
                    <a:pt x="3831" y="609"/>
                    <a:pt x="3284" y="761"/>
                  </a:cubicBezTo>
                  <a:cubicBezTo>
                    <a:pt x="2007" y="1095"/>
                    <a:pt x="1673" y="1703"/>
                    <a:pt x="1673" y="1703"/>
                  </a:cubicBezTo>
                  <a:cubicBezTo>
                    <a:pt x="1673" y="1703"/>
                    <a:pt x="1794" y="1277"/>
                    <a:pt x="1977" y="882"/>
                  </a:cubicBezTo>
                  <a:cubicBezTo>
                    <a:pt x="2159" y="457"/>
                    <a:pt x="1794" y="92"/>
                    <a:pt x="1794" y="92"/>
                  </a:cubicBezTo>
                  <a:cubicBezTo>
                    <a:pt x="1794" y="92"/>
                    <a:pt x="1338" y="730"/>
                    <a:pt x="1186" y="943"/>
                  </a:cubicBezTo>
                  <a:cubicBezTo>
                    <a:pt x="487" y="1977"/>
                    <a:pt x="609" y="2919"/>
                    <a:pt x="700" y="3618"/>
                  </a:cubicBezTo>
                  <a:cubicBezTo>
                    <a:pt x="761" y="4287"/>
                    <a:pt x="1" y="5746"/>
                    <a:pt x="1" y="5746"/>
                  </a:cubicBezTo>
                  <a:lnTo>
                    <a:pt x="1946" y="6384"/>
                  </a:lnTo>
                  <a:cubicBezTo>
                    <a:pt x="1946" y="6384"/>
                    <a:pt x="2463" y="4591"/>
                    <a:pt x="2767" y="4104"/>
                  </a:cubicBezTo>
                  <a:cubicBezTo>
                    <a:pt x="3040" y="3739"/>
                    <a:pt x="4104" y="3162"/>
                    <a:pt x="4803" y="2736"/>
                  </a:cubicBezTo>
                  <a:cubicBezTo>
                    <a:pt x="5563" y="2280"/>
                    <a:pt x="5259" y="2037"/>
                    <a:pt x="5259" y="2037"/>
                  </a:cubicBezTo>
                  <a:cubicBezTo>
                    <a:pt x="5958" y="1642"/>
                    <a:pt x="5594" y="1369"/>
                    <a:pt x="5594" y="1369"/>
                  </a:cubicBezTo>
                  <a:cubicBezTo>
                    <a:pt x="6110" y="1065"/>
                    <a:pt x="5806" y="761"/>
                    <a:pt x="5806" y="761"/>
                  </a:cubicBezTo>
                  <a:cubicBezTo>
                    <a:pt x="6414" y="457"/>
                    <a:pt x="6506" y="1"/>
                    <a:pt x="6171"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5"/>
            <p:cNvSpPr/>
            <p:nvPr/>
          </p:nvSpPr>
          <p:spPr>
            <a:xfrm>
              <a:off x="2767525" y="2290850"/>
              <a:ext cx="502300" cy="734825"/>
            </a:xfrm>
            <a:custGeom>
              <a:avLst/>
              <a:gdLst/>
              <a:ahLst/>
              <a:cxnLst/>
              <a:rect l="l" t="t" r="r" b="b"/>
              <a:pathLst>
                <a:path w="20092" h="29393" extrusionOk="0">
                  <a:moveTo>
                    <a:pt x="6779" y="0"/>
                  </a:moveTo>
                  <a:cubicBezTo>
                    <a:pt x="6779" y="0"/>
                    <a:pt x="2128" y="1368"/>
                    <a:pt x="1064" y="1642"/>
                  </a:cubicBezTo>
                  <a:cubicBezTo>
                    <a:pt x="0" y="1915"/>
                    <a:pt x="1064" y="8633"/>
                    <a:pt x="2523" y="16353"/>
                  </a:cubicBezTo>
                  <a:cubicBezTo>
                    <a:pt x="3952" y="24074"/>
                    <a:pt x="3526" y="29393"/>
                    <a:pt x="3526" y="29393"/>
                  </a:cubicBezTo>
                  <a:lnTo>
                    <a:pt x="19454" y="29393"/>
                  </a:lnTo>
                  <a:cubicBezTo>
                    <a:pt x="19454" y="29393"/>
                    <a:pt x="20092" y="4499"/>
                    <a:pt x="19757" y="3648"/>
                  </a:cubicBezTo>
                  <a:cubicBezTo>
                    <a:pt x="19089" y="2128"/>
                    <a:pt x="12432" y="0"/>
                    <a:pt x="1243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5"/>
            <p:cNvSpPr/>
            <p:nvPr/>
          </p:nvSpPr>
          <p:spPr>
            <a:xfrm>
              <a:off x="2948375" y="2153300"/>
              <a:ext cx="116275" cy="205200"/>
            </a:xfrm>
            <a:custGeom>
              <a:avLst/>
              <a:gdLst/>
              <a:ahLst/>
              <a:cxnLst/>
              <a:rect l="l" t="t" r="r" b="b"/>
              <a:pathLst>
                <a:path w="4651" h="8208" extrusionOk="0">
                  <a:moveTo>
                    <a:pt x="487" y="1"/>
                  </a:moveTo>
                  <a:cubicBezTo>
                    <a:pt x="487" y="1"/>
                    <a:pt x="639" y="3800"/>
                    <a:pt x="0" y="5350"/>
                  </a:cubicBezTo>
                  <a:lnTo>
                    <a:pt x="791" y="6901"/>
                  </a:lnTo>
                  <a:lnTo>
                    <a:pt x="2918" y="8208"/>
                  </a:lnTo>
                  <a:lnTo>
                    <a:pt x="4286" y="7174"/>
                  </a:lnTo>
                  <a:lnTo>
                    <a:pt x="4651" y="6019"/>
                  </a:lnTo>
                  <a:lnTo>
                    <a:pt x="4651" y="1"/>
                  </a:lnTo>
                  <a:close/>
                </a:path>
              </a:pathLst>
            </a:custGeom>
            <a:solidFill>
              <a:srgbClr val="FFA9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5"/>
            <p:cNvSpPr/>
            <p:nvPr/>
          </p:nvSpPr>
          <p:spPr>
            <a:xfrm>
              <a:off x="2912650" y="1985600"/>
              <a:ext cx="108700" cy="148875"/>
            </a:xfrm>
            <a:custGeom>
              <a:avLst/>
              <a:gdLst/>
              <a:ahLst/>
              <a:cxnLst/>
              <a:rect l="l" t="t" r="r" b="b"/>
              <a:pathLst>
                <a:path w="4348" h="5955" extrusionOk="0">
                  <a:moveTo>
                    <a:pt x="2252" y="0"/>
                  </a:moveTo>
                  <a:cubicBezTo>
                    <a:pt x="1953" y="0"/>
                    <a:pt x="1670" y="85"/>
                    <a:pt x="1460" y="295"/>
                  </a:cubicBezTo>
                  <a:cubicBezTo>
                    <a:pt x="1186" y="569"/>
                    <a:pt x="1065" y="934"/>
                    <a:pt x="913" y="1268"/>
                  </a:cubicBezTo>
                  <a:cubicBezTo>
                    <a:pt x="730" y="1663"/>
                    <a:pt x="426" y="1997"/>
                    <a:pt x="244" y="2393"/>
                  </a:cubicBezTo>
                  <a:cubicBezTo>
                    <a:pt x="1" y="2849"/>
                    <a:pt x="1" y="3396"/>
                    <a:pt x="214" y="3912"/>
                  </a:cubicBezTo>
                  <a:cubicBezTo>
                    <a:pt x="305" y="4216"/>
                    <a:pt x="548" y="4459"/>
                    <a:pt x="700" y="4824"/>
                  </a:cubicBezTo>
                  <a:cubicBezTo>
                    <a:pt x="822" y="5007"/>
                    <a:pt x="882" y="5280"/>
                    <a:pt x="1004" y="5463"/>
                  </a:cubicBezTo>
                  <a:cubicBezTo>
                    <a:pt x="1192" y="5840"/>
                    <a:pt x="1739" y="5954"/>
                    <a:pt x="2179" y="5954"/>
                  </a:cubicBezTo>
                  <a:cubicBezTo>
                    <a:pt x="2235" y="5954"/>
                    <a:pt x="2289" y="5952"/>
                    <a:pt x="2341" y="5949"/>
                  </a:cubicBezTo>
                  <a:cubicBezTo>
                    <a:pt x="2797" y="5918"/>
                    <a:pt x="3192" y="5736"/>
                    <a:pt x="3496" y="5371"/>
                  </a:cubicBezTo>
                  <a:cubicBezTo>
                    <a:pt x="3891" y="4976"/>
                    <a:pt x="4043" y="4399"/>
                    <a:pt x="4165" y="3821"/>
                  </a:cubicBezTo>
                  <a:cubicBezTo>
                    <a:pt x="4256" y="3213"/>
                    <a:pt x="4347" y="2575"/>
                    <a:pt x="4195" y="1967"/>
                  </a:cubicBezTo>
                  <a:cubicBezTo>
                    <a:pt x="4074" y="1420"/>
                    <a:pt x="3861" y="964"/>
                    <a:pt x="3466" y="599"/>
                  </a:cubicBezTo>
                  <a:cubicBezTo>
                    <a:pt x="3192" y="326"/>
                    <a:pt x="2888" y="113"/>
                    <a:pt x="2524" y="22"/>
                  </a:cubicBezTo>
                  <a:cubicBezTo>
                    <a:pt x="2433" y="8"/>
                    <a:pt x="2342" y="0"/>
                    <a:pt x="2252" y="0"/>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5"/>
            <p:cNvSpPr/>
            <p:nvPr/>
          </p:nvSpPr>
          <p:spPr>
            <a:xfrm>
              <a:off x="2959775" y="1998975"/>
              <a:ext cx="184675" cy="251625"/>
            </a:xfrm>
            <a:custGeom>
              <a:avLst/>
              <a:gdLst/>
              <a:ahLst/>
              <a:cxnLst/>
              <a:rect l="l" t="t" r="r" b="b"/>
              <a:pathLst>
                <a:path w="7387" h="10065" extrusionOk="0">
                  <a:moveTo>
                    <a:pt x="5173" y="0"/>
                  </a:moveTo>
                  <a:cubicBezTo>
                    <a:pt x="4759" y="0"/>
                    <a:pt x="4256" y="24"/>
                    <a:pt x="3678" y="95"/>
                  </a:cubicBezTo>
                  <a:cubicBezTo>
                    <a:pt x="1672" y="368"/>
                    <a:pt x="0" y="2192"/>
                    <a:pt x="365" y="5961"/>
                  </a:cubicBezTo>
                  <a:cubicBezTo>
                    <a:pt x="695" y="8909"/>
                    <a:pt x="2307" y="10064"/>
                    <a:pt x="3751" y="10064"/>
                  </a:cubicBezTo>
                  <a:cubicBezTo>
                    <a:pt x="4168" y="10064"/>
                    <a:pt x="4570" y="9968"/>
                    <a:pt x="4924" y="9791"/>
                  </a:cubicBezTo>
                  <a:cubicBezTo>
                    <a:pt x="7387" y="8575"/>
                    <a:pt x="6475" y="95"/>
                    <a:pt x="6475" y="95"/>
                  </a:cubicBezTo>
                  <a:cubicBezTo>
                    <a:pt x="6475" y="95"/>
                    <a:pt x="6002" y="0"/>
                    <a:pt x="5173" y="0"/>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5"/>
            <p:cNvSpPr/>
            <p:nvPr/>
          </p:nvSpPr>
          <p:spPr>
            <a:xfrm>
              <a:off x="2925575" y="2099850"/>
              <a:ext cx="44100" cy="57275"/>
            </a:xfrm>
            <a:custGeom>
              <a:avLst/>
              <a:gdLst/>
              <a:ahLst/>
              <a:cxnLst/>
              <a:rect l="l" t="t" r="r" b="b"/>
              <a:pathLst>
                <a:path w="1764" h="2291" extrusionOk="0">
                  <a:moveTo>
                    <a:pt x="1104" y="1"/>
                  </a:moveTo>
                  <a:cubicBezTo>
                    <a:pt x="933" y="1"/>
                    <a:pt x="740" y="72"/>
                    <a:pt x="548" y="285"/>
                  </a:cubicBezTo>
                  <a:cubicBezTo>
                    <a:pt x="1" y="923"/>
                    <a:pt x="1004" y="2230"/>
                    <a:pt x="1764" y="2291"/>
                  </a:cubicBezTo>
                  <a:lnTo>
                    <a:pt x="1703" y="285"/>
                  </a:lnTo>
                  <a:cubicBezTo>
                    <a:pt x="1703" y="285"/>
                    <a:pt x="1446" y="1"/>
                    <a:pt x="1104" y="1"/>
                  </a:cubicBezTo>
                  <a:close/>
                </a:path>
              </a:pathLst>
            </a:custGeom>
            <a:solidFill>
              <a:srgbClr val="FFC29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5"/>
            <p:cNvSpPr/>
            <p:nvPr/>
          </p:nvSpPr>
          <p:spPr>
            <a:xfrm>
              <a:off x="2945325" y="1936600"/>
              <a:ext cx="252325" cy="119300"/>
            </a:xfrm>
            <a:custGeom>
              <a:avLst/>
              <a:gdLst/>
              <a:ahLst/>
              <a:cxnLst/>
              <a:rect l="l" t="t" r="r" b="b"/>
              <a:pathLst>
                <a:path w="10093" h="4772" extrusionOk="0">
                  <a:moveTo>
                    <a:pt x="7646" y="1"/>
                  </a:moveTo>
                  <a:cubicBezTo>
                    <a:pt x="6796" y="1"/>
                    <a:pt x="5997" y="420"/>
                    <a:pt x="5199" y="705"/>
                  </a:cubicBezTo>
                  <a:cubicBezTo>
                    <a:pt x="4287" y="1039"/>
                    <a:pt x="3314" y="1222"/>
                    <a:pt x="2311" y="1222"/>
                  </a:cubicBezTo>
                  <a:cubicBezTo>
                    <a:pt x="1885" y="1222"/>
                    <a:pt x="1521" y="1222"/>
                    <a:pt x="1095" y="1313"/>
                  </a:cubicBezTo>
                  <a:cubicBezTo>
                    <a:pt x="730" y="1404"/>
                    <a:pt x="335" y="1647"/>
                    <a:pt x="183" y="2012"/>
                  </a:cubicBezTo>
                  <a:cubicBezTo>
                    <a:pt x="1" y="2529"/>
                    <a:pt x="305" y="2863"/>
                    <a:pt x="670" y="3167"/>
                  </a:cubicBezTo>
                  <a:cubicBezTo>
                    <a:pt x="1186" y="3441"/>
                    <a:pt x="1642" y="3745"/>
                    <a:pt x="2189" y="3805"/>
                  </a:cubicBezTo>
                  <a:cubicBezTo>
                    <a:pt x="2417" y="3851"/>
                    <a:pt x="2645" y="3851"/>
                    <a:pt x="2873" y="3851"/>
                  </a:cubicBezTo>
                  <a:cubicBezTo>
                    <a:pt x="3101" y="3851"/>
                    <a:pt x="3329" y="3851"/>
                    <a:pt x="3557" y="3897"/>
                  </a:cubicBezTo>
                  <a:cubicBezTo>
                    <a:pt x="4104" y="3957"/>
                    <a:pt x="4591" y="4201"/>
                    <a:pt x="5138" y="4383"/>
                  </a:cubicBezTo>
                  <a:cubicBezTo>
                    <a:pt x="5763" y="4608"/>
                    <a:pt x="6409" y="4771"/>
                    <a:pt x="7058" y="4771"/>
                  </a:cubicBezTo>
                  <a:cubicBezTo>
                    <a:pt x="7198" y="4771"/>
                    <a:pt x="7338" y="4764"/>
                    <a:pt x="7478" y="4748"/>
                  </a:cubicBezTo>
                  <a:cubicBezTo>
                    <a:pt x="8268" y="4687"/>
                    <a:pt x="9059" y="4292"/>
                    <a:pt x="9545" y="3653"/>
                  </a:cubicBezTo>
                  <a:cubicBezTo>
                    <a:pt x="10031" y="2985"/>
                    <a:pt x="10092" y="2073"/>
                    <a:pt x="9758" y="1343"/>
                  </a:cubicBezTo>
                  <a:cubicBezTo>
                    <a:pt x="9424" y="584"/>
                    <a:pt x="8664" y="36"/>
                    <a:pt x="7813" y="6"/>
                  </a:cubicBezTo>
                  <a:cubicBezTo>
                    <a:pt x="7757" y="2"/>
                    <a:pt x="7701" y="1"/>
                    <a:pt x="7646" y="1"/>
                  </a:cubicBezTo>
                  <a:close/>
                </a:path>
              </a:pathLst>
            </a:custGeom>
            <a:solidFill>
              <a:srgbClr val="783F0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5"/>
            <p:cNvSpPr/>
            <p:nvPr/>
          </p:nvSpPr>
          <p:spPr>
            <a:xfrm>
              <a:off x="2937725" y="2275650"/>
              <a:ext cx="84375" cy="109400"/>
            </a:xfrm>
            <a:custGeom>
              <a:avLst/>
              <a:gdLst/>
              <a:ahLst/>
              <a:cxnLst/>
              <a:rect l="l" t="t" r="r" b="b"/>
              <a:pathLst>
                <a:path w="3375" h="4376" extrusionOk="0">
                  <a:moveTo>
                    <a:pt x="578" y="0"/>
                  </a:moveTo>
                  <a:lnTo>
                    <a:pt x="1" y="608"/>
                  </a:lnTo>
                  <a:cubicBezTo>
                    <a:pt x="1" y="608"/>
                    <a:pt x="122" y="1946"/>
                    <a:pt x="518" y="3101"/>
                  </a:cubicBezTo>
                  <a:cubicBezTo>
                    <a:pt x="869" y="4054"/>
                    <a:pt x="1406" y="4376"/>
                    <a:pt x="1921" y="4376"/>
                  </a:cubicBezTo>
                  <a:cubicBezTo>
                    <a:pt x="2653" y="4376"/>
                    <a:pt x="3339" y="3724"/>
                    <a:pt x="3375" y="3314"/>
                  </a:cubicBezTo>
                  <a:cubicBezTo>
                    <a:pt x="1095" y="1885"/>
                    <a:pt x="578"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5"/>
            <p:cNvSpPr/>
            <p:nvPr/>
          </p:nvSpPr>
          <p:spPr>
            <a:xfrm>
              <a:off x="3021325" y="2277925"/>
              <a:ext cx="66125" cy="104300"/>
            </a:xfrm>
            <a:custGeom>
              <a:avLst/>
              <a:gdLst/>
              <a:ahLst/>
              <a:cxnLst/>
              <a:rect l="l" t="t" r="r" b="b"/>
              <a:pathLst>
                <a:path w="2645" h="4172" extrusionOk="0">
                  <a:moveTo>
                    <a:pt x="1733" y="1"/>
                  </a:moveTo>
                  <a:cubicBezTo>
                    <a:pt x="1733" y="1"/>
                    <a:pt x="1703" y="2037"/>
                    <a:pt x="0" y="3223"/>
                  </a:cubicBezTo>
                  <a:cubicBezTo>
                    <a:pt x="46" y="3562"/>
                    <a:pt x="732" y="4172"/>
                    <a:pt x="1318" y="4172"/>
                  </a:cubicBezTo>
                  <a:cubicBezTo>
                    <a:pt x="1518" y="4172"/>
                    <a:pt x="1707" y="4100"/>
                    <a:pt x="1855" y="3922"/>
                  </a:cubicBezTo>
                  <a:cubicBezTo>
                    <a:pt x="2645" y="2858"/>
                    <a:pt x="2280" y="517"/>
                    <a:pt x="2280" y="517"/>
                  </a:cubicBezTo>
                  <a:lnTo>
                    <a:pt x="173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5"/>
            <p:cNvSpPr/>
            <p:nvPr/>
          </p:nvSpPr>
          <p:spPr>
            <a:xfrm>
              <a:off x="2626950" y="2338725"/>
              <a:ext cx="234050" cy="787275"/>
            </a:xfrm>
            <a:custGeom>
              <a:avLst/>
              <a:gdLst/>
              <a:ahLst/>
              <a:cxnLst/>
              <a:rect l="l" t="t" r="r" b="b"/>
              <a:pathLst>
                <a:path w="9362" h="31491" extrusionOk="0">
                  <a:moveTo>
                    <a:pt x="6474" y="0"/>
                  </a:moveTo>
                  <a:cubicBezTo>
                    <a:pt x="6474" y="0"/>
                    <a:pt x="4103" y="152"/>
                    <a:pt x="3009" y="4468"/>
                  </a:cubicBezTo>
                  <a:cubicBezTo>
                    <a:pt x="1915" y="8815"/>
                    <a:pt x="547" y="15928"/>
                    <a:pt x="152" y="18967"/>
                  </a:cubicBezTo>
                  <a:cubicBezTo>
                    <a:pt x="0" y="20244"/>
                    <a:pt x="6809" y="31490"/>
                    <a:pt x="6809" y="31490"/>
                  </a:cubicBezTo>
                  <a:cubicBezTo>
                    <a:pt x="6809" y="31490"/>
                    <a:pt x="8176" y="30274"/>
                    <a:pt x="9362" y="29241"/>
                  </a:cubicBezTo>
                  <a:cubicBezTo>
                    <a:pt x="9362" y="29241"/>
                    <a:pt x="5593" y="21399"/>
                    <a:pt x="5593" y="18511"/>
                  </a:cubicBezTo>
                  <a:cubicBezTo>
                    <a:pt x="5593" y="18511"/>
                    <a:pt x="8967" y="9119"/>
                    <a:pt x="9088" y="6262"/>
                  </a:cubicBezTo>
                  <a:cubicBezTo>
                    <a:pt x="9210" y="3313"/>
                    <a:pt x="9240" y="274"/>
                    <a:pt x="647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5"/>
            <p:cNvSpPr/>
            <p:nvPr/>
          </p:nvSpPr>
          <p:spPr>
            <a:xfrm>
              <a:off x="3138525" y="2380100"/>
              <a:ext cx="458050" cy="507300"/>
            </a:xfrm>
            <a:custGeom>
              <a:avLst/>
              <a:gdLst/>
              <a:ahLst/>
              <a:cxnLst/>
              <a:rect l="l" t="t" r="r" b="b"/>
              <a:pathLst>
                <a:path w="18322" h="20292" extrusionOk="0">
                  <a:moveTo>
                    <a:pt x="4009" y="0"/>
                  </a:moveTo>
                  <a:cubicBezTo>
                    <a:pt x="0" y="0"/>
                    <a:pt x="1088" y="4846"/>
                    <a:pt x="1513" y="5640"/>
                  </a:cubicBezTo>
                  <a:cubicBezTo>
                    <a:pt x="1908" y="6461"/>
                    <a:pt x="7197" y="13877"/>
                    <a:pt x="10237" y="17707"/>
                  </a:cubicBezTo>
                  <a:cubicBezTo>
                    <a:pt x="11740" y="19616"/>
                    <a:pt x="12916" y="20291"/>
                    <a:pt x="13790" y="20291"/>
                  </a:cubicBezTo>
                  <a:cubicBezTo>
                    <a:pt x="14685" y="20291"/>
                    <a:pt x="15264" y="19585"/>
                    <a:pt x="15556" y="18771"/>
                  </a:cubicBezTo>
                  <a:cubicBezTo>
                    <a:pt x="16133" y="17191"/>
                    <a:pt x="18322" y="2813"/>
                    <a:pt x="18322" y="2813"/>
                  </a:cubicBezTo>
                  <a:cubicBezTo>
                    <a:pt x="17736" y="1945"/>
                    <a:pt x="16870" y="1821"/>
                    <a:pt x="16424" y="1821"/>
                  </a:cubicBezTo>
                  <a:cubicBezTo>
                    <a:pt x="16245" y="1821"/>
                    <a:pt x="16133" y="1841"/>
                    <a:pt x="16133" y="1841"/>
                  </a:cubicBezTo>
                  <a:lnTo>
                    <a:pt x="12000" y="12479"/>
                  </a:lnTo>
                  <a:lnTo>
                    <a:pt x="10267" y="9348"/>
                  </a:lnTo>
                  <a:cubicBezTo>
                    <a:pt x="8535" y="6248"/>
                    <a:pt x="5829" y="230"/>
                    <a:pt x="4948" y="78"/>
                  </a:cubicBezTo>
                  <a:cubicBezTo>
                    <a:pt x="4607" y="25"/>
                    <a:pt x="4295" y="0"/>
                    <a:pt x="40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5"/>
            <p:cNvSpPr/>
            <p:nvPr/>
          </p:nvSpPr>
          <p:spPr>
            <a:xfrm>
              <a:off x="3151275" y="4618400"/>
              <a:ext cx="306250" cy="92725"/>
            </a:xfrm>
            <a:custGeom>
              <a:avLst/>
              <a:gdLst/>
              <a:ahLst/>
              <a:cxnLst/>
              <a:rect l="l" t="t" r="r" b="b"/>
              <a:pathLst>
                <a:path w="12250" h="3709" extrusionOk="0">
                  <a:moveTo>
                    <a:pt x="1337" y="0"/>
                  </a:moveTo>
                  <a:cubicBezTo>
                    <a:pt x="0" y="1733"/>
                    <a:pt x="1034" y="3678"/>
                    <a:pt x="1034" y="3708"/>
                  </a:cubicBezTo>
                  <a:lnTo>
                    <a:pt x="12250" y="3708"/>
                  </a:lnTo>
                  <a:cubicBezTo>
                    <a:pt x="10973" y="1246"/>
                    <a:pt x="7599" y="2432"/>
                    <a:pt x="6414" y="1216"/>
                  </a:cubicBezTo>
                  <a:cubicBezTo>
                    <a:pt x="5259" y="0"/>
                    <a:pt x="4863" y="0"/>
                    <a:pt x="48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5"/>
            <p:cNvSpPr/>
            <p:nvPr/>
          </p:nvSpPr>
          <p:spPr>
            <a:xfrm>
              <a:off x="2637575" y="4599850"/>
              <a:ext cx="153525" cy="110500"/>
            </a:xfrm>
            <a:custGeom>
              <a:avLst/>
              <a:gdLst/>
              <a:ahLst/>
              <a:cxnLst/>
              <a:rect l="l" t="t" r="r" b="b"/>
              <a:pathLst>
                <a:path w="6141" h="4420" extrusionOk="0">
                  <a:moveTo>
                    <a:pt x="3516" y="1"/>
                  </a:moveTo>
                  <a:cubicBezTo>
                    <a:pt x="2447" y="1"/>
                    <a:pt x="1386" y="325"/>
                    <a:pt x="1277" y="712"/>
                  </a:cubicBezTo>
                  <a:cubicBezTo>
                    <a:pt x="973" y="1958"/>
                    <a:pt x="1" y="3022"/>
                    <a:pt x="396" y="4420"/>
                  </a:cubicBezTo>
                  <a:lnTo>
                    <a:pt x="5837" y="4420"/>
                  </a:lnTo>
                  <a:cubicBezTo>
                    <a:pt x="5837" y="4420"/>
                    <a:pt x="6141" y="2779"/>
                    <a:pt x="5776" y="1137"/>
                  </a:cubicBezTo>
                  <a:cubicBezTo>
                    <a:pt x="5582" y="302"/>
                    <a:pt x="4546" y="1"/>
                    <a:pt x="35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5"/>
            <p:cNvSpPr/>
            <p:nvPr/>
          </p:nvSpPr>
          <p:spPr>
            <a:xfrm>
              <a:off x="2846550" y="3113050"/>
              <a:ext cx="96525" cy="127675"/>
            </a:xfrm>
            <a:custGeom>
              <a:avLst/>
              <a:gdLst/>
              <a:ahLst/>
              <a:cxnLst/>
              <a:rect l="l" t="t" r="r" b="b"/>
              <a:pathLst>
                <a:path w="3861" h="5107" extrusionOk="0">
                  <a:moveTo>
                    <a:pt x="3131" y="0"/>
                  </a:moveTo>
                  <a:lnTo>
                    <a:pt x="0" y="4621"/>
                  </a:lnTo>
                  <a:lnTo>
                    <a:pt x="700" y="5107"/>
                  </a:lnTo>
                  <a:lnTo>
                    <a:pt x="3861" y="487"/>
                  </a:lnTo>
                  <a:lnTo>
                    <a:pt x="313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5"/>
            <p:cNvSpPr/>
            <p:nvPr/>
          </p:nvSpPr>
          <p:spPr>
            <a:xfrm>
              <a:off x="2855675" y="3024150"/>
              <a:ext cx="398950" cy="28900"/>
            </a:xfrm>
            <a:custGeom>
              <a:avLst/>
              <a:gdLst/>
              <a:ahLst/>
              <a:cxnLst/>
              <a:rect l="l" t="t" r="r" b="b"/>
              <a:pathLst>
                <a:path w="15958" h="1156" extrusionOk="0">
                  <a:moveTo>
                    <a:pt x="0" y="0"/>
                  </a:moveTo>
                  <a:lnTo>
                    <a:pt x="0" y="1155"/>
                  </a:lnTo>
                  <a:lnTo>
                    <a:pt x="15958" y="1155"/>
                  </a:lnTo>
                  <a:lnTo>
                    <a:pt x="1595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5"/>
            <p:cNvSpPr/>
            <p:nvPr/>
          </p:nvSpPr>
          <p:spPr>
            <a:xfrm>
              <a:off x="3054750" y="3237675"/>
              <a:ext cx="55500" cy="392125"/>
            </a:xfrm>
            <a:custGeom>
              <a:avLst/>
              <a:gdLst/>
              <a:ahLst/>
              <a:cxnLst/>
              <a:rect l="l" t="t" r="r" b="b"/>
              <a:pathLst>
                <a:path w="2220" h="15685" extrusionOk="0">
                  <a:moveTo>
                    <a:pt x="2220" y="0"/>
                  </a:moveTo>
                  <a:lnTo>
                    <a:pt x="1" y="8298"/>
                  </a:lnTo>
                  <a:lnTo>
                    <a:pt x="761" y="15684"/>
                  </a:lnTo>
                  <a:lnTo>
                    <a:pt x="22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5"/>
            <p:cNvSpPr/>
            <p:nvPr/>
          </p:nvSpPr>
          <p:spPr>
            <a:xfrm>
              <a:off x="3263725" y="2494500"/>
              <a:ext cx="36500" cy="202900"/>
            </a:xfrm>
            <a:custGeom>
              <a:avLst/>
              <a:gdLst/>
              <a:ahLst/>
              <a:cxnLst/>
              <a:rect l="l" t="t" r="r" b="b"/>
              <a:pathLst>
                <a:path w="1460" h="8116" extrusionOk="0">
                  <a:moveTo>
                    <a:pt x="61" y="0"/>
                  </a:moveTo>
                  <a:lnTo>
                    <a:pt x="1" y="6079"/>
                  </a:lnTo>
                  <a:lnTo>
                    <a:pt x="1460" y="8116"/>
                  </a:lnTo>
                  <a:lnTo>
                    <a:pt x="6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5"/>
            <p:cNvSpPr/>
            <p:nvPr/>
          </p:nvSpPr>
          <p:spPr>
            <a:xfrm>
              <a:off x="2819950" y="2545400"/>
              <a:ext cx="25875" cy="184675"/>
            </a:xfrm>
            <a:custGeom>
              <a:avLst/>
              <a:gdLst/>
              <a:ahLst/>
              <a:cxnLst/>
              <a:rect l="l" t="t" r="r" b="b"/>
              <a:pathLst>
                <a:path w="1035" h="7387" extrusionOk="0">
                  <a:moveTo>
                    <a:pt x="1034" y="1"/>
                  </a:moveTo>
                  <a:lnTo>
                    <a:pt x="1" y="3770"/>
                  </a:lnTo>
                  <a:cubicBezTo>
                    <a:pt x="31" y="4165"/>
                    <a:pt x="639" y="7387"/>
                    <a:pt x="639" y="7387"/>
                  </a:cubicBezTo>
                  <a:lnTo>
                    <a:pt x="103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6" name="Google Shape;356;p25"/>
          <p:cNvGrpSpPr/>
          <p:nvPr/>
        </p:nvGrpSpPr>
        <p:grpSpPr>
          <a:xfrm>
            <a:off x="6316525" y="3565617"/>
            <a:ext cx="909501" cy="1446812"/>
            <a:chOff x="3043200" y="3565617"/>
            <a:chExt cx="909501" cy="1446812"/>
          </a:xfrm>
        </p:grpSpPr>
        <p:grpSp>
          <p:nvGrpSpPr>
            <p:cNvPr id="357" name="Google Shape;357;p25"/>
            <p:cNvGrpSpPr/>
            <p:nvPr/>
          </p:nvGrpSpPr>
          <p:grpSpPr>
            <a:xfrm flipH="1">
              <a:off x="3130058" y="4324231"/>
              <a:ext cx="418668" cy="447215"/>
              <a:chOff x="4986400" y="4180450"/>
              <a:chExt cx="281950" cy="301175"/>
            </a:xfrm>
          </p:grpSpPr>
          <p:sp>
            <p:nvSpPr>
              <p:cNvPr id="358" name="Google Shape;358;p25"/>
              <p:cNvSpPr/>
              <p:nvPr/>
            </p:nvSpPr>
            <p:spPr>
              <a:xfrm>
                <a:off x="5030475" y="4180450"/>
                <a:ext cx="237875" cy="123050"/>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5"/>
              <p:cNvSpPr/>
              <p:nvPr/>
            </p:nvSpPr>
            <p:spPr>
              <a:xfrm>
                <a:off x="4986400" y="4213375"/>
                <a:ext cx="155050" cy="268250"/>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0" name="Google Shape;360;p25"/>
            <p:cNvSpPr/>
            <p:nvPr/>
          </p:nvSpPr>
          <p:spPr>
            <a:xfrm>
              <a:off x="3043200" y="3658758"/>
              <a:ext cx="479586" cy="465368"/>
            </a:xfrm>
            <a:custGeom>
              <a:avLst/>
              <a:gdLst/>
              <a:ahLst/>
              <a:cxnLst/>
              <a:rect l="l" t="t" r="r" b="b"/>
              <a:pathLst>
                <a:path w="12919" h="12536" extrusionOk="0">
                  <a:moveTo>
                    <a:pt x="3033" y="0"/>
                  </a:moveTo>
                  <a:cubicBezTo>
                    <a:pt x="2401" y="0"/>
                    <a:pt x="1771" y="108"/>
                    <a:pt x="1216" y="446"/>
                  </a:cubicBezTo>
                  <a:cubicBezTo>
                    <a:pt x="548" y="871"/>
                    <a:pt x="1" y="1570"/>
                    <a:pt x="1" y="2391"/>
                  </a:cubicBezTo>
                  <a:cubicBezTo>
                    <a:pt x="1" y="3364"/>
                    <a:pt x="700" y="4215"/>
                    <a:pt x="1460" y="4823"/>
                  </a:cubicBezTo>
                  <a:cubicBezTo>
                    <a:pt x="2219" y="5431"/>
                    <a:pt x="3071" y="5917"/>
                    <a:pt x="3678" y="6677"/>
                  </a:cubicBezTo>
                  <a:cubicBezTo>
                    <a:pt x="4438" y="7649"/>
                    <a:pt x="4682" y="8987"/>
                    <a:pt x="5289" y="10081"/>
                  </a:cubicBezTo>
                  <a:cubicBezTo>
                    <a:pt x="5897" y="11145"/>
                    <a:pt x="6870" y="11966"/>
                    <a:pt x="8055" y="12300"/>
                  </a:cubicBezTo>
                  <a:cubicBezTo>
                    <a:pt x="8504" y="12432"/>
                    <a:pt x="9096" y="12535"/>
                    <a:pt x="9687" y="12535"/>
                  </a:cubicBezTo>
                  <a:cubicBezTo>
                    <a:pt x="10457" y="12535"/>
                    <a:pt x="11225" y="12360"/>
                    <a:pt x="11673" y="11844"/>
                  </a:cubicBezTo>
                  <a:cubicBezTo>
                    <a:pt x="12554" y="10902"/>
                    <a:pt x="12919" y="9534"/>
                    <a:pt x="12767" y="8227"/>
                  </a:cubicBezTo>
                  <a:cubicBezTo>
                    <a:pt x="12615" y="6950"/>
                    <a:pt x="11946" y="5735"/>
                    <a:pt x="11065" y="4731"/>
                  </a:cubicBezTo>
                  <a:cubicBezTo>
                    <a:pt x="10183" y="3759"/>
                    <a:pt x="9119" y="2938"/>
                    <a:pt x="8055" y="2148"/>
                  </a:cubicBezTo>
                  <a:cubicBezTo>
                    <a:pt x="6688" y="1175"/>
                    <a:pt x="5198" y="203"/>
                    <a:pt x="3526" y="20"/>
                  </a:cubicBezTo>
                  <a:cubicBezTo>
                    <a:pt x="3363" y="8"/>
                    <a:pt x="3198" y="0"/>
                    <a:pt x="303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5"/>
            <p:cNvSpPr/>
            <p:nvPr/>
          </p:nvSpPr>
          <p:spPr>
            <a:xfrm>
              <a:off x="3506971" y="3565617"/>
              <a:ext cx="312571" cy="489572"/>
            </a:xfrm>
            <a:custGeom>
              <a:avLst/>
              <a:gdLst/>
              <a:ahLst/>
              <a:cxnLst/>
              <a:rect l="l" t="t" r="r" b="b"/>
              <a:pathLst>
                <a:path w="8420" h="13188" extrusionOk="0">
                  <a:moveTo>
                    <a:pt x="5372" y="0"/>
                  </a:moveTo>
                  <a:cubicBezTo>
                    <a:pt x="4329" y="0"/>
                    <a:pt x="3276" y="532"/>
                    <a:pt x="2705" y="1435"/>
                  </a:cubicBezTo>
                  <a:cubicBezTo>
                    <a:pt x="2067" y="2408"/>
                    <a:pt x="2006" y="3684"/>
                    <a:pt x="1642" y="4778"/>
                  </a:cubicBezTo>
                  <a:cubicBezTo>
                    <a:pt x="1246" y="5873"/>
                    <a:pt x="487" y="6815"/>
                    <a:pt x="243" y="7940"/>
                  </a:cubicBezTo>
                  <a:cubicBezTo>
                    <a:pt x="0" y="8912"/>
                    <a:pt x="152" y="9946"/>
                    <a:pt x="547" y="10858"/>
                  </a:cubicBezTo>
                  <a:cubicBezTo>
                    <a:pt x="821" y="11496"/>
                    <a:pt x="1338" y="12955"/>
                    <a:pt x="2128" y="13168"/>
                  </a:cubicBezTo>
                  <a:cubicBezTo>
                    <a:pt x="2183" y="13181"/>
                    <a:pt x="2239" y="13188"/>
                    <a:pt x="2294" y="13188"/>
                  </a:cubicBezTo>
                  <a:cubicBezTo>
                    <a:pt x="2603" y="13188"/>
                    <a:pt x="2908" y="12997"/>
                    <a:pt x="3192" y="12894"/>
                  </a:cubicBezTo>
                  <a:cubicBezTo>
                    <a:pt x="3739" y="12712"/>
                    <a:pt x="4225" y="12590"/>
                    <a:pt x="4712" y="12377"/>
                  </a:cubicBezTo>
                  <a:cubicBezTo>
                    <a:pt x="5745" y="11921"/>
                    <a:pt x="6535" y="11010"/>
                    <a:pt x="6900" y="9946"/>
                  </a:cubicBezTo>
                  <a:cubicBezTo>
                    <a:pt x="7265" y="8639"/>
                    <a:pt x="6991" y="7240"/>
                    <a:pt x="7356" y="5964"/>
                  </a:cubicBezTo>
                  <a:cubicBezTo>
                    <a:pt x="7569" y="5052"/>
                    <a:pt x="8146" y="4231"/>
                    <a:pt x="8268" y="3289"/>
                  </a:cubicBezTo>
                  <a:cubicBezTo>
                    <a:pt x="8420" y="1952"/>
                    <a:pt x="7538" y="553"/>
                    <a:pt x="6231" y="128"/>
                  </a:cubicBezTo>
                  <a:cubicBezTo>
                    <a:pt x="5953" y="42"/>
                    <a:pt x="5663" y="0"/>
                    <a:pt x="537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5"/>
            <p:cNvSpPr/>
            <p:nvPr/>
          </p:nvSpPr>
          <p:spPr>
            <a:xfrm>
              <a:off x="3599480" y="4367809"/>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5"/>
            <p:cNvSpPr/>
            <p:nvPr/>
          </p:nvSpPr>
          <p:spPr>
            <a:xfrm>
              <a:off x="3534033" y="4416700"/>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5"/>
            <p:cNvSpPr/>
            <p:nvPr/>
          </p:nvSpPr>
          <p:spPr>
            <a:xfrm>
              <a:off x="3506971" y="3752009"/>
              <a:ext cx="162522" cy="996368"/>
            </a:xfrm>
            <a:custGeom>
              <a:avLst/>
              <a:gdLst/>
              <a:ahLst/>
              <a:cxnLst/>
              <a:rect l="l" t="t" r="r" b="b"/>
              <a:pathLst>
                <a:path w="4378" h="26840" extrusionOk="0">
                  <a:moveTo>
                    <a:pt x="4104" y="1"/>
                  </a:moveTo>
                  <a:cubicBezTo>
                    <a:pt x="0" y="11125"/>
                    <a:pt x="821" y="26688"/>
                    <a:pt x="821" y="26840"/>
                  </a:cubicBezTo>
                  <a:lnTo>
                    <a:pt x="1064" y="26809"/>
                  </a:lnTo>
                  <a:cubicBezTo>
                    <a:pt x="1064" y="26657"/>
                    <a:pt x="304" y="11095"/>
                    <a:pt x="4377" y="92"/>
                  </a:cubicBezTo>
                  <a:lnTo>
                    <a:pt x="410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5"/>
            <p:cNvSpPr/>
            <p:nvPr/>
          </p:nvSpPr>
          <p:spPr>
            <a:xfrm>
              <a:off x="3212441" y="3780222"/>
              <a:ext cx="339708" cy="624029"/>
            </a:xfrm>
            <a:custGeom>
              <a:avLst/>
              <a:gdLst/>
              <a:ahLst/>
              <a:cxnLst/>
              <a:rect l="l" t="t" r="r" b="b"/>
              <a:pathLst>
                <a:path w="9151" h="16810" extrusionOk="0">
                  <a:moveTo>
                    <a:pt x="153" y="0"/>
                  </a:moveTo>
                  <a:lnTo>
                    <a:pt x="1" y="244"/>
                  </a:lnTo>
                  <a:cubicBezTo>
                    <a:pt x="8937" y="6110"/>
                    <a:pt x="8846" y="16688"/>
                    <a:pt x="8846" y="16809"/>
                  </a:cubicBezTo>
                  <a:lnTo>
                    <a:pt x="9120" y="16809"/>
                  </a:lnTo>
                  <a:cubicBezTo>
                    <a:pt x="9120" y="16688"/>
                    <a:pt x="9150" y="5958"/>
                    <a:pt x="15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5"/>
            <p:cNvSpPr/>
            <p:nvPr/>
          </p:nvSpPr>
          <p:spPr>
            <a:xfrm>
              <a:off x="3286946" y="4647924"/>
              <a:ext cx="502156" cy="364506"/>
            </a:xfrm>
            <a:custGeom>
              <a:avLst/>
              <a:gdLst/>
              <a:ahLst/>
              <a:cxnLst/>
              <a:rect l="l" t="t" r="r" b="b"/>
              <a:pathLst>
                <a:path w="13527" h="9819" extrusionOk="0">
                  <a:moveTo>
                    <a:pt x="973" y="1"/>
                  </a:moveTo>
                  <a:cubicBezTo>
                    <a:pt x="973" y="1"/>
                    <a:pt x="0" y="5077"/>
                    <a:pt x="2675" y="9818"/>
                  </a:cubicBezTo>
                  <a:lnTo>
                    <a:pt x="10882" y="9818"/>
                  </a:lnTo>
                  <a:cubicBezTo>
                    <a:pt x="13526" y="5077"/>
                    <a:pt x="12584" y="1"/>
                    <a:pt x="12584"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5"/>
            <p:cNvSpPr/>
            <p:nvPr/>
          </p:nvSpPr>
          <p:spPr>
            <a:xfrm>
              <a:off x="3295967" y="4647924"/>
              <a:ext cx="487493" cy="76769"/>
            </a:xfrm>
            <a:custGeom>
              <a:avLst/>
              <a:gdLst/>
              <a:ahLst/>
              <a:cxnLst/>
              <a:rect l="l" t="t" r="r" b="b"/>
              <a:pathLst>
                <a:path w="13132" h="2068" extrusionOk="0">
                  <a:moveTo>
                    <a:pt x="152" y="1"/>
                  </a:moveTo>
                  <a:cubicBezTo>
                    <a:pt x="152" y="1"/>
                    <a:pt x="31" y="821"/>
                    <a:pt x="0" y="2068"/>
                  </a:cubicBezTo>
                  <a:lnTo>
                    <a:pt x="13131" y="2068"/>
                  </a:lnTo>
                  <a:cubicBezTo>
                    <a:pt x="13101" y="761"/>
                    <a:pt x="12979" y="1"/>
                    <a:pt x="1297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5"/>
            <p:cNvSpPr/>
            <p:nvPr/>
          </p:nvSpPr>
          <p:spPr>
            <a:xfrm>
              <a:off x="3599480" y="4026584"/>
              <a:ext cx="353221" cy="182717"/>
            </a:xfrm>
            <a:custGeom>
              <a:avLst/>
              <a:gdLst/>
              <a:ahLst/>
              <a:cxnLst/>
              <a:rect l="l" t="t" r="r" b="b"/>
              <a:pathLst>
                <a:path w="9515" h="4922" extrusionOk="0">
                  <a:moveTo>
                    <a:pt x="3380" y="0"/>
                  </a:moveTo>
                  <a:cubicBezTo>
                    <a:pt x="3298" y="0"/>
                    <a:pt x="3215" y="3"/>
                    <a:pt x="3131" y="10"/>
                  </a:cubicBezTo>
                  <a:cubicBezTo>
                    <a:pt x="2068" y="41"/>
                    <a:pt x="1065" y="679"/>
                    <a:pt x="548" y="1591"/>
                  </a:cubicBezTo>
                  <a:cubicBezTo>
                    <a:pt x="92" y="2381"/>
                    <a:pt x="1" y="3597"/>
                    <a:pt x="517" y="4448"/>
                  </a:cubicBezTo>
                  <a:cubicBezTo>
                    <a:pt x="727" y="4797"/>
                    <a:pt x="1072" y="4922"/>
                    <a:pt x="1451" y="4922"/>
                  </a:cubicBezTo>
                  <a:cubicBezTo>
                    <a:pt x="1896" y="4922"/>
                    <a:pt x="2389" y="4750"/>
                    <a:pt x="2767" y="4569"/>
                  </a:cubicBezTo>
                  <a:cubicBezTo>
                    <a:pt x="3405" y="4205"/>
                    <a:pt x="4013" y="3749"/>
                    <a:pt x="4712" y="3566"/>
                  </a:cubicBezTo>
                  <a:cubicBezTo>
                    <a:pt x="5072" y="3477"/>
                    <a:pt x="5431" y="3450"/>
                    <a:pt x="5791" y="3450"/>
                  </a:cubicBezTo>
                  <a:cubicBezTo>
                    <a:pt x="6039" y="3450"/>
                    <a:pt x="6288" y="3463"/>
                    <a:pt x="6536" y="3475"/>
                  </a:cubicBezTo>
                  <a:cubicBezTo>
                    <a:pt x="6758" y="3498"/>
                    <a:pt x="6981" y="3512"/>
                    <a:pt x="7200" y="3512"/>
                  </a:cubicBezTo>
                  <a:cubicBezTo>
                    <a:pt x="7581" y="3512"/>
                    <a:pt x="7952" y="3469"/>
                    <a:pt x="8299" y="3354"/>
                  </a:cubicBezTo>
                  <a:cubicBezTo>
                    <a:pt x="8876" y="3141"/>
                    <a:pt x="9423" y="2655"/>
                    <a:pt x="9454" y="2047"/>
                  </a:cubicBezTo>
                  <a:cubicBezTo>
                    <a:pt x="9515" y="1226"/>
                    <a:pt x="8694" y="557"/>
                    <a:pt x="7904" y="375"/>
                  </a:cubicBezTo>
                  <a:cubicBezTo>
                    <a:pt x="7529" y="295"/>
                    <a:pt x="7161" y="279"/>
                    <a:pt x="6793" y="279"/>
                  </a:cubicBezTo>
                  <a:cubicBezTo>
                    <a:pt x="6561" y="279"/>
                    <a:pt x="6328" y="285"/>
                    <a:pt x="6094" y="285"/>
                  </a:cubicBezTo>
                  <a:cubicBezTo>
                    <a:pt x="5858" y="285"/>
                    <a:pt x="5621" y="279"/>
                    <a:pt x="5381" y="253"/>
                  </a:cubicBezTo>
                  <a:cubicBezTo>
                    <a:pt x="4704" y="199"/>
                    <a:pt x="4052" y="0"/>
                    <a:pt x="338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5"/>
            <p:cNvSpPr/>
            <p:nvPr/>
          </p:nvSpPr>
          <p:spPr>
            <a:xfrm>
              <a:off x="3534033" y="4075475"/>
              <a:ext cx="230234" cy="398324"/>
            </a:xfrm>
            <a:custGeom>
              <a:avLst/>
              <a:gdLst/>
              <a:ahLst/>
              <a:cxnLst/>
              <a:rect l="l" t="t" r="r" b="b"/>
              <a:pathLst>
                <a:path w="6202" h="10730" extrusionOk="0">
                  <a:moveTo>
                    <a:pt x="6171" y="0"/>
                  </a:moveTo>
                  <a:cubicBezTo>
                    <a:pt x="882" y="578"/>
                    <a:pt x="31" y="10274"/>
                    <a:pt x="1" y="10699"/>
                  </a:cubicBezTo>
                  <a:lnTo>
                    <a:pt x="274" y="10730"/>
                  </a:lnTo>
                  <a:cubicBezTo>
                    <a:pt x="274" y="10639"/>
                    <a:pt x="1095" y="851"/>
                    <a:pt x="6201" y="274"/>
                  </a:cubicBezTo>
                  <a:lnTo>
                    <a:pt x="61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26"/>
          <p:cNvSpPr txBox="1">
            <a:spLocks noGrp="1"/>
          </p:cNvSpPr>
          <p:nvPr>
            <p:ph type="title"/>
          </p:nvPr>
        </p:nvSpPr>
        <p:spPr>
          <a:xfrm>
            <a:off x="720000" y="56297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Extract Close prices of all Tickers (2019 to 2024)</a:t>
            </a:r>
            <a:endParaRPr/>
          </a:p>
        </p:txBody>
      </p:sp>
      <p:sp>
        <p:nvSpPr>
          <p:cNvPr id="376" name="Google Shape;376;p26"/>
          <p:cNvSpPr txBox="1">
            <a:spLocks noGrp="1"/>
          </p:cNvSpPr>
          <p:nvPr>
            <p:ph type="subTitle" idx="1"/>
          </p:nvPr>
        </p:nvSpPr>
        <p:spPr>
          <a:xfrm>
            <a:off x="720000" y="2076175"/>
            <a:ext cx="6346800" cy="205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Returns are often stationary ; Cointegration needs non-stationary inputs</a:t>
            </a:r>
            <a:endParaRPr sz="1600"/>
          </a:p>
          <a:p>
            <a:pPr marL="45720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Directly affects the Quality of Trading Signals </a:t>
            </a:r>
            <a:endParaRPr sz="1600"/>
          </a:p>
          <a:p>
            <a:pPr marL="914400" lvl="1" indent="-330200" algn="l" rtl="0">
              <a:spcBef>
                <a:spcPts val="0"/>
              </a:spcBef>
              <a:spcAft>
                <a:spcPts val="0"/>
              </a:spcAft>
              <a:buSzPts val="1600"/>
              <a:buChar char="○"/>
            </a:pPr>
            <a:r>
              <a:rPr lang="en" sz="1600"/>
              <a:t>Make the Z Score very tight</a:t>
            </a:r>
            <a:endParaRPr sz="1600"/>
          </a:p>
          <a:p>
            <a:pPr marL="914400" lvl="1" indent="-330200" algn="l" rtl="0">
              <a:spcBef>
                <a:spcPts val="0"/>
              </a:spcBef>
              <a:spcAft>
                <a:spcPts val="0"/>
              </a:spcAft>
              <a:buSzPts val="1600"/>
              <a:buChar char="○"/>
            </a:pPr>
            <a:r>
              <a:rPr lang="en" sz="1600"/>
              <a:t>Killing our mean reversion edge as there is no long term spread drift to mean revert</a:t>
            </a:r>
            <a:endParaRPr sz="1600"/>
          </a:p>
        </p:txBody>
      </p:sp>
      <p:sp>
        <p:nvSpPr>
          <p:cNvPr id="377" name="Google Shape;377;p26"/>
          <p:cNvSpPr txBox="1">
            <a:spLocks noGrp="1"/>
          </p:cNvSpPr>
          <p:nvPr>
            <p:ph type="subTitle" idx="4"/>
          </p:nvPr>
        </p:nvSpPr>
        <p:spPr>
          <a:xfrm>
            <a:off x="778450" y="1684025"/>
            <a:ext cx="61941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Close Prices &gt; Returns?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27"/>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Calculating Parameters </a:t>
            </a:r>
            <a:endParaRPr/>
          </a:p>
        </p:txBody>
      </p:sp>
      <p:sp>
        <p:nvSpPr>
          <p:cNvPr id="384" name="Google Shape;384;p27"/>
          <p:cNvSpPr txBox="1">
            <a:spLocks noGrp="1"/>
          </p:cNvSpPr>
          <p:nvPr>
            <p:ph type="subTitle" idx="1"/>
          </p:nvPr>
        </p:nvSpPr>
        <p:spPr>
          <a:xfrm>
            <a:off x="720000" y="1378800"/>
            <a:ext cx="6346800" cy="185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600"/>
          </a:p>
          <a:p>
            <a:pPr marL="457200" lvl="0" indent="-330200" algn="l" rtl="0">
              <a:spcBef>
                <a:spcPts val="0"/>
              </a:spcBef>
              <a:spcAft>
                <a:spcPts val="0"/>
              </a:spcAft>
              <a:buSzPts val="1600"/>
              <a:buChar char="●"/>
            </a:pPr>
            <a:r>
              <a:rPr lang="en" sz="1600"/>
              <a:t>Avoid selecting pairs that are statistically cointegrated but move in unrelated directions</a:t>
            </a:r>
            <a:endParaRPr sz="1600"/>
          </a:p>
          <a:p>
            <a:pPr marL="457200" lvl="0" indent="-330200" algn="l" rtl="0">
              <a:spcBef>
                <a:spcPts val="0"/>
              </a:spcBef>
              <a:spcAft>
                <a:spcPts val="0"/>
              </a:spcAft>
              <a:buSzPts val="1600"/>
              <a:buChar char="●"/>
            </a:pPr>
            <a:r>
              <a:rPr lang="en" sz="1600"/>
              <a:t>Strategy prioritises mean reversion ; trend following is extremely important</a:t>
            </a:r>
            <a:endParaRPr sz="1600"/>
          </a:p>
          <a:p>
            <a:pPr marL="0" lvl="0" indent="0" algn="l" rtl="0">
              <a:spcBef>
                <a:spcPts val="0"/>
              </a:spcBef>
              <a:spcAft>
                <a:spcPts val="0"/>
              </a:spcAft>
              <a:buNone/>
            </a:pPr>
            <a:endParaRPr sz="1600"/>
          </a:p>
          <a:p>
            <a:pPr marL="0" lvl="0" indent="0" algn="l" rtl="0">
              <a:spcBef>
                <a:spcPts val="0"/>
              </a:spcBef>
              <a:spcAft>
                <a:spcPts val="0"/>
              </a:spcAft>
              <a:buNone/>
            </a:pPr>
            <a:endParaRPr sz="1600"/>
          </a:p>
        </p:txBody>
      </p:sp>
      <p:sp>
        <p:nvSpPr>
          <p:cNvPr id="385" name="Google Shape;385;p27"/>
          <p:cNvSpPr txBox="1">
            <a:spLocks noGrp="1"/>
          </p:cNvSpPr>
          <p:nvPr>
            <p:ph type="subTitle" idx="4"/>
          </p:nvPr>
        </p:nvSpPr>
        <p:spPr>
          <a:xfrm>
            <a:off x="778450" y="1237800"/>
            <a:ext cx="61941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5-SMA and 10-SMA (Simple Moving Average)</a:t>
            </a:r>
            <a:endParaRPr/>
          </a:p>
        </p:txBody>
      </p:sp>
      <p:sp>
        <p:nvSpPr>
          <p:cNvPr id="386" name="Google Shape;386;p27"/>
          <p:cNvSpPr txBox="1">
            <a:spLocks noGrp="1"/>
          </p:cNvSpPr>
          <p:nvPr>
            <p:ph type="subTitle" idx="1"/>
          </p:nvPr>
        </p:nvSpPr>
        <p:spPr>
          <a:xfrm>
            <a:off x="720000" y="3238500"/>
            <a:ext cx="6346800" cy="20505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Pairs with High Volatilities making Z-Score signals noisy or unreliable</a:t>
            </a:r>
            <a:endParaRPr sz="1600"/>
          </a:p>
          <a:p>
            <a:pPr marL="457200" lvl="0" indent="-330200" algn="l" rtl="0">
              <a:spcBef>
                <a:spcPts val="0"/>
              </a:spcBef>
              <a:spcAft>
                <a:spcPts val="0"/>
              </a:spcAft>
              <a:buSzPts val="1600"/>
              <a:buChar char="●"/>
            </a:pPr>
            <a:r>
              <a:rPr lang="en" sz="1600"/>
              <a:t>Pairs with similar volatilities tend to produce cleaner and more stable spreads</a:t>
            </a:r>
            <a:endParaRPr sz="1600"/>
          </a:p>
          <a:p>
            <a:pPr marL="0" lvl="0" indent="0" algn="l" rtl="0">
              <a:spcBef>
                <a:spcPts val="0"/>
              </a:spcBef>
              <a:spcAft>
                <a:spcPts val="0"/>
              </a:spcAft>
              <a:buNone/>
            </a:pPr>
            <a:endParaRPr sz="1600"/>
          </a:p>
        </p:txBody>
      </p:sp>
      <p:sp>
        <p:nvSpPr>
          <p:cNvPr id="387" name="Google Shape;387;p27"/>
          <p:cNvSpPr txBox="1">
            <a:spLocks noGrp="1"/>
          </p:cNvSpPr>
          <p:nvPr>
            <p:ph type="subTitle" idx="4"/>
          </p:nvPr>
        </p:nvSpPr>
        <p:spPr>
          <a:xfrm>
            <a:off x="796350" y="2867075"/>
            <a:ext cx="61941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Volatility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28"/>
          <p:cNvSpPr txBox="1">
            <a:spLocks noGrp="1"/>
          </p:cNvSpPr>
          <p:nvPr>
            <p:ph type="title"/>
          </p:nvPr>
        </p:nvSpPr>
        <p:spPr>
          <a:xfrm>
            <a:off x="1526100" y="1130250"/>
            <a:ext cx="6091800" cy="2883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 to Bayesian Optimisation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Defining Scoring Function</a:t>
            </a:r>
            <a:endParaRPr/>
          </a:p>
        </p:txBody>
      </p:sp>
      <p:sp>
        <p:nvSpPr>
          <p:cNvPr id="400" name="Google Shape;400;p29"/>
          <p:cNvSpPr txBox="1"/>
          <p:nvPr/>
        </p:nvSpPr>
        <p:spPr>
          <a:xfrm>
            <a:off x="5322000" y="1660475"/>
            <a:ext cx="3393900" cy="2900700"/>
          </a:xfrm>
          <a:prstGeom prst="rect">
            <a:avLst/>
          </a:prstGeom>
          <a:noFill/>
          <a:ln>
            <a:noFill/>
          </a:ln>
        </p:spPr>
        <p:txBody>
          <a:bodyPr spcFirstLastPara="1" wrap="square" lIns="91425" tIns="91425" rIns="91425" bIns="91425" anchor="t" anchorCtr="0">
            <a:noAutofit/>
          </a:bodyPr>
          <a:lstStyle/>
          <a:p>
            <a:pPr marL="457200" lvl="0" indent="-304800" algn="l" rtl="0">
              <a:spcBef>
                <a:spcPts val="0"/>
              </a:spcBef>
              <a:spcAft>
                <a:spcPts val="0"/>
              </a:spcAft>
              <a:buClr>
                <a:schemeClr val="dk1"/>
              </a:buClr>
              <a:buSzPts val="1200"/>
              <a:buFont typeface="Open Sans"/>
              <a:buChar char="●"/>
            </a:pPr>
            <a:r>
              <a:rPr lang="en" sz="1200" b="1">
                <a:solidFill>
                  <a:schemeClr val="dk1"/>
                </a:solidFill>
                <a:latin typeface="Open Sans"/>
                <a:ea typeface="Open Sans"/>
                <a:cs typeface="Open Sans"/>
                <a:sym typeface="Open Sans"/>
              </a:rPr>
              <a:t>Higher Weightage on SMA Correlation as compared to Volatility</a:t>
            </a:r>
            <a:endParaRPr sz="1200" b="1">
              <a:solidFill>
                <a:schemeClr val="dk1"/>
              </a:solidFill>
              <a:latin typeface="Open Sans"/>
              <a:ea typeface="Open Sans"/>
              <a:cs typeface="Open Sans"/>
              <a:sym typeface="Open Sans"/>
            </a:endParaRPr>
          </a:p>
          <a:p>
            <a:pPr marL="457200" lvl="0" indent="0" algn="l" rtl="0">
              <a:spcBef>
                <a:spcPts val="0"/>
              </a:spcBef>
              <a:spcAft>
                <a:spcPts val="0"/>
              </a:spcAft>
              <a:buNone/>
            </a:pPr>
            <a:endParaRPr sz="1200" b="1">
              <a:solidFill>
                <a:schemeClr val="dk1"/>
              </a:solidFill>
              <a:latin typeface="Open Sans"/>
              <a:ea typeface="Open Sans"/>
              <a:cs typeface="Open Sans"/>
              <a:sym typeface="Open Sans"/>
            </a:endParaRPr>
          </a:p>
          <a:p>
            <a:pPr marL="457200" lvl="0" indent="0" algn="l" rtl="0">
              <a:spcBef>
                <a:spcPts val="0"/>
              </a:spcBef>
              <a:spcAft>
                <a:spcPts val="0"/>
              </a:spcAft>
              <a:buNone/>
            </a:pPr>
            <a:endParaRPr sz="1200" b="1">
              <a:solidFill>
                <a:schemeClr val="dk1"/>
              </a:solidFill>
              <a:latin typeface="Open Sans"/>
              <a:ea typeface="Open Sans"/>
              <a:cs typeface="Open Sans"/>
              <a:sym typeface="Open Sans"/>
            </a:endParaRPr>
          </a:p>
          <a:p>
            <a:pPr marL="457200" lvl="0" indent="-304800" algn="l" rtl="0">
              <a:spcBef>
                <a:spcPts val="0"/>
              </a:spcBef>
              <a:spcAft>
                <a:spcPts val="0"/>
              </a:spcAft>
              <a:buClr>
                <a:schemeClr val="dk1"/>
              </a:buClr>
              <a:buSzPts val="1200"/>
              <a:buFont typeface="Open Sans"/>
              <a:buChar char="●"/>
            </a:pPr>
            <a:r>
              <a:rPr lang="en" sz="1200" b="1">
                <a:solidFill>
                  <a:schemeClr val="dk1"/>
                </a:solidFill>
                <a:latin typeface="Open Sans"/>
                <a:ea typeface="Open Sans"/>
                <a:cs typeface="Open Sans"/>
                <a:sym typeface="Open Sans"/>
              </a:rPr>
              <a:t>Promotes a higher emphasis on SMA correlation as compared to Balanced Weightage </a:t>
            </a:r>
            <a:endParaRPr sz="1200" b="1">
              <a:solidFill>
                <a:schemeClr val="dk1"/>
              </a:solidFill>
              <a:latin typeface="Open Sans"/>
              <a:ea typeface="Open Sans"/>
              <a:cs typeface="Open Sans"/>
              <a:sym typeface="Open Sans"/>
            </a:endParaRPr>
          </a:p>
        </p:txBody>
      </p:sp>
      <p:pic>
        <p:nvPicPr>
          <p:cNvPr id="401" name="Google Shape;401;p29"/>
          <p:cNvPicPr preferRelativeResize="0"/>
          <p:nvPr/>
        </p:nvPicPr>
        <p:blipFill>
          <a:blip r:embed="rId3">
            <a:alphaModFix/>
          </a:blip>
          <a:stretch>
            <a:fillRect/>
          </a:stretch>
        </p:blipFill>
        <p:spPr>
          <a:xfrm>
            <a:off x="282425" y="1400625"/>
            <a:ext cx="4946874" cy="2714175"/>
          </a:xfrm>
          <a:prstGeom prst="rect">
            <a:avLst/>
          </a:prstGeom>
          <a:noFill/>
          <a:ln>
            <a:noFill/>
          </a:ln>
        </p:spPr>
      </p:pic>
    </p:spTree>
  </p:cSld>
  <p:clrMapOvr>
    <a:masterClrMapping/>
  </p:clrMapOvr>
</p:sld>
</file>

<file path=ppt/theme/theme1.xml><?xml version="1.0" encoding="utf-8"?>
<a:theme xmlns:a="http://schemas.openxmlformats.org/drawingml/2006/main" name="Foreign Trade Company Profile by Slidesgo">
  <a:themeElements>
    <a:clrScheme name="Simple Light">
      <a:dk1>
        <a:srgbClr val="12212A"/>
      </a:dk1>
      <a:lt1>
        <a:srgbClr val="F1F7F7"/>
      </a:lt1>
      <a:dk2>
        <a:srgbClr val="3C6185"/>
      </a:dk2>
      <a:lt2>
        <a:srgbClr val="203B53"/>
      </a:lt2>
      <a:accent1>
        <a:srgbClr val="FFFFFF"/>
      </a:accent1>
      <a:accent2>
        <a:srgbClr val="C3DBE6"/>
      </a:accent2>
      <a:accent3>
        <a:srgbClr val="8EBECF"/>
      </a:accent3>
      <a:accent4>
        <a:srgbClr val="FFAA4B"/>
      </a:accent4>
      <a:accent5>
        <a:srgbClr val="FF7800"/>
      </a:accent5>
      <a:accent6>
        <a:srgbClr val="FFFFFF"/>
      </a:accent6>
      <a:hlink>
        <a:srgbClr val="12212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2188</Words>
  <Application>Microsoft Macintosh PowerPoint</Application>
  <PresentationFormat>On-screen Show (16:9)</PresentationFormat>
  <Paragraphs>230</Paragraphs>
  <Slides>36</Slides>
  <Notes>36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Poppins SemiBold</vt:lpstr>
      <vt:lpstr>Times New Roman</vt:lpstr>
      <vt:lpstr>Poppins</vt:lpstr>
      <vt:lpstr>Nunito Light</vt:lpstr>
      <vt:lpstr>Open Sans</vt:lpstr>
      <vt:lpstr>Foreign Trade Company Profile by Slidesgo</vt:lpstr>
      <vt:lpstr>Machine Learning-Optimized Pairs Trading Strategy</vt:lpstr>
      <vt:lpstr>Problem Statement</vt:lpstr>
      <vt:lpstr>Problem Statement</vt:lpstr>
      <vt:lpstr>Implementing Machine Learning</vt:lpstr>
      <vt:lpstr>Finding Cointegrated Pairs</vt:lpstr>
      <vt:lpstr>Extract Close prices of all Tickers (2019 to 2024)</vt:lpstr>
      <vt:lpstr>Calculating Parameters </vt:lpstr>
      <vt:lpstr>Introduction to Bayesian Optimisation</vt:lpstr>
      <vt:lpstr>Defining Scoring Function</vt:lpstr>
      <vt:lpstr>Bayesian Optimisation</vt:lpstr>
      <vt:lpstr>After 3 hours……..</vt:lpstr>
      <vt:lpstr>Data Preprocessing and Feature Engineering</vt:lpstr>
      <vt:lpstr>Feature Engineering</vt:lpstr>
      <vt:lpstr>Data Preprocessing Considerations</vt:lpstr>
      <vt:lpstr>Data Preprocessing - Train, Val, Test Split</vt:lpstr>
      <vt:lpstr>Forecasting Next-day  Pair Spreads (XGBoost)</vt:lpstr>
      <vt:lpstr>Our Solution</vt:lpstr>
      <vt:lpstr>Why it works?</vt:lpstr>
      <vt:lpstr>Why XGBoost?</vt:lpstr>
      <vt:lpstr>Hyperparameter Tuning</vt:lpstr>
      <vt:lpstr>Ground Truth and Predictions Comparison</vt:lpstr>
      <vt:lpstr>Results of  ML-Based Pair Trading Strategy</vt:lpstr>
      <vt:lpstr>Trading Signal</vt:lpstr>
      <vt:lpstr>Out of sample performance (2024)</vt:lpstr>
      <vt:lpstr>Out of sample performance</vt:lpstr>
      <vt:lpstr>Out of sample performance</vt:lpstr>
      <vt:lpstr>Out of sample performance</vt:lpstr>
      <vt:lpstr>Baseline Trading Strategies</vt:lpstr>
      <vt:lpstr>Buy and Hold</vt:lpstr>
      <vt:lpstr>Trend Following</vt:lpstr>
      <vt:lpstr>Trend Following</vt:lpstr>
      <vt:lpstr>Comparison of Strategies</vt:lpstr>
      <vt:lpstr>Comparison of Strategies</vt:lpstr>
      <vt:lpstr>Limitations</vt:lpstr>
      <vt:lpstr>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Ric CHAN</cp:lastModifiedBy>
  <cp:revision>1</cp:revision>
  <dcterms:modified xsi:type="dcterms:W3CDTF">2025-04-06T16:33:03Z</dcterms:modified>
</cp:coreProperties>
</file>