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57" r:id="rId2"/>
    <p:sldId id="361" r:id="rId3"/>
    <p:sldId id="344" r:id="rId4"/>
    <p:sldId id="345" r:id="rId5"/>
    <p:sldId id="352" r:id="rId6"/>
    <p:sldId id="346" r:id="rId7"/>
    <p:sldId id="347" r:id="rId8"/>
    <p:sldId id="350" r:id="rId9"/>
    <p:sldId id="348" r:id="rId10"/>
    <p:sldId id="349" r:id="rId11"/>
    <p:sldId id="351" r:id="rId12"/>
    <p:sldId id="353" r:id="rId13"/>
    <p:sldId id="354" r:id="rId14"/>
    <p:sldId id="355" r:id="rId15"/>
    <p:sldId id="356" r:id="rId16"/>
    <p:sldId id="359" r:id="rId17"/>
    <p:sldId id="360" r:id="rId18"/>
    <p:sldId id="363" r:id="rId19"/>
    <p:sldId id="3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7"/>
    <p:restoredTop sz="94051"/>
  </p:normalViewPr>
  <p:slideViewPr>
    <p:cSldViewPr snapToGrid="0" snapToObjects="1">
      <p:cViewPr varScale="1">
        <p:scale>
          <a:sx n="122" d="100"/>
          <a:sy n="122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01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4646 1 24575,'-13'24'0,"-6"9"0,-10 16 0,-9 10 0,-3 6 0,0-2 0,1 3 0,3-3 0,3-2 0,3-5 0,3-8 0,3-3 0,0-1 0,-6 10 0,-5 13 0,-6 14 0,19-36 0,0 1 0,-21 42 0,0-2 0,4-5 0,1 2 0,2 3 0,4-3 0,0-4 0,3-6 0,-3-1 0,-1 1 0,-7 0 0,-4 1 0,-4-2 0,-4 2 0,-2 3 0,24-38 0,-1 0 0,-1 2 0,-2 0 0,-1 1 0,-1-1 0,-1 1 0,0 0 0,1-1 0,0-2 0,-30 32 0,8-14 0,10-12 0,11-11 0,9-6 0,11 0 0,8 1 0,-23-3 0,-34-2 0,10-11 0,-6 1 0,-19 4 0,-5 3 0,-8 4 0,-1 3 0,29-8 0,1 1 0,0 0 0,-29 11 0,1 1 0,4 0 0,2 1 0,9-2 0,2 2 0,6-1 0,2 1 0,5-1 0,4 0 0,6-3 0,2 0 0,5-2 0,2-1 0,-31 20 0,12-8 0,8-4 0,5-2 0,2-3 0,6 0 0,3 1 0,3 4 0,4 4 0,2 4 0,2 3 0,2 3 0,2 4 0,0 7 0,2 2 0,2-6 0,1-10 0,3-13 0,2-10 0,1-4 0,2-4 0,1 1 0,-3-1 0,0 3 0,-3 9 0,-2 10 0,-3 7 0,-1 1 0,-1-10 0,2-14 0,1-10 0,0-15 0,-1-11 0,-1-12 0,2-11 0,3-7 0,1-6 0,1-3 0,0-1 0,0 9 0,3 10 0,5 12 0,4 12 0,2 10 0,7 12 0,5 12 0,9 14 0,7 9 0,0 5 0,1 2 0,-4-3 0,-2-4 0,-2-8 0,-4-7 0,-3-8 0,-3-5 0,0-2 0,-1-3 0,0-1 0,-2-3 0,1-2 0,2 3 0,3 1 0,1 2 0,-1 0 0,-3-3 0,-1 1 0,-2-5 0,-3-6 0,1-8 0,1-9 0,4-3 0,10-3 0,10-4 0,12-2 0,12-4 0,6-3 0,4-3 0,0-1 0,-6 3 0,-7 7 0,-13 7 0,-10 5 0,-8 8 0,-5 4 0,-5 4 0,-10 7 0,-28 6 0,0 0 0,-17 3 0,14-5 0,3-2 0,3 0 0,2-1 0,1 1 0,3 3 0,0 3 0,0 2 0,-3 1 0,-1 1 0,-3 1 0,-3 0 0,0 1 0,2 1 0,4 0 0,4-3 0,5-4 0,2-3 0,4-3 0,1-2 0,3-1 0,5-2 0,7-1 0,4-2 0,0-2 0,-2 0 0,-2 1 0,0-3 0,0 2 0,-3-1 0,-1-2 0,-2 1 0,-3 0 0,-4 1 0,-5 2 0,-5 2 0,-2 1 0,1 0 0,3-3 0,5-3 0,5 2 0,3-1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47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494 14 24575,'-10'0'0,"-3"0"0,0 0 0,0 0 0,0 0 0,3 0 0,-1 0 0,2 0 0,-2 0 0,2 0 0,-2 0 0,1 0 0,-1 0 0,0 0 0,0 0 0,2 0 0,-1 0 0,1 0 0,-1 0 0,-1 0 0,2 0 0,0 0 0,-1 0 0,1 0 0,-2 0 0,0 2 0,-3 1 0,3 2 0,0 1 0,3-1 0,2-2 0,-2 1 0,1 0 0,0 0 0,0 2 0,-2 0 0,1 0 0,0 2 0,-2 0 0,1-1 0,0 1 0,0-1 0,1 2 0,1 3 0,-1 0 0,2 0 0,1-1 0,-1-3 0,3-1 0,-2 0 0,1 0 0,0-1 0,0 1 0,1 1 0,0 2 0,-1 1 0,1-1 0,1-1 0,0 1 0,1-1 0,1 1 0,0 1 0,0-1 0,0 0 0,0-1 0,0-1 0,0 1 0,0 1 0,0 1 0,0 2 0,0 0 0,0 0 0,0-3 0,0-2 0,0-1 0,0 0 0,0 0 0,0-1 0,1 0 0,2-1 0,1 1 0,1 1 0,1 1 0,0-2 0,1 0 0,0 0 0,1 0 0,0 1 0,2 2 0,-1-1 0,-1 0 0,0 0 0,0-2 0,1 0 0,2 1 0,0-1 0,0 1 0,1 2 0,-2 0 0,0 1 0,-1-1 0,-1-1 0,0 0 0,0-1 0,1 2 0,-1-1 0,0-1 0,1 1 0,-1-2 0,2 0 0,0 0 0,2 0 0,1 3 0,3 1 0,-1 1 0,1 1 0,-1-2 0,1-1 0,-1-1 0,0 0 0,1-2 0,-1-1 0,1 0 0,-1-1 0,1 0 0,-1 0 0,3 0 0,0 1 0,0-1 0,-1 2 0,-1-3 0,-1 0 0,1 0 0,-3-1 0,1 0 0,-3-1 0,-1-1 0,1 1 0,-1-2 0,2 1 0,1 0 0,2 0 0,3 0 0,2 0 0,0 0 0,-2 0 0,0 0 0,-3 0 0,1 0 0,-1 0 0,0 0 0,-1 0 0,-2 0 0,-3 0 0,-2 0 0,1 0 0,-1-1 0,0-2 0,0 0 0,0-1 0,0 0 0,2-2 0,-2-2 0,-1 0 0,0 2 0,1 0 0,-1 0 0,1-1 0,-3 0 0,0 0 0,2 1 0,-1 0 0,2 0 0,0-1 0,-1 0 0,2-2 0,-1 1 0,-1-1 0,0 0 0,-1 0 0,0-1 0,0 1 0,0 2 0,0-1 0,-1 1 0,-1-2 0,0 1 0,1 0 0,-1 0 0,1 1 0,-2-1 0,0-1 0,-2 0 0,0-3 0,0-1 0,0-1 0,0-1 0,0-2 0,0 0 0,0 0 0,0 2 0,0 1 0,-1-3 0,-2-1 0,-1 0 0,0 0 0,2 3 0,0-1 0,2 0 0,0 1 0,-1 1 0,-1 3 0,-2 1 0,-1 2 0,0 1 0,-3 1 0,2-1 0,-1 1 0,-1-2 0,0 1 0,-2-1 0,0 0 0,0-1 0,-1 2 0,0 2 0,-1-2 0,-2 2 0,0 0 0,1 1 0,-3 1 0,0-3 0,1-1 0,-1-3 0,-2 0 0,0-1 0,0 1 0,-2 0 0,4 1 0,1 3 0,2 0 0,1 0 0,0-1 0,1 2 0,-1 0 0,2 1 0,-2 1 0,1 0 0,0-1 0,-3-1 0,1 0 0,-2-1 0,1 2 0,-1 0 0,-1 0 0,-2 2 0,-3 0 0,1 2 0,-3 0 0,-1 1 0,-1 4 0,-2 4 0,0 3 0,0 1 0,3-3 0,5-3 0,5-3 0,5-1 0,1-1 0,5 0 0,0 0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28:42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1022 24575,'5'0'0,"2"0"0,6 0 0,6 0 0,7 0 0,6 0 0,2 0 0,0-2 0,-1 0 0,-4-3 0,-2-3 0,-4-1 0,-1-4 0,-2-2 0,1-2 0,0-1 0,1-2 0,2 1 0,-2-2 0,-1 1 0,-3-1 0,-1-2 0,-3 0 0,-2-4 0,0 0 0,-2-3 0,1-2 0,0 2 0,-3-1 0,-1 1 0,1 0 0,1-4 0,3-4 0,3-6 0,4-7 0,7-6 0,2-3 0,1 5 0,-4 6 0,-7 14 0,-7 12 0,-4 7 0,-2 6 0,-1 1 0,2-1 0,3-2 0,2-1 0,1 1 0,0 1 0,-1 5 0,-1 4 0,-1 1 0,-1 1 0,0 0 0,-1 0 0,1 3 0,-1 5 0,0 4 0,1 4 0,-2-1 0,1 0 0,-1 1 0,1-1 0,0 1 0,-1-1 0,0 1 0,-1-1 0,0 1 0,-1 1 0,0 3 0,2 3 0,0 0 0,0-1 0,0-2 0,-1-2 0,1 0 0,2 0 0,2 1 0,1 1 0,2 1 0,1 2 0,2 2 0,4 5 0,4 4 0,2 3 0,0 0 0,0-4 0,-3-4 0,-2-2 0,-1-3 0,-1-2 0,-1-1 0,0-1 0,1 0 0,1 0 0,0 0 0,2-2 0,-2 0 0,0-2 0,2 0 0,0-2 0,1-2 0,-1-2 0,-2-2 0,-4-1 0,0 0 0,0 1 0,0 0 0,3-1 0,-3-1 0,-1-2 0,1 0 0,-1-1 0,-2 1 0,0-1 0,-3-2 0,0 0 0,-1 1 0,-2 0 0,1 0 0,-1-1 0,3-1 0,-2 2 0,-1-2 0,-4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0:1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648 0 24575,'-13'0'0,"-1"0"0,2 0 0,0 0 0,-1 0 0,-5 0 0,-14 2 0,-16 5 0,-15 5 0,-9 4 0,2-1 0,9-4 0,18-3 0,16-3 0,12-2 0,8 1 0,3 1 0,2 0 0,0 2 0,-2-1 0,-7 5 0,-9 6 0,-5 7 0,0 3 0,5-1 0,9-6 0,8-2 0,3-3 0,2 1 0,4-1 0,5 3 0,6 0 0,3 2 0,0 2 0,0-1 0,-2 1 0,-1 0 0,0 3 0,-1 4 0,1 8 0,-1 5 0,-2 4 0,-2-1 0,-2-7 0,0-9 0,1-7 0,-1-6 0,-2-4 0,1-2 0,0-2 0,3-1 0,1 2 0,6 3 0,5 3 0,6 1 0,6 1 0,4 0 0,3-1 0,2-2 0,3-1 0,0-1 0,3-2 0,3-1 0,0-1 0,0-1 0,-4 0 0,-6-1 0,-3-3 0,-3-1 0,1-2 0,-1 0 0,-2 0 0,-2 0 0,-1 0 0,1 0 0,1 0 0,1 0 0,2 0 0,1 0 0,4-1 0,1-1 0,3-2 0,1-3 0,-3-1 0,-5 0 0,-5 0 0,-4 1 0,-5 1 0,-6 1 0,-2-2 0,-2 1 0,0 0 0,-1 0 0,1-2 0,-1-4 0,1-4 0,0-2 0,0-2 0,3 0 0,-1 1 0,0 1 0,-2 3 0,-2-1 0,-3 1 0,-4-1 0,-3 0 0,-2 1 0,0-3 0,-2-2 0,0-1 0,0-1 0,0 2 0,0 1 0,-1-1 0,-3 2 0,-4-1 0,-3 0 0,-3-1 0,2 0 0,-1 1 0,3 1 0,2 2 0,0 0 0,1 3 0,-1 1 0,1 3 0,1 2 0,0-1 0,1 1 0,0-1 0,-1 0 0,-1-1 0,-1 0 0,0-1 0,-1 2 0,1-1 0,0 2 0,1 1 0,0 0 0,-1 1 0,1-1 0,-2 2 0,-1-1 0,-2-2 0,-4-2 0,-5-5 0,-5-3 0,-4-2 0,-2 1 0,-2 3 0,0 2 0,-3 3 0,2 2 0,0 4 0,2-1 0,6 1 0,-3 0 0,-2-2 0,-6-1 0,-5-1 0,1 1 0,3 2 0,5 3 0,8 2 0,4 0 0,5 0 0,1 0 0,-1 0 0,-1 0 0,0 0 0,-2 0 0,-3 0 0,-5 2 0,-4 0 0,-2 0 0,1 0 0,3-2 0,4 0 0,4 0 0,3 0 0,3 0 0,3 0 0,3 0 0,0 0 0,1 0 0,-2 0 0,-2 0 0,-3 0 0,-6-2 0,-4 0 0,-7-3 0,-2-1 0,1-1 0,3 1 0,8 2 0,12 2 0,5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0:21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24575,'0'17'0,"0"5"0,0 16 0,0 11 0,0 1 0,0-8 0,0-16 0,0-9 0,0-3 0,1-1 0,0 2 0,3 2 0,2 9 0,3 10 0,0 10 0,0 5 0,0-3 0,-4-9 0,-1-11 0,-2-9 0,-2-10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0:25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565 10 24575,'-25'-1'0,"-10"-1"0,-5-1 0,-2 1 0,10 1 0,12 2 0,9 1 0,5 2 0,1 1 0,-5 1 0,-5 1 0,-6 1 0,-11 3 0,-7 0 0,-6 5 0,2 4 0,8 1 0,9 0 0,9-3 0,7-3 0,5 1 0,2-1 0,1 1 0,0-1 0,-1 0 0,-2 3 0,1 0 0,-2 4 0,1 5 0,1 4 0,0 4 0,0 2 0,0 1 0,1 0 0,2-5 0,1-6 0,0-7 0,0-4 0,0-2 0,0-4 0,0-1 0,0-1 0,1-2 0,1 3 0,3 1 0,2 0 0,2 2 0,1 0 0,1 0 0,2 2 0,1 6 0,1 7 0,2 6 0,1 5 0,-1-3 0,0-2 0,-1-8 0,-1-5 0,-2-7 0,-2-6 0,-3-3 0,1-3 0,0-1 0,0 1 0,4 1 0,4 2 0,6 1 0,6 0 0,4-1 0,2-2 0,-3-1 0,0-1 0,-2 0 0,-2 0 0,1-2 0,-2-4 0,-1-5 0,-2-6 0,-3-6 0,1-7 0,4-11 0,5-10 0,3-10 0,1-5 0,-5 3 0,-7 7 0,-8 13 0,-7 11 0,-6 10 0,-2 5 0,0 2 0,0-1 0,-2-1 0,-4-2 0,-2 1 0,-3-2 0,-1 2 0,0 0 0,-1 1 0,0 1 0,0 2 0,1 1 0,1 1 0,1 2 0,-1 0 0,-1 1 0,-4-5 0,-2-5 0,-3-6 0,0-4 0,2-1 0,-1 3 0,3 7 0,3 7 0,2 6 0,4 2 0,2 2 0,2-1 0,-1-1 0,-3-1 0,-1 0 0,-1 2 0,2 2 0,0 2 0,0 0 0,0 0 0,1 2 0,2 5 0,4-3 0,0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0:27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24575,'0'-29'0,"0"0"0,0-4 0,0 4 0,3 7 0,4 7 0,4 6 0,6 4 0,1 4 0,2 0 0,1 3 0,-1 6 0,2 7 0,0 9 0,1 6 0,-2 2 0,-2 4 0,0 1 0,-3 1 0,-3 4 0,-6 1 0,-4 0 0,-3-2 0,0-3 0,0-5 0,0-3 0,-2-5 0,-2-5 0,-2-2 0,-2-3 0,0 1 0,0-3 0,-1-1 0,0-1 0,1-2 0,0 1 0,-2 0 0,2-1 0,-3 0 0,1-2 0,1-2 0,-1-1 0,1-2 0,0-2 0,1 2 0,4 0 0,3 0 0,5 0 0,4-3 0,6-4 0,8-4 0,9-4 0,11 1 0,5 5 0,-1 5 0,-4 2 0,-9 0 0,-9 0 0,-5 0 0,-6 0 0,-3 0 0,-3-2 0,-4 2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0:30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695 8 24575,'-5'-4'0,"-4"2"0,-6 1 0,-7 1 0,-6 0 0,-3 0 0,-3 0 0,2 0 0,0 0 0,-1 2 0,1 0 0,0 2 0,0 3 0,-1 1 0,1 4 0,-3-1 0,3 0 0,1 1 0,6 0 0,6 4 0,4 4 0,4 5 0,1 4 0,1 5 0,-2 6 0,0 6 0,-3 9 0,-2 7 0,0 5 0,1 1 0,4-7 0,4-10 0,4-11 0,2-10 0,1-7 0,0-3 0,1-2 0,3 0 0,2 0 0,2 2 0,2 1 0,0-1 0,0 0 0,1-2 0,1 0 0,2 0 0,4 5 0,1 3 0,6 2 0,4 0 0,6 0 0,4 1 0,4 1 0,2-1 0,-3-2 0,1-4 0,-1-4 0,1-1 0,-1-5 0,-5-4 0,-7-5 0,-3-4 0,2-1 0,8-6 0,12-6 0,11-9 0,11-10 0,6-6 0,0-5 0,-11 2 0,-12 4 0,-15 3 0,-13 2 0,-9-3 0,-8-2 0,-5-3 0,-4-2 0,-2 0 0,-3 4 0,-3 3 0,-2 3 0,0 3 0,0 0 0,-1 3 0,-1 0 0,-2 1 0,-3-5 0,-1-2 0,-4-1 0,2 6 0,3 10 0,2 5 0,3 7 0,0 2 0,-1-3 0,-3-2 0,-4-3 0,-4-4 0,-5-3 0,-4-3 0,-4-3 0,0 4 0,2 4 0,7 4 0,7 5 0,5 1 0,4 0 0,-1-2 0,-3-2 0,-3-2 0,-7-3 0,-2-6 0,-5-6 0,-3-1 0,2 1 0,4 7 0,8 8 0,9 7 0,5 5 0,3 1 0,0 1 0,-1-2 0,1 1 0,1 1 0,1 2 0,3 2 0,-1-1 0,1 3 0,0 1 0,0-4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1:03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0 313 24575,'0'-6'0,"0"-1"0,0-3 0,0-2 0,0-4 0,0 0 0,0-6 0,3-2 0,3 1 0,4 1 0,1 3 0,-1 5 0,-1 2 0,0 1 0,1-1 0,-1 0 0,0 1 0,-2 1 0,1 2 0,0-1 0,0 0 0,1 0 0,-1 2 0,-1 2 0,0 1 0,1 2 0,0 1 0,0 2 0,1 3 0,1 6 0,2 7 0,2 8 0,1 3 0,-2 0 0,-1-3 0,-1-3 0,0-1 0,-1-1 0,-2-2 0,1-1 0,-2-1 0,1-1 0,1 1 0,3-1 0,1 1 0,3 1 0,1 3 0,1 1 0,0-1 0,-6-7 0,-12-11 0,-11-14 0,-11-15 0,-6-11 0,-3-2 0,1 0 0,0 4 0,5 5 0,4 6 0,5 5 0,3 7 0,3 3 0,0-1 0,1 1 0,-1 0 0,1-2 0,2 2 0,1 0 0,0 1 0,-2 3 0,0 2 0,1 4 0,2 5 0,4 8 0,0 10 0,3 7 0,2 6 0,3 2 0,2 2 0,0 0 0,2-3 0,1-4 0,-1-4 0,-1-3 0,-2-4 0,0 0 0,-2-2 0,1 0 0,-1 0 0,-1-2 0,-1 0 0,-2-3 0,-2 1 0,0-1 0,0 3 0,0 5 0,0 5 0,0 8 0,0 7 0,0 8 0,0 12 0,0 8 0,0 6 0,0 1 0,-2-10 0,0-14 0,0-14 0,0-10 0,1-5 0,1 2 0,0 3 0,0-1 0,0-2 0,0-5 0,0-4 0,0-3 0,0 1 0,0-1 0,0 1 0,0-1 0,0 2 0,0 2 0,0 1 0,0 0 0,0-2 0,0-3 0,0-2 0,0-2 0,0-2 0,0-1 0,2-3 0,0 0 0,0 0 0,0 0 0,0 2 0,0-1 0,-1 0 0,0 0 0,-1-1 0,0 1 0,0 1 0,0 0 0,0 1 0,0 1 0,0-1 0,0 1 0,0-2 0,0 0 0,0-3 0,0-3 0,0-6 0,1-1 0,5-3 0,4 2 0,3 0 0,3 1 0,-1 2 0,2 2 0,0 2 0,3 0 0,4 0 0,1 0 0,2 0 0,0 0 0,-2 0 0,-2 0 0,-1 0 0,1 0 0,0 0 0,4 0 0,5 0 0,4 1 0,5 1 0,2 2 0,0 2 0,2 0 0,-4 0 0,-5 0 0,-4-1 0,-4 1 0,0-2 0,0 0 0,1 0 0,1 0 0,-3 0 0,0 0 0,-4 1 0,0-1 0,-3 0 0,-2-2 0,1-2 0,0 0 0,7 0 0,14 0 0,12 2 0,19 1 0,3 2 0,-6-1 0,-14 0 0,-16 0 0,-10-2 0,-5 0 0,-1-2 0,0 0 0,5 0 0,4 0 0,10 2 0,8 1 0,5-1 0,1 2 0,-1-1 0,-4 0 0,-5 1 0,-2-2 0,-1 0 0,-2-1 0,1-1 0,-1 0 0,-3 0 0,2 0 0,-2 0 0,1 0 0,-3 0 0,-6 0 0,-2 0 0,-2 0 0,3 0 0,2 0 0,2 0 0,3 0 0,0 0 0,4 0 0,4 0 0,7 0 0,4 0 0,9 0 0,2-2 0,-1 0 0,-4-3 0,-9 0 0,-6 1 0,-5-1 0,-1 0 0,-1 1 0,3 2 0,1 0 0,1 0 0,0-2 0,-1-3 0,3 1 0,0-1 0,3 0 0,1 0 0,2-2 0,0 0 0,0-1 0,1 1 0,-1 2 0,1 1 0,-3 0 0,-5 2 0,-7 0 0,-6 0 0,-2 0 0,-6 2 0,-4 0 0,-5 2 0,-6-1 0,-4-5 0,-3-6 0,-7-9 0,-18-13 0,-8-4 0,-7 2 0,2 6 0,13 10 0,4 3 0,7 4 0,3 3 0,3 3 0,1 1 0,4 2 0,4 5 0,4 6 0,6 3 0,2 5 0,0 3 0,0 0 0,-1 1 0,-1-1 0,1 0 0,0 0 0,0-1 0,-2-1 0,0-2 0,-3-3 0,-1-1 0,-1-2 0,-1-1 0,0-1 0,-1 0 0,0 0 0,-1-1 0,0 1 0,-1-1 0,0 0 0,-2 1 0,0 0 0,0 1 0,0 2 0,-2 1 0,-6 3 0,-7-1 0,-5 2 0,0 0 0,3 0 0,3-1 0,3-1 0,2-1 0,1-3 0,2 2 0,0-1 0,0 0 0,-1 0 0,-1-1 0,0 0 0,1 0 0,1-1 0,0 0 0,1 1 0,0 0 0,-1 1 0,0-1 0,-1 0 0,1 1 0,0 0 0,0 0 0,-2 1 0,1 0 0,-1 0 0,1 2 0,0-2 0,0 1 0,-1-1 0,2-1 0,3-1 0,1-1 0,1-2 0,-1 1 0,-2-2 0,-7-1 0,7-1 0,-4-2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1:59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1 785 24575,'8'0'0,"1"0"0,1-3 0,4-5 0,3-7 0,5-5 0,4-2 0,0-1 0,-1 2 0,-1 2 0,-3 1 0,-1 0 0,-2-3 0,0 0 0,2-6 0,7-6 0,4-7 0,2-6 0,-3 3 0,-7 6 0,-6 9 0,-2 1 0,0-11 0,4-12 0,7-11 0,0 4 0,-1 15 0,-5 15 0,-6 15 0,-3 7 0,-2 3 0,-3 2 0,1 1 0,-1 2 0,1 4 0,0 5 0,1 7 0,2 5 0,1 6 0,-1 2 0,2 2 0,-1 0 0,1 1 0,0 2 0,0 1 0,1-1 0,0-1 0,0-2 0,0 1 0,-2-2 0,0-3 0,-2-5 0,1-4 0,0-1 0,2 2 0,2 3 0,1 2 0,-1-2 0,-2-5 0,-3-3 0,-1-3 0,0-2 0,0-4 0,0-4 0,-1-1 0,0-3 0,0 1 0,-1-1 0,1 0 0,1-1 0,2-3 0,2 0 0,-1 1 0,0 1 0,-1 2 0,-1 0 0,1 0 0,-2 0 0,-1-1 0,0 1 0,0 0 0,1 0 0,0 0 0,-2-1 0,0 0 0,0-1 0,-1 0 0,1 2 0,0-2 0,-2-2 0,-17-9 0,10 7 0,-12-5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2:02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10 113 24575,'-9'0'0,"20"0"0,9 0 0,37 0 0,12 0 0,22 3 0,-41-1 0,0 1 0,0 2 0,0 1 0,0 0 0,-1 1 0,43 4 0,-6-1 0,-10-3 0,-8-2 0,-6-1 0,-2 0 0,-2-2 0,-3 2 0,-3 2 0,-8-2 0,-8 2 0,-6-2 0,-5-1 0,0 1 0,0-2 0,0 0 0,-3 0 0,-2-2 0,-4-2 0,-6 0 0,-4-2 0,-3-3 0,-3-1 0,0-4 0,-1-5 0,-7-6 0,-10-6 0,-6-1 0,-5 0 0,1 3 0,6 7 0,7 8 0,10 10 0,10 13 0,6 8 0,5 5 0,0 0 0,-2-1 0,0-3 0,-2-1 0,1-1 0,-2-2 0,-1-1 0,-1 1 0,-2 0 0,-2 1 0,-2 4 0,-1 0 0,-1 3 0,-1 0 0,-1 0 0,-4-1 0,-5-1 0,-4 1 0,-2-2 0,0-1 0,0-2 0,2-3 0,3-3 0,0-3 0,2-3 0,2-5 0,-1 0 0,-6-9 0,-4-9 0,4 6 0,2-4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06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24575,'52'76'0,"-16"-30"0,5 5 0,3 0 0,6 5 0,2 0 0,3 3 0,1 2 0,1-2 0,-1-2 0,0 0 0,-1-2 0,-2-2 0,0-2 0,-3-2 0,6 4 0,-2-3 0,-3-4 0,-1-2 0,-8-7 0,-1-2 0,27 18 0,-11-12 0,-8-10 0,-6-5 0,-9-4 0,-4-3 0,-3-2 0,0 1 0,5 3 0,5 5 0,6 3 0,5 3 0,1 2 0,2 4 0,-1 4 0,3 4 0,1 7 0,1 7 0,-22-22 0,1 4 0,3 7 0,0 2 0,2 4 0,-1 2 0,3 6 0,-1 2 0,-2 0 0,-1-1 0,-3 0 0,-1-1 0,-1-2 0,-2-2 0,-7-9 0,0-3 0,15 33 0,-6-2 0,-1 10 0,-15-39 0,0 2 0,2 7 0,-1 1 0,2 4 0,-1 1 0,2 1 0,0 1 0,1 3 0,0 0 0,1-2 0,-1 0 0,-1-4 0,-1-1 0,0-2 0,-2-1 0,-3-5 0,0-1 0,11 43 0,-4-10 0,-1-9 0,-2-10 0,-4-14 0,-5-13 0,-5-13 0,-2-7 0,-2-1 0,0-1 0,0 0 0,0 0 0,0-3 0,0-1 0,-1-3 0,-7-5 0,-8-4 0,-9-2 0,-9-6 0,-6-9 0,-3-9 0,-3-5 0,4 0 0,2 2 0,-2-5 0,-4-7 0,-8-10 0,-3-3 0,3 2 0,8 7 0,11 11 0,12 11 0,16 13 0,17 12 0,15 13 0,13 8 0,7 4 0,-3-3 0,-2-4 0,-5-4 0,-5-4 0,-4-3 0,-4-3 0,-4 0 0,-2-1 0,2 3 0,0 1 0,0 1 0,0 0 0,-3-3 0,-1 0 0,-2-2 0,-2-1 0,-2-1 0,0-1 0,-1 0 0,0-1 0,3 2 0,1 1 0,3 3 0,-1 1 0,-1-1 0,-3 0 0,-2-2 0,0-1 0,-1-1 0,0 1 0,-1-1 0,0-2 0,0-1 0,1 0 0,-1 0 0,0 0 0,0 1 0,1-2 0,1 1 0,-1-1 0,3 0 0,0-1 0,2 0 0,2 0 0,2-1 0,4-7 0,7-9 0,6-6 0,2-5 0,0 0 0,-1 1 0,-3 2 0,0 0 0,-3 1 0,-2 1 0,-1 0 0,-2 0 0,-1 0 0,-2-3 0,-2 1 0,0 0 0,-1 3 0,0 1 0,0 1 0,-1 1 0,-1 4 0,-2 3 0,-5 3 0,-2 0 0,-1 1 0,-1 0 0,2 0 0,-1 0 0,0 1 0,-1 0 0,-1 4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2:05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0 760 24575,'12'0'0,"5"0"0,16 0 0,13 0 0,2 0 0,-4 0 0,-15-2 0,-9-4 0,-2-4 0,-2-5 0,2-3 0,3-7 0,6-10 0,6-13 0,7-12 0,8-8 0,3-1 0,0 6 0,-7 10 0,-11 12 0,-8 12 0,-6 9 0,-5 4 0,-1 3 0,1-6 0,3-6 0,3-5 0,4-1 0,1 4 0,-2 7 0,-3 9 0,-3 6 0,-1 4 0,-2 1 0,-1 0 0,-2 2 0,-1 2 0,1 4 0,2 3 0,2 1 0,3 1 0,2 1 0,5 3 0,2 6 0,6 9 0,7 7 0,4 6 0,2-1 0,0-1 0,-4-4 0,-2-5 0,-3-2 0,-3-5 0,1-1 0,2 2 0,2-2 0,2 1 0,-2-4 0,-3-6 0,-4-5 0,-6-6 0,-4-5 0,-6-1 0,-5 0 0,-3-1 0,-3-2 0,-3-2 0,-3-2 0,-5 1 0,-6 2 0,5 2 0,-3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2:07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3 177 24575,'-2'0'0,"9"0"0,19 0 0,33 0 0,40 0 0,-26 0 0,7 0 0,-16 0 0,4 0 0,2 0-253,7 0 1,2 0 0,1 0 252,4 0 0,0 0 0,0 0 0,-5 0 0,-2 0 0,-1 0 0,25 0 0,-3 0 0,-9 0 0,-5 0 0,-14 0 0,-4 0 0,-8 1 0,-4 1 0,31 3 0,-27 1 0,-16 0 757,-11-3-757,-6-1 0,4-1 0,7-1 0,8 0 0,4 0 0,-5 0 0,-10 0 0,-9 0 0,-10-1 0,-7-2 0,-4-3 0,-3-5 0,0-3 0,-5-6 0,-8-3 0,-9-2 0,-7 2 0,0 2 0,3 4 0,6 3 0,4 1 0,6 4 0,6 7 0,10 10 0,7 10 0,7 5 0,2 4 0,1-1 0,-3-3 0,-2-1 0,-1 0 0,-1-1 0,0 1 0,0-2 0,-2-1 0,-4-2 0,-5 1 0,-3 0 0,-2 2 0,-2 1 0,-6-1 0,-9 1 0,-9-3 0,-4 0 0,2-3 0,5-2 0,6-3 0,4 0 0,4 0 0,2 1 0,0 0 0,-1-3 0,0-8 0,2 0 0,2-5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3:37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2737 24575,'4'0'0,"2"0"0,41 0 0,39 0 0,-29 0 0,5 0 0,7 0 0,0 0 0,-6 0 0,-2 0 0,-1 0 0,-1 0 0,-1 0 0,0 0 0,-4 0 0,-1-1 0,44-8 0,-6-15 0,-5-22 0,-41 14 0,-2-5 0,-1-3 0,0-3 0,-1-3 0,-1-2 0,-1-1 0,-1-1 0,-3 0 0,-1 0 0,3-5 0,-2-3 0,1-5 0,0-4 0,4-11 0,1-4-281,-10 17 0,0-2 1,0-2 280,2-6 0,-1-2 0,1 0 0,1-3 0,0-1 0,-1 1 0,0 1 0,-1 0 0,0 3 0,-3 7 0,0 2 0,-1 3 0,10-21 0,0 6 0,-6 11 0,0 6 0,-5 11 0,1 5 0,27-31 0,-2 19 0,2 14 842,5 6-842,3 5 0,6 5 0,-3 8 0,0 10 0,1 6 0,8 26 0,4 29 0,-33-9 0,-2 8 0,5 13 0,0 5 0,2 7 0,1 3 0,-14-21 0,-1 0 0,1 2-181,1 2 0,-1 1 0,1 0 181,1 2 0,-1 1 0,0 0 0,-2-2 0,0-1 0,-2-1 0,-1-2 0,0-1 0,-1-1 0,14 25 0,-1-2-67,-2-5 1,0-1 66,3 4 0,0-1 0,0 1 0,0-1 0,-2-3 0,1-1 0,0 0 0,1-2 0,-5-8 0,1-2 0,-5-7 0,-1-3 0,-5-9 0,-1-3 0,15 13 539,-13-19-539,-9-13 137,-4-5-137,4 3 0,10 4 0,18 7 0,15 7 0,13 5 0,3-4 0,-5-6 0,-16-8 0,-18-10 0,-24-6 0,-10-5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3:40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1 24575,'-20'26'0,"5"-1"0,0 6 0,9-7 0,5-6 0,4-9 0,1-9 0,-2-2 0,-9 17 0,-1 8 0,-2 21 0,6 2 0,4-6 0,0-7 0,4-11 0,7-10 0,6-7 0,4-11 0,-1-9 0,-2-8 0,-5-2 0,-3 4 0,-6 3 0,-3 1 0,-1-2 0,0-2 0,-2 4 0,-4 6 0,-2 7 0,0 15 0,1 17 0,1 23 0,0 16 0,2 0 0,2-10 0,3-16 0,3-15 0,5-12 0,4-9 0,4-14 0,4-14 0,1-12 0,0-7 0,-6 1 0,-6 3 0,-6 8 0,-8 3 0,-10 6 0,-14 9 0,-12 4 0,-6 6 0,2 3 0,10 5 0,11 8 0,11 12 0,7 10 0,4 6 0,1-1 0,3-7 0,7-9 0,4-9 0,4-8 0,2-5 0,2-9 0,10-13 0,13-20 0,11-18 0,1-11 0,-8-1 0,-17 7 0,-15 12 0,-11 10 0,-13 10 0,-14 10 0,-13 8 0,-14 8 0,-5 3 0,-3 1 0,4 3 0,11 5 0,12 7 0,12 12 0,10 6 0,4 5 0,8 2 0,4-5 0,5-5 0,2-7 0,0-9 0,0-7 0,-1-5 0,1-3 0,0-11 0,0-15 0,2-10 0,1-5 0,1 4 0,-1 9 0,-3 5 0,-7 4 0,-4 3 0,-4 2 0,-6 4 0,-7 4 0,-6 5 0,-1 8 0,4 17 0,7 16 0,5 15 0,3 3 0,6-8 0,4-11 0,7-11 0,3-9 0,-2-8 0,-1-6 0,-6-7 0,-4-9 0,-4-9 0,-3-12 0,0-8 0,0 0 0,0 6 0,1 19 0,3 23 0,5 22 0,4 11 0,3 3 0,0-10 0,-1-11 0,-3-9 0,-3-10 0,-4-7 0,-2-5 0,-3-4 0,0-2 0,0 1 0,0 4 0,-4 2 0,3 5 0,-3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3:44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7 368 24575,'-6'-4'0,"9"2"0,18 0 0,38 2 0,-4 0 0,7 0 0,27 0 0,9 0-810,-11 0 0,6 0 0,5 0 810,-13 0 0,4 0 0,2 0 0,1 0-346,-12 0 0,2 0-1,0 0 1,1 0 0,0 0 346,3 0 0,1 0 0,0 0 0,0 0 0,-1 0 0,-2 0 0,-1 0 0,1 0 0,-2 0 0,0 0 0,16 1 0,0-1 0,-2 0 0,-1-1-306,-5 0 1,-2 0 0,-1-1 0,-1 0 305,-7-1 0,-1 1 0,-1-1 0,-2-1-173,17 0 1,-3-2 0,-1 1 172,-9 0 0,-2 0 0,-2 1 0,26 0 0,-3 1 641,-3 1 1,-2 1-642,-3 1 0,-1 0 0,1-1 0,0-1 0,1-3 0,-2-1 0,-5-1 0,-1-2 1122,-5-2 1,0-1-1123,-6 1 0,-1 0 732,-4 2 1,-1 1-733,-3 2 0,-1 2 346,-5 2 1,-1 1-347,-2 1 0,-2 0 106,-1 0 1,-1 0-107,44 0 0,-1 0 0,-4 0 0,-6 0 0,-5 0 0,-7 0 0,-5 0 0,-7 0 0,-9 0 0,-13 0 0,-12 0 0,-11-2 0,-7-4 0,-6-7 0,-10-9 0,-9-5 0,-9-1 0,-8 0 0,0 2 0,5 4 0,7 5 0,12 11 0,15 13 0,13 13 0,9 12 0,4 4 0,-2 0 0,-1-2 0,-3-4 0,-5 1 0,-6-2 0,-7 1 0,-4-1 0,-8-3 0,-10-3 0,-8-7 0,-8-6 0,0-4 0,15-5 0,4-1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3:46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24575,'0'-2'0,"0"6"0,0 6 0,0 11 0,0 8 0,0 5 0,0 5 0,0-2 0,0 1 0,0-2 0,0-2 0,0-3 0,0-3 0,0-3 0,2-5 0,0-2 0,0-5 0,1-1 0,-1-2 0,0-1 0,0 0 0,0-1 0,0 1 0,-1-1 0,0 1 0,0-1 0,-1-1 0,0 0 0,0-1 0,0 2 0,0-4 0,0-3 0,0-10 0,0-8 0,0-11 0,0-9 0,0-3 0,-4-1 0,3 20 0,-3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3:55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217 122 24575,'-4'20'0,"-7"1"0,-12 8 0,-7 2 0,-1-2 0,4 1 0,6-5 0,6 0 0,4-1 0,3-2 0,5-3 0,0-1 0,1-3 0,-2-1 0,0-3 0,2-1 0,0-3 0,2 0 0,2-1 0,4 2 0,6 0 0,7 3 0,9 4 0,7 9 0,7 14 0,3 10 0,-2 5 0,-3-5 0,-10-8 0,-7-11 0,-13-11 0,-12-8 0,-13-11 0,-14-12 0,-8-11 0,-7-11 0,-2-5 0,4 0 0,6 2 0,7 6 0,9 7 0,5 5 0,5 5 0,3 3 0,3 3 0,1 0 0,1 0 0,-1 0 0,-1 0 0,2 1 0,2 1 0,4 1 0,10 2 0,12 2 0,13 2 0,12-1 0,12 1 0,13 0 0,9 0 0,9-2 0,5-4 0,-47 2 0,1 0 0,2-2 0,1 0 0,0 1 0,-1-1 0,0-1 0,-3 1 0,43-7 0,-14 1 0,-13 1 0,-10 2 0,-4 0 0,-2 1 0,1-1 0,1-2 0,6-4 0,2-2 0,5 0 0,4 2 0,2 1 0,1 1 0,-2 1 0,-2 2 0,-4 3 0,-10 2 0,-13 3 0,-14 0 0,-8 2 0,-5 0 0,-4 0 0,-1 0 0,0 0 0,-1 0 0,1 0 0,-1 0 0,0 0 0,0 0 0,1 0 0,2 0 0,-1 0 0,-2-1 0,-4-6 0,-14-6 0,-15-8 0,-24-11 0,-8 0 0,5 2 0,10 7 0,18 10 0,6 1 0,5 3 0,6 2 0,5 3 0,5 5 0,4 5 0,3 4 0,2 7 0,4 5 0,2 3 0,3 1 0,-1-3 0,0-1 0,-1-2 0,-2-1 0,-2-1 0,-1-2 0,-1-2 0,-2-2 0,-2-3 0,-4 0 0,-3 0 0,-1 0 0,-3 1 0,0-1 0,0 2 0,-5 1 0,-7 2 0,-6 0 0,-6 1 0,-1-1 0,2 0 0,3 0 0,2 1 0,4-1 0,1-3 0,2 0 0,3-2 0,0 1 0,1-1 0,0 0 0,1 3 0,-1-3 0,1 3 0,2-1 0,0 0 0,0-1 0,2-2 0,0 0 0,0 0 0,2 1 0,0-1 0,0-1 0,0 0 0,0 0 0,1 1 0,1 1 0,2 1 0,0 1 0,0 1 0,-1 0 0,-1 0 0,0-2 0,-3-3 0,-7-12 0,-4-10 0,2 2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6:16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24575,'0'11'0,"0"1"0,0 9 0,0 4 0,0 3 0,2 2 0,3-2 0,5 1 0,4 0 0,2-1 0,0-2 0,0-3 0,0-3 0,-2-1 0,-2-2 0,-1-3 0,-3-1 0,1-4 0,0-3 0,-3-3 0,1-3 0,-1 0 0,0-1 0,-1-3 0,2-3 0,-2-2 0,0-3 0,0 1 0,0-1 0,0-1 0,-1-4 0,0-3 0,2-1 0,-2 1 0,1 5 0,0 4 0,0 2 0,0 5 0,1 1 0,2 3 0,-2 4 0,1 3 0,0 4 0,-3 0 0,1 2 0,1-2 0,-1 1 0,4 1 0,0-3 0,0 0 0,0-4 0,0-3 0,-1-1 0,0-1 0,0-1 0,-1 0 0,1 0 0,-2 0 0,0 0 0,0 0 0,2 0 0,3 0 0,-1-2 0,-1-3 0,-1-2 0,-1-4 0,-1-4 0,0-3 0,-2-2 0,-2 1 0,0-1 0,-2 2 0,0-3 0,0 1 0,0 2 0,0 1 0,0 3 0,0 2 0,0 1 0,0 3 0,0-2 0,0 1 0,0 1 0,0-1 0,0 2 0,0-3 0,0 0 0,0 1 0,0 1 0,0 1 0,-3 2 0,2 2 0,-2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6:23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 24575,'0'17'0,"0"12"0,2 27 0,5 13 0,4-5 0,0-9 0,-3-22 0,-4-7 0,-1-5 0,-1-3 0,1-1 0,0-4 0,-1-1 0,1-3 0,-1-1 0,0-6 0,0-9 0,-4-10 0,-2-9 0,-4-7 0,0-3 0,-1 1 0,2 5 0,2 9 0,0 11 0,-3 6 0,-3 3 0,-3 1 0,-2 0 0,-1 0 0,-3 0 0,-3 0 0,-2 0 0,1 0 0,4 0 0,5 0 0,5-1 0,5-2 0,3-2 0,2-1 0,6 3 0,4 0 0,4 3 0,2 0 0,1 0 0,4 0 0,4 0 0,3 0 0,3 0 0,0 0 0,0-2 0,-1-2 0,0-1 0,-3 1 0,-4 3 0,-3 1 0,-7 0 0,-2 1 0,-4 1 0,-5 3 0,-2 0 0,-5-1 0,-11-2 0,-9-1 0,-7-1 0,-4 0 0,4-2 0,3-5 0,4-2 0,5-3 0,4 0 0,3 0 0,1-1 0,2 2 0,1 2 0,3 2 0,2 2 0,2 1 0,4 4 0,4 2 0,6 9 0,4 3 0,6 4 0,3 1 0,-2-2 0,1 0 0,-4-1 0,-2 0 0,0-1 0,-3-1 0,1-3 0,-2-1 0,-2-2 0,-2 0 0,-2 0 0,0-1 0,-2-1 0,-1-1 0,-1 0 0,0 1 0,-1-1 0,1-1 0,0 1 0,-1 1 0,1 0 0,-4-1 0,-3-4 0,-5-5 0,-3-4 0,-2-2 0,1 0 0,-2 2 0,3 1 0,0 1 0,-1 1 0,1 0 0,-1-1 0,0-2 0,0-1 0,1 1 0,0-2 0,1 4 0,0 2 0,2 1 0,0 3 0,-1-2 0,-2 0 0,0 0 0,2 2 0,5 6 0,2 4 0,1 3 0,1 1 0,0-3 0,0-2 0,0-1 0,-1-1 0,-1-1 0,-2-2 0,1 0 0,-1-1 0,1 0 0,1 1 0,-1 1 0,0 0 0,-1-1 0,0-1 0,5-5 0,3-4 0,4-2 0,1-3 0,1 0 0,0 0 0,1-1 0,-1 0 0,-2 1 0,0 0 0,-1 1 0,1 2 0,0 1 0,-2-1 0,-1 1 0,1 0 0,0 0 0,1 1 0,1-1 0,-1-1 0,0-2 0,-1-1 0,-1 2 0,0 2 0,1 0 0,-1 1 0,1 0 0,-1-1 0,0 0 0,1 1 0,-1 0 0,0 1 0,-1-1 0,1-1 0,0 1 0,-1-1 0,1 3 0,-1 1 0,0 0 0,1 1 0,-3 0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6:3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695 1 24575,'-5'0'0,"-5"0"0,-14 0 0,-14 0 0,-15 0 0,-18 0 0,-17 0 0,-6 0 0,3 0 0,13 0 0,22 0 0,16 0 0,16 0 0,10 0 0,9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13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24575,'0'8'0,"0"1"0,0 2 0,0 0 0,0 3 0,0 5 0,1 12 0,1 12 0,4 11 0,4 8 0,5 1 0,2-3 0,-1-3 0,-4-6 0,-4-7 0,-3-10 0,1-9 0,-2-7 0,1-2 0,0 1 0,0 1 0,-1 0 0,-2-7 0,-2-4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6:42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2521 24575,'32'-17'0,"13"-13"0,22-22 0,-24 16 0,1-3 0,6-6 0,1-2 0,5-5 0,1-2 0,-1 1 0,1-2 0,-1-1 0,0 1 0,-3 0 0,-1 2 0,-4 4 0,-2 1 0,-3 1 0,-1 1 0,-5 6 0,-1 1 0,-3 1 0,0 1 0,33-37 0,0 5 0,1 0 0,-30 33 0,0 0 0,0 1 0,0-1 0,3-2 0,0-2 0,1-2 0,-1-2 0,-1 0 0,-2 0 0,0-1 0,-1 0 0,-2 2 0,-2 3 0,26-27 0,-9 14 0,-3 11 0,6 0 0,5-5 0,13-9 0,7-6 0,-36 30 0,0-1 0,3-1 0,0 1 0,-1 1 0,-1 1 0,40-25 0,-8 14 0,-10 17 0,-9 14 0,-9 17 0,-4 13 0,0 14 0,7 11 0,9 3 0,16-1 0,6-2 0,3-5 0,3-2 0,-4-2 0,-4-1 0,-3 0 0,-3 1 0,-2 0 0,3 3 0,9 4 0,-38-19 0,1 0 0,4 2 0,1-1 0,3 1 0,0-1 0,2 0 0,1-1 0,2 0 0,-1 0 0,0-1 0,-1 0 0,-2 1 0,-1 0 0,-4-1 0,-1 0 0,41 20 0,-3-2 0,-8-4 0,-8-5 0,-12-4 0,-11-5 0,-8-2 0,-4-1 0,0 1 0,2 1 0,0 1 0,-2-1 0,-5-2 0,-7-2 0,-6-3 0,-5-1 0,-6-6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5:53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1 383 24575,'30'0'0,"34"0"0,-9 0 0,9 0 0,0 0 0,7 0 0,2 0 0,14 0 0,3 0 0,4 0-786,-12 0 0,2 0 0,2 0 0,3 0 786,-6 0 0,2 0 0,2 0 0,1 0 0,0 0-425,4 0 0,0 1 0,2-1 0,0 1 0,1 0 425,-10-1 0,1 1 0,1-1 0,1 1 0,-1 0 0,0-1 0,0 1 0,0-1 0,0 1 0,0 0 0,0-1 0,0 1 0,-3-1 0,0 1 0,0 0 0,0-1 0,0 0 0,0 1 0,16-1 0,0 0 0,0 0 0,0 0 0,-2 0 0,-4 0 0,0 0 0,-1 0 0,-1 0 0,-2 0-282,-5 0 1,-1 0 0,-1 0-1,-1 0 1,-2 0 281,10-1 0,-2-1 0,-2 0 0,-3-1-190,15 0 1,-3-2 0,-3-1 189,-9 0 0,-3 0 0,-2-1 0,-8 0 0,-2 0 0,-2 0 881,22 0 0,-4 0-881,-8 2 0,-4 1 1411,-9 1 0,-3 1-1411,-7 1 0,-3 0 1817,27 1-1817,-21 0 843,-15 0-843,-4 0 0,1 0 0,-1 0 0,-5 0 0,-8 0 0,-7-2 0,-10-6 0,-13-9 0,-12-8 0,-8-8 0,-7-1 0,1 1 0,0-1 0,-1 4 0,3 2 0,2 3 0,4 6 0,8 8 0,6 7 0,8 6 0,8 8 0,10 8 0,10 9 0,5 4 0,3 0 0,0-2 0,-4-3 0,-2-1 0,-5-2 0,-3-2 0,-4-4 0,-5-1 0,-4-1 0,-4 1 0,-2-3 0,-1 1 0,0-1 0,0 1 0,0 1 0,0 1 0,-6 1 0,-4 4 0,-7 0 0,-6-1 0,2-2 0,-2-1 0,-1 1 0,-2 2 0,-4 4 0,-2 4 0,-1 3 0,-1 1 0,4-4 0,5-4 0,7-6 0,10-9 0,4-2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5:56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24575,'0'9'0,"0"21"0,0 20 0,0 17 0,0 7 0,0-4 0,0 0 0,0 1 0,0-2 0,0-11 0,0-11 0,0-14 0,0-10 0,2-7 0,0-4 0,1-5 0,-2-4 0,-7-6 0,-6-11 0,2 6 0,1-4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5:58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30 162 24575,'0'-4'0,"0"0"0,0-13 0,0-6 0,2-2 0,4-3 0,4 9 0,3 5 0,1 6 0,1 6 0,3 2 0,4-2 0,6-3 0,5 1 0,1 0 0,-3 2 0,-4 2 0,-6 1 0,-4 3 0,-3 5 0,-2 6 0,-4 4 0,-1 5 0,-2 3 0,-3 3 0,0 0 0,-2-2 0,0-1 0,-4-2 0,-2-1 0,-5-2 0,-3-2 0,1-3 0,0-4 0,-1 1 0,0-1 0,-2 2 0,1 1 0,-3-1 0,-7 10 0,-9 10 0,-9 11 0,-3 7 0,6-10 0,11-10 0,15-15 0,13-15 0,10-9 0,8-7 0,6-1 0,9 1 0,9 3 0,6 5 0,1 3 0,0 2 0,-5 0 0,-6 0 0,-5 0 0,-3 0 0,-2 0 0,-1 0 0,-3 2 0,-1 0 0,-1 2 0,-2-1 0,-4-1 0,-7 0 0,-4-2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6:0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73 24575,'13'-17'0,"7"1"0,10-1 0,7 4 0,1 7 0,-2 2 0,-7 4 0,-6 2 0,-4 7 0,-4 6 0,-2 5 0,-2 3 0,-2-3 0,-2 0 0,-2-2 0,1 0 0,-3-2 0,0-3 0,-2 1 0,0 0 0,-1 1 0,0 1 0,-4 2 0,-7 0 0,-8 1 0,-5-1 0,-1-4 0,2-3 0,6-5 0,9-3 0,9-1 0,9-2 0,8 0 0,3 0 0,5 1 0,2 4 0,1 6 0,-3 5 0,-4 4 0,-6 1 0,-6-2 0,-3 1 0,-5-2 0,-2 0 0,0-2 0,0-1 0,0 0 0,0-1 0,0-2 0,0-3 0,-2-1 0,-1 1 0,-3-1 0,-2 0 0,-3-2 0,-3-1 0,1-1 0,0-2 0,0 0 0,-3-2 0,-3 0 0,-1 0 0,-3 0 0,0-4 0,-5-5 0,1-4 0,-1-4 0,0 0 0,4 1 0,3 1 0,0 3 0,2 0 0,0 1 0,2-1 0,3 1 0,1-1 0,1 1 0,3 0 0,0 2 0,3 2 0,3 5 0,1 0 0,3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6:46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8 891 24575,'0'-31'0,"0"-15"0,0-7 0,0-3 0,0-3 0,0 3 0,0-10 0,0-4 0,0 8 0,0 13 0,0 17 0,0 13 0,0 6 0,0 1 0,0 0 0,0-1 0,0 1 0,0-5 0,0-10 0,0-9 0,0-7 0,0 3 0,0 10 0,-1 9 0,-2 11 0,1 5 0,1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6:47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2031 24575,'0'-7'0,"0"-8"0,0-22 0,0-28 0,0-21 0,0 34 0,0-1 0,0 2 0,0 0 0,0-42 0,0 10 0,0 11 0,0-1 0,0-4 0,0-8 0,0 2 0,0 5 0,0 14 0,0 17 0,0 9 0,0 3 0,0-3 0,0-2 0,0 1 0,0 1 0,0 1 0,0-4 0,0-6 0,0-7 0,0-5 0,0 3 0,0 7 0,0 11 0,0 8 0,0 7 0,-2 4 0,0-3 0,-4-8 0,-1-7 0,-1 0 0,0 9 0,6 13 0,-1 8 0,4 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6:50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2303 24575,'0'-24'0,"0"-2"0,0-6 0,0-4 0,0-14 0,0-27 0,0 25 0,0-3 0,0-9 0,2-2 0,2-2 0,0 3 0,0 6 0,1 4 0,3-28 0,-3 30 0,-5 13 0,0-2 0,2-16 0,2-17 0,1-10 0,0-1 0,0 1 0,0 3 0,0 0 0,2 2 0,-2 8 0,-1 12 0,-2 16 0,-2 13 0,0 6 0,0-3 0,0-8 0,0-11 0,0-2 0,0 8 0,0 10 0,0 7 0,0-2 0,0-1 0,0 0 0,0 4 0,0 7 0,0 5 0,0 2 0,0 2 0,0-2 0,0 0 0,0-1 0,0-1 0,0 2 0,0 0 0,0 2 0,0-1 0,0 1 0,0 1 0,0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37:56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585 60 24575,'-14'0'0,"-12"0"0,-24 0 0,-14 0 0,-12 0 0,9 0 0,15 0 0,15 0 0,11 0 0,11 2 0,3 3 0,1 2 0,-2 3 0,-6 2 0,-2 2 0,-2 1 0,1 0 0,5-1 0,6-1 0,5-1 0,4 1 0,1 0 0,1 1 0,0 2 0,3 1 0,2 2 0,3 1 0,1 1 0,0-1 0,-3-1 0,-1-1 0,-1-4 0,-2-1 0,2-2 0,-3 2 0,3-2 0,1 2 0,-1 0 0,2-1 0,-1 1 0,3-1 0,2-1 0,0 1 0,0-2 0,-1 0 0,0-2 0,1 0 0,0 0 0,1 0 0,0-1 0,3 3 0,1 0 0,-1 0 0,-2-1 0,0-3 0,-1-3 0,1 1 0,0-1 0,-1-1 0,1 0 0,3 3 0,4 4 0,12 6 0,7 7 0,5 2 0,2 1 0,-4-3 0,-3-2 0,-3-5 0,-8-4 0,-5-5 0,-4-4 0,-2-2 0,-1 0 0,1 0 0,4 2 0,6 1 0,8 1 0,8 0 0,6-1 0,5 0 0,2 0 0,0 1 0,-4-1 0,0 0 0,-5-1 0,2 0 0,-3 0 0,-4 1 0,0 1 0,-1-1 0,0 0 0,-1 1 0,-4-2 0,-6 0 0,-4-1 0,-3-1 0,-4 0 0,0 0 0,-3 0 0,0 0 0,-3 0 0,-1 0 0,-1 0 0,0 0 0,3 0 0,1 0 0,1 0 0,3 0 0,0 0 0,2 0 0,0-2 0,0-2 0,0-2 0,-2-2 0,0 1 0,-3-1 0,-1 2 0,-3 1 0,-1 0 0,-2 1 0,0 0 0,0 1 0,0-1 0,1-1 0,-1 0 0,2-2 0,-1-2 0,-2-1 0,-1-1 0,0 1 0,0 1 0,2 0 0,-2 0 0,1 2 0,-2 0 0,0 2 0,1-2 0,0 0 0,0 0 0,1 0 0,-1 0 0,2 0 0,-1-1 0,-1 1 0,0-2 0,-1 1 0,0-1 0,0-1 0,1 1 0,0-2 0,0 0 0,0 1 0,0-2 0,-1 0 0,0 0 0,-1-2 0,0-1 0,-2-2 0,0-1 0,-2 2 0,0-2 0,1 0 0,1-4 0,0-3 0,2-1 0,0 2 0,-2 4 0,0 5 0,-2 2 0,0 1 0,0 1 0,-2-1 0,-3 0 0,-4 0 0,-5 0 0,-4-1 0,-2 3 0,-4 0 0,-3 1 0,-3-2 0,0 2 0,-2 1 0,0 0 0,1-1 0,-1-1 0,0 1 0,-2-1 0,-6 0 0,-4-3 0,-4 0 0,-2 0 0,-1 2 0,2 3 0,3 1 0,8 2 0,4 3 0,0 0 0,-3 2 0,-4 0 0,-2 0 0,-2 0 0,-3 0 0,-1 0 0,0 0 0,3 0 0,2 0 0,3 0 0,5 0 0,4 0 0,7 0 0,4 0 0,1 0 0,-3 0 0,-5 0 0,-4 1 0,-2 2 0,3 2 0,2 2 0,5 0 0,4-1 0,3-1 0,1-1 0,2 0 0,2-2 0,0 0 0,1-1 0,-5 2 0,-2-1 0,-2 2 0,-2-2 0,2 2 0,0 0 0,3 1 0,4 0 0,3-1 0,3-1 0,0-2 0,0-1 0,1-2 0,1 2 0,4-2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48:27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24575,'20'0'0,"14"0"0,31 0 0,-16 0 0,6 0 0,9 0 0,4 0 0,9 0 0,3 0 0,8 1 0,1 1 0,2 0 0,1 0 0,5 1 0,0 1 0,3 1 0,-1 0 0,-1 1 0,-2 1 0,-3 0 0,0 0 0,-4-1 0,-1 0 0,-6-1 0,-2 0 0,-6-2 0,-2 0 0,-5-1 0,-1 0 0,-8 1 0,-1-1 0,42 4 0,-17 0 0,-14-1 0,-13-3 0,-3-1 0,-10-1 0,3 0 0,25 0 0,30 2 0,-19 2 0,9-1 0,-19 0 0,3-1 0,0 1-186,3 0 1,0 1-1,0-1 186,2 0 0,1 0 0,-3 1 0,-7-1 0,-3 1 0,-1 0 0,26 2 0,-3 1 0,-6 0 0,-3 1 0,-12-1 0,-4 0 0,-8-1 0,-2-1 0,37 2 0,-22-5 0,6-2 0,-23 0 0,4 0 0,15 0 0,7 0 0,-14 0 0,4 0 0,1 0 26,5 0 0,2 0 0,-1 0-26,-2 0 0,0 0 0,-2 0 0,30 0 0,-4 0 0,-11 0 0,-3 0 0,-13 0 0,-2 0 0,-5 0 0,-2 0 0,-5 0 0,-1 0 0,-1 0 0,-1 0 0,0 0 0,0 0 239,1 0 1,0 0-240,2 0 0,0 0 0,2 0 0,-1 0 0,2 0 0,-1 0 0,-1 0 0,0 0 0,-2 0 0,-1 0 0,-3 0 0,-1 0 0,47 0 0,2 0 0,1 0 0,-3 0 0,-2-3 0,-8 1 0,-7-1 0,-5 1 0,-13 2 0,-11 0 0,-15 0 0,-12 0 0,-6 0 0,-3 0 0,-3-2 0,-4-1 0,-4-2 0,-3-1 0,0-1 0,-1-3 0,-6-3 0,-7-2 0,-6-2 0,-4 1 0,2-1 0,4 2 0,5 1 0,0 2 0,2 0 0,2 0 0,-2 0 0,4-1 0,0 1 0,0 2 0,1 1 0,0 1 0,0 3 0,1-1 0,1 1 0,2 2 0,6 5 0,4 8 0,7 8 0,4 4 0,3 3 0,0-3 0,-3-2 0,-3-2 0,-2-3 0,1 1 0,-2-2 0,-3 0 0,-1-2 0,-3 0 0,-1 0 0,-1 0 0,-3 1 0,0 0 0,-2 0 0,-2 1 0,-8-3 0,-10 1 0,-9-1 0,-3 0 0,3 0 0,2 0 0,5 0 0,3 1 0,3 1 0,2 1 0,3 1 0,1 0 0,1 1 0,3-1 0,2 0 0,1-1 0,2-3 0,-1-1 0,1-1 0,-3-2 0,1 1 0,-2-1 0,1-1 0,0 0 0,-1-1 0,2 0 0,0 1 0,-1-1 0,-1 2 0,1 0 0,-1 1 0,0-2 0,1-5 0,0-9 0,3 3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15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850 8 24575,'-1'-4'0,"-9"2"0,-10 1 0,-13 1 0,-16 0 0,-15 1 0,-18 5 0,-9 12 0,4 8 0,12 8 0,19 4 0,15 0 0,9 8 0,5 10 0,1 12 0,-3 17 0,-4 10 0,0-2 0,5-12 0,8-21 0,11-13 0,6-6 0,3-1 0,0-1 0,5 0 0,9 3 0,13 8 0,19 13 0,18 12 0,-28-36 0,2-1 0,0-1 0,0-2 0,28 19 0,-15-16 0,-12-17 0,-9-12 0,0-5 0,3-9 0,9-10 0,15-18 0,14-15 0,-29 19 0,0-2 0,5-2 0,0-1 0,0 1 0,0 0 0,-1-1 0,0 0 0,-4 2 0,-3-1 0,24-27 0,-19 8 0,-19 8 0,-13 7 0,-7-4 0,-5-13 0,-3-15 0,-2-9 0,-3 2 0,-2 17 0,-1 15 0,-4 15 0,-7 7 0,-8 1 0,-10-1 0,-6-5 0,-5 0 0,-3 1 0,-2 2 0,2 4 0,5 3 0,6 4 0,8 4 0,6 5 0,3 2 0,4 2 0,2 0 0,-1-3 0,-7-4 0,-5-5 0,-6-5 0,-4 1 0,3 1 0,4 2 0,5 3 0,7 4 0,7 3 0,12 5 0,3-2 0,4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48:36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2094 24575,'14'0'0,"9"0"0,17 0 0,19 0 0,13 0 0,7 0 0,-3 0 0,-13 0 0,-10 0 0,-20 0 0,-10-2 0,-5-7 0,-1-9 0,5-8 0,5-8 0,9-5 0,9-7 0,8-7 0,2-7 0,2-9 0,-4-8 0,-5-6 0,-24 34 0,-2-1 0,-1-2 0,-1-1 0,3-9 0,0-2 0,-1-2 0,1-2 0,1-6 0,2-1 0,2-9 0,0 0 0,1 4 0,0 0 0,2-3 0,1 2 0,-2 8 0,1 4 0,-1 8 0,-1 4 0,-2 8 0,-2 4 0,17-17 0,-11 27 0,-10 19 0,-3 11 0,-2 4 0,0 1 0,1 0 0,5 0 0,6 0 0,6 1 0,4 8 0,3 12 0,1 19 0,5 25 0,-22-22 0,0 4 0,1 9 0,-2 5 0,2 7 0,-1 2 0,-1 4 0,-1 1 0,0 0 0,0 1 0,1 1 0,1 0 0,-1 0 0,1-1 0,0 1 0,0-1 0,1-2 0,-1-1 0,0-4 0,-1-2 0,1-2 0,0-2 0,-2-6 0,0-2 0,-1-6 0,-1-2 0,19 32 0,0-15 0,2-4 0,5-1 0,10 0 0,5-3 0,3-8 0,-1-11 0,-4-9 0,-6-8 0,-8-8 0,-8-5 0,-7-4 0,-4-1 0,-4 0 0,-3 1 0,-3 0 0,-3-1 0,-1 0 0,-4 1 0,-3-1 0,0 0 0,-2-1 0,2 0 0,0-1 0,0 0 0,2 0 0,3 0 0,2 0 0,2 0 0,1 0 0,-1 0 0,1 0 0,-1 0 0,2 0 0,1 0 0,2 0 0,4 0 0,3 0 0,7-2 0,3-2 0,3-3 0,5-2 0,1-1 0,-1 1 0,-6 1 0,-9 1 0,-11 2 0,-8 0 0,-6 3 0,-3-1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48:39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2605 24575,'-10'0'0,"7"0"0,12 0 0,22 0 0,25 0 0,35 0 0,-31 0 0,4 0 0,10 0 0,1 0 0,3 0 0,0 0 0,-2 0 0,-2 0 0,-5-1 0,-1 0 0,-6-1 0,-1-2 0,-5-2 0,-3-2 0,40-14 0,-14-10 0,-8-8 0,-3-6 0,2-7 0,7-5 0,-37 27 0,1-1 0,0-2 0,1-1 0,1-1 0,-1-1 0,0-1 0,-1 0 0,-1-1 0,0-2 0,2-4 0,-1-2 0,0-2 0,-2-3 0,4-7 0,-2-2 0,3-7 0,-1-2 0,1-7 0,-1-2 0,5-7 0,1-2-172,-17 27 1,1 0 0,0 0 171,0-2 0,1 1 0,0-1 0,0 0 0,1-1 0,0 2 0,15-25 0,-1 3 0,-1 6 0,0 4 0,-7 11 0,-1 5 0,-8 14 0,-3 4 0,17-17 0,-18 28 0,-9 18 514,-4 7-514,-2 3 0,6 1 0,7 0 0,11 0 0,7 2 0,4 6 0,4 12 0,4 19 0,5 21 0,1 17 0,-32-33 0,0 2 0,0 6 0,0 2 0,-1 5 0,0 2 0,-2 3 0,0 2 0,-2 2 0,0 1 0,-2 0 0,-1-1 0,-1-1 0,-1 0 0,1-2 0,-2-1 0,0-4 0,-1-2 0,-1-3 0,-1-2 0,0-4 0,1-1 0,15 43 0,0-7 0,-2-10 0,2-8 0,1-3 0,5-2 0,4-1 0,-2-3 0,0-7 0,-4-5 0,0-7 0,-1-3 0,2-1 0,3 0 0,4 0 0,6 0 0,0-3 0,-2-5 0,-7-4 0,-8-4 0,-5-4 0,-3-2 0,0 0 0,0-4 0,2 0 0,0-2 0,-3-4 0,-2-1 0,-4-1 0,-5 0 0,-2 0 0,-1 0 0,0 0 0,-5 0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48:50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3162 24575,'15'0'0,"9"0"0,17 0 0,19 0 0,12 0 0,13 0 0,6-2 0,2-1 0,2-6 0,2-9 0,-1-4 0,-3-2 0,-7-1 0,-9 0 0,-11-2 0,-8-5 0,-5-6 0,-4-6 0,0-10 0,9-14 0,-26 26 0,2-2 0,5-10 0,2-4 0,7-9 0,1-3 0,1-7 0,1-3 0,-15 24 0,-1-2 0,0 0 0,16-26 0,-2 0 0,-5 7 0,-3 2 0,-4 9 0,-2 3 0,-4 8 0,-3 2 0,-2 2 0,-2 0 0,-1 1 0,0 1 0,-1-2 0,0 1 0,-2-1 0,0 1 0,-1 3 0,0 1 0,15-43 0,-4 8 0,-1 9 0,-3 6 0,-3 7 0,0 5 0,-2 0 0,1 0 0,2-3 0,7-8 0,12-11 0,7-6 0,6 2 0,-6 13 0,-9 20 0,-10 18 0,-9 15 0,-4 8 0,-3 4 0,1 3 0,3 4 0,8 4 0,12 6 0,12 4 0,11 4 0,6 6 0,7 7 0,2 8 0,-4 7 0,-2 5 0,-9 9 0,-1 12 0,-31-33 0,0 4 0,2 5 0,0 4 0,3 6 0,1 2 0,0 1 0,0 2 0,2 4 0,-1 0 0,-1-1 0,0-1 0,-2-3 0,0-1 0,0-1 0,-1-2 0,-2-8 0,-1-1 0,-2-5 0,-1 0 0,22 37 0,-6-8 0,1 1 0,-18-32 0,2 3 0,5 7 0,1 2 0,2 5 0,0 1 0,3 0 0,-1 0 0,-1-5 0,-2-2 0,-2-9 0,-1-2 0,-2-5 0,0-3 0,20 27 0,-3-11 0,-1 1 0,2-2 0,3 0 0,-2-5 0,-4-8 0,-4-9 0,-3-5 0,2-3 0,5 1 0,6 0 0,3-2 0,-1-2 0,-5-5 0,-9-4 0,-7-2 0,-3-3 0,2-1 0,2 1 0,-1-2 0,-3 0 0,-6-1 0,-5-2 0,-5-2 0,-2 0 0,-2 0 0,-2 1 0,-1 1 0,-1 0 0,4 0 0,3-2 0,3 0 0,-1 0 0,-3-2 0,-3 3 0,-6-3 0,0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51:17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286 35 24575,'-8'8'0,"0"-1"0,-4 5 0,2-1 0,0-1 0,0 2 0,-1 1 0,-2 1 0,-1 2 0,-4-1 0,2 1 0,0 0 0,2 0 0,2 1 0,-2 3 0,0 1 0,0-1 0,1-3 0,5-1 0,1-1 0,1 1 0,1-1 0,-1 1 0,2-1 0,0 2 0,0 3 0,1 5 0,1 5 0,0 7 0,-1 6 0,1 0 0,0-2 0,2-7 0,0-8 0,0-7 0,1-7 0,2-6 0,1-3 0,1-1 0,1-2 0,2 2 0,1 0 0,1 2 0,3 1 0,1 1 0,1 0 0,1-2 0,-1-3 0,0-1 0,-1 0 0,-1 0 0,0 0 0,1 0 0,-1-2 0,1-1 0,-1-3 0,1-2 0,-1 0 0,0 1 0,1-2 0,0-2 0,2-3 0,1-4 0,4-2 0,1-4 0,1-2 0,-2 0 0,-4 1 0,-4 2 0,-4 1 0,-4 3 0,-3 0 0,-1 1 0,3-2 0,4-3 0,4-2 0,3-5 0,6-5 0,2-2 0,-2 4 0,-3 4 0,-8 10 0,-5 4 0,-4 3 0,-1 3 0,0-1 0,0-2 0,-2 2 0,0-1 0,-4 1 0,-1 3 0,-1 0 0,-3 0 0,1 1 0,-1 1 0,-2-1 0,-1 1 0,-3-2 0,-4 1 0,-5-3 0,-2-1 0,-1-2 0,3 1 0,3 1 0,6 1 0,5 3 0,2 2 0,3 2 0,0 2 0,0 0 0,0 0 0,0 0 0,3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54:30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1551 3644 24575,'-45'0'0,"-36"0"0,20 0 0,-4-2 0,-12-4 0,-1-2 0,1-2 0,2-4 0,5-5 0,3-3 0,6-4 0,3-3 0,6-1 0,3-1 0,3-1 0,4-1 0,-27-34 0,12-4 0,3-10 0,25 34 0,1-3 0,-1-3 0,0-2 0,-1-5 0,0-1 0,3 2 0,0 2 0,2 5 0,2 2 0,-16-31 0,13 21 0,10 12 0,9 8 0,5 1 0,2-10 0,0-12 0,3-15 0,5-16 0,6-2 0,4 6 0,2 16 0,-3 22 0,-1 11 0,6-7 0,12-26 0,-8 23 0,2-3 0,5-8 0,2-1 0,1-2 0,0 1 0,-3 6 0,-1 4 0,17-30 0,-14 29 0,-15 22 0,-8 13 0,3-3 0,9-12 0,21-22 0,17-21 0,-26 33 0,1-1 0,1 1 0,-2 0 0,22-26 0,-12 18 0,-16 21 0,-11 15 0,-6 9 0,-4 4 0,0 2 0,-2-1 0,-1-2 0,-1-1 0,-2-1 0,0-2 0,0 3 0,-1-1 0,2 2 0,-1 0 0,1-1 0,-1 0 0,2 0 0,0 1 0,0-2 0,1 1 0,-1-3 0,2 1 0,0 0 0,0 0 0,2 1 0,0-2 0,3 0 0,0 0 0,0-2 0,1 1 0,1 0 0,1 0 0,-1 0 0,-1 0 0,1 0 0,-1 1 0,3-1 0,-1 1 0,1-1 0,-1 0 0,1 0 0,3-1 0,4-2 0,2-1 0,1 1 0,-3 1 0,-3 4 0,-4 0 0,-5 1 0,-2 3 0,-2 0 0,1 2 0,0 0 0,0-1 0,1-1 0,-1 0 0,-2-1 0,0 1 0,0 0 0,-2-2 0,0 1 0,-2-3 0,-2-2 0,0 0 0,-1 0 0,-6 1 0,-4 0 0,-8 1 0,-4-1 0,-4 1 0,-1-2 0,-2 2 0,3 0 0,1-1 0,4 1 0,5 0 0,3 0 0,4 1 0,1 2 0,0-1 0,-1 0 0,0-1 0,2 1 0,10 1 0,12 8 0,13 6 0,7 6 0,0 0 0,-4-2 0,-5-2 0,-2-2 0,0 0 0,-1-1 0,0-2 0,0-3 0,0 1 0,-2 0 0,-2 0 0,-1 1 0,-4-2 0,-2 0 0,-3 1 0,-4 1 0,0-1 0,-1 0 0,-1 0 0,-1 1 0,-1 2 0,0-1 0,0 4 0,0 1 0,0 3 0,-2 4 0,-3 4 0,-3 4 0,-4 2 0,-1-1 0,2-2 0,1-2 0,3-2 0,1-3 0,2-2 0,0-3 0,0 0 0,0-1 0,-1-2 0,1-1 0,-1-2 0,0-2 0,0-6 0,0-4 0,1-5 0,1-3 0,1-3 0,-1-2 0,-5-5-1696,-2-6 0,2 12 0,2-1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54:35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413 71 24575,'-2'-4'0,"-4"2"0,-8 0 0,-6 2 0,-4 0 0,1 0 0,4 0 0,5 2 0,3 1 0,-1 5 0,-2 4 0,-1 2 0,-3-1 0,0-2 0,-1-2 0,-1-1 0,2 0 0,-2 1 0,1 1 0,-1-1 0,-1-1 0,5-1 0,2 1 0,5 0 0,3 1 0,0 0 0,1 1 0,1-1 0,1 2 0,2 0 0,0 1 0,1 1 0,0 2 0,0 3 0,0 2 0,0 1 0,1-3 0,1-2 0,0 0 0,2-1 0,-2 0 0,2 1 0,0-3 0,0-1 0,1-1 0,0 1 0,0 2 0,0 1 0,0 0 0,0 4 0,1 3 0,-2 3 0,0-1 0,2-3 0,0-2 0,2-5 0,1-1 0,-1-3 0,2-3 0,-1 0 0,0-3 0,2 1 0,1 1 0,1 2 0,2-1 0,0 0 0,1-1 0,-1-1 0,1-2 0,-1 1 0,0-2 0,3 0 0,0 0 0,0-2 0,2 0 0,1 0 0,2 0 0,1 0 0,0 0 0,-2 0 0,-2 0 0,-3 0 0,-1-1 0,-1-3 0,1-4 0,-1-3 0,1-3 0,-1-1 0,1-3 0,0-2 0,-2-1 0,-2-1 0,-2-1 0,-4-3 0,-3-4 0,-2-3 0,-1-1 0,0 1 0,0 0 0,0 3 0,0 2 0,0 2 0,0 2 0,0 2 0,-2 1 0,-2 3 0,-2 1 0,-2 1 0,-2 0 0,0 1 0,-1-1 0,-1 1 0,2 2 0,-1 0 0,1 1 0,1 2 0,-1 2 0,-1 2 0,0-2 0,-1-2 0,-2 0 0,0-1 0,-3-1 0,-2-2 0,-1-2 0,0 1 0,2 3 0,1 3 0,4 4 0,2 2 0,0 2 0,-2 1 0,-1 0 0,-2 1 0,0 3 0,1 2 0,-3 2 0,2 0 0,1 0 0,3 0 0,5 0 0,2 1 0,2 1 0,2-2 0,0 1 0,1-6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54:39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3 717 24575,'-3'3'0,"7"-5"0,10-10 0,13-10 0,6-8 0,6 0 0,1 0 0,0 0 0,3 1 0,-3-2 0,-2 2 0,-3-1 0,-5 2 0,-6 3 0,-3 5 0,-6 4 0,-1 2 0,-1 2 0,2-3 0,6-3 0,8-6 0,7-11 0,11-7 0,3-7 0,-4 4 0,-8 7 0,-12 12 0,-12 9 0,-8 6 0,-9 5 0,-7 3 0,-7 2 0,-6 1 0,-7 0 0,-5 0 0,-1 1 0,2 2 0,4 1 0,7 2 0,4-2 0,6-1 0,7-2 0,6-1 0,8 0 0,8 0 0,3 1 0,5 3 0,0 2 0,2 0 0,0-1 0,-3-3 0,0-2 0,-3 0 0,-2 0 0,0 0 0,-3 0 0,1 0 0,-1 0 0,0 0 0,-2 0 0,-2 0 0,-1 0 0,-3 2 0,-2 3 0,-3 4 0,-2 4 0,0 5 0,0 2 0,0 3 0,-2 4 0,-3 1 0,-2 0 0,-1-2 0,0-2 0,2-2 0,0-3 0,2-2 0,1-3 0,0-3 0,1-1 0,-2-4 0,2-3 0,0-5 0,1-3 0,1-2 0,-5-1-1696,-1-4 0,0 6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54:42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 24575,'0'12'0,"0"1"0,0 0 0,0 2 0,0-3 0,2-4 0,1-3 0,1-2 0,1 1 0,-2 2 0,1 1 0,1 2 0,-1 2 0,0-3 0,-3-4 0,-1-8 0,0-8 0,0-4 0,0-4 0,0-3 0,0-4 0,0 1 0,0 2 0,0 2 0,0 6 0,0 3 0,0 4 0,0 1 0,0 0 0,0 0 0,-1 1 0,-1-2 0,-2-3 0,-1-1 0,-1 2 0,2 5 0,0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54:46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0 856 24575,'3'12'0,"6"11"0,8 12 0,8 9 0,4 1 0,-1-3 0,-1-5 0,-4-5 0,-2-3 0,-1-1 0,0-2 0,-1-3 0,-2-5 0,-3-4 0,-2-2 0,-3-3 0,-2-2 0,-1 1 0,0-3 0,0-1 0,1-2 0,2-2 0,0 0 0,3-5 0,2-8 0,2-8 0,1-9 0,0-5 0,0-2 0,0 0 0,0 4 0,-3 6 0,-2 5 0,-2 7 0,0 0 0,1 0 0,1-2 0,1 0 0,-1 0 0,0 1 0,0-2 0,0-2 0,3-5 0,1-4 0,1-1 0,0 1 0,-1 4 0,0 2 0,3-3 0,7-9 0,13-16 0,12-8 0,5-4 0,-2 6 0,-12 13 0,-12 12 0,-11 10 0,-9 7 0,-4 5 0,-5 2 0,1-1 0,0 0 0,2-1 0,0 0 0,-1 0 0,2 0 0,1-1 0,1-1 0,1-2 0,-1 1 0,-1 1 0,-1 2 0,-1 0 0,0-1 0,1 1 0,1-1 0,1 1 0,1-1 0,1-5 0,2 0 0,0 0 0,0 1 0,-1 1 0,0 1 0,0 0 0,-1 2 0,-4 4 0,-1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56:39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2641 24575,'6'-15'0,"21"-23"0,1 2 0,7-5 0,17-16 0,6-4 0,-13 13 0,1-3 0,1 0 0,0 0 0,0 1 0,-2-1 0,19-22 0,-4 2 0,-9 7 0,-5 3 0,-7 9 0,-4 1 0,-6 8 0,-3 3 0,9-20 0,-16 17 0,-10 9 0,-6 5 0,-3-6 0,0-6 0,-1-6 0,-5-6 0,-8-4 0,-7-6 0,-5 0 0,-5 0 0,-5 5 0,-4 7 0,-5 2 0,-3 3 0,0 1 0,-3 0 0,1 2 0,1 2 0,5 7 0,5 5 0,5 3 0,2-1 0,-2-1 0,-4-1 0,-5 1 0,-2 0 0,-1 2 0,4 2 0,4 4 0,7 3 0,6 4 0,7 5 0,5 1 0,5 3 0,2 2 0,0 0 0,0 2 0,-1 0 0,-1-2 0,-3 0 0,-2 0 0,2-1 0,-2 0 0,0 0 0,3-2 0,-1 0 0,2 1 0,1 0 0,-1 2 0,1 0 0,1 3 0,3 5 0,5 8 0,15 20 0,9 8 0,6 4 0,-2-3 0,-9-13 0,0-3 0,-6-5 0,-1-4 0,-4-2 0,-5-5 0,-2-5 0,-5-8 0,-2-12 0,-3-9 0,-6-6 0,0-3 0,1 2 0,0 2 0,3 3 0,2 4 0,0 0 0,2 1 0,1 2 0,-1 0 0,1 5 0,1 2 0,-1 2 0,1-1 0,1 1 0,1 0 0,2 1 0,0 2 0,0 0 0,1 0 0,1-1 0,3-2 0,5 0 0,3-2 0,4 1 0,3-2 0,1 0 0,0 0 0,0-1 0,0 2 0,0-1 0,-1 0 0,1-3 0,1 0 0,2-1 0,0 1 0,-1 3 0,-3 2 0,-3 4 0,-1 2 0,-1 2 0,-1 2 0,-2 0 0,-3-2 0,-5 2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22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1 302 24575,'8'0'0,"3"0"0,13 0 0,7 0 0,9 0 0,4 0 0,-4 0 0,3 0 0,2 0 0,-3 0 0,3 0 0,-2 0 0,-1 0 0,-1 0 0,-1 0 0,0 0 0,0 0 0,1 0 0,-4 0 0,-3-3 0,-6-2 0,-6 0 0,-8 0 0,-6 2 0,-5-3 0,-3-6 0,-3-6 0,-6-7 0,-11-5 0,-8-3 0,-3-2 0,0 2 0,5 3 0,4 5 0,5 7 0,5 7 0,5 6 0,7 7 0,8 10 0,9 9 0,7 5 0,3 3 0,-2-1 0,-3-3 0,-2-2 0,-5-3 0,-3-1 0,-2-3 0,-4-3 0,-2-2 0,-3 0 0,-1 2 0,1 2 0,-1 1 0,0 0 0,0 2 0,-2 4 0,-5 0 0,-6 1 0,-4-1 0,-3-3 0,3-3 0,2-2 0,1-2 0,3-2 0,2-1 0,3-1 0,2 0 0,1 1 0,-1 2 0,0 1 0,-2 1 0,2 0 0,-1-1 0,-2 1 0,1-2 0,-2-3 0,0 0 0,3 0 0,2 1 0,1 1 0,-2-2 0,-9 0 0,7-5 0,-3-2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56:49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13213 1600 24575,'0'-26'0,"0"-13"0,0-21 0,0-4 0,0 12 0,0 16 0,0 14 0,-2 0 0,0-21 0,-5-20 0,-3-15 0,-3 1 0,-1 17 0,2 15 0,0 3 0,-3-8 0,-2-5 0,-3-2 0,3 8 0,2 14 0,-1 9 0,-2 1 0,-11-4 0,-15-11 0,-16-7 0,-21-3 0,31 24 0,-3 1 0,-8 1 0,-3 1 0,-5 2 0,0 1 0,-2 2 0,2 1 0,4 2 0,4 2 0,-37-8 0,27 8 0,6 7 0,-14 4 0,29 3 0,-4-1 0,-18 2 0,-5-1 0,-11 1 0,-3 0 0,25-1 0,-1 0 0,0 0 0,-1 0 0,0 0 0,1-1 0,-24 1 0,3-2 0,11 1 0,4 0 0,13 0 0,3 0 0,-30 0 0,37 3 0,27 1 0,15 1 0,-7 1 0,-38-3 0,5-2 0,-7-1 0,-14 0 0,-8 1 0,3 0 0,-7 0 0,-4 0-515,9 0 0,-3 0 0,-3 0 0,-1 0 515,-8 0 0,-3 0 0,-1 0 0,-1-1 0,16 1 0,-2-1 0,0 1 0,1-1 0,3 0 0,-8 0 0,3 0 0,1 0 0,4 0-58,-11 0 1,3 0 0,6 0 57,-12 0 0,9 0 0,28 0 0,5 0 0,-31 0 0,-15 0 0,25 0 0,-9 0-413,8 0 0,-7 0 0,-3 0 413,6 0 0,-4 0 0,-2 0 0,-1-1-12,-9-2 0,-1-1 0,-1 0 1,-1-2 11,-1-1 0,-1-1 0,1-1 0,1-1 0,7 0 0,0-1 0,3-1 0,3-1-33,-11-3 1,4-1-1,6 1 33,-13-2 0,11 1 0,28 7 0,7 1 0,-1 1 1230,12 6-1230,-39 1 0,1 2 0,-11 1 0,12 1 0,-5 0 0,-5 1-37,5-1 1,-5 0-1,-3 0 1,0 1 36,-8-1 0,-3 1 0,0-1 0,0 0 0,0-1 0,0 1 0,1-1 0,0-1 0,4 0 0,0 0 0,2-1 0,4 1-69,-7-1 1,4 0 0,4 0 68,14 0 0,3 0 0,4 0 0,-14 0 0,5 0 0,12 0 0,4 0 0,6 0 0,1 0 0,-38 0 2200,14 0-2200,7 5 537,4 1-537,-2 3 0,-9 4 0,-12 0 0,39-5 0,-1 0 0,-3 1 0,0 0 0,-1 1 0,0 0 0,-1 0 0,1 1 0,2 0 0,0 0 0,2-1 0,2 0 0,-38 7 0,17 0 0,14 0 0,9 6 0,4 4 0,2 6 0,-4 15 0,-10 26 0,20-22 0,0 4 0,-3 7 0,0 3 0,1 4 0,0 1 0,3 0 0,1 1 0,3 0 0,2 2 0,0 6 0,2 4 0,8-21 0,1 3 0,0 2-385,0 10 1,1 2 0,0 4 384,0 9 0,1 2 0,1 3-438,2-18 0,2 1 1,-1 1-1,1 1 438,1 3 0,0 1 0,0 1 0,1 0 0,-1 2 0,1 1 0,0 0 0,0 1 0,0 0 0,0 1 0,0 0 0,1-1 0,-1-1 0,1 0 0,0-1 0,0-1 0,0-4 0,1-1 0,0 0 0,1-1-249,0-5 1,0-1 0,1-1 0,0 0 248,-1 17 0,2 0 0,0-4-88,0-8 1,1-2 0,1-3 87,0 24 0,0-6 487,1-21 0,0-8-487,0 19 1723,0-36-1723,10-19 1139,14 7-1139,12 10 0,12 6 323,0-1-323,0-1 0,0 1 0,-1-1 0,-2-1 0,-2-5 0,3-1 0,7 1 0,8 0 0,11 4 0,5-1 0,6-3 0,6-4 0,3-6 0,-43-19 0,1 0 0,2-1 0,0-1 0,0 0 0,1-2 0,1 0 0,0-2 0,-2-2 0,1 0 0,-1-3 0,1-1 0,6-1 0,-1-1 0,-6-1 0,1 0 0,1-1 0,4 2 0,15 0 0,5 2 0,-12 0 0,3 1 0,4 1-475,18 1 1,4 1 0,2 1 474,-18-1 0,2 0 0,0 0 0,-1 0 0,-1 1 0,-1-1 0,0 1 0,-2-1 0,17 1 0,-3 1 0,-1-2 0,-8 0 0,-2-2 0,-3 0 0,17 0 0,-5-1 0,-16-2 0,-2-2 0,-3 1 0,0-2 0,9 1 0,5 0-452,-6 0 1,5 0 0,5 0 451,-8 0 0,2 0 0,3 0 0,1 0-131,8 0 1,1 0 0,1 0-1,0 0 131,1 0 0,0 0 0,0 0 0,-2 0 0,-6 0 0,-1 0 0,-2 0 0,-4 0 0,6 0 0,-4 0 0,-6 0 0,12 1 0,-6-2 0,-13 1 0,-1-2 0,6 0 0,5-1-486,2-1 0,8-1 0,4-1 486,-9 2 0,3-2 0,3 1 0,0 0-175,8 0 0,2 1 0,2-1 0,-1 0 175,-18 2 0,1-1 0,-1 0 0,0 1 0,-2 0 0,8 0 0,-1 1 0,-3 0 0,-1 0 537,13 0 0,-2 1 0,-6-1-537,15 0 0,-9 1 0,-25 1 0,-5 0 0,-4-1 0,0 2 0,3 1 0,5 2-24,10-1 0,9 1 1,4 1 23,-8-1 0,4 0 0,3 0 0,2 1-127,-7-1 1,3 0 0,1 0 0,1 0 0,1 1 126,6-1 0,2 1 0,0-1 0,0 1 0,-2 1 0,-6 0 0,-1 0 0,-2 1 0,0 1 0,-1 0 0,14 2 0,0 1 0,-3 1 0,-5 0 0,2 1 0,-5 1 0,-7-1 0,7 2 0,-8-3 0,-14-8 0,1-6 0,18-7 0,11-6-513,-22 5 1,8-1-1,4 0 1,2-1 512,-8 2 0,3-1 0,2 0 0,2 0 0,0 1 0,7-1 0,3 0 0,1 0 0,-1 1 0,1 0 0,-1 0 0,0 1 0,0 1 0,-1-1 0,-2 1 0,-11 0 0,-2 1 0,0-1 0,-3 1 0,-1-1 0,8 0 0,-1-1 0,-3 1 0,-6-1 451,0 1 0,-5 0 0,-5 0-451,5-3 0,-6 0 0,-11 1 0,-1-1 0,-2-3 0,2-1 1304,10-4 1,1-3-1305,1 0 0,-2-1 0,-3 0 0,-1-2 0,-1 0 0,-3-1 1318,-8 1 0,-3 1-1318,28-22 0,-23 7 0,-16 6 0,-7 3 0,-1 3 0,2-1 0,5-3 0,3-1 0,4-2 0,0 1 0,1-2 0,1-5 0,2-3 0,3-4 0,2 2 0,4-3 0,0-3 0,-1-4 0,0-5 0,-7 2 0,-4-4 0,0-9 0,-1-9 0,-2-7 0,-5 7 0,-10 17 0,-7 19 0,-6 15 0,-5 8 0,-4 8 0,-1 1 0,0-11 0,0-12 0,-1-7 0,-2-3 0,-1 9 0,-2 2 0,-6-7 0,-5-9 0,-6-9 0,-3-1 0,2 7 0,2 12 0,1 7 0,1 2 0,-2 0 0,0-1 0,1 5 0,1 2 0,2 5 0,0 1 0,-5-1 0,-7-1 0,-9-4 0,-7-5 0,-8-2 0,-11 0 0,-22 4 0,34 17 0,-3 2 0,-13 0 0,-4 2 0,-8 1 0,-2 1 0,-1 1 0,-1 1 0,1 1 0,1-1 0,7 1 0,1 0 0,4 0 0,3-1 0,6 0 0,1 0 0,5-1 0,3-1 0,-35-4 0,15-3 0,14 1 0,11-2 0,6-1 0,3 2 0,0-3 0,-4 2 0,-7-1 0,-3-1 0,-3-1 0,-1-1 0,3 1 0,5 1 0,11 4 0,14 5 0,2 3 0,-12-3 0,-19-11 0,-17-11 0,-2-8 0,7-2 0,5-3 0,0-6 0,-3-10 0,-4-11 0,32 31 0,-1-1 0,0-2 0,0 1 0,2 1 0,0 1 0,-30-31 0,8 9 0,9 11 0,8 7 0,9 6 0,9 8 0,3 4 0,3 1 0,0-3 0,-4-7 0,-1-12 0,-4-16 0,-2-14 0,0-8 0,1 6 0,5 17 0,8 23 0,5 24 0,4 12 0,3 3 0,0-5 0,0-11 0,0-2 0,0-3 0,0 0 0,0 3 0,0 2 0,0 2 0,0-2 0,0 0 0,0-1 0,0-1 0,0 1 0,0-1 0,0 1 0,0 1 0,0 1 0,0 2 0,0 0 0,0 0 0,0 1 0,0-2 0,0 0 0,0 1 0,0 0 0,0 0 0,0-1 0,0-1 0,0 2 0,0-1 0,0 2 0,0 1 0,0 1 0,0 1 0,0-1 0,0 1 0,0-1 0,0 0 0,2 2 0,-1 2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25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22 24575,'3'-11'0,"6"4"0,3 4 0,4 3 0,-1 0 0,0 0 0,-3 2 0,-1 4 0,-2 5 0,-2 2 0,2 4 0,-3 1 0,0 5 0,-2 3 0,-2 0 0,-1 0 0,-1-2 0,0-3 0,0 1 0,0-2 0,0-1 0,0-2 0,0-2 0,-2 1 0,-2-1 0,-5 0 0,-1-1 0,-3-2 0,1 0 0,-2 1 0,-2-1 0,-1 1 0,2-2 0,3-1 0,3-2 0,2-2 0,-2-2 0,4-2 0,3 0 0,6-2 0,9 0 0,3-1 0,2-1 0,2 0 0,2 0 0,-2-1 0,0 1 0,0-2 0,0 0 0,1 2 0,-1-2 0,0 2 0,-2 0 0,0 0 0,-1 2 0,-2 0 0,-2 0 0,-3 0 0,-1 0 0,-2-2 0,-2-1 0,-3-3 0,-7-4 0,2 6 0,-2-2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28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 23 24575,'-11'0'0,"-2"0"0,-3 5 0,-7 8 0,-4 8 0,-1 9 0,3 3 0,6-1 0,3 0 0,3 0 0,1 0 0,1 4 0,1 1 0,-2 0 0,1 0 0,0-2 0,1-3 0,2-3 0,1-2 0,4-2 0,1-1 0,2 1 0,0-2 0,0 3 0,0 2 0,1 3 0,1 3 0,3 1 0,1 0 0,3-2 0,1-3 0,2-3 0,0-4 0,1-1 0,5 1 0,6 0 0,9 5 0,8 1 0,3-2 0,4 0 0,-1-6 0,-5-5 0,-5-5 0,-8-6 0,-5-4 0,-4-1 0,0 0 0,2 0 0,-1 0 0,1 0 0,-2-4 0,-1-5 0,-4-5 0,-3-7 0,-3-7 0,-2-8 0,-1-8 0,-3-6 0,-1-2 0,-1-2 0,2-12 0,4-8 0,4-7 0,1 2 0,-2 10 0,-3 8 0,-2 8 0,-3 10 0,0 7 0,-2 7 0,0 7 0,0 3 0,-1 3 0,-2 0 0,-4 1 0,-3-1 0,-1 1 0,-3 1 0,2 0 0,-2 2 0,2 0 0,0 1 0,-1 1 0,-1-1 0,-4 1 0,0 0 0,-5 2 0,-3 2 0,0 1 0,-2 1 0,1 1 0,3 1 0,1 2 0,1 0 0,1 1 0,-1 5 0,-3 6 0,0 7 0,-3 4 0,1 1 0,4-2 0,3-2 0,4-2 0,5-1 0,3-5 0,3-2 0,3 0 0,0-2 0,1 0 0,1 0 0,2-2 0,-1-3 0,2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30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24575,'-1'6'0,"-1"0"0,0-2 0,-1 2 0,1 1 0,-2 0 0,1 0 0,0 0 0,0 2 0,-1-1 0,0-1 0,-1-1 0,1 0 0,0 0 0,1 2 0,0-1 0,2 0 0,-1-1 0,-1 0 0,-1 1 0,-2 1 0,0 3 0,-2-1 0,1-1 0,2-1 0,1-2 0,1 1 0,-1-1 0,1-4 0,0-6 0,2-4 0,1-2 0,0-1 0,0 1 0,0-2 0,0-1 0,0 0 0,0 1 0,0 0 0,1 2 0,5 0 0,2 2 0,2 0 0,-1-1 0,0 2 0,-1 0 0,-1 3 0,0 0 0,1 2 0,0 2 0,-1 0 0,-3-1 0,-1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1:16:36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24575,'0'8'0,"5"3"0,6 7 0,10 6 0,8 5 0,5 3 0,6 0 0,0 1 0,-1 2 0,-2 0 0,-3-1 0,-4-1 0,-3-3 0,-5-4 0,-3-2 0,-2-2 0,-1-3 0,-1-1 0,1-3 0,-1 1 0,1 1 0,0 1 0,-1 0 0,1 0 0,-2-3 0,-4-2 0,-2-2 0,-3-4 0,-2-2 0,0 1 0,-2 0 0,0 1 0,-1-2 0,0 2 0,0 0 0,0 0 0,0 0 0,0-1 0,1 0 0,1-1 0,1-1 0,0 2 0,0 0 0,-1 1 0,1 1 0,-1-1 0,-2-1 0,-6-2 0,-8-2 0,-5-2 0,-7 0 0,-3 0 0,-4-6 0,-1-7 0,1-4 0,7-2 0,6 5 0,8 3 0,6 2 0,2 0 0,1 3 0,-2 1 0,-1 1 0,-1 0 0,-1-1 0,4 1 0,9 4 0,9 8 0,9 5 0,4 3 0,2 1 0,0-2 0,-2-3 0,-2-1 0,-5-5 0,-3 0 0,-1-1 0,-2 0 0,-3-1 0,0 0 0,-2-1 0,0 1 0,-2-2 0,0 2 0,0-2 0,-2 1 0,-1-1 0,-1-4 0,-3-5 0,0-4 0,0-5 0,0-3 0,0-2 0,0 1 0,0 3 0,2-2 0,1 1 0,2-2 0,0 0 0,0 1 0,-2 4 0,0 1 0,1 1 0,-1 1 0,1 1 0,-1 0 0,-1 1 0,2-2 0,-2 0 0,0 0 0,0 0 0,-2 0 0,2 0 0,-1 2 0,3 4 0,-1 3 0,-1 4 0,0 1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502D-AD62-2A47-AC55-81405B5127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FB3E-E11E-D043-BB9F-BD17DB82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5309-AE08-DEF4-C446-0AC92D1F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B457C-FAE5-ED7E-9A7C-FDC835FB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8D14-F7FA-E1BF-F047-51EB33EC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66F2-763C-65E6-1BAD-D4CC8C11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7392-12B8-1F91-6E7B-EF983F53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BDD-2898-DCF8-CD50-461D288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3313E-8551-8867-7BB9-A300EED3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E55E-ED56-4C03-C33B-14E35A20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9261-6CDF-DBCA-0CB6-D04847D6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B870-ED9F-EE45-CC41-304706D9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EC948-CBE6-1CC9-ED68-195BF6AA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F086-AC79-C3FF-14C4-912037B7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50D2-BDAD-17AB-BD90-37636488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507F-5729-1370-B544-76E9348C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33E0-D2A6-4E8E-9C72-751946CA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A0D2-36C6-FCD1-8FB8-7AB8927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1B6A-9C08-A74B-AD4F-D64F6C8A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DE95-8AB6-68EC-7B89-8AD5CB6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8712-ABEE-E954-F70D-C53EDB6B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5D20-0EEA-1704-031A-C388ED64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9D80-5EE7-173C-5580-0E7C8038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FC48-8B1B-E0AD-B807-17B63B74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5A68-9B2B-0753-A33B-7050ECBA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CDE9-BCA7-BECE-1AE8-4E4CD731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D313-30BC-0070-D649-5F6877FD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C6D7-73E8-7F3C-4C99-759C52E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BCA2-D167-6AF1-6938-4EFD2332B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7770-E221-1448-A4D5-07BE703F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98CF-51AE-2FED-A5FD-7A152646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8060-8489-1500-4DC1-D84C3B07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55EF-27C3-AEAB-3E42-3B4388A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26CD-3E29-93C1-57B8-9B25F6B2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E7A6-812A-ECA8-7710-1948FA7A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6161-6662-1213-F665-6C721F76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550B-8677-AB03-D8D0-E7ACADB0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AE815-F7EA-34BE-DEF3-5B158A79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CDBC-5D45-F622-BF1E-E95BA284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0510-E1B2-2C6A-6CB2-1E1968F9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264B2-2FB5-105B-9906-04F9AD79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01C9-1DAA-1FF8-F45E-865E700F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F5027-36D0-F9A8-E648-A3FA41A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68D19-3EF0-16AD-F980-42D2408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8C037-E595-E81A-C171-CD018E4B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088B3-24D9-B5A2-2622-C00ACB21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A80E3-9B05-C59D-FA0D-052CB46F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1FDA6-F93B-CB19-9F6D-68D93C3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8321-6829-7FEA-5FCD-C04F222D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99EE-6DF5-A38F-2569-C87739D5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C16C8-D9BB-68DF-6BDD-37A57ACD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FD17-4BF2-6806-30E9-864ACDE1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6EB2-4569-5017-1591-55EBBBD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769B-8A64-AA73-695D-7618F2DF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126-216F-7C1B-93E0-EBC4749B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F8364-ABD5-89D3-34EB-51D9696A0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BBD6A-0E8A-945A-7A92-05B47830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01BF-8182-08FC-1040-B7A803BF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102E-9034-18E5-9B66-BFC736BF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1D60-0FDD-F39F-39C6-EF3DA94C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47782-5404-3C52-F3BF-ABFE4C4C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8880E-4AD6-1BF3-0CD6-406662DE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CA46-CC68-6C80-81E1-E558ACC24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4161-4FEA-814F-93A0-6B898BCC214E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3212-0C3A-660B-B394-501149E64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369A-7775-A203-1755-B52C9F54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4A6F0-C334-9C9D-0615-BD91146CF6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480050" y="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334971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customXml" Target="../ink/ink40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12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50.xml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1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6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4.xml"/><Relationship Id="rId10" Type="http://schemas.openxmlformats.org/officeDocument/2006/relationships/customXml" Target="../ink/ink15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customXml" Target="../ink/ink12.xml"/><Relationship Id="rId9" Type="http://schemas.openxmlformats.org/officeDocument/2006/relationships/image" Target="../media/image15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4.png"/><Relationship Id="rId30" Type="http://schemas.openxmlformats.org/officeDocument/2006/relationships/customXml" Target="../ink/ink25.xml"/><Relationship Id="rId8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1.xml"/><Relationship Id="rId18" Type="http://schemas.openxmlformats.org/officeDocument/2006/relationships/image" Target="../media/image39.png"/><Relationship Id="rId26" Type="http://schemas.openxmlformats.org/officeDocument/2006/relationships/image" Target="../media/image44.png"/><Relationship Id="rId3" Type="http://schemas.openxmlformats.org/officeDocument/2006/relationships/image" Target="../media/image31.png"/><Relationship Id="rId21" Type="http://schemas.openxmlformats.org/officeDocument/2006/relationships/customXml" Target="../ink/ink35.xml"/><Relationship Id="rId7" Type="http://schemas.openxmlformats.org/officeDocument/2006/relationships/customXml" Target="../ink/ink28.xml"/><Relationship Id="rId12" Type="http://schemas.openxmlformats.org/officeDocument/2006/relationships/image" Target="../media/image36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2" Type="http://schemas.openxmlformats.org/officeDocument/2006/relationships/image" Target="../media/image40.png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30.xml"/><Relationship Id="rId24" Type="http://schemas.openxmlformats.org/officeDocument/2006/relationships/image" Target="../media/image43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45.png"/><Relationship Id="rId10" Type="http://schemas.openxmlformats.org/officeDocument/2006/relationships/image" Target="../media/image35.png"/><Relationship Id="rId19" Type="http://schemas.openxmlformats.org/officeDocument/2006/relationships/customXml" Target="../ink/ink34.xml"/><Relationship Id="rId4" Type="http://schemas.openxmlformats.org/officeDocument/2006/relationships/image" Target="../media/image32.png"/><Relationship Id="rId9" Type="http://schemas.openxmlformats.org/officeDocument/2006/relationships/customXml" Target="../ink/ink29.xml"/><Relationship Id="rId14" Type="http://schemas.openxmlformats.org/officeDocument/2006/relationships/image" Target="../media/image37.png"/><Relationship Id="rId22" Type="http://schemas.openxmlformats.org/officeDocument/2006/relationships/image" Target="../media/image42.png"/><Relationship Id="rId27" Type="http://schemas.openxmlformats.org/officeDocument/2006/relationships/customXml" Target="../ink/ink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39FE799-8C1B-9F45-CAD2-76898CAB3BEA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Liu Peng</a:t>
            </a:r>
          </a:p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liupeng@smu.edu.sg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970D6-973E-A323-2305-6B33414C0FEB}"/>
              </a:ext>
            </a:extLst>
          </p:cNvPr>
          <p:cNvSpPr txBox="1"/>
          <p:nvPr/>
        </p:nvSpPr>
        <p:spPr>
          <a:xfrm>
            <a:off x="1970202" y="630936"/>
            <a:ext cx="7963171" cy="270201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Machine Learning and Financial Applications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3400" kern="12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Lecture 10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Black </a:t>
            </a:r>
            <a:r>
              <a:rPr lang="en-US" altLang="zh-CN" sz="3400" kern="1200" dirty="0" err="1">
                <a:latin typeface="+mj-lt"/>
                <a:ea typeface="+mj-ea"/>
                <a:cs typeface="+mj-cs"/>
              </a:rPr>
              <a:t>Litterman</a:t>
            </a:r>
            <a:r>
              <a:rPr lang="en-US" altLang="zh-CN" sz="3400" kern="1200" dirty="0">
                <a:latin typeface="+mj-lt"/>
                <a:ea typeface="+mj-ea"/>
                <a:cs typeface="+mj-cs"/>
              </a:rPr>
              <a:t> Model</a:t>
            </a:r>
            <a:endParaRPr lang="en-US" sz="3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951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CFB02C-D9FC-B65F-B33E-C1B5540262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Posterior Expected Returns (</a:t>
                </a:r>
                <a14:m>
                  <m:oMath xmlns:m="http://schemas.openxmlformats.org/officeDocument/2006/math">
                    <m:r>
                      <a:rPr lang="en-US" sz="48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𝜇</m:t>
                    </m:r>
                  </m:oMath>
                </a14:m>
                <a:r>
                  <a:rPr lang="en-US" sz="4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CFB02C-D9FC-B65F-B33E-C1B554026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6918" b="-10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F320F8-DA11-7EDA-D523-AF3523C6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11" y="384767"/>
            <a:ext cx="6604402" cy="56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2E018-6E2B-08DE-2BA3-44F90015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Posterior Return Distribution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470D39-AE9C-5DAF-31F9-FE28E5D6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20" y="1966293"/>
            <a:ext cx="8816159" cy="4452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3BF7B5-DCBD-A8C0-AE69-ECD91CEE199F}"/>
                  </a:ext>
                </a:extLst>
              </p14:cNvPr>
              <p14:cNvContentPartPr/>
              <p14:nvPr/>
            </p14:nvContentPartPr>
            <p14:xfrm>
              <a:off x="7806294" y="1332761"/>
              <a:ext cx="3057480" cy="22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3BF7B5-DCBD-A8C0-AE69-ECD91CEE19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0174" y="1326641"/>
                <a:ext cx="30697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BE70640-49AE-4B8F-C97B-92A692EFC497}"/>
              </a:ext>
            </a:extLst>
          </p:cNvPr>
          <p:cNvGrpSpPr/>
          <p:nvPr/>
        </p:nvGrpSpPr>
        <p:grpSpPr>
          <a:xfrm>
            <a:off x="7918614" y="114881"/>
            <a:ext cx="2709720" cy="1184400"/>
            <a:chOff x="7918614" y="114881"/>
            <a:chExt cx="2709720" cy="11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04D5F3-847B-E2C7-F724-6098452C8142}"/>
                    </a:ext>
                  </a:extLst>
                </p14:cNvPr>
                <p14:cNvContentPartPr/>
                <p14:nvPr/>
              </p14:nvContentPartPr>
              <p14:xfrm>
                <a:off x="7918614" y="396401"/>
                <a:ext cx="1424880" cy="86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04D5F3-847B-E2C7-F724-6098452C81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12494" y="390281"/>
                  <a:ext cx="143712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F95829-9D88-9C57-C12B-1180DBC35EAF}"/>
                    </a:ext>
                  </a:extLst>
                </p14:cNvPr>
                <p14:cNvContentPartPr/>
                <p14:nvPr/>
              </p14:nvContentPartPr>
              <p14:xfrm>
                <a:off x="8739774" y="320081"/>
                <a:ext cx="1888560" cy="93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F95829-9D88-9C57-C12B-1180DBC35E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33654" y="313961"/>
                  <a:ext cx="190080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C3A6E3-5BD3-80B2-8CFD-343FA75CC4C2}"/>
                    </a:ext>
                  </a:extLst>
                </p14:cNvPr>
                <p14:cNvContentPartPr/>
                <p14:nvPr/>
              </p14:nvContentPartPr>
              <p14:xfrm>
                <a:off x="8039214" y="114881"/>
                <a:ext cx="2158920" cy="118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C3A6E3-5BD3-80B2-8CFD-343FA75CC4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33094" y="108761"/>
                  <a:ext cx="2171160" cy="119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C9E0063-D596-73A0-32A1-1EC6C4376CC7}"/>
              </a:ext>
            </a:extLst>
          </p:cNvPr>
          <p:cNvSpPr txBox="1">
            <a:spLocks/>
          </p:cNvSpPr>
          <p:nvPr/>
        </p:nvSpPr>
        <p:spPr>
          <a:xfrm>
            <a:off x="8106868" y="161546"/>
            <a:ext cx="595535" cy="27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3B6DA0B-A285-1F3D-2EA4-F7A72D7461E5}"/>
              </a:ext>
            </a:extLst>
          </p:cNvPr>
          <p:cNvSpPr txBox="1">
            <a:spLocks/>
          </p:cNvSpPr>
          <p:nvPr/>
        </p:nvSpPr>
        <p:spPr>
          <a:xfrm>
            <a:off x="9968020" y="140040"/>
            <a:ext cx="595535" cy="27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32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5BB-9469-AA4C-ED86-65576D8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the Posterior Distribution 1  (optional)</a:t>
            </a:r>
          </a:p>
        </p:txBody>
      </p:sp>
      <p:pic>
        <p:nvPicPr>
          <p:cNvPr id="4" name="Picture 3" descr="A white paper with black text and equations&#10;&#10;Description automatically generated">
            <a:extLst>
              <a:ext uri="{FF2B5EF4-FFF2-40B4-BE49-F238E27FC236}">
                <a16:creationId xmlns:a16="http://schemas.microsoft.com/office/drawing/2014/main" id="{B0A20892-BE3B-4370-03C8-5B5D7390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4461"/>
            <a:ext cx="7214616" cy="47616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2557FA-3028-B37C-990E-37954BCBC503}"/>
                  </a:ext>
                </a:extLst>
              </p14:cNvPr>
              <p14:cNvContentPartPr/>
              <p14:nvPr/>
            </p14:nvContentPartPr>
            <p14:xfrm>
              <a:off x="8620254" y="2046641"/>
              <a:ext cx="216720" cy="28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2557FA-3028-B37C-990E-37954BCBC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134" y="2040521"/>
                <a:ext cx="228960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F993B6B-EC32-4DE9-5F32-2294B0EED8A4}"/>
              </a:ext>
            </a:extLst>
          </p:cNvPr>
          <p:cNvSpPr txBox="1"/>
          <p:nvPr/>
        </p:nvSpPr>
        <p:spPr>
          <a:xfrm>
            <a:off x="8398239" y="1677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CAPM	w*, sigma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0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720E-8A30-D021-0981-18258BD3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the Posterior Distribution 2  (optional)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00455-3448-AF88-1F4D-8D73BB52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99986"/>
            <a:ext cx="7214616" cy="52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9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49E4-FB9E-EF35-3871-5DA9AD75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the Posterior Distribution 3  (optional)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3244743-3CEB-2462-85DD-49056603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59" y="640080"/>
            <a:ext cx="678949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4274E-3DBE-B497-4BF9-F68D43ED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Optimal BL Portfolio</a:t>
            </a:r>
          </a:p>
        </p:txBody>
      </p:sp>
      <p:pic>
        <p:nvPicPr>
          <p:cNvPr id="4" name="Picture 3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12DCA0D-91FB-A946-AEBD-17D43FA1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65806"/>
            <a:ext cx="11327549" cy="36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AF22-A212-165C-BBD3-5A5EE040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Graphical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5BAE6-5E4C-56CB-3E72-36D0E3C6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68" y="1966293"/>
            <a:ext cx="8360862" cy="4452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8AE220-6D7E-220E-BFD5-62A282DDE35A}"/>
                  </a:ext>
                </a:extLst>
              </p14:cNvPr>
              <p14:cNvContentPartPr/>
              <p14:nvPr/>
            </p14:nvContentPartPr>
            <p14:xfrm>
              <a:off x="4061214" y="3869681"/>
              <a:ext cx="599040" cy="1312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8AE220-6D7E-220E-BFD5-62A282DDE3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5094" y="3863561"/>
                <a:ext cx="61128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B6CC43-E6C9-80B9-E44B-2F07C8A78D29}"/>
                  </a:ext>
                </a:extLst>
              </p14:cNvPr>
              <p14:cNvContentPartPr/>
              <p14:nvPr/>
            </p14:nvContentPartPr>
            <p14:xfrm>
              <a:off x="4882374" y="4690841"/>
              <a:ext cx="241920" cy="28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B6CC43-E6C9-80B9-E44B-2F07C8A78D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6254" y="4684721"/>
                <a:ext cx="25416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EFB76CE-1093-5449-983B-312A68FE92DF}"/>
              </a:ext>
            </a:extLst>
          </p:cNvPr>
          <p:cNvGrpSpPr/>
          <p:nvPr/>
        </p:nvGrpSpPr>
        <p:grpSpPr>
          <a:xfrm>
            <a:off x="4561974" y="5284121"/>
            <a:ext cx="905760" cy="471960"/>
            <a:chOff x="4561974" y="5284121"/>
            <a:chExt cx="90576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C38A40-C4DB-F0FC-A318-87B9F7C8E377}"/>
                    </a:ext>
                  </a:extLst>
                </p14:cNvPr>
                <p14:cNvContentPartPr/>
                <p14:nvPr/>
              </p14:nvContentPartPr>
              <p14:xfrm>
                <a:off x="4561974" y="5301401"/>
                <a:ext cx="314640" cy="259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C38A40-C4DB-F0FC-A318-87B9F7C8E3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55854" y="5295281"/>
                  <a:ext cx="326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094F0C-2EA5-EBBD-5E2E-31204EF0D1D6}"/>
                    </a:ext>
                  </a:extLst>
                </p14:cNvPr>
                <p14:cNvContentPartPr/>
                <p14:nvPr/>
              </p14:nvContentPartPr>
              <p14:xfrm>
                <a:off x="4860414" y="5298161"/>
                <a:ext cx="12960" cy="10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094F0C-2EA5-EBBD-5E2E-31204EF0D1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54294" y="5292041"/>
                  <a:ext cx="25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A47EE6-C1D7-6489-77C3-4BDE21EDF115}"/>
                    </a:ext>
                  </a:extLst>
                </p14:cNvPr>
                <p14:cNvContentPartPr/>
                <p14:nvPr/>
              </p14:nvContentPartPr>
              <p14:xfrm>
                <a:off x="5023494" y="5284121"/>
                <a:ext cx="444240" cy="471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A47EE6-C1D7-6489-77C3-4BDE21EDF1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17374" y="5278001"/>
                  <a:ext cx="456480" cy="48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479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C3990-216C-9A6C-A9B8-181BE194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Generalized Black-Litterman Model</a:t>
            </a:r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C2BF3C7-9DCE-F581-BB5B-A60620B0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50" y="1966293"/>
            <a:ext cx="9323899" cy="4452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2C5216-E50E-C931-3BFD-D7F602E53F62}"/>
                  </a:ext>
                </a:extLst>
              </p14:cNvPr>
              <p14:cNvContentPartPr/>
              <p14:nvPr/>
            </p14:nvContentPartPr>
            <p14:xfrm>
              <a:off x="8990694" y="4199801"/>
              <a:ext cx="416880" cy="95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2C5216-E50E-C931-3BFD-D7F602E53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4574" y="4193681"/>
                <a:ext cx="42912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612605-FFDF-EAB2-3C47-D8F21DC716A4}"/>
                  </a:ext>
                </a:extLst>
              </p14:cNvPr>
              <p14:cNvContentPartPr/>
              <p14:nvPr/>
            </p14:nvContentPartPr>
            <p14:xfrm>
              <a:off x="3123054" y="3597881"/>
              <a:ext cx="6185520" cy="238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612605-FFDF-EAB2-3C47-D8F21DC716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6934" y="3591761"/>
                <a:ext cx="6197760" cy="23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62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5EFF1-3BD5-B5A6-4A10-139EDA2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Full GBL</a:t>
            </a:r>
          </a:p>
        </p:txBody>
      </p:sp>
      <p:pic>
        <p:nvPicPr>
          <p:cNvPr id="5" name="Picture 4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EFDF596E-05A6-7F84-F839-EF71AB56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4EF59-A27C-872A-4437-0EA6BDE2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In-class quiz</a:t>
            </a:r>
          </a:p>
        </p:txBody>
      </p:sp>
    </p:spTree>
    <p:extLst>
      <p:ext uri="{BB962C8B-B14F-4D97-AF65-F5344CB8AC3E}">
        <p14:creationId xmlns:p14="http://schemas.microsoft.com/office/powerpoint/2010/main" val="413879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519D-C6EC-781D-5CC8-28C0A776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When estimates go wrong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31CD8E18-7D82-3A7F-F49C-D222FCD6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87" r="28039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8191-931E-1572-2CDE-8E56BB5C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US" sz="1800" dirty="0"/>
              <a:t>What is the impact? </a:t>
            </a:r>
          </a:p>
          <a:p>
            <a:endParaRPr lang="en-US" sz="1800" dirty="0"/>
          </a:p>
          <a:p>
            <a:r>
              <a:rPr lang="en-US" sz="1800" dirty="0"/>
              <a:t>How to reduce the impact?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07D33-F17D-0866-D4AF-101C762E0FFF}"/>
              </a:ext>
            </a:extLst>
          </p:cNvPr>
          <p:cNvSpPr txBox="1"/>
          <p:nvPr/>
        </p:nvSpPr>
        <p:spPr>
          <a:xfrm>
            <a:off x="5297213" y="38924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sz="1800" dirty="0">
                <a:solidFill>
                  <a:srgbClr val="FF0000"/>
                </a:solidFill>
              </a:rPr>
              <a:t>bj: </a:t>
            </a:r>
            <a:r>
              <a:rPr lang="en-US" sz="1800" dirty="0" err="1">
                <a:solidFill>
                  <a:srgbClr val="FF0000"/>
                </a:solidFill>
              </a:rPr>
              <a:t>max_w</a:t>
            </a:r>
            <a:r>
              <a:rPr lang="en-US" sz="1800" dirty="0">
                <a:solidFill>
                  <a:srgbClr val="FF0000"/>
                </a:solidFill>
              </a:rPr>
              <a:t> (</a:t>
            </a:r>
            <a:r>
              <a:rPr lang="en-US" sz="1800" dirty="0" err="1">
                <a:solidFill>
                  <a:srgbClr val="FF0000"/>
                </a:solidFill>
              </a:rPr>
              <a:t>w^T</a:t>
            </a:r>
            <a:r>
              <a:rPr lang="en-US" sz="1800" dirty="0">
                <a:solidFill>
                  <a:srgbClr val="FF0000"/>
                </a:solidFill>
              </a:rPr>
              <a:t> \hat{mu} – lambda/2 * </a:t>
            </a:r>
            <a:r>
              <a:rPr lang="en-US" sz="1800" dirty="0" err="1">
                <a:solidFill>
                  <a:srgbClr val="FF0000"/>
                </a:solidFill>
              </a:rPr>
              <a:t>w^T</a:t>
            </a:r>
            <a:r>
              <a:rPr lang="en-US" sz="1800" dirty="0">
                <a:solidFill>
                  <a:srgbClr val="FF0000"/>
                </a:solidFill>
              </a:rPr>
              <a:t> \hat{sigma} w)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7537-AB4E-FCF4-3F5B-BB860DEEA4BF}"/>
              </a:ext>
            </a:extLst>
          </p:cNvPr>
          <p:cNvSpPr txBox="1"/>
          <p:nvPr/>
        </p:nvSpPr>
        <p:spPr>
          <a:xfrm>
            <a:off x="8037886" y="3523157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lug 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C52A6-F02D-5DAC-9DFD-DBAF4B56DF69}"/>
              </a:ext>
            </a:extLst>
          </p:cNvPr>
          <p:cNvSpPr txBox="1"/>
          <p:nvPr/>
        </p:nvSpPr>
        <p:spPr>
          <a:xfrm>
            <a:off x="5295263" y="4631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w* is </a:t>
            </a:r>
            <a:r>
              <a:rPr lang="en-US" sz="1800" b="1" dirty="0">
                <a:solidFill>
                  <a:srgbClr val="FF0000"/>
                </a:solidFill>
              </a:rPr>
              <a:t>less</a:t>
            </a:r>
            <a:r>
              <a:rPr lang="en-US" sz="1800" dirty="0">
                <a:solidFill>
                  <a:srgbClr val="FF0000"/>
                </a:solidFill>
              </a:rPr>
              <a:t> sensitive to {\hat{mu}, \hat{sigma}}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66E92-AD1B-43DF-289D-6697386DB18E}"/>
              </a:ext>
            </a:extLst>
          </p:cNvPr>
          <p:cNvSpPr txBox="1"/>
          <p:nvPr/>
        </p:nvSpPr>
        <p:spPr>
          <a:xfrm>
            <a:off x="5295263" y="5285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e.g. </a:t>
            </a:r>
            <a:r>
              <a:rPr lang="en-US" dirty="0">
                <a:solidFill>
                  <a:srgbClr val="FF0000"/>
                </a:solidFill>
              </a:rPr>
              <a:t>t: (0.8, 0.2)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t+1: (0.2, 0.8)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B9317-90EA-E30D-5396-ECE0F06455F7}"/>
              </a:ext>
            </a:extLst>
          </p:cNvPr>
          <p:cNvSpPr txBox="1"/>
          <p:nvPr/>
        </p:nvSpPr>
        <p:spPr>
          <a:xfrm>
            <a:off x="8852438" y="1945886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D61BC9-4AC3-DD82-5899-7D637EC87D48}"/>
                  </a:ext>
                </a:extLst>
              </p14:cNvPr>
              <p14:cNvContentPartPr/>
              <p14:nvPr/>
            </p14:nvContentPartPr>
            <p14:xfrm>
              <a:off x="7592814" y="2313401"/>
              <a:ext cx="1672920" cy="170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D61BC9-4AC3-DD82-5899-7D637EC87D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6694" y="2307281"/>
                <a:ext cx="1685160" cy="17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22AD91-92EA-3B82-164D-2141E6F6BE77}"/>
                  </a:ext>
                </a:extLst>
              </p14:cNvPr>
              <p14:cNvContentPartPr/>
              <p14:nvPr/>
            </p14:nvContentPartPr>
            <p14:xfrm>
              <a:off x="9290214" y="2349041"/>
              <a:ext cx="1277640" cy="163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22AD91-92EA-3B82-164D-2141E6F6BE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4094" y="2342921"/>
                <a:ext cx="1289880" cy="164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B3BC15-7AE6-0436-9F36-A3AA85F96569}"/>
              </a:ext>
            </a:extLst>
          </p:cNvPr>
          <p:cNvGrpSpPr/>
          <p:nvPr/>
        </p:nvGrpSpPr>
        <p:grpSpPr>
          <a:xfrm>
            <a:off x="9778374" y="1914521"/>
            <a:ext cx="475200" cy="524520"/>
            <a:chOff x="9778374" y="1914521"/>
            <a:chExt cx="47520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975764-4523-D02F-4917-FDA567BE698F}"/>
                    </a:ext>
                  </a:extLst>
                </p14:cNvPr>
                <p14:cNvContentPartPr/>
                <p14:nvPr/>
              </p14:nvContentPartPr>
              <p14:xfrm>
                <a:off x="9994014" y="2044481"/>
                <a:ext cx="44280" cy="252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975764-4523-D02F-4917-FDA567BE69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7894" y="2038361"/>
                  <a:ext cx="5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63DA33-9E76-A20C-5DB6-1BEF52E33389}"/>
                    </a:ext>
                  </a:extLst>
                </p14:cNvPr>
                <p14:cNvContentPartPr/>
                <p14:nvPr/>
              </p14:nvContentPartPr>
              <p14:xfrm>
                <a:off x="9778374" y="1914521"/>
                <a:ext cx="475200" cy="52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63DA33-9E76-A20C-5DB6-1BEF52E333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72254" y="1908401"/>
                  <a:ext cx="487440" cy="53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17490-4217-3243-0C77-94541FC79133}"/>
              </a:ext>
            </a:extLst>
          </p:cNvPr>
          <p:cNvGrpSpPr/>
          <p:nvPr/>
        </p:nvGrpSpPr>
        <p:grpSpPr>
          <a:xfrm>
            <a:off x="4984974" y="4085321"/>
            <a:ext cx="505800" cy="889560"/>
            <a:chOff x="4984974" y="4085321"/>
            <a:chExt cx="505800" cy="8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2A49CC-DC08-9FA8-0865-FD342FCD001B}"/>
                    </a:ext>
                  </a:extLst>
                </p14:cNvPr>
                <p14:cNvContentPartPr/>
                <p14:nvPr/>
              </p14:nvContentPartPr>
              <p14:xfrm>
                <a:off x="5047254" y="4731161"/>
                <a:ext cx="290520" cy="243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2A49CC-DC08-9FA8-0865-FD342FCD00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41134" y="4725041"/>
                  <a:ext cx="302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102E9B-A0DD-CC8B-64F3-8F130F4DCAF2}"/>
                    </a:ext>
                  </a:extLst>
                </p14:cNvPr>
                <p14:cNvContentPartPr/>
                <p14:nvPr/>
              </p14:nvContentPartPr>
              <p14:xfrm>
                <a:off x="5067054" y="4203041"/>
                <a:ext cx="125640" cy="16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102E9B-A0DD-CC8B-64F3-8F130F4DCA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60934" y="4196921"/>
                  <a:ext cx="137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BD2508-D9CC-1DF8-04AB-35E218DA1DB9}"/>
                    </a:ext>
                  </a:extLst>
                </p14:cNvPr>
                <p14:cNvContentPartPr/>
                <p14:nvPr/>
              </p14:nvContentPartPr>
              <p14:xfrm>
                <a:off x="4984974" y="4085321"/>
                <a:ext cx="257760" cy="415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BD2508-D9CC-1DF8-04AB-35E218DA1D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78854" y="4079201"/>
                  <a:ext cx="270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2977BC-46ED-D1E9-F280-7B3991A569CB}"/>
                    </a:ext>
                  </a:extLst>
                </p14:cNvPr>
                <p14:cNvContentPartPr/>
                <p14:nvPr/>
              </p14:nvContentPartPr>
              <p14:xfrm>
                <a:off x="5041134" y="4206281"/>
                <a:ext cx="40320" cy="72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2977BC-46ED-D1E9-F280-7B3991A569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35014" y="4200161"/>
                  <a:ext cx="52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2E9AD5-0A15-323B-3012-F47C1BFB98AA}"/>
                    </a:ext>
                  </a:extLst>
                </p14:cNvPr>
                <p14:cNvContentPartPr/>
                <p14:nvPr/>
              </p14:nvContentPartPr>
              <p14:xfrm>
                <a:off x="5244174" y="4394201"/>
                <a:ext cx="246600" cy="27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2E9AD5-0A15-323B-3012-F47C1BFB98A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38054" y="4388081"/>
                  <a:ext cx="25884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D9A8A66-249E-5C53-6C00-94F295BCD913}"/>
                  </a:ext>
                </a:extLst>
              </p14:cNvPr>
              <p14:cNvContentPartPr/>
              <p14:nvPr/>
            </p14:nvContentPartPr>
            <p14:xfrm>
              <a:off x="5877414" y="4689041"/>
              <a:ext cx="405360" cy="297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D9A8A66-249E-5C53-6C00-94F295BCD91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71294" y="4682921"/>
                <a:ext cx="417600" cy="3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26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327F5-877F-B092-E71B-78F7893F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Black-Litterman Model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931A-F466-AA00-BE50-91865C0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 advanced portfolio allocation framework that combines the </a:t>
            </a:r>
            <a:r>
              <a:rPr lang="en-US" sz="2000" b="1" dirty="0"/>
              <a:t>Capital Asset Pricing Model (CAPM)</a:t>
            </a:r>
            <a:r>
              <a:rPr lang="en-US" sz="2000" dirty="0"/>
              <a:t> equilibrium with </a:t>
            </a:r>
            <a:r>
              <a:rPr lang="en-US" sz="2000" b="1" dirty="0"/>
              <a:t>investor-specific views</a:t>
            </a:r>
            <a:r>
              <a:rPr lang="en-US" sz="2000" dirty="0"/>
              <a:t> to derive a set of optimal asset allocations.</a:t>
            </a:r>
          </a:p>
          <a:p>
            <a:r>
              <a:rPr lang="en-US" sz="2000" dirty="0"/>
              <a:t>Addresses the limitations of traditional mean-variance optimization by providing more stable and intuitive portfolio weights.</a:t>
            </a:r>
          </a:p>
          <a:p>
            <a:r>
              <a:rPr lang="en-US" sz="2000" dirty="0"/>
              <a:t>CAPM serves as the parameters of a prior distribution (assumed to be normal), and investor views as observed data.</a:t>
            </a:r>
          </a:p>
          <a:p>
            <a:r>
              <a:rPr lang="en-US" sz="2000" dirty="0"/>
              <a:t>Jointly, they form a posterior distribution on expected returns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C9B0C-B037-C6AD-0618-908DE54B9679}"/>
              </a:ext>
            </a:extLst>
          </p:cNvPr>
          <p:cNvSpPr txBox="1"/>
          <p:nvPr/>
        </p:nvSpPr>
        <p:spPr>
          <a:xfrm>
            <a:off x="3698454" y="55933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2E5153-A099-1B8A-6C27-BDE8E429750E}"/>
                  </a:ext>
                </a:extLst>
              </p14:cNvPr>
              <p14:cNvContentPartPr/>
              <p14:nvPr/>
            </p14:nvContentPartPr>
            <p14:xfrm>
              <a:off x="3691134" y="5929601"/>
              <a:ext cx="653760" cy="36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2E5153-A099-1B8A-6C27-BDE8E42975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5014" y="5923481"/>
                <a:ext cx="6660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35FF25-4B75-77F2-8845-48B6BCDC839F}"/>
                  </a:ext>
                </a:extLst>
              </p14:cNvPr>
              <p14:cNvContentPartPr/>
              <p14:nvPr/>
            </p14:nvContentPartPr>
            <p14:xfrm>
              <a:off x="6746454" y="2696441"/>
              <a:ext cx="731160" cy="35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35FF25-4B75-77F2-8845-48B6BCDC83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0334" y="2690321"/>
                <a:ext cx="7434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35C21D2-6036-C300-9AC8-1438B66EFD54}"/>
                  </a:ext>
                </a:extLst>
              </p14:cNvPr>
              <p14:cNvContentPartPr/>
              <p14:nvPr/>
            </p14:nvContentPartPr>
            <p14:xfrm>
              <a:off x="6857694" y="2161481"/>
              <a:ext cx="21600" cy="226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35C21D2-6036-C300-9AC8-1438B66EFD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1574" y="2155361"/>
                <a:ext cx="33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64956B-9134-A051-5BCF-73E840773904}"/>
                  </a:ext>
                </a:extLst>
              </p14:cNvPr>
              <p14:cNvContentPartPr/>
              <p14:nvPr/>
            </p14:nvContentPartPr>
            <p14:xfrm>
              <a:off x="6710094" y="2112161"/>
              <a:ext cx="314280" cy="363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64956B-9134-A051-5BCF-73E8407739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3974" y="2106041"/>
                <a:ext cx="3265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F9852E-3F6F-392D-A283-F7E87BACE7F5}"/>
                  </a:ext>
                </a:extLst>
              </p14:cNvPr>
              <p14:cNvContentPartPr/>
              <p14:nvPr/>
            </p14:nvContentPartPr>
            <p14:xfrm>
              <a:off x="2198214" y="2111441"/>
              <a:ext cx="176400" cy="250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F9852E-3F6F-392D-A283-F7E87BACE7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2094" y="2105321"/>
                <a:ext cx="1886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D65EAA-D993-82E1-465D-392B84AE35CD}"/>
                  </a:ext>
                </a:extLst>
              </p14:cNvPr>
              <p14:cNvContentPartPr/>
              <p14:nvPr/>
            </p14:nvContentPartPr>
            <p14:xfrm>
              <a:off x="2100294" y="2018201"/>
              <a:ext cx="453960" cy="46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D65EAA-D993-82E1-465D-392B84AE35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4174" y="2012081"/>
                <a:ext cx="466200" cy="4773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4EC2F3B-AB35-99E9-EDD9-737965DE6DA9}"/>
              </a:ext>
            </a:extLst>
          </p:cNvPr>
          <p:cNvSpPr txBox="1"/>
          <p:nvPr/>
        </p:nvSpPr>
        <p:spPr>
          <a:xfrm>
            <a:off x="3047998" y="54277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prob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FFB130-AC35-E0AA-01DF-DCA6B402B9C7}"/>
                  </a:ext>
                </a:extLst>
              </p14:cNvPr>
              <p14:cNvContentPartPr/>
              <p14:nvPr/>
            </p14:nvContentPartPr>
            <p14:xfrm>
              <a:off x="3302334" y="5756081"/>
              <a:ext cx="1598760" cy="767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FFB130-AC35-E0AA-01DF-DCA6B402B9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6214" y="5749961"/>
                <a:ext cx="1611000" cy="779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AA004ED-F24F-EA3A-32A8-399968CFF594}"/>
              </a:ext>
            </a:extLst>
          </p:cNvPr>
          <p:cNvSpPr txBox="1"/>
          <p:nvPr/>
        </p:nvSpPr>
        <p:spPr>
          <a:xfrm>
            <a:off x="4881005" y="61539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setup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79ABC-FB08-2D3B-DB7D-B2F4B1C536AF}"/>
              </a:ext>
            </a:extLst>
          </p:cNvPr>
          <p:cNvSpPr txBox="1"/>
          <p:nvPr/>
        </p:nvSpPr>
        <p:spPr>
          <a:xfrm>
            <a:off x="5706067" y="57703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+ data  posterior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A7F60-29E7-7E50-0402-9AB8FDC56902}"/>
              </a:ext>
            </a:extLst>
          </p:cNvPr>
          <p:cNvSpPr txBox="1"/>
          <p:nvPr/>
        </p:nvSpPr>
        <p:spPr>
          <a:xfrm>
            <a:off x="2658067" y="20987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63009B-8048-F99E-6DBF-6270E257F9F8}"/>
              </a:ext>
            </a:extLst>
          </p:cNvPr>
          <p:cNvGrpSpPr/>
          <p:nvPr/>
        </p:nvGrpSpPr>
        <p:grpSpPr>
          <a:xfrm>
            <a:off x="5933574" y="6090881"/>
            <a:ext cx="1858680" cy="573480"/>
            <a:chOff x="5933574" y="6090881"/>
            <a:chExt cx="185868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1479AD-0485-5C03-F6B1-0621C2E43916}"/>
                    </a:ext>
                  </a:extLst>
                </p14:cNvPr>
                <p14:cNvContentPartPr/>
                <p14:nvPr/>
              </p14:nvContentPartPr>
              <p14:xfrm>
                <a:off x="5986134" y="6090881"/>
                <a:ext cx="417960" cy="28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1479AD-0485-5C03-F6B1-0621C2E439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80014" y="6084761"/>
                  <a:ext cx="430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88D0A9-1F06-378B-D402-799C3D2565A5}"/>
                    </a:ext>
                  </a:extLst>
                </p14:cNvPr>
                <p14:cNvContentPartPr/>
                <p14:nvPr/>
              </p14:nvContentPartPr>
              <p14:xfrm>
                <a:off x="5933574" y="6433601"/>
                <a:ext cx="520200" cy="188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88D0A9-1F06-378B-D402-799C3D2565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27454" y="6427481"/>
                  <a:ext cx="532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93FCD8-AD54-95B6-56C8-AF2EA7369ACD}"/>
                    </a:ext>
                  </a:extLst>
                </p14:cNvPr>
                <p14:cNvContentPartPr/>
                <p14:nvPr/>
              </p14:nvContentPartPr>
              <p14:xfrm>
                <a:off x="7040214" y="6160001"/>
                <a:ext cx="642600" cy="27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93FCD8-AD54-95B6-56C8-AF2EA7369A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34094" y="6153881"/>
                  <a:ext cx="654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A1C8CF-D556-B0FE-3360-00AB0A0D5709}"/>
                    </a:ext>
                  </a:extLst>
                </p14:cNvPr>
                <p14:cNvContentPartPr/>
                <p14:nvPr/>
              </p14:nvContentPartPr>
              <p14:xfrm>
                <a:off x="6909174" y="6480401"/>
                <a:ext cx="883080" cy="18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A1C8CF-D556-B0FE-3360-00AB0A0D57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03054" y="6474281"/>
                  <a:ext cx="89532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01C0BA6-5A69-C4A0-2B42-E976413DD58B}"/>
                  </a:ext>
                </a:extLst>
              </p14:cNvPr>
              <p14:cNvContentPartPr/>
              <p14:nvPr/>
            </p14:nvContentPartPr>
            <p14:xfrm>
              <a:off x="571014" y="5406161"/>
              <a:ext cx="1959840" cy="1066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01C0BA6-5A69-C4A0-2B42-E976413DD5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4894" y="5400041"/>
                <a:ext cx="197208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B51ACB-E440-BD19-8677-767FB02019D3}"/>
                  </a:ext>
                </a:extLst>
              </p14:cNvPr>
              <p14:cNvContentPartPr/>
              <p14:nvPr/>
            </p14:nvContentPartPr>
            <p14:xfrm>
              <a:off x="1578654" y="5311481"/>
              <a:ext cx="141120" cy="195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B51ACB-E440-BD19-8677-767FB02019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72534" y="5305361"/>
                <a:ext cx="15336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0B7C314-536E-83D7-DDA0-12363237FC1E}"/>
              </a:ext>
            </a:extLst>
          </p:cNvPr>
          <p:cNvGrpSpPr/>
          <p:nvPr/>
        </p:nvGrpSpPr>
        <p:grpSpPr>
          <a:xfrm>
            <a:off x="465894" y="6552761"/>
            <a:ext cx="2366280" cy="243000"/>
            <a:chOff x="465894" y="6552761"/>
            <a:chExt cx="23662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31E952-DBDC-093C-9026-D8054F9C77B4}"/>
                    </a:ext>
                  </a:extLst>
                </p14:cNvPr>
                <p14:cNvContentPartPr/>
                <p14:nvPr/>
              </p14:nvContentPartPr>
              <p14:xfrm>
                <a:off x="465894" y="6552761"/>
                <a:ext cx="2366280" cy="142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31E952-DBDC-093C-9026-D8054F9C77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9774" y="6546641"/>
                  <a:ext cx="2378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4B1EEC-321E-BDC0-CD7D-19B1A77B7A48}"/>
                    </a:ext>
                  </a:extLst>
                </p14:cNvPr>
                <p14:cNvContentPartPr/>
                <p14:nvPr/>
              </p14:nvContentPartPr>
              <p14:xfrm>
                <a:off x="1658214" y="6603881"/>
                <a:ext cx="8280" cy="19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4B1EEC-321E-BDC0-CD7D-19B1A77B7A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2094" y="6597761"/>
                  <a:ext cx="205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77C041-FC9D-601C-5D7A-3DDA3ADD6419}"/>
                  </a:ext>
                </a:extLst>
              </p14:cNvPr>
              <p14:cNvContentPartPr/>
              <p14:nvPr/>
            </p14:nvContentPartPr>
            <p14:xfrm>
              <a:off x="1216134" y="5946521"/>
              <a:ext cx="870480" cy="300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77C041-FC9D-601C-5D7A-3DDA3ADD64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10014" y="5940401"/>
                <a:ext cx="882720" cy="3132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A783C8C-7F89-5CB2-89B1-D999BAAD9A39}"/>
              </a:ext>
            </a:extLst>
          </p:cNvPr>
          <p:cNvSpPr txBox="1"/>
          <p:nvPr/>
        </p:nvSpPr>
        <p:spPr>
          <a:xfrm>
            <a:off x="1416087" y="63163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AA6BD-2C33-A6F5-9C3C-F1A5E7368CE0}"/>
              </a:ext>
            </a:extLst>
          </p:cNvPr>
          <p:cNvSpPr txBox="1"/>
          <p:nvPr/>
        </p:nvSpPr>
        <p:spPr>
          <a:xfrm>
            <a:off x="2818858" y="6433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9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33DDA-1EF4-113D-B9DC-4A94A171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Components and Notations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76FBCD9-F6FF-7118-DDB9-4A181F54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3" y="1966293"/>
            <a:ext cx="1066385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4442B-4816-7AF1-5DC6-D331C52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Equilibrium Model and Prior Distribution for Returns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F02C90-24C5-7FDD-1223-7B028026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37487"/>
            <a:ext cx="11327549" cy="3709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7BB18-4584-CD09-EAB5-32BC03F7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03" y="6415782"/>
            <a:ext cx="5614416" cy="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530270-F751-0F36-A4D9-E4B9E0E581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714" y="353160"/>
                <a:ext cx="7091300" cy="898581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</a:rPr>
                  <a:t>Derive Equilibrium Returns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530270-F751-0F36-A4D9-E4B9E0E5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714" y="353160"/>
                <a:ext cx="7091300" cy="898581"/>
              </a:xfrm>
              <a:blipFill>
                <a:blip r:embed="rId2"/>
                <a:stretch>
                  <a:fillRect l="-3220" t="-2778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53B30C-24C6-D2BD-B552-32CA1C98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00" y="3429000"/>
            <a:ext cx="4073598" cy="189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EBC31A-731F-1274-D8F1-5A68AB77E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6" y="2079425"/>
            <a:ext cx="7556128" cy="3740283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3E9D3891-02DA-E71B-A2D0-28BDAF5EE961}"/>
              </a:ext>
            </a:extLst>
          </p:cNvPr>
          <p:cNvSpPr/>
          <p:nvPr/>
        </p:nvSpPr>
        <p:spPr>
          <a:xfrm>
            <a:off x="9730043" y="2594082"/>
            <a:ext cx="462469" cy="453918"/>
          </a:xfrm>
          <a:prstGeom prst="star5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71B8-1510-2D01-E287-42E9F66299F1}"/>
              </a:ext>
            </a:extLst>
          </p:cNvPr>
          <p:cNvSpPr txBox="1"/>
          <p:nvPr/>
        </p:nvSpPr>
        <p:spPr>
          <a:xfrm>
            <a:off x="8068962" y="617838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(optional)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92AF41-BEF5-999F-246B-7C9810686A9F}"/>
                  </a:ext>
                </a:extLst>
              </p14:cNvPr>
              <p14:cNvContentPartPr/>
              <p14:nvPr/>
            </p14:nvContentPartPr>
            <p14:xfrm>
              <a:off x="9241254" y="1962761"/>
              <a:ext cx="175320" cy="154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92AF41-BEF5-999F-246B-7C9810686A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5134" y="1956641"/>
                <a:ext cx="187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F8AC5A-6B5A-B94D-7BBD-DA4B1A9AF204}"/>
                  </a:ext>
                </a:extLst>
              </p14:cNvPr>
              <p14:cNvContentPartPr/>
              <p14:nvPr/>
            </p14:nvContentPartPr>
            <p14:xfrm>
              <a:off x="9448254" y="1846481"/>
              <a:ext cx="147240" cy="162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F8AC5A-6B5A-B94D-7BBD-DA4B1A9AF2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42134" y="1840361"/>
                <a:ext cx="159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5C72ED8-D228-2352-D3F4-D09333CE7E14}"/>
                  </a:ext>
                </a:extLst>
              </p14:cNvPr>
              <p14:cNvContentPartPr/>
              <p14:nvPr/>
            </p14:nvContentPartPr>
            <p14:xfrm>
              <a:off x="6457734" y="2058161"/>
              <a:ext cx="2502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5C72ED8-D228-2352-D3F4-D09333CE7E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51614" y="2052041"/>
                <a:ext cx="262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636F9A5-9540-70BD-19F8-E3C12F030CDC}"/>
                  </a:ext>
                </a:extLst>
              </p14:cNvPr>
              <p14:cNvContentPartPr/>
              <p14:nvPr/>
            </p14:nvContentPartPr>
            <p14:xfrm>
              <a:off x="6586254" y="1164281"/>
              <a:ext cx="1952280" cy="907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636F9A5-9540-70BD-19F8-E3C12F030C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0134" y="1158161"/>
                <a:ext cx="1964520" cy="9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5F72D09-D69E-A433-ABEF-E4FDAB082226}"/>
              </a:ext>
            </a:extLst>
          </p:cNvPr>
          <p:cNvGrpSpPr/>
          <p:nvPr/>
        </p:nvGrpSpPr>
        <p:grpSpPr>
          <a:xfrm>
            <a:off x="6676254" y="1259321"/>
            <a:ext cx="2463120" cy="1192680"/>
            <a:chOff x="6676254" y="1259321"/>
            <a:chExt cx="2463120" cy="11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27861B-E5B7-2016-DA72-8CD4897431EB}"/>
                    </a:ext>
                  </a:extLst>
                </p14:cNvPr>
                <p14:cNvContentPartPr/>
                <p14:nvPr/>
              </p14:nvContentPartPr>
              <p14:xfrm>
                <a:off x="6676254" y="1925321"/>
                <a:ext cx="2463120" cy="268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27861B-E5B7-2016-DA72-8CD4897431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70134" y="1919201"/>
                  <a:ext cx="2475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EA5B04-603A-B632-07E1-C2CDC8EB28B7}"/>
                    </a:ext>
                  </a:extLst>
                </p14:cNvPr>
                <p14:cNvContentPartPr/>
                <p14:nvPr/>
              </p14:nvContentPartPr>
              <p14:xfrm>
                <a:off x="6898374" y="2196401"/>
                <a:ext cx="13680" cy="25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EA5B04-603A-B632-07E1-C2CDC8EB28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2254" y="2190281"/>
                  <a:ext cx="25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BFD203-C1A1-9539-6FAB-98C4CBB849F1}"/>
                    </a:ext>
                  </a:extLst>
                </p14:cNvPr>
                <p14:cNvContentPartPr/>
                <p14:nvPr/>
              </p14:nvContentPartPr>
              <p14:xfrm>
                <a:off x="7180614" y="2198201"/>
                <a:ext cx="205920" cy="239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BFD203-C1A1-9539-6FAB-98C4CBB849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74494" y="2192081"/>
                  <a:ext cx="218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C10B16-068F-8788-674A-11F8D53F7B00}"/>
                    </a:ext>
                  </a:extLst>
                </p14:cNvPr>
                <p14:cNvContentPartPr/>
                <p14:nvPr/>
              </p14:nvContentPartPr>
              <p14:xfrm>
                <a:off x="7642854" y="2214401"/>
                <a:ext cx="174600" cy="22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C10B16-068F-8788-674A-11F8D53F7B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36734" y="2208281"/>
                  <a:ext cx="18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E7CBB8-C6B1-53A5-E0BF-93E2D9C67C8E}"/>
                    </a:ext>
                  </a:extLst>
                </p14:cNvPr>
                <p14:cNvContentPartPr/>
                <p14:nvPr/>
              </p14:nvContentPartPr>
              <p14:xfrm>
                <a:off x="6927174" y="1744601"/>
                <a:ext cx="3240" cy="320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E7CBB8-C6B1-53A5-E0BF-93E2D9C67C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21054" y="1738481"/>
                  <a:ext cx="15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55B209-30FA-90A2-EBD7-DCBCFB2931EB}"/>
                    </a:ext>
                  </a:extLst>
                </p14:cNvPr>
                <p14:cNvContentPartPr/>
                <p14:nvPr/>
              </p14:nvContentPartPr>
              <p14:xfrm>
                <a:off x="7274574" y="1339961"/>
                <a:ext cx="14040" cy="731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55B209-30FA-90A2-EBD7-DCBCFB2931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68454" y="1333841"/>
                  <a:ext cx="2628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F7C76E-B120-23B6-3424-B7AD0A9264F1}"/>
                    </a:ext>
                  </a:extLst>
                </p14:cNvPr>
                <p14:cNvContentPartPr/>
                <p14:nvPr/>
              </p14:nvContentPartPr>
              <p14:xfrm>
                <a:off x="7748694" y="1259321"/>
                <a:ext cx="29520" cy="82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F7C76E-B120-23B6-3424-B7AD0A9264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42574" y="1253201"/>
                  <a:ext cx="41760" cy="84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5C97D6-0C18-4B08-928D-91498BFF861C}"/>
              </a:ext>
            </a:extLst>
          </p:cNvPr>
          <p:cNvSpPr txBox="1"/>
          <p:nvPr/>
        </p:nvSpPr>
        <p:spPr>
          <a:xfrm>
            <a:off x="454794" y="1740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\hat{w}, \hat{sigma}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 w*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5638DF-7C67-DEF7-DC02-96FC8828D3DB}"/>
              </a:ext>
            </a:extLst>
          </p:cNvPr>
          <p:cNvSpPr txBox="1"/>
          <p:nvPr/>
        </p:nvSpPr>
        <p:spPr>
          <a:xfrm>
            <a:off x="900626" y="1212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nverse opt: w*  \hat{mu}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2E0C63B-723F-5C98-6546-D43FB96403F1}"/>
                  </a:ext>
                </a:extLst>
              </p14:cNvPr>
              <p14:cNvContentPartPr/>
              <p14:nvPr/>
            </p14:nvContentPartPr>
            <p14:xfrm>
              <a:off x="879534" y="1262201"/>
              <a:ext cx="802080" cy="313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2E0C63B-723F-5C98-6546-D43FB96403F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3414" y="1256081"/>
                <a:ext cx="81432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72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D9594-ED66-018F-8235-49BB48C8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Specify Investor Views</a:t>
            </a:r>
          </a:p>
        </p:txBody>
      </p:sp>
      <p:pic>
        <p:nvPicPr>
          <p:cNvPr id="5" name="Picture 4" descr="A white paper with black text and black text&#10;&#10;Description automatically generated">
            <a:extLst>
              <a:ext uri="{FF2B5EF4-FFF2-40B4-BE49-F238E27FC236}">
                <a16:creationId xmlns:a16="http://schemas.microsoft.com/office/drawing/2014/main" id="{1E7DDB38-7C0F-B32C-0DB7-9D68F2D2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0" y="1966293"/>
            <a:ext cx="1006137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358D-7407-8FE4-6AF9-9878E04E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Investor Views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2FB68-C166-18D1-A06E-2377E062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2" y="299825"/>
            <a:ext cx="7033630" cy="5890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4A17C-2EF8-DD0E-A4BB-8402B572D507}"/>
              </a:ext>
            </a:extLst>
          </p:cNvPr>
          <p:cNvSpPr txBox="1"/>
          <p:nvPr/>
        </p:nvSpPr>
        <p:spPr>
          <a:xfrm>
            <a:off x="7851228" y="52912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sigma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A521DB-5E9F-6976-63CF-8FD702605C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r>
                  <a:rPr lang="en-US" sz="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Define the Uncertainty of Views</a:t>
                </a:r>
                <a:r>
                  <a:rPr lang="en-US" altLang="zh-CN" sz="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56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Ω</m:t>
                    </m:r>
                  </m:oMath>
                </a14:m>
                <a:r>
                  <a:rPr lang="en-US" altLang="zh-CN" sz="5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)</a:t>
                </a:r>
                <a:endParaRPr lang="en-US" sz="5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A521DB-5E9F-6976-63CF-8FD702605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  <a:blipFill>
                <a:blip r:embed="rId2"/>
                <a:stretch>
                  <a:fillRect l="-8156" r="-1064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paper&#10;&#10;Description automatically generated">
            <a:extLst>
              <a:ext uri="{FF2B5EF4-FFF2-40B4-BE49-F238E27FC236}">
                <a16:creationId xmlns:a16="http://schemas.microsoft.com/office/drawing/2014/main" id="{3A2CB17B-CFB3-9332-EBF9-7B60146B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017" y="640080"/>
            <a:ext cx="709317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951d41b-6b8e-4636-984f-012bff14ba18}" enabled="1" method="Standard" siteId="{c98a79ca-5a9a-4791-a243-f06afd67464d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15820</TotalTime>
  <Words>305</Words>
  <Application>Microsoft Macintosh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When estimates go wrong</vt:lpstr>
      <vt:lpstr>Black-Litterman Model</vt:lpstr>
      <vt:lpstr>Key Components and Notations</vt:lpstr>
      <vt:lpstr>Equilibrium Model and Prior Distribution for Returns</vt:lpstr>
      <vt:lpstr>Derive Equilibrium Returns (Π)</vt:lpstr>
      <vt:lpstr>Specify Investor Views</vt:lpstr>
      <vt:lpstr>Investor Views Representation</vt:lpstr>
      <vt:lpstr>Define the Uncertainty of Views (Ω)</vt:lpstr>
      <vt:lpstr>Posterior Expected Returns (μ)</vt:lpstr>
      <vt:lpstr>Posterior Return Distribution</vt:lpstr>
      <vt:lpstr>Deriving the Posterior Distribution 1  (optional)</vt:lpstr>
      <vt:lpstr>Deriving the Posterior Distribution 2  (optional)</vt:lpstr>
      <vt:lpstr>Deriving the Posterior Distribution 3  (optional)</vt:lpstr>
      <vt:lpstr>Optimal BL Portfolio</vt:lpstr>
      <vt:lpstr>A Graphical Representation</vt:lpstr>
      <vt:lpstr>Generalized Black-Litterman Model</vt:lpstr>
      <vt:lpstr>The Full GBL</vt:lpstr>
      <vt:lpstr>In-class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- Lecture 1</dc:title>
  <dc:creator>Liu Peng</dc:creator>
  <cp:lastModifiedBy>Ric CHAN</cp:lastModifiedBy>
  <cp:revision>557</cp:revision>
  <dcterms:created xsi:type="dcterms:W3CDTF">2022-05-01T09:50:34Z</dcterms:created>
  <dcterms:modified xsi:type="dcterms:W3CDTF">2025-06-25T11:56:53Z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2023-01-05T02:12:36Z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61455417-ecff-4db9-87ec-4aaae0efaf6f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SMU Classification: Restricted</vt:lpwstr>
  </property>
</Properties>
</file>