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599DB"/>
    <a:srgbClr val="D95050"/>
    <a:srgbClr val="00BA00"/>
    <a:srgbClr val="3B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94"/>
  </p:normalViewPr>
  <p:slideViewPr>
    <p:cSldViewPr snapToGrid="0" snapToObjects="1">
      <p:cViewPr varScale="1">
        <p:scale>
          <a:sx n="25" d="100"/>
          <a:sy n="25" d="100"/>
        </p:scale>
        <p:origin x="2920" y="19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C9624-8537-344B-A181-774C3CF89A66}" type="datetimeFigureOut">
              <a:rPr lang="en-US" smtClean="0"/>
              <a:pPr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/>
          <p:cNvGrpSpPr/>
          <p:nvPr/>
        </p:nvGrpSpPr>
        <p:grpSpPr>
          <a:xfrm>
            <a:off x="1405922" y="1041448"/>
            <a:ext cx="41389918" cy="31239390"/>
            <a:chOff x="1342491" y="952545"/>
            <a:chExt cx="41389918" cy="31239390"/>
          </a:xfrm>
        </p:grpSpPr>
        <p:sp>
          <p:nvSpPr>
            <p:cNvPr id="176" name="Rounded Rectangle 175"/>
            <p:cNvSpPr/>
            <p:nvPr/>
          </p:nvSpPr>
          <p:spPr>
            <a:xfrm>
              <a:off x="7535728" y="952545"/>
              <a:ext cx="29550092" cy="481112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1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1342491" y="1471535"/>
              <a:ext cx="41389918" cy="30720400"/>
              <a:chOff x="1342491" y="1471535"/>
              <a:chExt cx="41389918" cy="30720400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1342491" y="1471535"/>
                <a:ext cx="41389918" cy="30720400"/>
                <a:chOff x="1342491" y="1471535"/>
                <a:chExt cx="41389918" cy="30720400"/>
              </a:xfrm>
            </p:grpSpPr>
            <p:sp>
              <p:nvSpPr>
                <p:cNvPr id="75" name="Rounded Rectangle 74"/>
                <p:cNvSpPr/>
                <p:nvPr/>
              </p:nvSpPr>
              <p:spPr>
                <a:xfrm>
                  <a:off x="1342491" y="18067026"/>
                  <a:ext cx="12801600" cy="1409796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  <a:alpha val="1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4644420" y="6377231"/>
                  <a:ext cx="8714945" cy="576689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  <a:alpha val="1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1342491" y="6119186"/>
                  <a:ext cx="12801600" cy="1154321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  <a:alpha val="1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7619727" y="1471535"/>
                  <a:ext cx="28659992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200" b="1" dirty="0"/>
                    <a:t>Title</a:t>
                  </a:r>
                </a:p>
                <a:p>
                  <a:pPr algn="ctr"/>
                  <a:r>
                    <a:rPr lang="en-US" sz="7200" b="1" dirty="0"/>
                    <a:t>Names</a:t>
                  </a:r>
                </a:p>
                <a:p>
                  <a:pPr algn="ctr"/>
                  <a:r>
                    <a:rPr lang="en-US" sz="7200" b="1" dirty="0"/>
                    <a:t>Institute</a:t>
                  </a:r>
                  <a:endParaRPr lang="en-US" sz="7200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5131476" y="6578600"/>
                  <a:ext cx="7908597" cy="2492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/>
                    <a:t>Objectives</a:t>
                  </a:r>
                </a:p>
                <a:p>
                  <a:pPr algn="ctr"/>
                  <a:endParaRPr lang="en-US" sz="1200" dirty="0"/>
                </a:p>
                <a:p>
                  <a:endParaRPr lang="en-US" sz="4800" dirty="0"/>
                </a:p>
                <a:p>
                  <a:endParaRPr lang="en-US" sz="4800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878326" y="6400800"/>
                  <a:ext cx="11628414" cy="13234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4800" dirty="0"/>
                    <a:t>Abstract</a:t>
                  </a:r>
                </a:p>
                <a:p>
                  <a:r>
                    <a:rPr lang="en-US" sz="3200" dirty="0"/>
                    <a:t>        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14718713" y="12351206"/>
                  <a:ext cx="8714945" cy="1981378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  <a:alpha val="1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4038570" y="18406322"/>
                  <a:ext cx="713661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/>
                    <a:t>Background</a:t>
                  </a:r>
                  <a:r>
                    <a:rPr lang="en-US" sz="4800"/>
                    <a:t>/Intro</a:t>
                  </a:r>
                  <a:endParaRPr lang="en-US" sz="4800" dirty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471393" y="27289838"/>
                  <a:ext cx="105506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       </a:t>
                  </a:r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23889488" y="6161517"/>
                  <a:ext cx="18842921" cy="20528817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  <a:alpha val="1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3889488" y="27065688"/>
                  <a:ext cx="18842921" cy="5126247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  <a:alpha val="1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1614554" y="27444709"/>
                  <a:ext cx="447856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dirty="0"/>
                    <a:t>Future Directions</a:t>
                  </a:r>
                </a:p>
              </p:txBody>
            </p:sp>
          </p:grpSp>
          <p:sp>
            <p:nvSpPr>
              <p:cNvPr id="2" name="TextBox 1"/>
              <p:cNvSpPr txBox="1"/>
              <p:nvPr/>
            </p:nvSpPr>
            <p:spPr>
              <a:xfrm>
                <a:off x="32804516" y="15988329"/>
                <a:ext cx="11977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chemeClr val="bg1">
                        <a:lumMod val="95000"/>
                      </a:schemeClr>
                    </a:solidFill>
                  </a:rPr>
                  <a:t>NPY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2812627" y="11707275"/>
                <a:ext cx="11977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chemeClr val="bg1">
                        <a:lumMod val="95000"/>
                      </a:schemeClr>
                    </a:solidFill>
                  </a:rPr>
                  <a:t>NPY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0005409" y="11770768"/>
                <a:ext cx="17647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chemeClr val="bg1">
                        <a:lumMod val="95000"/>
                      </a:schemeClr>
                    </a:solidFill>
                  </a:rPr>
                  <a:t>POMC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0008320" y="16039580"/>
                <a:ext cx="20519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>
                        <a:lumMod val="95000"/>
                      </a:schemeClr>
                    </a:solidFill>
                  </a:rPr>
                  <a:t>POMC</a:t>
                </a:r>
              </a:p>
            </p:txBody>
          </p:sp>
        </p:grpSp>
      </p:grpSp>
      <p:sp>
        <p:nvSpPr>
          <p:cNvPr id="190" name="TextBox 189"/>
          <p:cNvSpPr txBox="1"/>
          <p:nvPr/>
        </p:nvSpPr>
        <p:spPr>
          <a:xfrm>
            <a:off x="32905631" y="6667503"/>
            <a:ext cx="218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Results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5595571" y="12871455"/>
            <a:ext cx="704431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Methods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9367D3-AA40-8C3F-AB75-0D35535BB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79" y="2141934"/>
            <a:ext cx="7201671" cy="15198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18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Rutgers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 Xia</dc:creator>
  <cp:lastModifiedBy>Chandni Pathak</cp:lastModifiedBy>
  <cp:revision>62</cp:revision>
  <cp:lastPrinted>2012-08-01T17:44:46Z</cp:lastPrinted>
  <dcterms:created xsi:type="dcterms:W3CDTF">2014-03-07T20:22:07Z</dcterms:created>
  <dcterms:modified xsi:type="dcterms:W3CDTF">2024-08-19T13:50:57Z</dcterms:modified>
</cp:coreProperties>
</file>