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12A"/>
    <a:srgbClr val="9214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74" autoAdjust="0"/>
    <p:restoredTop sz="94629" autoAdjust="0"/>
  </p:normalViewPr>
  <p:slideViewPr>
    <p:cSldViewPr>
      <p:cViewPr varScale="1">
        <p:scale>
          <a:sx n="26" d="100"/>
          <a:sy n="26" d="100"/>
        </p:scale>
        <p:origin x="2920" y="3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29200" y="0"/>
            <a:ext cx="762000" cy="3291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42672000" y="0"/>
            <a:ext cx="1219200" cy="4038600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3" y="32575502"/>
            <a:ext cx="2626948" cy="2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 userDrawn="1"/>
        </p:nvSpPr>
        <p:spPr>
          <a:xfrm flipH="1">
            <a:off x="42672000" y="29935258"/>
            <a:ext cx="1219200" cy="2957742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PT Heade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4051300"/>
          </a:xfrm>
          <a:prstGeom prst="rect">
            <a:avLst/>
          </a:prstGeom>
        </p:spPr>
      </p:pic>
      <p:pic>
        <p:nvPicPr>
          <p:cNvPr id="3" name="Picture 2" descr="PPT Foote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500"/>
            <a:ext cx="43891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29980"/>
              </p:ext>
            </p:extLst>
          </p:nvPr>
        </p:nvGraphicFramePr>
        <p:xfrm>
          <a:off x="12801600" y="4343400"/>
          <a:ext cx="29641800" cy="1828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Methods and Materials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334000" y="388826"/>
            <a:ext cx="298704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bg1"/>
                </a:solidFill>
                <a:latin typeface="+mn-lt"/>
              </a:rPr>
              <a:t>Title</a:t>
            </a:r>
            <a:endParaRPr lang="en-US" sz="7200" b="1" i="1" baseline="3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962400" y="22098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rgbClr val="FFFFFF"/>
                </a:solidFill>
                <a:latin typeface="+mn-lt"/>
              </a:rPr>
              <a:t>Authors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6591"/>
              </p:ext>
            </p:extLst>
          </p:nvPr>
        </p:nvGraphicFramePr>
        <p:xfrm>
          <a:off x="1447800" y="4343400"/>
          <a:ext cx="10668000" cy="1341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Abstract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32912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07895"/>
              </p:ext>
            </p:extLst>
          </p:nvPr>
        </p:nvGraphicFramePr>
        <p:xfrm>
          <a:off x="1447800" y="15021561"/>
          <a:ext cx="10668000" cy="1103546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97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Background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3464">
                <a:tc>
                  <a:txBody>
                    <a:bodyPr/>
                    <a:lstStyle/>
                    <a:p>
                      <a:pPr eaLnBrk="1" hangingPunct="1"/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47101"/>
              </p:ext>
            </p:extLst>
          </p:nvPr>
        </p:nvGraphicFramePr>
        <p:xfrm>
          <a:off x="31775400" y="15021561"/>
          <a:ext cx="10668000" cy="426003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56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Future Direction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036">
                <a:tc>
                  <a:txBody>
                    <a:bodyPr/>
                    <a:lstStyle/>
                    <a:p>
                      <a:pPr eaLnBrk="1" hangingPunct="1"/>
                      <a:endParaRPr lang="en-US" sz="3200" i="0" baseline="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i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84321"/>
              </p:ext>
            </p:extLst>
          </p:nvPr>
        </p:nvGraphicFramePr>
        <p:xfrm>
          <a:off x="31775400" y="25374600"/>
          <a:ext cx="10668000" cy="1341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Acknowledgements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38645"/>
              </p:ext>
            </p:extLst>
          </p:nvPr>
        </p:nvGraphicFramePr>
        <p:xfrm>
          <a:off x="1447800" y="26212800"/>
          <a:ext cx="10668000" cy="1010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References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17140"/>
              </p:ext>
            </p:extLst>
          </p:nvPr>
        </p:nvGraphicFramePr>
        <p:xfrm>
          <a:off x="12496800" y="15011400"/>
          <a:ext cx="18821400" cy="3779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82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Results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857">
                <a:tc>
                  <a:txBody>
                    <a:bodyPr/>
                    <a:lstStyle/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 Box 1"/>
          <p:cNvSpPr txBox="1"/>
          <p:nvPr/>
        </p:nvSpPr>
        <p:spPr>
          <a:xfrm>
            <a:off x="13868400" y="22174199"/>
            <a:ext cx="6515100" cy="457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9" name="Text Box 1"/>
          <p:cNvSpPr txBox="1"/>
          <p:nvPr/>
        </p:nvSpPr>
        <p:spPr>
          <a:xfrm>
            <a:off x="18478500" y="22555200"/>
            <a:ext cx="3810000" cy="30480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2" name="Text Box 1"/>
          <p:cNvSpPr txBox="1"/>
          <p:nvPr/>
        </p:nvSpPr>
        <p:spPr>
          <a:xfrm>
            <a:off x="31775400" y="24307800"/>
            <a:ext cx="10515600" cy="6096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3" name="Text Box 1"/>
          <p:cNvSpPr txBox="1"/>
          <p:nvPr/>
        </p:nvSpPr>
        <p:spPr>
          <a:xfrm>
            <a:off x="24994041" y="23926799"/>
            <a:ext cx="5486400" cy="2362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CD998-3A87-B3D7-A367-BD5848CB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0" y="1161061"/>
            <a:ext cx="7772400" cy="16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12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Chandni Pathak</cp:lastModifiedBy>
  <cp:revision>180</cp:revision>
  <cp:lastPrinted>2013-02-12T02:21:55Z</cp:lastPrinted>
  <dcterms:created xsi:type="dcterms:W3CDTF">2013-02-10T21:14:48Z</dcterms:created>
  <dcterms:modified xsi:type="dcterms:W3CDTF">2024-08-19T13:52:06Z</dcterms:modified>
</cp:coreProperties>
</file>