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4EBE15"/>
    <a:srgbClr val="5AD918"/>
    <a:srgbClr val="2FD912"/>
    <a:srgbClr val="E7FFCE"/>
    <a:srgbClr val="CEFF9D"/>
    <a:srgbClr val="ABFF56"/>
    <a:srgbClr val="D4BA01"/>
    <a:srgbClr val="DAC11E"/>
    <a:srgbClr val="DEFFCF"/>
    <a:srgbClr val="A1C9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94"/>
  </p:normalViewPr>
  <p:slideViewPr>
    <p:cSldViewPr snapToGrid="0" snapToObjects="1">
      <p:cViewPr varScale="1">
        <p:scale>
          <a:sx n="25" d="100"/>
          <a:sy n="25" d="100"/>
        </p:scale>
        <p:origin x="2920" y="19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1F554-8471-F74E-95A3-3E7FC8AE6388}" type="datetimeFigureOut">
              <a:rPr lang="en-US" smtClean="0"/>
              <a:pPr/>
              <a:t>8/19/24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E2536-F949-A046-9408-77F5280C62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9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feel free to change background colors &amp; text boxes</a:t>
            </a:r>
            <a:r>
              <a:rPr lang="en-US" sz="1200" baseline="0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en-US" sz="1200" baseline="0">
                <a:solidFill>
                  <a:schemeClr val="bg1"/>
                </a:solidFill>
                <a:latin typeface="Arial"/>
                <a:cs typeface="Arial"/>
              </a:rPr>
              <a:t>use sections </a:t>
            </a:r>
            <a:r>
              <a:rPr lang="en-US" sz="1200" baseline="0" dirty="0">
                <a:solidFill>
                  <a:schemeClr val="bg1"/>
                </a:solidFill>
                <a:latin typeface="Arial"/>
                <a:cs typeface="Arial"/>
              </a:rPr>
              <a:t>for </a:t>
            </a:r>
            <a:r>
              <a:rPr lang="en-US" sz="1200" baseline="0">
                <a:solidFill>
                  <a:schemeClr val="bg1"/>
                </a:solidFill>
                <a:latin typeface="Arial"/>
                <a:cs typeface="Arial"/>
              </a:rPr>
              <a:t>difference purposes!</a:t>
            </a:r>
            <a:endParaRPr lang="en-US" sz="120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E2536-F949-A046-9408-77F5280C62D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9624-8537-344B-A181-774C3CF89A66}" type="datetimeFigureOut">
              <a:rPr lang="en-US" smtClean="0"/>
              <a:pPr/>
              <a:t>8/19/24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2122-570C-394B-A3C0-8A0DA37D7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9624-8537-344B-A181-774C3CF89A66}" type="datetimeFigureOut">
              <a:rPr lang="en-US" smtClean="0"/>
              <a:pPr/>
              <a:t>8/19/24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2122-570C-394B-A3C0-8A0DA37D7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9624-8537-344B-A181-774C3CF89A66}" type="datetimeFigureOut">
              <a:rPr lang="en-US" smtClean="0"/>
              <a:pPr/>
              <a:t>8/19/24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2122-570C-394B-A3C0-8A0DA37D7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9624-8537-344B-A181-774C3CF89A66}" type="datetimeFigureOut">
              <a:rPr lang="en-US" smtClean="0"/>
              <a:pPr/>
              <a:t>8/19/24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2122-570C-394B-A3C0-8A0DA37D7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9624-8537-344B-A181-774C3CF89A66}" type="datetimeFigureOut">
              <a:rPr lang="en-US" smtClean="0"/>
              <a:pPr/>
              <a:t>8/19/24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2122-570C-394B-A3C0-8A0DA37D7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9624-8537-344B-A181-774C3CF89A66}" type="datetimeFigureOut">
              <a:rPr lang="en-US" smtClean="0"/>
              <a:pPr/>
              <a:t>8/19/24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2122-570C-394B-A3C0-8A0DA37D7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9624-8537-344B-A181-774C3CF89A66}" type="datetimeFigureOut">
              <a:rPr lang="en-US" smtClean="0"/>
              <a:pPr/>
              <a:t>8/19/24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2122-570C-394B-A3C0-8A0DA37D7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9624-8537-344B-A181-774C3CF89A66}" type="datetimeFigureOut">
              <a:rPr lang="en-US" smtClean="0"/>
              <a:pPr/>
              <a:t>8/19/24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2122-570C-394B-A3C0-8A0DA37D7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9624-8537-344B-A181-774C3CF89A66}" type="datetimeFigureOut">
              <a:rPr lang="en-US" smtClean="0"/>
              <a:pPr/>
              <a:t>8/19/24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2122-570C-394B-A3C0-8A0DA37D7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9624-8537-344B-A181-774C3CF89A66}" type="datetimeFigureOut">
              <a:rPr lang="en-US" smtClean="0"/>
              <a:pPr/>
              <a:t>8/19/24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2122-570C-394B-A3C0-8A0DA37D7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9624-8537-344B-A181-774C3CF89A66}" type="datetimeFigureOut">
              <a:rPr lang="en-US" smtClean="0"/>
              <a:pPr/>
              <a:t>8/19/24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2122-570C-394B-A3C0-8A0DA37D7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C9624-8537-344B-A181-774C3CF89A66}" type="datetimeFigureOut">
              <a:rPr lang="en-US" smtClean="0"/>
              <a:pPr/>
              <a:t>8/19/24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12122-570C-394B-A3C0-8A0DA37D7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41757" y="7898499"/>
            <a:ext cx="11628414" cy="13357506"/>
          </a:xfrm>
          <a:prstGeom prst="rect">
            <a:avLst/>
          </a:prstGeom>
          <a:solidFill>
            <a:schemeClr val="bg1">
              <a:lumMod val="75000"/>
              <a:alpha val="68000"/>
            </a:schemeClr>
          </a:solidFill>
          <a:ln>
            <a:noFill/>
          </a:ln>
          <a:effectLst>
            <a:glow rad="101600">
              <a:schemeClr val="bg1">
                <a:lumMod val="85000"/>
                <a:alpha val="75000"/>
              </a:schemeClr>
            </a:glow>
            <a:outerShdw blurRad="441325" dist="774700" dir="2700000" algn="tl" rotWithShape="0">
              <a:schemeClr val="bg1">
                <a:lumMod val="50000"/>
                <a:alpha val="43000"/>
              </a:schemeClr>
            </a:outerShdw>
            <a:softEdge rad="381000"/>
          </a:effectLst>
        </p:spPr>
        <p:txBody>
          <a:bodyPr wrap="square" lIns="365760" tIns="274320" rIns="365760" bIns="274320">
            <a:spAutoFit/>
          </a:bodyPr>
          <a:lstStyle/>
          <a:p>
            <a:r>
              <a:rPr lang="en-US" sz="3200" dirty="0"/>
              <a:t>       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250" name="TextBox 249"/>
          <p:cNvSpPr txBox="1"/>
          <p:nvPr/>
        </p:nvSpPr>
        <p:spPr>
          <a:xfrm>
            <a:off x="1840176" y="21616436"/>
            <a:ext cx="11455772" cy="13849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0" dir="2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tIns="91440" bIns="365760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Background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14688571" y="6210586"/>
            <a:ext cx="13524522" cy="13849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0" dir="2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tIns="91440" bIns="365760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Objectives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14752066" y="13256693"/>
            <a:ext cx="13461027" cy="13234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0" dir="2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Methods</a:t>
            </a:r>
          </a:p>
          <a:p>
            <a:pPr algn="ctr"/>
            <a:endParaRPr lang="en-US" sz="800" b="1" dirty="0">
              <a:solidFill>
                <a:schemeClr val="bg1"/>
              </a:solidFill>
            </a:endParaRP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1941758" y="6210586"/>
            <a:ext cx="11506590" cy="13849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0" dir="2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tIns="91440" bIns="365760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Abstract/Intro/Motivation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9425909" y="6210586"/>
            <a:ext cx="12743538" cy="13849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0" dir="2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lIns="91440" tIns="91440" bIns="365760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Results/Discussion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29907655" y="25378286"/>
            <a:ext cx="12177129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0" dir="2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Future Directions</a:t>
            </a: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8775097" y="952545"/>
            <a:ext cx="29385643" cy="39549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glow rad="139700">
              <a:schemeClr val="tx1">
                <a:lumMod val="75000"/>
                <a:lumOff val="25000"/>
                <a:alpha val="75000"/>
              </a:schemeClr>
            </a:glow>
            <a:outerShdw blurRad="50800" dist="381000" dir="2700000" algn="tl" rotWithShape="0">
              <a:srgbClr val="000000">
                <a:alpha val="43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9900" b="1" dirty="0">
                <a:solidFill>
                  <a:schemeClr val="bg1"/>
                </a:solidFill>
              </a:rPr>
              <a:t>Title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Arial"/>
                <a:cs typeface="Arial"/>
              </a:rPr>
              <a:t>Names</a:t>
            </a:r>
            <a:endParaRPr lang="en-US" sz="5400" baseline="300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Arial"/>
                <a:cs typeface="Arial"/>
              </a:rPr>
              <a:t>Institute</a:t>
            </a:r>
          </a:p>
          <a:p>
            <a:pPr algn="ctr"/>
            <a:endParaRPr lang="en-US"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1840175" y="23355136"/>
            <a:ext cx="11628414" cy="8433078"/>
          </a:xfrm>
          <a:prstGeom prst="rect">
            <a:avLst/>
          </a:prstGeom>
          <a:solidFill>
            <a:schemeClr val="bg1">
              <a:lumMod val="75000"/>
              <a:alpha val="68000"/>
            </a:schemeClr>
          </a:solidFill>
          <a:ln>
            <a:noFill/>
          </a:ln>
          <a:effectLst>
            <a:glow rad="101600">
              <a:schemeClr val="bg1">
                <a:lumMod val="85000"/>
                <a:alpha val="75000"/>
              </a:schemeClr>
            </a:glow>
            <a:outerShdw blurRad="441325" dist="774700" dir="2700000" algn="tl" rotWithShape="0">
              <a:schemeClr val="bg1">
                <a:lumMod val="50000"/>
                <a:alpha val="43000"/>
              </a:schemeClr>
            </a:outerShdw>
            <a:softEdge rad="381000"/>
          </a:effectLst>
        </p:spPr>
        <p:txBody>
          <a:bodyPr wrap="square" lIns="365760" tIns="274320" rIns="365760" bIns="274320">
            <a:spAutoFit/>
          </a:bodyPr>
          <a:lstStyle/>
          <a:p>
            <a:r>
              <a:rPr lang="en-US" sz="3200" dirty="0"/>
              <a:t>       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267" name="Rectangle 266"/>
          <p:cNvSpPr/>
          <p:nvPr/>
        </p:nvSpPr>
        <p:spPr>
          <a:xfrm>
            <a:off x="14752066" y="15252139"/>
            <a:ext cx="13461027" cy="16158269"/>
          </a:xfrm>
          <a:prstGeom prst="rect">
            <a:avLst/>
          </a:prstGeom>
          <a:solidFill>
            <a:schemeClr val="bg1">
              <a:lumMod val="75000"/>
              <a:alpha val="68000"/>
            </a:schemeClr>
          </a:solidFill>
          <a:ln>
            <a:noFill/>
          </a:ln>
          <a:effectLst>
            <a:glow rad="101600">
              <a:schemeClr val="bg1">
                <a:lumMod val="85000"/>
                <a:alpha val="75000"/>
              </a:schemeClr>
            </a:glow>
            <a:outerShdw blurRad="441325" dist="508000" dir="2700000" algn="tl" rotWithShape="0">
              <a:schemeClr val="bg1">
                <a:lumMod val="50000"/>
                <a:alpha val="50000"/>
              </a:schemeClr>
            </a:outerShdw>
            <a:softEdge rad="381000"/>
          </a:effectLst>
        </p:spPr>
        <p:txBody>
          <a:bodyPr wrap="square">
            <a:spAutoFit/>
          </a:bodyPr>
          <a:lstStyle/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</p:txBody>
      </p:sp>
      <p:sp>
        <p:nvSpPr>
          <p:cNvPr id="272" name="Rectangle 271"/>
          <p:cNvSpPr/>
          <p:nvPr/>
        </p:nvSpPr>
        <p:spPr>
          <a:xfrm>
            <a:off x="14688571" y="8095866"/>
            <a:ext cx="13397531" cy="4431983"/>
          </a:xfrm>
          <a:prstGeom prst="rect">
            <a:avLst/>
          </a:prstGeom>
          <a:solidFill>
            <a:schemeClr val="bg1">
              <a:lumMod val="75000"/>
              <a:alpha val="68000"/>
            </a:schemeClr>
          </a:solidFill>
          <a:ln>
            <a:noFill/>
          </a:ln>
          <a:effectLst>
            <a:glow rad="101600">
              <a:schemeClr val="bg1">
                <a:lumMod val="85000"/>
                <a:alpha val="75000"/>
              </a:schemeClr>
            </a:glow>
            <a:outerShdw blurRad="441325" dist="774700" dir="2700000" algn="tl" rotWithShape="0">
              <a:schemeClr val="bg1">
                <a:lumMod val="50000"/>
                <a:alpha val="43000"/>
              </a:schemeClr>
            </a:outerShdw>
            <a:softEdge rad="381000"/>
          </a:effectLst>
        </p:spPr>
        <p:txBody>
          <a:bodyPr wrap="square" lIns="365760" tIns="182880" rIns="365760" bIns="182880">
            <a:spAutoFit/>
          </a:bodyPr>
          <a:lstStyle/>
          <a:p>
            <a:pPr algn="ctr"/>
            <a:endParaRPr lang="en-US" sz="1200" dirty="0"/>
          </a:p>
          <a:p>
            <a:pPr>
              <a:buFont typeface="Arial"/>
              <a:buChar char="•"/>
            </a:pPr>
            <a:endParaRPr lang="en-US" sz="3600" b="1" dirty="0"/>
          </a:p>
          <a:p>
            <a:pPr>
              <a:buFont typeface="Arial"/>
              <a:buChar char="•"/>
            </a:pPr>
            <a:endParaRPr lang="en-US" sz="3600" b="1" dirty="0"/>
          </a:p>
          <a:p>
            <a:pPr>
              <a:buFont typeface="Arial"/>
              <a:buChar char="•"/>
            </a:pPr>
            <a:endParaRPr lang="en-US" sz="3600" b="1" dirty="0"/>
          </a:p>
          <a:p>
            <a:pPr>
              <a:buFont typeface="Arial"/>
              <a:buChar char="•"/>
            </a:pPr>
            <a:endParaRPr lang="en-US" sz="3600" b="1" dirty="0"/>
          </a:p>
          <a:p>
            <a:pPr>
              <a:buFont typeface="Arial"/>
              <a:buChar char="•"/>
            </a:pPr>
            <a:endParaRPr lang="en-US" sz="3600" b="1" dirty="0"/>
          </a:p>
          <a:p>
            <a:pPr>
              <a:buFont typeface="Arial"/>
              <a:buChar char="•"/>
            </a:pPr>
            <a:endParaRPr lang="en-US" sz="3600" b="1" dirty="0"/>
          </a:p>
          <a:p>
            <a:endParaRPr lang="en-US" sz="3600" b="1" dirty="0"/>
          </a:p>
        </p:txBody>
      </p:sp>
      <p:sp>
        <p:nvSpPr>
          <p:cNvPr id="275" name="Rectangle 274"/>
          <p:cNvSpPr/>
          <p:nvPr/>
        </p:nvSpPr>
        <p:spPr>
          <a:xfrm>
            <a:off x="29870385" y="8095867"/>
            <a:ext cx="12420600" cy="16668338"/>
          </a:xfrm>
          <a:prstGeom prst="rect">
            <a:avLst/>
          </a:prstGeom>
          <a:solidFill>
            <a:schemeClr val="bg1">
              <a:lumMod val="75000"/>
              <a:alpha val="68000"/>
            </a:schemeClr>
          </a:solidFill>
          <a:ln>
            <a:noFill/>
          </a:ln>
          <a:effectLst>
            <a:glow rad="101600">
              <a:schemeClr val="bg1">
                <a:lumMod val="85000"/>
                <a:alpha val="75000"/>
              </a:schemeClr>
            </a:glow>
            <a:outerShdw blurRad="441325" dist="774700" dir="2700000" algn="tl" rotWithShape="0">
              <a:schemeClr val="bg1">
                <a:lumMod val="50000"/>
                <a:alpha val="43000"/>
              </a:schemeClr>
            </a:outerShdw>
            <a:softEdge rad="381000"/>
          </a:effectLst>
        </p:spPr>
        <p:txBody>
          <a:bodyPr wrap="square" lIns="457200" tIns="182880" rIns="365760" bIns="182880">
            <a:spAutoFit/>
          </a:bodyPr>
          <a:lstStyle/>
          <a:p>
            <a:endParaRPr lang="en-US" sz="2800" dirty="0"/>
          </a:p>
        </p:txBody>
      </p:sp>
      <p:sp>
        <p:nvSpPr>
          <p:cNvPr id="276" name="Rectangle 275"/>
          <p:cNvSpPr/>
          <p:nvPr/>
        </p:nvSpPr>
        <p:spPr>
          <a:xfrm>
            <a:off x="29861915" y="26878704"/>
            <a:ext cx="12344400" cy="4447371"/>
          </a:xfrm>
          <a:prstGeom prst="rect">
            <a:avLst/>
          </a:prstGeom>
          <a:solidFill>
            <a:schemeClr val="bg1">
              <a:lumMod val="75000"/>
              <a:alpha val="68000"/>
            </a:schemeClr>
          </a:solidFill>
          <a:ln>
            <a:noFill/>
          </a:ln>
          <a:effectLst>
            <a:glow rad="101600">
              <a:schemeClr val="bg1">
                <a:lumMod val="85000"/>
                <a:alpha val="75000"/>
              </a:schemeClr>
            </a:glow>
            <a:outerShdw blurRad="441325" dist="774700" dir="2700000" algn="tl" rotWithShape="0">
              <a:schemeClr val="bg1">
                <a:lumMod val="50000"/>
                <a:alpha val="43000"/>
              </a:schemeClr>
            </a:outerShdw>
            <a:softEdge rad="381000"/>
          </a:effectLst>
        </p:spPr>
        <p:txBody>
          <a:bodyPr wrap="square" lIns="365760" tIns="228600" rIns="365760" bIns="274320">
            <a:spAutoFit/>
          </a:bodyPr>
          <a:lstStyle/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33B37-69BA-9282-6142-54361BBCB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97" y="2109869"/>
            <a:ext cx="7772400" cy="16402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4213</TotalTime>
  <Words>36</Words>
  <Application>Microsoft Macintosh PowerPoint</Application>
  <PresentationFormat>Custom</PresentationFormat>
  <Paragraphs>91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Rutgers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Julia Xia</dc:creator>
  <cp:lastModifiedBy>Chandni Pathak</cp:lastModifiedBy>
  <cp:revision>105</cp:revision>
  <cp:lastPrinted>2012-08-01T17:44:46Z</cp:lastPrinted>
  <dcterms:created xsi:type="dcterms:W3CDTF">2014-03-07T20:19:06Z</dcterms:created>
  <dcterms:modified xsi:type="dcterms:W3CDTF">2024-08-19T13:50:18Z</dcterms:modified>
</cp:coreProperties>
</file>