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6" r:id="rId5"/>
    <p:sldId id="262" r:id="rId6"/>
    <p:sldId id="263" r:id="rId7"/>
    <p:sldId id="264" r:id="rId8"/>
    <p:sldId id="267" r:id="rId9"/>
    <p:sldId id="265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35"/>
    <p:restoredTop sz="94628"/>
  </p:normalViewPr>
  <p:slideViewPr>
    <p:cSldViewPr snapToGrid="0" snapToObjects="1">
      <p:cViewPr>
        <p:scale>
          <a:sx n="73" d="100"/>
          <a:sy n="73" d="100"/>
        </p:scale>
        <p:origin x="568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9E7C6-EB00-D94A-81E8-9658DE15C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7D2FDB-8335-F248-86B7-AA71DDCE4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3A611-209C-B449-8E06-2B0AA392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37CB-25B7-C74E-A71C-25DC7B80449B}" type="datetimeFigureOut">
              <a:rPr kumimoji="1" lang="ko-KR" altLang="en-US" smtClean="0"/>
              <a:t>2018. 12. 6.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C48AB-3F3B-2F43-8A6E-80A14B31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5505A-EA02-D84C-99F0-5BF5D63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9327-7446-CE48-9EAE-85003A858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006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4F4B6-9B02-0547-9EE4-00A110A2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32E479-EC83-FA44-B6B3-7490242C2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69FD0-57AF-6141-95B8-A3193992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37CB-25B7-C74E-A71C-25DC7B80449B}" type="datetimeFigureOut">
              <a:rPr kumimoji="1" lang="ko-KR" altLang="en-US" smtClean="0"/>
              <a:t>2018. 12. 6.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828BC-17F1-3141-939C-48CCE931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13867-5E15-9A47-8EF3-794934E8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9327-7446-CE48-9EAE-85003A858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463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3E5B0D-C8E3-674F-B015-060E8B7B2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B22D0-7806-D343-A7D8-DBB00F00C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6BEBB-C3E8-2A4C-BB2A-77837933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37CB-25B7-C74E-A71C-25DC7B80449B}" type="datetimeFigureOut">
              <a:rPr kumimoji="1" lang="ko-KR" altLang="en-US" smtClean="0"/>
              <a:t>2018. 12. 6.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FFD80-9160-894E-9D19-5B9E281A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D143A-5864-D54B-963D-AB063AD8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9327-7446-CE48-9EAE-85003A858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29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FB5C4-1235-FF4B-85F3-FCA9739B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E168DB-2F54-434A-AE6D-0C218025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6C648-CA32-854F-8D69-D0DC0985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37CB-25B7-C74E-A71C-25DC7B80449B}" type="datetimeFigureOut">
              <a:rPr kumimoji="1" lang="ko-KR" altLang="en-US" smtClean="0"/>
              <a:t>2018. 12. 6.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8ABC8-5E5F-954D-B633-9150BEB1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EB6BE-D00C-8941-B6E7-B96C0060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9327-7446-CE48-9EAE-85003A858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148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CC37F-DE69-884E-9897-5742A8D9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D001B-D1DA-EB41-87AA-128DF88E3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83F36-0168-3E4F-8E4B-C59DA645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37CB-25B7-C74E-A71C-25DC7B80449B}" type="datetimeFigureOut">
              <a:rPr kumimoji="1" lang="ko-KR" altLang="en-US" smtClean="0"/>
              <a:t>2018. 12. 6.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6CE64-2ED9-3940-B650-8E52C5CE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FDEC2-FB72-2E4F-9F96-6D1A93B6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9327-7446-CE48-9EAE-85003A858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023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97EF5-3E32-AC4A-8C08-960C7768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59987-8634-074A-A937-013FE3B31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326C27-1BDD-EC4C-961D-997DA0A67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2F9164-F60E-3E43-8E1F-2F6A3588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37CB-25B7-C74E-A71C-25DC7B80449B}" type="datetimeFigureOut">
              <a:rPr kumimoji="1" lang="ko-KR" altLang="en-US" smtClean="0"/>
              <a:t>2018. 12. 6.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D9951A-3475-9F4A-9BAF-07FDD1FE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E6B6A-0EE3-7E4A-BFB7-0E5636B6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9327-7446-CE48-9EAE-85003A858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723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A010E-A535-C349-802C-E748328A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8189D-05C4-E04E-87AD-F0208DC0B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CA3264-E4B9-0A40-ACA8-0971996A0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68454B-2605-DA4D-90F1-564AB0521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1A7EFF-4E71-D14A-9DFB-88C5C2BAC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B12636-E2D1-1A44-A1D0-682EB87B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37CB-25B7-C74E-A71C-25DC7B80449B}" type="datetimeFigureOut">
              <a:rPr kumimoji="1" lang="ko-KR" altLang="en-US" smtClean="0"/>
              <a:t>2018. 12. 6.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25064D-70E0-594A-8B7E-9AA78EA5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A45884-9E99-A542-B807-9BB9A667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9327-7446-CE48-9EAE-85003A858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30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1066B-9281-E643-8A44-56A7F47B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810A30-4FDE-5041-9978-31BC017A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37CB-25B7-C74E-A71C-25DC7B80449B}" type="datetimeFigureOut">
              <a:rPr kumimoji="1" lang="ko-KR" altLang="en-US" smtClean="0"/>
              <a:t>2018. 12. 6.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FBBDE3-8753-C745-84AE-073B915B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83A8F5-6CA0-114B-B9DD-C12ADB2A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9327-7446-CE48-9EAE-85003A858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604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ECC834-FD46-964B-9A23-3CFF24EA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37CB-25B7-C74E-A71C-25DC7B80449B}" type="datetimeFigureOut">
              <a:rPr kumimoji="1" lang="ko-KR" altLang="en-US" smtClean="0"/>
              <a:t>2018. 12. 6.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4D5067-8EB9-0643-823F-6B90AAE8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F5988C-9789-C34F-8539-009BFD9D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9327-7446-CE48-9EAE-85003A858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59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AB149-92DF-CF47-A6DC-A9BD2D5C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3107C-FCE7-2A4D-B2EF-596A353B0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E32B9-1E6E-544B-8664-F0A34FF60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7E948A-9DCF-E843-A5A9-D7AEC2E0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37CB-25B7-C74E-A71C-25DC7B80449B}" type="datetimeFigureOut">
              <a:rPr kumimoji="1" lang="ko-KR" altLang="en-US" smtClean="0"/>
              <a:t>2018. 12. 6.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00BBC-1041-3848-9D73-36E35EC5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57834-0A61-9F48-820D-A89B9F76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9327-7446-CE48-9EAE-85003A858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769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8A48C-E235-0E49-89B9-67221D4E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0E6EB6-FE34-E342-819C-0398BC147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F6040A-89FC-E248-9516-44D29E9AB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8E161-370E-FC4D-B9DF-E2C15FC2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37CB-25B7-C74E-A71C-25DC7B80449B}" type="datetimeFigureOut">
              <a:rPr kumimoji="1" lang="ko-KR" altLang="en-US" smtClean="0"/>
              <a:t>2018. 12. 6.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0F07BE-3B14-FC47-B6DD-8D39832D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F2BA9-F265-F546-96D1-B2A62FD1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9327-7446-CE48-9EAE-85003A858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712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3E6B9A-D117-DA43-90AA-F4CB2F01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D1EA23-FA79-0949-8A81-0616D527C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74982-F04D-9C45-9A4B-90E8A018D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37CB-25B7-C74E-A71C-25DC7B80449B}" type="datetimeFigureOut">
              <a:rPr kumimoji="1" lang="ko-KR" altLang="en-US" smtClean="0"/>
              <a:t>2018. 12. 6.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D66AD-D5F9-7C4C-9450-26E301435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623BB-F831-1A4D-AC8A-A8F1ABD89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D9327-7446-CE48-9EAE-85003A858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789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B1979D-E2A5-A14D-8F53-F451C01517DF}"/>
              </a:ext>
            </a:extLst>
          </p:cNvPr>
          <p:cNvSpPr txBox="1"/>
          <p:nvPr/>
        </p:nvSpPr>
        <p:spPr>
          <a:xfrm>
            <a:off x="2448206" y="1911927"/>
            <a:ext cx="729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/>
              <a:t>서울시 내 노인복지시설 입지 선정</a:t>
            </a:r>
          </a:p>
        </p:txBody>
      </p:sp>
    </p:spTree>
    <p:extLst>
      <p:ext uri="{BB962C8B-B14F-4D97-AF65-F5344CB8AC3E}">
        <p14:creationId xmlns:p14="http://schemas.microsoft.com/office/powerpoint/2010/main" val="381281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761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47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86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C14C6-4C9A-794D-A16C-51E433E706D0}"/>
              </a:ext>
            </a:extLst>
          </p:cNvPr>
          <p:cNvSpPr txBox="1"/>
          <p:nvPr/>
        </p:nvSpPr>
        <p:spPr>
          <a:xfrm>
            <a:off x="969818" y="554182"/>
            <a:ext cx="4475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/>
              <a:t>서론 </a:t>
            </a:r>
            <a:r>
              <a:rPr kumimoji="1" lang="en-US" altLang="ko-KR" sz="3200" b="1" dirty="0"/>
              <a:t>:</a:t>
            </a:r>
            <a:r>
              <a:rPr kumimoji="1" lang="ko-KR" altLang="en-US" sz="3200" b="1" dirty="0"/>
              <a:t> 주제 소개 </a:t>
            </a:r>
            <a:r>
              <a:rPr kumimoji="1" lang="en-US" altLang="ko-KR" sz="3200" b="1" dirty="0"/>
              <a:t>/</a:t>
            </a:r>
            <a:r>
              <a:rPr kumimoji="1" lang="ko-KR" altLang="en-US" sz="3200" b="1" dirty="0"/>
              <a:t> 가설</a:t>
            </a:r>
          </a:p>
        </p:txBody>
      </p:sp>
    </p:spTree>
    <p:extLst>
      <p:ext uri="{BB962C8B-B14F-4D97-AF65-F5344CB8AC3E}">
        <p14:creationId xmlns:p14="http://schemas.microsoft.com/office/powerpoint/2010/main" val="29643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0525C-A309-944F-BECD-49F2D63D4872}"/>
              </a:ext>
            </a:extLst>
          </p:cNvPr>
          <p:cNvSpPr txBox="1"/>
          <p:nvPr/>
        </p:nvSpPr>
        <p:spPr>
          <a:xfrm>
            <a:off x="565415" y="49352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주제 소개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277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F14B28B-0018-0447-BF5C-CB2EC0A79F51}"/>
              </a:ext>
            </a:extLst>
          </p:cNvPr>
          <p:cNvSpPr/>
          <p:nvPr/>
        </p:nvSpPr>
        <p:spPr>
          <a:xfrm>
            <a:off x="597400" y="697345"/>
            <a:ext cx="57070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가설 : 노인이 많은 곳에 노인복지시설이 많을 것이다.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가설 설명 해주고</a:t>
            </a:r>
          </a:p>
        </p:txBody>
      </p:sp>
    </p:spTree>
    <p:extLst>
      <p:ext uri="{BB962C8B-B14F-4D97-AF65-F5344CB8AC3E}">
        <p14:creationId xmlns:p14="http://schemas.microsoft.com/office/powerpoint/2010/main" val="61142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64A14-6BF1-F84B-801C-D357E434F0AF}"/>
              </a:ext>
            </a:extLst>
          </p:cNvPr>
          <p:cNvSpPr txBox="1"/>
          <p:nvPr/>
        </p:nvSpPr>
        <p:spPr>
          <a:xfrm>
            <a:off x="1108364" y="914400"/>
            <a:ext cx="69669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가설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* 고령인구 증가 그래프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노인용 시설이 증가하고 있다는 그래프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수요에 비해 시설의 모자람을 입증할 자료 </a:t>
            </a:r>
            <a:r>
              <a:rPr kumimoji="1" lang="en-US" altLang="ko-KR" dirty="0"/>
              <a:t>(</a:t>
            </a:r>
            <a:r>
              <a:rPr kumimoji="1" lang="ko-KR" altLang="en-US" dirty="0"/>
              <a:t>복지수요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복지공급</a:t>
            </a:r>
            <a:r>
              <a:rPr kumimoji="1"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25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7E7EA-E8BC-E44D-820C-0E36F1D69899}"/>
              </a:ext>
            </a:extLst>
          </p:cNvPr>
          <p:cNvSpPr txBox="1"/>
          <p:nvPr/>
        </p:nvSpPr>
        <p:spPr>
          <a:xfrm>
            <a:off x="579409" y="369608"/>
            <a:ext cx="6136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/>
              <a:t>본론 </a:t>
            </a:r>
            <a:r>
              <a:rPr kumimoji="1" lang="en-US" altLang="ko-KR" sz="4800" b="1" dirty="0"/>
              <a:t>:</a:t>
            </a:r>
            <a:r>
              <a:rPr kumimoji="1" lang="ko-KR" altLang="en-US" sz="4800" b="1" dirty="0"/>
              <a:t> 가설 검증 단계</a:t>
            </a:r>
          </a:p>
        </p:txBody>
      </p:sp>
    </p:spTree>
    <p:extLst>
      <p:ext uri="{BB962C8B-B14F-4D97-AF65-F5344CB8AC3E}">
        <p14:creationId xmlns:p14="http://schemas.microsoft.com/office/powerpoint/2010/main" val="205844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6853EC-6FC9-584D-AE3F-ECA6A5900442}"/>
              </a:ext>
            </a:extLst>
          </p:cNvPr>
          <p:cNvSpPr txBox="1"/>
          <p:nvPr/>
        </p:nvSpPr>
        <p:spPr>
          <a:xfrm>
            <a:off x="596348" y="834886"/>
            <a:ext cx="59538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가지고 있는 데이터를 기반으로 모델을 돌려보았습니다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분석기법 소개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모델을 이용한 분석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상관관계분석</a:t>
            </a:r>
            <a:endParaRPr kumimoji="1" lang="en-US" altLang="ko-KR" dirty="0"/>
          </a:p>
          <a:p>
            <a:r>
              <a:rPr kumimoji="1" lang="ko-KR" altLang="en-US" dirty="0"/>
              <a:t>회귀분석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D4015-1FD5-3743-8E34-F31BF63605BA}"/>
              </a:ext>
            </a:extLst>
          </p:cNvPr>
          <p:cNvSpPr txBox="1"/>
          <p:nvPr/>
        </p:nvSpPr>
        <p:spPr>
          <a:xfrm>
            <a:off x="791308" y="3679622"/>
            <a:ext cx="3664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</a:t>
            </a:r>
            <a:r>
              <a:rPr kumimoji="1" lang="ko-KR" altLang="en-US" dirty="0"/>
              <a:t>에 대한 분석을 돌려보고</a:t>
            </a:r>
            <a:endParaRPr kumimoji="1" lang="en-US" altLang="ko-KR" dirty="0"/>
          </a:p>
          <a:p>
            <a:r>
              <a:rPr kumimoji="1" lang="en-US" altLang="ko-KR" dirty="0"/>
              <a:t>A</a:t>
            </a:r>
            <a:r>
              <a:rPr kumimoji="1" lang="ko-KR" altLang="en-US" dirty="0"/>
              <a:t>에 대한 시각화자료를 제시하고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078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F35B61-D788-0D49-9E02-074D9D2F6175}"/>
              </a:ext>
            </a:extLst>
          </p:cNvPr>
          <p:cNvSpPr txBox="1"/>
          <p:nvPr/>
        </p:nvSpPr>
        <p:spPr>
          <a:xfrm>
            <a:off x="267853" y="352979"/>
            <a:ext cx="112694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모델 소개</a:t>
            </a:r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ko-KR" altLang="en-US" b="1" dirty="0"/>
              <a:t>분류 </a:t>
            </a:r>
            <a:r>
              <a:rPr kumimoji="1" lang="en-US" altLang="ko-KR" b="1" dirty="0"/>
              <a:t>Classification</a:t>
            </a:r>
          </a:p>
          <a:p>
            <a:r>
              <a:rPr kumimoji="1" lang="ko-KR" altLang="en-US" dirty="0" err="1"/>
              <a:t>상관분석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 이상의 요소에 대해 상관성을 분석하고 결과를 </a:t>
            </a:r>
            <a:r>
              <a:rPr kumimoji="1" lang="en-US" altLang="ko-KR" dirty="0"/>
              <a:t>heatmap</a:t>
            </a:r>
            <a:r>
              <a:rPr kumimoji="1" lang="ko-KR" altLang="en-US" dirty="0" err="1"/>
              <a:t>으로</a:t>
            </a:r>
            <a:endParaRPr kumimoji="1" lang="en-US" altLang="ko-KR" dirty="0"/>
          </a:p>
          <a:p>
            <a:r>
              <a:rPr kumimoji="1" lang="ko-KR" altLang="en-US" dirty="0" err="1"/>
              <a:t>연관분석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apriori</a:t>
            </a:r>
            <a:r>
              <a:rPr kumimoji="1" lang="ko-KR" altLang="en-US" dirty="0"/>
              <a:t> 알고리즘 이용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어떤 현상에 대해 원인이 되는 요소들</a:t>
            </a:r>
            <a:endParaRPr kumimoji="1" lang="en-US" altLang="ko-KR" dirty="0"/>
          </a:p>
          <a:p>
            <a:r>
              <a:rPr kumimoji="1" lang="ko-KR" altLang="en-US" dirty="0"/>
              <a:t>의사결정트리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목표변수에</a:t>
            </a:r>
            <a:r>
              <a:rPr kumimoji="1" lang="ko-KR" altLang="en-US" dirty="0"/>
              <a:t> 해당하는 내용을 유추하기 위해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 이상의 분류로 나누어 조건을 구체화하면서</a:t>
            </a:r>
            <a:endParaRPr kumimoji="1" lang="en-US" altLang="ko-KR" dirty="0"/>
          </a:p>
          <a:p>
            <a:r>
              <a:rPr kumimoji="1" lang="ko-KR" altLang="en-US" dirty="0"/>
              <a:t>분류하는 알고리즘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19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0E5CFF-8C5C-BD43-B472-D09C876A879D}"/>
              </a:ext>
            </a:extLst>
          </p:cNvPr>
          <p:cNvSpPr txBox="1"/>
          <p:nvPr/>
        </p:nvSpPr>
        <p:spPr>
          <a:xfrm>
            <a:off x="969818" y="83127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결론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64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120</Words>
  <Application>Microsoft Macintosh PowerPoint</Application>
  <PresentationFormat>와이드스크린</PresentationFormat>
  <Paragraphs>30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박예진</dc:creator>
  <cp:lastModifiedBy>박예진</cp:lastModifiedBy>
  <cp:revision>5</cp:revision>
  <dcterms:created xsi:type="dcterms:W3CDTF">2018-12-06T06:37:44Z</dcterms:created>
  <dcterms:modified xsi:type="dcterms:W3CDTF">2018-12-06T08:39:14Z</dcterms:modified>
</cp:coreProperties>
</file>