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58" r:id="rId5"/>
    <p:sldId id="260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1452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7365" y="4256607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열 정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0" y="834405"/>
            <a:ext cx="7938359" cy="4969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231" y="1216617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확대본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4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Sequence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rPr>
              <a:t>열 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51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2" y="858783"/>
            <a:ext cx="7796530" cy="55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0" y="815975"/>
            <a:ext cx="6479342" cy="55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4" y="854075"/>
            <a:ext cx="6536410" cy="55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9" y="815275"/>
            <a:ext cx="8511867" cy="54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3" y="898796"/>
            <a:ext cx="8435994" cy="54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859994"/>
            <a:ext cx="8454003" cy="55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50" y="881713"/>
            <a:ext cx="6222904" cy="54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5" y="842074"/>
            <a:ext cx="85820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열 정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72137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신재호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76" y="861448"/>
            <a:ext cx="5929087" cy="5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8" y="1411233"/>
            <a:ext cx="880723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3" y="824236"/>
            <a:ext cx="8830259" cy="48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8" y="934025"/>
            <a:ext cx="6246867" cy="5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8" y="830208"/>
            <a:ext cx="8912404" cy="50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" y="874282"/>
            <a:ext cx="7972668" cy="54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0" y="826024"/>
            <a:ext cx="6370872" cy="5535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227" y="1061634"/>
            <a:ext cx="120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전체 구조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열 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+mn-lt"/>
                <a:ea typeface="HY중고딕" panose="02030600000101010101" pitchFamily="18" charset="-127"/>
              </a:rPr>
              <a:t>할 일 목록 애플리케이션</a:t>
            </a:r>
            <a:endParaRPr lang="ko-KR" altLang="en-US" sz="1050" dirty="0">
              <a:latin typeface="+mn-lt"/>
              <a:ea typeface="HY중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+mn-lt"/>
              </a:rPr>
              <a:t>1.0.0</a:t>
            </a:r>
            <a:endParaRPr lang="ko-KR" altLang="en-US" sz="1050" dirty="0"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1" y="826860"/>
            <a:ext cx="6369805" cy="55348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1627321" y="1046135"/>
            <a:ext cx="2983425" cy="28594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32486" y="3456434"/>
            <a:ext cx="3187487" cy="29052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10745" y="824259"/>
            <a:ext cx="3177153" cy="2118228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02996" y="2096479"/>
            <a:ext cx="3381215" cy="268860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71" y="1114505"/>
            <a:ext cx="10269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검은색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번 슬라이드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빨간색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번 슬라이드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주황색</a:t>
            </a:r>
            <a:r>
              <a:rPr lang="en-US" altLang="ko-KR" dirty="0" smtClean="0">
                <a:solidFill>
                  <a:srgbClr val="FFC000"/>
                </a:solidFill>
              </a:rPr>
              <a:t>: 7</a:t>
            </a:r>
            <a:r>
              <a:rPr lang="ko-KR" altLang="en-US" dirty="0" smtClean="0">
                <a:solidFill>
                  <a:srgbClr val="FFC000"/>
                </a:solidFill>
              </a:rPr>
              <a:t>번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슬라이드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초록색</a:t>
            </a:r>
            <a:r>
              <a:rPr lang="en-US" altLang="ko-KR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8</a:t>
            </a:r>
            <a:r>
              <a:rPr lang="ko-KR" altLang="en-US" dirty="0" smtClean="0">
                <a:solidFill>
                  <a:srgbClr val="00B050"/>
                </a:solidFill>
              </a:rPr>
              <a:t>번 슬라이드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파란색</a:t>
            </a:r>
            <a:r>
              <a:rPr lang="en-US" altLang="ko-KR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9</a:t>
            </a:r>
            <a:r>
              <a:rPr lang="ko-KR" altLang="en-US" dirty="0" smtClean="0">
                <a:solidFill>
                  <a:srgbClr val="0070C0"/>
                </a:solidFill>
              </a:rPr>
              <a:t>번 슬라이드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7030A0"/>
                </a:solidFill>
              </a:rPr>
              <a:t>보라색</a:t>
            </a:r>
            <a:r>
              <a:rPr lang="en-US" altLang="ko-KR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10</a:t>
            </a:r>
            <a:r>
              <a:rPr lang="ko-KR" altLang="en-US" dirty="0" smtClean="0">
                <a:solidFill>
                  <a:srgbClr val="7030A0"/>
                </a:solidFill>
              </a:rPr>
              <a:t>번 슬라이드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3022169" y="2123268"/>
            <a:ext cx="4153546" cy="2541722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952068" y="3603356"/>
            <a:ext cx="4045058" cy="239480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37" y="876785"/>
            <a:ext cx="6329927" cy="5458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확대본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0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18" y="876381"/>
            <a:ext cx="5835436" cy="5422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확대본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5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49" y="897725"/>
            <a:ext cx="7887759" cy="5463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39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확대본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45" y="1070477"/>
            <a:ext cx="118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확대본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7" y="902979"/>
            <a:ext cx="8097474" cy="50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17" y="895345"/>
            <a:ext cx="6664027" cy="5428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확대본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0588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5563</TotalTime>
  <Words>229</Words>
  <Application>Microsoft Office PowerPoint</Application>
  <PresentationFormat>화면 슬라이드 쇼(4:3)</PresentationFormat>
  <Paragraphs>104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HY울릉도B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508</cp:revision>
  <cp:lastPrinted>2001-07-23T08:42:52Z</cp:lastPrinted>
  <dcterms:created xsi:type="dcterms:W3CDTF">2011-02-22T01:37:12Z</dcterms:created>
  <dcterms:modified xsi:type="dcterms:W3CDTF">2023-06-04T15:32:24Z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