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4" r:id="rId4"/>
    <p:sldId id="283" r:id="rId5"/>
    <p:sldId id="265" r:id="rId6"/>
    <p:sldId id="258" r:id="rId7"/>
    <p:sldId id="260" r:id="rId8"/>
    <p:sldId id="261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056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7365" y="4256607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열 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475" y="1224366"/>
            <a:ext cx="152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[4]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10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11901ACE-4E92-2F57-2E55-A9D3B1DF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47" y="882522"/>
            <a:ext cx="5704180" cy="53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Sequence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rPr>
              <a:t>열 정</a:t>
            </a:r>
          </a:p>
        </p:txBody>
      </p:sp>
    </p:spTree>
    <p:extLst>
      <p:ext uri="{BB962C8B-B14F-4D97-AF65-F5344CB8AC3E}">
        <p14:creationId xmlns:p14="http://schemas.microsoft.com/office/powerpoint/2010/main" val="180151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D49044F9-2352-2C3C-1913-0A3EBA8BD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0" y="892544"/>
            <a:ext cx="7499170" cy="53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547E5F6A-8C3B-4A4D-F63F-2728487A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28" y="891340"/>
            <a:ext cx="6290544" cy="53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1848A43F-7527-4540-F0B9-F0BAA445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79" y="879312"/>
            <a:ext cx="6273681" cy="53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E94FC121-5E7D-B01E-36A5-84D73D44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68673"/>
            <a:ext cx="8494748" cy="47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도표, 번호, 폰트이(가) 표시된 사진&#10;&#10;자동 생성된 설명">
            <a:extLst>
              <a:ext uri="{FF2B5EF4-FFF2-40B4-BE49-F238E27FC236}">
                <a16:creationId xmlns:a16="http://schemas.microsoft.com/office/drawing/2014/main" id="{487B85C0-7727-B793-8851-164222476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50272"/>
            <a:ext cx="8626828" cy="4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B70AE99E-FDE3-CDCE-8B70-C85F2307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7" y="1315445"/>
            <a:ext cx="8110566" cy="45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도표, 번호, 직사각형이(가) 표시된 사진&#10;&#10;자동 생성된 설명">
            <a:extLst>
              <a:ext uri="{FF2B5EF4-FFF2-40B4-BE49-F238E27FC236}">
                <a16:creationId xmlns:a16="http://schemas.microsoft.com/office/drawing/2014/main" id="{D5812B8B-6FBC-A814-C352-1A5E4967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5" y="1009949"/>
            <a:ext cx="8247730" cy="47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8C660651-AEE1-40DB-1B2F-BFB2193A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8" y="1148678"/>
            <a:ext cx="8688511" cy="46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열 정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40819"/>
              </p:ext>
            </p:extLst>
          </p:nvPr>
        </p:nvGraphicFramePr>
        <p:xfrm>
          <a:off x="280988" y="1025525"/>
          <a:ext cx="8582024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신재호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배수한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배수한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54C80A45-FF71-71B4-6630-65A12C3E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0" y="851134"/>
            <a:ext cx="8369679" cy="53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번호, 라인이(가) 표시된 사진&#10;&#10;자동 생성된 설명">
            <a:extLst>
              <a:ext uri="{FF2B5EF4-FFF2-40B4-BE49-F238E27FC236}">
                <a16:creationId xmlns:a16="http://schemas.microsoft.com/office/drawing/2014/main" id="{1EB4CFA8-5011-A6A1-28E4-D296FD09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2" y="1342307"/>
            <a:ext cx="8546295" cy="41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B1AB2CF8-0FBD-55EA-4ED2-7BB8E4AE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6" y="943948"/>
            <a:ext cx="7995027" cy="52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ED71A7D5-9C4F-4A77-398D-7C035E3F2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" y="1179275"/>
            <a:ext cx="863420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91D8BE37-99F8-43CD-41AA-53AB4AA2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54" y="936372"/>
            <a:ext cx="659949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도표, 번호, 라인이(가) 표시된 사진&#10;&#10;자동 생성된 설명">
            <a:extLst>
              <a:ext uri="{FF2B5EF4-FFF2-40B4-BE49-F238E27FC236}">
                <a16:creationId xmlns:a16="http://schemas.microsoft.com/office/drawing/2014/main" id="{4C7CA4B3-4E67-BECE-F556-E1A5F6D0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9" y="1276504"/>
            <a:ext cx="8612661" cy="44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53AE2E99-6916-32E4-8ACE-FDBA9D3A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7" y="1181250"/>
            <a:ext cx="7562486" cy="47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EBCFCEF7-B258-254D-49A0-9DB76C61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8" y="1343595"/>
            <a:ext cx="8107543" cy="41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4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70B4A99-B4D9-F38A-2A52-86E27D02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" y="883237"/>
            <a:ext cx="3977985" cy="1867062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76C295C-BFFF-6C43-03B9-3B9A160C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59" y="3859068"/>
            <a:ext cx="2842506" cy="739204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41D9205-044E-19AB-FE85-2B6FB20E6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63" y="1131999"/>
            <a:ext cx="3482642" cy="2423370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09CEA7F-B6AB-ABAE-8F36-02BFF7C2E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1" y="2817698"/>
            <a:ext cx="2987299" cy="1737511"/>
          </a:xfrm>
          <a:prstGeom prst="rect">
            <a:avLst/>
          </a:prstGeom>
        </p:spPr>
      </p:pic>
      <p:pic>
        <p:nvPicPr>
          <p:cNvPr id="17" name="그림 1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7F89AE0-5627-B39F-78BB-0FB5464B4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7" y="4622608"/>
            <a:ext cx="3977985" cy="1722269"/>
          </a:xfrm>
          <a:prstGeom prst="rect">
            <a:avLst/>
          </a:prstGeom>
        </p:spPr>
      </p:pic>
      <p:pic>
        <p:nvPicPr>
          <p:cNvPr id="21" name="그림 2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B9E506E-ADE8-1560-3FBB-5492F403AA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90" y="5034123"/>
            <a:ext cx="2560542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C1AB4-3D42-0381-8264-782C7640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6" y="831636"/>
            <a:ext cx="2949196" cy="3414056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AC5E6A-560E-55C8-6196-9B906019C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6" y="4245692"/>
            <a:ext cx="3822215" cy="2064874"/>
          </a:xfrm>
          <a:prstGeom prst="rect">
            <a:avLst/>
          </a:prstGeom>
        </p:spPr>
      </p:pic>
      <p:pic>
        <p:nvPicPr>
          <p:cNvPr id="13" name="그림 1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DCD5D726-16CF-1744-E9DE-AA7076CBB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85" y="2726367"/>
            <a:ext cx="2309060" cy="891617"/>
          </a:xfrm>
          <a:prstGeom prst="rect">
            <a:avLst/>
          </a:prstGeom>
        </p:spPr>
      </p:pic>
      <p:pic>
        <p:nvPicPr>
          <p:cNvPr id="17" name="그림 16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C9014816-7FC8-E095-8390-C850C06D5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27" y="925043"/>
            <a:ext cx="2143481" cy="5215750"/>
          </a:xfrm>
          <a:prstGeom prst="rect">
            <a:avLst/>
          </a:prstGeom>
        </p:spPr>
      </p:pic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C885111-50F8-1F5E-69F9-9E5986DA2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50" y="1004275"/>
            <a:ext cx="2553516" cy="1448159"/>
          </a:xfrm>
          <a:prstGeom prst="rect">
            <a:avLst/>
          </a:prstGeom>
        </p:spPr>
      </p:pic>
      <p:pic>
        <p:nvPicPr>
          <p:cNvPr id="27" name="그림 26" descr="텍스트, 폰트, 영수증, 대수학이(가) 표시된 사진&#10;&#10;자동 생성된 설명">
            <a:extLst>
              <a:ext uri="{FF2B5EF4-FFF2-40B4-BE49-F238E27FC236}">
                <a16:creationId xmlns:a16="http://schemas.microsoft.com/office/drawing/2014/main" id="{A0B34AAA-1015-520D-0ADC-02D9AA334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14" y="3751464"/>
            <a:ext cx="1457582" cy="1409949"/>
          </a:xfrm>
          <a:prstGeom prst="rect">
            <a:avLst/>
          </a:prstGeom>
        </p:spPr>
      </p:pic>
      <p:pic>
        <p:nvPicPr>
          <p:cNvPr id="29" name="그림 28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883516FC-7755-8E25-11E4-EA23413F0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43" y="5294894"/>
            <a:ext cx="1539373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1061634"/>
            <a:ext cx="120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9" name="그림 8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0994D7C-0411-5DAA-01F9-CF6C3EBE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6" y="1339621"/>
            <a:ext cx="8282687" cy="50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2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BDF76271-F4D4-78C9-733E-E54A66E6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56" y="1131092"/>
            <a:ext cx="7607069" cy="461240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열 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n-lt"/>
                <a:ea typeface="HY중고딕" panose="02030600000101010101" pitchFamily="18" charset="-127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lt"/>
              </a:rPr>
              <a:t>1.0.2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73460" y="1935480"/>
            <a:ext cx="2910870" cy="2047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07754" y="1239208"/>
            <a:ext cx="2553991" cy="23779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223934" y="2987074"/>
            <a:ext cx="3381215" cy="2688601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71" y="1114505"/>
            <a:ext cx="102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검은색</a:t>
            </a:r>
            <a:r>
              <a:rPr lang="en-US" altLang="ko-KR" dirty="0"/>
              <a:t>: [1]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en-US" altLang="ko-KR" dirty="0">
                <a:solidFill>
                  <a:srgbClr val="FF0000"/>
                </a:solidFill>
              </a:rPr>
              <a:t>: [2]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주황색</a:t>
            </a:r>
            <a:r>
              <a:rPr lang="en-US" altLang="ko-KR" dirty="0">
                <a:solidFill>
                  <a:srgbClr val="FFC000"/>
                </a:solidFill>
              </a:rPr>
              <a:t>: [3]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en-US" altLang="ko-KR" dirty="0">
                <a:solidFill>
                  <a:srgbClr val="00B050"/>
                </a:solidFill>
              </a:rPr>
              <a:t>: [4]</a:t>
            </a:r>
          </a:p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6061745" y="1367244"/>
            <a:ext cx="2689860" cy="2394800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ko-KR" altLang="en-US" dirty="0"/>
              <a:t> </a:t>
            </a:r>
            <a:r>
              <a:rPr lang="en-US" altLang="ko-KR" dirty="0"/>
              <a:t>[1] &gt;</a:t>
            </a:r>
            <a:endParaRPr lang="ko-KR" altLang="en-US" dirty="0"/>
          </a:p>
        </p:txBody>
      </p:sp>
      <p:pic>
        <p:nvPicPr>
          <p:cNvPr id="9" name="그림 8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1B56476E-D15B-620A-8CB8-35E77B66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86" y="1042727"/>
            <a:ext cx="7080435" cy="51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[2]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9" name="그림 8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F337B69D-DF91-91C9-E4E1-5D01D785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52" y="1064965"/>
            <a:ext cx="7323455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라인, 도표, 텍스트, 평행이(가) 표시된 사진&#10;&#10;자동 생성된 설명">
            <a:extLst>
              <a:ext uri="{FF2B5EF4-FFF2-40B4-BE49-F238E27FC236}">
                <a16:creationId xmlns:a16="http://schemas.microsoft.com/office/drawing/2014/main" id="{B512FC4F-188F-FA0E-6C51-C9B914C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64" y="1149941"/>
            <a:ext cx="7538427" cy="480825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721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>
                <a:solidFill>
                  <a:srgbClr val="FFC000"/>
                </a:solidFill>
              </a:rPr>
              <a:t> [3]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172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5675</TotalTime>
  <Words>263</Words>
  <Application>Microsoft Office PowerPoint</Application>
  <PresentationFormat>화면 슬라이드 쇼(4:3)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Suhan Bae</cp:lastModifiedBy>
  <cp:revision>519</cp:revision>
  <cp:lastPrinted>2001-07-23T08:42:52Z</cp:lastPrinted>
  <dcterms:created xsi:type="dcterms:W3CDTF">2011-02-22T01:37:12Z</dcterms:created>
  <dcterms:modified xsi:type="dcterms:W3CDTF">2023-06-08T14:00:42Z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