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5" r:id="rId4"/>
    <p:sldId id="258" r:id="rId5"/>
    <p:sldId id="260" r:id="rId6"/>
    <p:sldId id="261" r:id="rId7"/>
    <p:sldId id="264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100" d="100"/>
          <a:sy n="100" d="100"/>
        </p:scale>
        <p:origin x="1032" y="-23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7365" y="4256607"/>
            <a:ext cx="768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열 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80" y="834405"/>
            <a:ext cx="7938359" cy="49697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8231" y="1216617"/>
            <a:ext cx="126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확대본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84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/>
            </a:br>
            <a:r>
              <a:rPr lang="en-US" altLang="ko-KR"/>
              <a:t>Sequence </a:t>
            </a:r>
            <a:r>
              <a:rPr lang="ko-KR" altLang="en-US"/>
              <a:t>다이어그램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9557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HY울릉도M" pitchFamily="18" charset="-127"/>
                <a:cs typeface="+mn-cs"/>
              </a:rPr>
              <a:t>열 정</a:t>
            </a:r>
          </a:p>
        </p:txBody>
      </p:sp>
    </p:spTree>
    <p:extLst>
      <p:ext uri="{BB962C8B-B14F-4D97-AF65-F5344CB8AC3E}">
        <p14:creationId xmlns:p14="http://schemas.microsoft.com/office/powerpoint/2010/main" val="180151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5" y="911327"/>
            <a:ext cx="7796530" cy="550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7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0" y="815975"/>
            <a:ext cx="6479342" cy="55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4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95" y="854075"/>
            <a:ext cx="6536410" cy="553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89" y="811867"/>
            <a:ext cx="8511867" cy="548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8" name="그림 7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5CBD2979-998A-24CE-F8F8-348C90821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879" y="921778"/>
            <a:ext cx="6240988" cy="52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5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0" y="859994"/>
            <a:ext cx="8427320" cy="550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13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10" name="그림 9" descr="텍스트, 도표, 스크린샷, 번호이(가) 표시된 사진&#10;&#10;자동 생성된 설명">
            <a:extLst>
              <a:ext uri="{FF2B5EF4-FFF2-40B4-BE49-F238E27FC236}">
                <a16:creationId xmlns:a16="http://schemas.microsoft.com/office/drawing/2014/main" id="{0661D064-9979-B494-B14F-88C59A200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06" y="849915"/>
            <a:ext cx="6150734" cy="528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2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2824"/>
          <a:stretch/>
        </p:blipFill>
        <p:spPr>
          <a:xfrm>
            <a:off x="401745" y="1078294"/>
            <a:ext cx="8582025" cy="41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9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열 정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271254"/>
              </p:ext>
            </p:extLst>
          </p:nvPr>
        </p:nvGraphicFramePr>
        <p:xfrm>
          <a:off x="280988" y="1025525"/>
          <a:ext cx="858202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다이어그램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다이어그램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신재호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배수한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6796"/>
          <a:stretch/>
        </p:blipFill>
        <p:spPr>
          <a:xfrm>
            <a:off x="1607456" y="920586"/>
            <a:ext cx="5929087" cy="50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8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9204"/>
          <a:stretch/>
        </p:blipFill>
        <p:spPr>
          <a:xfrm>
            <a:off x="648539" y="1353131"/>
            <a:ext cx="8098207" cy="473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05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34752"/>
          <a:stretch/>
        </p:blipFill>
        <p:spPr>
          <a:xfrm>
            <a:off x="1489281" y="860053"/>
            <a:ext cx="6165437" cy="518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21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566" y="945055"/>
            <a:ext cx="6246867" cy="53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2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34192"/>
          <a:stretch/>
        </p:blipFill>
        <p:spPr>
          <a:xfrm>
            <a:off x="1502907" y="932217"/>
            <a:ext cx="6138186" cy="527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00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66" y="890233"/>
            <a:ext cx="7972668" cy="54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50" y="826024"/>
            <a:ext cx="6370872" cy="5535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227" y="1061634"/>
            <a:ext cx="1208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구조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52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열 정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n-lt"/>
                <a:ea typeface="HY중고딕" panose="02030600000101010101" pitchFamily="18" charset="-127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lt"/>
              </a:rPr>
              <a:t>1.0.1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21" y="826860"/>
            <a:ext cx="6369805" cy="55348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1627321" y="1046135"/>
            <a:ext cx="2983425" cy="285943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632486" y="3456434"/>
            <a:ext cx="3187487" cy="290523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610745" y="824259"/>
            <a:ext cx="3177153" cy="2118228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602996" y="2096479"/>
            <a:ext cx="3381215" cy="2688601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471" y="1114505"/>
            <a:ext cx="10269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검은색</a:t>
            </a:r>
            <a:r>
              <a:rPr lang="en-US" altLang="ko-KR" dirty="0"/>
              <a:t>: 5</a:t>
            </a:r>
            <a:r>
              <a:rPr lang="ko-KR" altLang="en-US" dirty="0"/>
              <a:t>번 슬라이드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빨간색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번 슬라이드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C000"/>
                </a:solidFill>
              </a:rPr>
              <a:t>주황색</a:t>
            </a:r>
            <a:r>
              <a:rPr lang="en-US" altLang="ko-KR" dirty="0">
                <a:solidFill>
                  <a:srgbClr val="FFC000"/>
                </a:solidFill>
              </a:rPr>
              <a:t>: 7</a:t>
            </a:r>
            <a:r>
              <a:rPr lang="ko-KR" altLang="en-US" dirty="0">
                <a:solidFill>
                  <a:srgbClr val="FFC000"/>
                </a:solidFill>
              </a:rPr>
              <a:t>번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>
                <a:solidFill>
                  <a:srgbClr val="FFC000"/>
                </a:solidFill>
              </a:rPr>
              <a:t>슬라이드</a:t>
            </a:r>
            <a:endParaRPr lang="en-US" altLang="ko-KR" dirty="0">
              <a:solidFill>
                <a:srgbClr val="FFC00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초록색</a:t>
            </a:r>
            <a:r>
              <a:rPr lang="en-US" altLang="ko-KR" dirty="0">
                <a:solidFill>
                  <a:srgbClr val="00B050"/>
                </a:solidFill>
              </a:rPr>
              <a:t>: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8</a:t>
            </a:r>
            <a:r>
              <a:rPr lang="ko-KR" altLang="en-US" dirty="0">
                <a:solidFill>
                  <a:srgbClr val="00B050"/>
                </a:solidFill>
              </a:rPr>
              <a:t>번 슬라이드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파란색</a:t>
            </a:r>
            <a:r>
              <a:rPr lang="en-US" altLang="ko-KR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9</a:t>
            </a:r>
            <a:r>
              <a:rPr lang="ko-KR" altLang="en-US" dirty="0">
                <a:solidFill>
                  <a:srgbClr val="0070C0"/>
                </a:solidFill>
              </a:rPr>
              <a:t>번 슬라이드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7030A0"/>
                </a:solidFill>
              </a:rPr>
              <a:t>보라색</a:t>
            </a:r>
            <a:r>
              <a:rPr lang="en-US" altLang="ko-KR" dirty="0">
                <a:solidFill>
                  <a:srgbClr val="7030A0"/>
                </a:solidFill>
              </a:rPr>
              <a:t>: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10</a:t>
            </a:r>
            <a:r>
              <a:rPr lang="ko-KR" altLang="en-US" dirty="0">
                <a:solidFill>
                  <a:srgbClr val="7030A0"/>
                </a:solidFill>
              </a:rPr>
              <a:t>번 슬라이드</a:t>
            </a:r>
            <a:endParaRPr lang="en-US" altLang="ko-KR" dirty="0">
              <a:solidFill>
                <a:srgbClr val="7030A0"/>
              </a:solidFill>
            </a:endParaRPr>
          </a:p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 bwMode="auto">
          <a:xfrm>
            <a:off x="3022169" y="2123268"/>
            <a:ext cx="4153546" cy="2541722"/>
          </a:xfrm>
          <a:prstGeom prst="rect">
            <a:avLst/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952068" y="3603356"/>
            <a:ext cx="4045058" cy="2394800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37" y="876785"/>
            <a:ext cx="6329927" cy="5458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2475" y="1224366"/>
            <a:ext cx="126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확대본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0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18" y="876381"/>
            <a:ext cx="5835436" cy="54227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475" y="1224366"/>
            <a:ext cx="126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확대본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53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49" y="897725"/>
            <a:ext cx="7887759" cy="54639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739" y="1224366"/>
            <a:ext cx="126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확대본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61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HY울릉도M" pitchFamily="18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845" y="1070477"/>
            <a:ext cx="1185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확대본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1" name="그림 10" descr="도표, 라인, 평행, 기술 도면이(가) 표시된 사진&#10;&#10;자동 생성된 설명">
            <a:extLst>
              <a:ext uri="{FF2B5EF4-FFF2-40B4-BE49-F238E27FC236}">
                <a16:creationId xmlns:a16="http://schemas.microsoft.com/office/drawing/2014/main" id="{DDEB61E4-4575-6935-69A6-4674F1E4C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29" y="876614"/>
            <a:ext cx="6901036" cy="53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3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열 정</a:t>
            </a:r>
            <a:endParaRPr kumimoji="0" lang="en-US" altLang="ko-KR" sz="900" b="0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 panose="02030600000101010101" pitchFamily="18" charset="-127"/>
                <a:cs typeface="+mn-cs"/>
              </a:rPr>
              <a:t>할 일 목록 애플리케이션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 pitchFamily="18" charset="-127"/>
                <a:cs typeface="+mn-cs"/>
              </a:rPr>
              <a:t>1.0.1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17" y="895345"/>
            <a:ext cx="6664027" cy="5428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475" y="1224366"/>
            <a:ext cx="126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확대본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10588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5578</TotalTime>
  <Words>244</Words>
  <Application>Microsoft Office PowerPoint</Application>
  <PresentationFormat>화면 슬라이드 쇼(4:3)</PresentationFormat>
  <Paragraphs>108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Sequence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Suhan Bae</cp:lastModifiedBy>
  <cp:revision>510</cp:revision>
  <cp:lastPrinted>2001-07-23T08:42:52Z</cp:lastPrinted>
  <dcterms:created xsi:type="dcterms:W3CDTF">2011-02-22T01:37:12Z</dcterms:created>
  <dcterms:modified xsi:type="dcterms:W3CDTF">2023-06-07T06:11:47Z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