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2" r:id="rId6"/>
    <p:sldId id="261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0C544-019D-45D4-8E38-30B9282FBF5A}" v="1102" dt="2022-12-26T04:24: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5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6206" userId="2b9fa461-0c3f-41c8-b631-077340612961" providerId="ADAL" clId="{3310C544-019D-45D4-8E38-30B9282FBF5A}"/>
    <pc:docChg chg="undo custSel addSld delSld modSld modMainMaster">
      <pc:chgData name="6206" userId="2b9fa461-0c3f-41c8-b631-077340612961" providerId="ADAL" clId="{3310C544-019D-45D4-8E38-30B9282FBF5A}" dt="2022-12-26T04:24:53.926" v="1851" actId="1076"/>
      <pc:docMkLst>
        <pc:docMk/>
      </pc:docMkLst>
      <pc:sldChg chg="addSp delSp modSp new mod setBg">
        <pc:chgData name="6206" userId="2b9fa461-0c3f-41c8-b631-077340612961" providerId="ADAL" clId="{3310C544-019D-45D4-8E38-30B9282FBF5A}" dt="2022-12-26T03:11:41.437" v="305" actId="2711"/>
        <pc:sldMkLst>
          <pc:docMk/>
          <pc:sldMk cId="83084569" sldId="256"/>
        </pc:sldMkLst>
        <pc:spChg chg="del">
          <ac:chgData name="6206" userId="2b9fa461-0c3f-41c8-b631-077340612961" providerId="ADAL" clId="{3310C544-019D-45D4-8E38-30B9282FBF5A}" dt="2022-12-26T03:01:19.087" v="1" actId="478"/>
          <ac:spMkLst>
            <pc:docMk/>
            <pc:sldMk cId="83084569" sldId="256"/>
            <ac:spMk id="2" creationId="{B5EF9BD1-301E-7C93-F68D-D684EF2767B5}"/>
          </ac:spMkLst>
        </pc:spChg>
        <pc:spChg chg="del">
          <ac:chgData name="6206" userId="2b9fa461-0c3f-41c8-b631-077340612961" providerId="ADAL" clId="{3310C544-019D-45D4-8E38-30B9282FBF5A}" dt="2022-12-26T03:02:23.653" v="64" actId="478"/>
          <ac:spMkLst>
            <pc:docMk/>
            <pc:sldMk cId="83084569" sldId="256"/>
            <ac:spMk id="3" creationId="{B1E05F7A-5974-77F8-34D7-51CF01709857}"/>
          </ac:spMkLst>
        </pc:spChg>
        <pc:spChg chg="add mod">
          <ac:chgData name="6206" userId="2b9fa461-0c3f-41c8-b631-077340612961" providerId="ADAL" clId="{3310C544-019D-45D4-8E38-30B9282FBF5A}" dt="2022-12-26T03:11:41.437" v="305" actId="2711"/>
          <ac:spMkLst>
            <pc:docMk/>
            <pc:sldMk cId="83084569" sldId="256"/>
            <ac:spMk id="5" creationId="{FC3FBF88-389A-85E3-BB42-FCAF3D506700}"/>
          </ac:spMkLst>
        </pc:spChg>
        <pc:spChg chg="add mod">
          <ac:chgData name="6206" userId="2b9fa461-0c3f-41c8-b631-077340612961" providerId="ADAL" clId="{3310C544-019D-45D4-8E38-30B9282FBF5A}" dt="2022-12-26T03:11:41.437" v="305" actId="2711"/>
          <ac:spMkLst>
            <pc:docMk/>
            <pc:sldMk cId="83084569" sldId="256"/>
            <ac:spMk id="7" creationId="{3F0DEECA-2779-40B7-EE0F-A73747948896}"/>
          </ac:spMkLst>
        </pc:spChg>
        <pc:spChg chg="add mod">
          <ac:chgData name="6206" userId="2b9fa461-0c3f-41c8-b631-077340612961" providerId="ADAL" clId="{3310C544-019D-45D4-8E38-30B9282FBF5A}" dt="2022-12-26T03:11:41.437" v="305" actId="2711"/>
          <ac:spMkLst>
            <pc:docMk/>
            <pc:sldMk cId="83084569" sldId="256"/>
            <ac:spMk id="10" creationId="{C065C80A-39DF-A95F-0B37-8AC4533CF229}"/>
          </ac:spMkLst>
        </pc:spChg>
        <pc:graphicFrameChg chg="add mod modGraphic">
          <ac:chgData name="6206" userId="2b9fa461-0c3f-41c8-b631-077340612961" providerId="ADAL" clId="{3310C544-019D-45D4-8E38-30B9282FBF5A}" dt="2022-12-26T03:08:55.140" v="263"/>
          <ac:graphicFrameMkLst>
            <pc:docMk/>
            <pc:sldMk cId="83084569" sldId="256"/>
            <ac:graphicFrameMk id="9" creationId="{24AE047C-9AA8-B9B6-46A1-A5F43772D1B4}"/>
          </ac:graphicFrameMkLst>
        </pc:graphicFrameChg>
        <pc:picChg chg="add del mod">
          <ac:chgData name="6206" userId="2b9fa461-0c3f-41c8-b631-077340612961" providerId="ADAL" clId="{3310C544-019D-45D4-8E38-30B9282FBF5A}" dt="2022-12-26T03:04:16.979" v="77" actId="478"/>
          <ac:picMkLst>
            <pc:docMk/>
            <pc:sldMk cId="83084569" sldId="256"/>
            <ac:picMk id="8" creationId="{DF27B707-3467-1F25-1D18-AA69D0FF57A3}"/>
          </ac:picMkLst>
        </pc:picChg>
      </pc:sldChg>
      <pc:sldChg chg="addSp delSp modSp new del mod setBg setClrOvrMap">
        <pc:chgData name="6206" userId="2b9fa461-0c3f-41c8-b631-077340612961" providerId="ADAL" clId="{3310C544-019D-45D4-8E38-30B9282FBF5A}" dt="2022-12-26T04:01:48.349" v="1521" actId="2696"/>
        <pc:sldMkLst>
          <pc:docMk/>
          <pc:sldMk cId="4083607179" sldId="257"/>
        </pc:sldMkLst>
        <pc:spChg chg="del">
          <ac:chgData name="6206" userId="2b9fa461-0c3f-41c8-b631-077340612961" providerId="ADAL" clId="{3310C544-019D-45D4-8E38-30B9282FBF5A}" dt="2022-12-26T03:12:13.944" v="306" actId="478"/>
          <ac:spMkLst>
            <pc:docMk/>
            <pc:sldMk cId="4083607179" sldId="257"/>
            <ac:spMk id="2" creationId="{B899595F-244C-C4DA-641F-00EA7325EEAC}"/>
          </ac:spMkLst>
        </pc:spChg>
        <pc:spChg chg="del">
          <ac:chgData name="6206" userId="2b9fa461-0c3f-41c8-b631-077340612961" providerId="ADAL" clId="{3310C544-019D-45D4-8E38-30B9282FBF5A}" dt="2022-12-26T03:12:15.149" v="307" actId="478"/>
          <ac:spMkLst>
            <pc:docMk/>
            <pc:sldMk cId="4083607179" sldId="257"/>
            <ac:spMk id="3" creationId="{82F4AAD4-14C3-EE81-514A-E7F9BDCD2072}"/>
          </ac:spMkLst>
        </pc:spChg>
        <pc:spChg chg="add del mod">
          <ac:chgData name="6206" userId="2b9fa461-0c3f-41c8-b631-077340612961" providerId="ADAL" clId="{3310C544-019D-45D4-8E38-30B9282FBF5A}" dt="2022-12-26T03:12:20.240" v="311"/>
          <ac:spMkLst>
            <pc:docMk/>
            <pc:sldMk cId="4083607179" sldId="257"/>
            <ac:spMk id="4" creationId="{B05E2FD6-246F-82B2-EE75-41F453C84AAA}"/>
          </ac:spMkLst>
        </pc:spChg>
        <pc:spChg chg="add mod">
          <ac:chgData name="6206" userId="2b9fa461-0c3f-41c8-b631-077340612961" providerId="ADAL" clId="{3310C544-019D-45D4-8E38-30B9282FBF5A}" dt="2022-12-26T03:58:11.580" v="1492" actId="26606"/>
          <ac:spMkLst>
            <pc:docMk/>
            <pc:sldMk cId="4083607179" sldId="257"/>
            <ac:spMk id="5" creationId="{28DB9611-D087-9203-87D9-A640AA4A79FD}"/>
          </ac:spMkLst>
        </pc:spChg>
        <pc:spChg chg="add del mod">
          <ac:chgData name="6206" userId="2b9fa461-0c3f-41c8-b631-077340612961" providerId="ADAL" clId="{3310C544-019D-45D4-8E38-30B9282FBF5A}" dt="2022-12-26T03:58:13.875" v="1495" actId="20577"/>
          <ac:spMkLst>
            <pc:docMk/>
            <pc:sldMk cId="4083607179" sldId="257"/>
            <ac:spMk id="7" creationId="{EDEBB4BC-9CE3-6C93-F4A8-A804A11EF60D}"/>
          </ac:spMkLst>
        </pc:spChg>
        <pc:spChg chg="add del">
          <ac:chgData name="6206" userId="2b9fa461-0c3f-41c8-b631-077340612961" providerId="ADAL" clId="{3310C544-019D-45D4-8E38-30B9282FBF5A}" dt="2022-12-26T03:58:11.580" v="1492" actId="26606"/>
          <ac:spMkLst>
            <pc:docMk/>
            <pc:sldMk cId="4083607179" sldId="257"/>
            <ac:spMk id="11" creationId="{78067929-4D33-4306-9E2F-67C49CDDB5DE}"/>
          </ac:spMkLst>
        </pc:spChg>
        <pc:spChg chg="add del">
          <ac:chgData name="6206" userId="2b9fa461-0c3f-41c8-b631-077340612961" providerId="ADAL" clId="{3310C544-019D-45D4-8E38-30B9282FBF5A}" dt="2022-12-26T03:58:11.580" v="1492" actId="26606"/>
          <ac:spMkLst>
            <pc:docMk/>
            <pc:sldMk cId="4083607179" sldId="257"/>
            <ac:spMk id="12" creationId="{87A57295-2710-4920-B99A-4D1FA03A62BD}"/>
          </ac:spMkLst>
        </pc:spChg>
        <pc:spChg chg="add del">
          <ac:chgData name="6206" userId="2b9fa461-0c3f-41c8-b631-077340612961" providerId="ADAL" clId="{3310C544-019D-45D4-8E38-30B9282FBF5A}" dt="2022-12-26T03:42:48.704" v="611" actId="26606"/>
          <ac:spMkLst>
            <pc:docMk/>
            <pc:sldMk cId="4083607179" sldId="257"/>
            <ac:spMk id="14" creationId="{CF62D2A7-8207-488C-9F46-316BA81A16C8}"/>
          </ac:spMkLst>
        </pc:spChg>
        <pc:spChg chg="add del">
          <ac:chgData name="6206" userId="2b9fa461-0c3f-41c8-b631-077340612961" providerId="ADAL" clId="{3310C544-019D-45D4-8E38-30B9282FBF5A}" dt="2022-12-26T03:58:10.526" v="1490" actId="26606"/>
          <ac:spMkLst>
            <pc:docMk/>
            <pc:sldMk cId="4083607179" sldId="257"/>
            <ac:spMk id="19" creationId="{87A57295-2710-4920-B99A-4D1FA03A62BD}"/>
          </ac:spMkLst>
        </pc:spChg>
        <pc:spChg chg="add del">
          <ac:chgData name="6206" userId="2b9fa461-0c3f-41c8-b631-077340612961" providerId="ADAL" clId="{3310C544-019D-45D4-8E38-30B9282FBF5A}" dt="2022-12-26T03:58:10.526" v="1490" actId="26606"/>
          <ac:spMkLst>
            <pc:docMk/>
            <pc:sldMk cId="4083607179" sldId="257"/>
            <ac:spMk id="20" creationId="{78067929-4D33-4306-9E2F-67C49CDDB5DE}"/>
          </ac:spMkLst>
        </pc:spChg>
        <pc:spChg chg="add del mod">
          <ac:chgData name="6206" userId="2b9fa461-0c3f-41c8-b631-077340612961" providerId="ADAL" clId="{3310C544-019D-45D4-8E38-30B9282FBF5A}" dt="2022-12-26T03:58:10.526" v="1490" actId="26606"/>
          <ac:spMkLst>
            <pc:docMk/>
            <pc:sldMk cId="4083607179" sldId="257"/>
            <ac:spMk id="21" creationId="{EDEBB4BC-9CE3-6C93-F4A8-A804A11EF60D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27" creationId="{09588DA8-065E-4F6F-8EFD-43104AB2E0CF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29" creationId="{C4285719-470E-454C-AF62-8323075F1F5B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31" creationId="{CD9FE4EF-C4D8-49A0-B2FF-81D8DB7D8A24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33" creationId="{4300840D-0A0B-4512-BACA-B439D5B9C57C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35" creationId="{D2B78728-A580-49A7-84F9-6EF6F583ADE0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37" creationId="{38FAA1A1-D861-433F-88FA-1E9D6FD31D11}"/>
          </ac:spMkLst>
        </pc:spChg>
        <pc:spChg chg="add del">
          <ac:chgData name="6206" userId="2b9fa461-0c3f-41c8-b631-077340612961" providerId="ADAL" clId="{3310C544-019D-45D4-8E38-30B9282FBF5A}" dt="2022-12-26T03:58:09.811" v="1489" actId="26606"/>
          <ac:spMkLst>
            <pc:docMk/>
            <pc:sldMk cId="4083607179" sldId="257"/>
            <ac:spMk id="39" creationId="{8D71EDA1-87BF-4D5D-AB79-F346FD19278A}"/>
          </ac:spMkLst>
        </pc:spChg>
        <pc:graphicFrameChg chg="add del">
          <ac:chgData name="6206" userId="2b9fa461-0c3f-41c8-b631-077340612961" providerId="ADAL" clId="{3310C544-019D-45D4-8E38-30B9282FBF5A}" dt="2022-12-26T03:42:48.704" v="611" actId="26606"/>
          <ac:graphicFrameMkLst>
            <pc:docMk/>
            <pc:sldMk cId="4083607179" sldId="257"/>
            <ac:graphicFrameMk id="9" creationId="{AFB3C878-F97A-E42F-EDC0-20404C863831}"/>
          </ac:graphicFrameMkLst>
        </pc:graphicFrameChg>
        <pc:graphicFrameChg chg="add del">
          <ac:chgData name="6206" userId="2b9fa461-0c3f-41c8-b631-077340612961" providerId="ADAL" clId="{3310C544-019D-45D4-8E38-30B9282FBF5A}" dt="2022-12-26T03:57:46.540" v="1484" actId="26606"/>
          <ac:graphicFrameMkLst>
            <pc:docMk/>
            <pc:sldMk cId="4083607179" sldId="257"/>
            <ac:graphicFrameMk id="15" creationId="{7061DB60-6F1A-CDD1-B4B9-6122990E1728}"/>
          </ac:graphicFrameMkLst>
        </pc:graphicFrameChg>
        <pc:graphicFrameChg chg="add del">
          <ac:chgData name="6206" userId="2b9fa461-0c3f-41c8-b631-077340612961" providerId="ADAL" clId="{3310C544-019D-45D4-8E38-30B9282FBF5A}" dt="2022-12-26T03:42:50.222" v="613" actId="26606"/>
          <ac:graphicFrameMkLst>
            <pc:docMk/>
            <pc:sldMk cId="4083607179" sldId="257"/>
            <ac:graphicFrameMk id="16" creationId="{9AD5321D-EB0C-F068-5B43-218236A853FE}"/>
          </ac:graphicFrameMkLst>
        </pc:graphicFrameChg>
        <pc:graphicFrameChg chg="add del">
          <ac:chgData name="6206" userId="2b9fa461-0c3f-41c8-b631-077340612961" providerId="ADAL" clId="{3310C544-019D-45D4-8E38-30B9282FBF5A}" dt="2022-12-26T03:57:51.848" v="1486" actId="26606"/>
          <ac:graphicFrameMkLst>
            <pc:docMk/>
            <pc:sldMk cId="4083607179" sldId="257"/>
            <ac:graphicFrameMk id="17" creationId="{52DF00D9-58FF-0474-172E-460E8E38DBC8}"/>
          </ac:graphicFrameMkLst>
        </pc:graphicFrameChg>
        <pc:graphicFrameChg chg="add del">
          <ac:chgData name="6206" userId="2b9fa461-0c3f-41c8-b631-077340612961" providerId="ADAL" clId="{3310C544-019D-45D4-8E38-30B9282FBF5A}" dt="2022-12-26T03:45:28.371" v="615" actId="26606"/>
          <ac:graphicFrameMkLst>
            <pc:docMk/>
            <pc:sldMk cId="4083607179" sldId="257"/>
            <ac:graphicFrameMk id="18" creationId="{CD096DE5-F0EB-F6AC-DA1A-DA57DA05F670}"/>
          </ac:graphicFrameMkLst>
        </pc:graphicFrameChg>
        <pc:picChg chg="add del">
          <ac:chgData name="6206" userId="2b9fa461-0c3f-41c8-b631-077340612961" providerId="ADAL" clId="{3310C544-019D-45D4-8E38-30B9282FBF5A}" dt="2022-12-26T03:42:48.704" v="611" actId="26606"/>
          <ac:picMkLst>
            <pc:docMk/>
            <pc:sldMk cId="4083607179" sldId="257"/>
            <ac:picMk id="10" creationId="{96C7640C-2F93-1384-EFDF-CBFF4E7DBEA1}"/>
          </ac:picMkLst>
        </pc:picChg>
        <pc:cxnChg chg="add del">
          <ac:chgData name="6206" userId="2b9fa461-0c3f-41c8-b631-077340612961" providerId="ADAL" clId="{3310C544-019D-45D4-8E38-30B9282FBF5A}" dt="2022-12-26T03:58:11.580" v="1492" actId="26606"/>
          <ac:cxnSpMkLst>
            <pc:docMk/>
            <pc:sldMk cId="4083607179" sldId="257"/>
            <ac:cxnSpMk id="13" creationId="{2D72A2C9-F3CA-4216-8BAD-FA4C970C3C4E}"/>
          </ac:cxnSpMkLst>
        </pc:cxnChg>
        <pc:cxnChg chg="add del">
          <ac:chgData name="6206" userId="2b9fa461-0c3f-41c8-b631-077340612961" providerId="ADAL" clId="{3310C544-019D-45D4-8E38-30B9282FBF5A}" dt="2022-12-26T03:58:10.526" v="1490" actId="26606"/>
          <ac:cxnSpMkLst>
            <pc:docMk/>
            <pc:sldMk cId="4083607179" sldId="257"/>
            <ac:cxnSpMk id="22" creationId="{2D72A2C9-F3CA-4216-8BAD-FA4C970C3C4E}"/>
          </ac:cxnSpMkLst>
        </pc:cxnChg>
      </pc:sldChg>
      <pc:sldChg chg="addSp delSp modSp new mod setBg">
        <pc:chgData name="6206" userId="2b9fa461-0c3f-41c8-b631-077340612961" providerId="ADAL" clId="{3310C544-019D-45D4-8E38-30B9282FBF5A}" dt="2022-12-26T03:58:18.514" v="1497" actId="14826"/>
        <pc:sldMkLst>
          <pc:docMk/>
          <pc:sldMk cId="1815178021" sldId="258"/>
        </pc:sldMkLst>
        <pc:spChg chg="del">
          <ac:chgData name="6206" userId="2b9fa461-0c3f-41c8-b631-077340612961" providerId="ADAL" clId="{3310C544-019D-45D4-8E38-30B9282FBF5A}" dt="2022-12-26T03:17:46.632" v="337" actId="478"/>
          <ac:spMkLst>
            <pc:docMk/>
            <pc:sldMk cId="1815178021" sldId="258"/>
            <ac:spMk id="2" creationId="{5C48A446-384B-7AA7-CD6A-CC46B84CE537}"/>
          </ac:spMkLst>
        </pc:spChg>
        <pc:spChg chg="del">
          <ac:chgData name="6206" userId="2b9fa461-0c3f-41c8-b631-077340612961" providerId="ADAL" clId="{3310C544-019D-45D4-8E38-30B9282FBF5A}" dt="2022-12-26T03:17:43.359" v="336" actId="478"/>
          <ac:spMkLst>
            <pc:docMk/>
            <pc:sldMk cId="1815178021" sldId="258"/>
            <ac:spMk id="3" creationId="{38BC190D-21F0-CD07-F9E3-3A07E005434A}"/>
          </ac:spMkLst>
        </pc:spChg>
        <pc:spChg chg="add mod">
          <ac:chgData name="6206" userId="2b9fa461-0c3f-41c8-b631-077340612961" providerId="ADAL" clId="{3310C544-019D-45D4-8E38-30B9282FBF5A}" dt="2022-12-26T03:55:06.159" v="1469" actId="26606"/>
          <ac:spMkLst>
            <pc:docMk/>
            <pc:sldMk cId="1815178021" sldId="258"/>
            <ac:spMk id="4" creationId="{A4DE3FB7-48A8-F568-3A09-3680E4FB47AA}"/>
          </ac:spMkLst>
        </pc:spChg>
        <pc:spChg chg="add mod">
          <ac:chgData name="6206" userId="2b9fa461-0c3f-41c8-b631-077340612961" providerId="ADAL" clId="{3310C544-019D-45D4-8E38-30B9282FBF5A}" dt="2022-12-26T03:55:06.159" v="1469" actId="26606"/>
          <ac:spMkLst>
            <pc:docMk/>
            <pc:sldMk cId="1815178021" sldId="258"/>
            <ac:spMk id="5" creationId="{5B90E68A-C45B-CC08-DAEA-4A786D008ABF}"/>
          </ac:spMkLst>
        </pc:spChg>
        <pc:spChg chg="add">
          <ac:chgData name="6206" userId="2b9fa461-0c3f-41c8-b631-077340612961" providerId="ADAL" clId="{3310C544-019D-45D4-8E38-30B9282FBF5A}" dt="2022-12-26T03:55:06.159" v="1469" actId="26606"/>
          <ac:spMkLst>
            <pc:docMk/>
            <pc:sldMk cId="1815178021" sldId="258"/>
            <ac:spMk id="11" creationId="{B4147794-66B7-4CDE-BC75-BBDC48B2FCEB}"/>
          </ac:spMkLst>
        </pc:spChg>
        <pc:spChg chg="add">
          <ac:chgData name="6206" userId="2b9fa461-0c3f-41c8-b631-077340612961" providerId="ADAL" clId="{3310C544-019D-45D4-8E38-30B9282FBF5A}" dt="2022-12-26T03:55:06.159" v="1469" actId="26606"/>
          <ac:spMkLst>
            <pc:docMk/>
            <pc:sldMk cId="1815178021" sldId="258"/>
            <ac:spMk id="13" creationId="{41202E79-1236-4DF8-9921-F47A0B079C13}"/>
          </ac:spMkLst>
        </pc:spChg>
        <pc:picChg chg="add mod">
          <ac:chgData name="6206" userId="2b9fa461-0c3f-41c8-b631-077340612961" providerId="ADAL" clId="{3310C544-019D-45D4-8E38-30B9282FBF5A}" dt="2022-12-26T03:58:18.514" v="1497" actId="14826"/>
          <ac:picMkLst>
            <pc:docMk/>
            <pc:sldMk cId="1815178021" sldId="258"/>
            <ac:picMk id="7" creationId="{FBAA2E3E-F08F-9186-BE31-6829DA322E82}"/>
          </ac:picMkLst>
        </pc:picChg>
      </pc:sldChg>
      <pc:sldChg chg="addSp delSp modSp new mod setBg addAnim setClrOvrMap">
        <pc:chgData name="6206" userId="2b9fa461-0c3f-41c8-b631-077340612961" providerId="ADAL" clId="{3310C544-019D-45D4-8E38-30B9282FBF5A}" dt="2022-12-26T04:24:01" v="1844" actId="2711"/>
        <pc:sldMkLst>
          <pc:docMk/>
          <pc:sldMk cId="3599696764" sldId="259"/>
        </pc:sldMkLst>
        <pc:spChg chg="del">
          <ac:chgData name="6206" userId="2b9fa461-0c3f-41c8-b631-077340612961" providerId="ADAL" clId="{3310C544-019D-45D4-8E38-30B9282FBF5A}" dt="2022-12-26T03:23:38.723" v="346" actId="478"/>
          <ac:spMkLst>
            <pc:docMk/>
            <pc:sldMk cId="3599696764" sldId="259"/>
            <ac:spMk id="2" creationId="{D4D986D8-C6E4-CD4A-E19B-28643FD5B820}"/>
          </ac:spMkLst>
        </pc:spChg>
        <pc:spChg chg="del">
          <ac:chgData name="6206" userId="2b9fa461-0c3f-41c8-b631-077340612961" providerId="ADAL" clId="{3310C544-019D-45D4-8E38-30B9282FBF5A}" dt="2022-12-26T03:23:39.770" v="347" actId="478"/>
          <ac:spMkLst>
            <pc:docMk/>
            <pc:sldMk cId="3599696764" sldId="259"/>
            <ac:spMk id="3" creationId="{BB826CD1-F0C1-B54D-61A1-4D3C2AA5387A}"/>
          </ac:spMkLst>
        </pc:spChg>
        <pc:spChg chg="add mod">
          <ac:chgData name="6206" userId="2b9fa461-0c3f-41c8-b631-077340612961" providerId="ADAL" clId="{3310C544-019D-45D4-8E38-30B9282FBF5A}" dt="2022-12-26T04:24:01" v="1844" actId="2711"/>
          <ac:spMkLst>
            <pc:docMk/>
            <pc:sldMk cId="3599696764" sldId="259"/>
            <ac:spMk id="4" creationId="{A567C66A-7CEC-4A94-E91C-E678602A6E6D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55" creationId="{F6E384F5-137A-40B1-97F0-694CC6ECD59C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57" creationId="{EBA87361-6D30-46E4-834B-719CF59055EA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59" creationId="{9DBC4630-03DA-474F-BBCB-BA3AE6B317A4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61" creationId="{D89DB1C0-FEEC-4CB6-88B2-F9C5562E09D1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63" creationId="{78418A25-6EAC-4140-BFE6-284E1925B5EE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65" creationId="{08163D1C-ED91-4D5F-A33B-CF1256B270D4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67" creationId="{31103AB2-C090-458F-B752-294F23AFA8AD}"/>
          </ac:spMkLst>
        </pc:spChg>
        <pc:spChg chg="add del">
          <ac:chgData name="6206" userId="2b9fa461-0c3f-41c8-b631-077340612961" providerId="ADAL" clId="{3310C544-019D-45D4-8E38-30B9282FBF5A}" dt="2022-12-26T03:46:20.397" v="617" actId="26606"/>
          <ac:spMkLst>
            <pc:docMk/>
            <pc:sldMk cId="3599696764" sldId="259"/>
            <ac:spMk id="2069" creationId="{83D471F3-782A-4BA1-9CAB-FF5CDF0A75E0}"/>
          </ac:spMkLst>
        </pc:spChg>
        <pc:spChg chg="add del">
          <ac:chgData name="6206" userId="2b9fa461-0c3f-41c8-b631-077340612961" providerId="ADAL" clId="{3310C544-019D-45D4-8E38-30B9282FBF5A}" dt="2022-12-26T03:46:24.592" v="619" actId="26606"/>
          <ac:spMkLst>
            <pc:docMk/>
            <pc:sldMk cId="3599696764" sldId="259"/>
            <ac:spMk id="2071" creationId="{33E72FA3-BD00-444A-AD9B-E6C3D069CDE3}"/>
          </ac:spMkLst>
        </pc:spChg>
        <pc:spChg chg="add del">
          <ac:chgData name="6206" userId="2b9fa461-0c3f-41c8-b631-077340612961" providerId="ADAL" clId="{3310C544-019D-45D4-8E38-30B9282FBF5A}" dt="2022-12-26T03:46:26.248" v="621" actId="26606"/>
          <ac:spMkLst>
            <pc:docMk/>
            <pc:sldMk cId="3599696764" sldId="259"/>
            <ac:spMk id="2073" creationId="{0855A890-B60B-4670-9DC2-69DC05015AB3}"/>
          </ac:spMkLst>
        </pc:spChg>
        <pc:spChg chg="add del">
          <ac:chgData name="6206" userId="2b9fa461-0c3f-41c8-b631-077340612961" providerId="ADAL" clId="{3310C544-019D-45D4-8E38-30B9282FBF5A}" dt="2022-12-26T03:46:26.248" v="621" actId="26606"/>
          <ac:spMkLst>
            <pc:docMk/>
            <pc:sldMk cId="3599696764" sldId="259"/>
            <ac:spMk id="2074" creationId="{90F533E9-6690-41A8-A372-4C6C622D028D}"/>
          </ac:spMkLst>
        </pc:spChg>
        <pc:spChg chg="add del">
          <ac:chgData name="6206" userId="2b9fa461-0c3f-41c8-b631-077340612961" providerId="ADAL" clId="{3310C544-019D-45D4-8E38-30B9282FBF5A}" dt="2022-12-26T03:46:26.248" v="621" actId="26606"/>
          <ac:spMkLst>
            <pc:docMk/>
            <pc:sldMk cId="3599696764" sldId="259"/>
            <ac:spMk id="2075" creationId="{99413ED5-9ED4-4772-BCE4-2BCAE6B12E35}"/>
          </ac:spMkLst>
        </pc:spChg>
        <pc:spChg chg="add del">
          <ac:chgData name="6206" userId="2b9fa461-0c3f-41c8-b631-077340612961" providerId="ADAL" clId="{3310C544-019D-45D4-8E38-30B9282FBF5A}" dt="2022-12-26T03:46:26.248" v="621" actId="26606"/>
          <ac:spMkLst>
            <pc:docMk/>
            <pc:sldMk cId="3599696764" sldId="259"/>
            <ac:spMk id="2076" creationId="{04357C93-F0CB-4A1C-8F77-4E9063789819}"/>
          </ac:spMkLst>
        </pc:spChg>
        <pc:spChg chg="add del">
          <ac:chgData name="6206" userId="2b9fa461-0c3f-41c8-b631-077340612961" providerId="ADAL" clId="{3310C544-019D-45D4-8E38-30B9282FBF5A}" dt="2022-12-26T03:46:27.357" v="623" actId="26606"/>
          <ac:spMkLst>
            <pc:docMk/>
            <pc:sldMk cId="3599696764" sldId="259"/>
            <ac:spMk id="2080" creationId="{7316481C-0A49-4796-812B-0D64F063B720}"/>
          </ac:spMkLst>
        </pc:spChg>
        <pc:spChg chg="add del">
          <ac:chgData name="6206" userId="2b9fa461-0c3f-41c8-b631-077340612961" providerId="ADAL" clId="{3310C544-019D-45D4-8E38-30B9282FBF5A}" dt="2022-12-26T03:46:27.357" v="623" actId="26606"/>
          <ac:spMkLst>
            <pc:docMk/>
            <pc:sldMk cId="3599696764" sldId="259"/>
            <ac:spMk id="2081" creationId="{D9F5512A-48E1-4C07-B75E-3CCC517B6804}"/>
          </ac:spMkLst>
        </pc:spChg>
        <pc:spChg chg="add del">
          <ac:chgData name="6206" userId="2b9fa461-0c3f-41c8-b631-077340612961" providerId="ADAL" clId="{3310C544-019D-45D4-8E38-30B9282FBF5A}" dt="2022-12-26T03:46:27.357" v="623" actId="26606"/>
          <ac:spMkLst>
            <pc:docMk/>
            <pc:sldMk cId="3599696764" sldId="259"/>
            <ac:spMk id="2082" creationId="{A5271697-90F1-4A23-8EF2-0179F2EAFACB}"/>
          </ac:spMkLst>
        </pc:spChg>
        <pc:spChg chg="add del">
          <ac:chgData name="6206" userId="2b9fa461-0c3f-41c8-b631-077340612961" providerId="ADAL" clId="{3310C544-019D-45D4-8E38-30B9282FBF5A}" dt="2022-12-26T03:46:31.680" v="625" actId="26606"/>
          <ac:spMkLst>
            <pc:docMk/>
            <pc:sldMk cId="3599696764" sldId="259"/>
            <ac:spMk id="2095" creationId="{3E443FD7-A66B-4AA0-872D-B088B9BC5F17}"/>
          </ac:spMkLst>
        </pc:spChg>
        <pc:spChg chg="add del">
          <ac:chgData name="6206" userId="2b9fa461-0c3f-41c8-b631-077340612961" providerId="ADAL" clId="{3310C544-019D-45D4-8E38-30B9282FBF5A}" dt="2022-12-26T03:46:31.680" v="625" actId="26606"/>
          <ac:spMkLst>
            <pc:docMk/>
            <pc:sldMk cId="3599696764" sldId="259"/>
            <ac:spMk id="2096" creationId="{BE30144A-B3BD-4050-989E-5D9EFD34623D}"/>
          </ac:spMkLst>
        </pc:spChg>
        <pc:spChg chg="add del">
          <ac:chgData name="6206" userId="2b9fa461-0c3f-41c8-b631-077340612961" providerId="ADAL" clId="{3310C544-019D-45D4-8E38-30B9282FBF5A}" dt="2022-12-26T03:46:31.680" v="625" actId="26606"/>
          <ac:spMkLst>
            <pc:docMk/>
            <pc:sldMk cId="3599696764" sldId="259"/>
            <ac:spMk id="2097" creationId="{AC55D3DE-9AAF-4197-B83D-1EDBF71620E4}"/>
          </ac:spMkLst>
        </pc:spChg>
        <pc:spChg chg="add del">
          <ac:chgData name="6206" userId="2b9fa461-0c3f-41c8-b631-077340612961" providerId="ADAL" clId="{3310C544-019D-45D4-8E38-30B9282FBF5A}" dt="2022-12-26T03:46:31.680" v="625" actId="26606"/>
          <ac:spMkLst>
            <pc:docMk/>
            <pc:sldMk cId="3599696764" sldId="259"/>
            <ac:spMk id="2098" creationId="{22941171-DCD4-4674-9C99-F3335FC4FA2E}"/>
          </ac:spMkLst>
        </pc:spChg>
        <pc:spChg chg="add del">
          <ac:chgData name="6206" userId="2b9fa461-0c3f-41c8-b631-077340612961" providerId="ADAL" clId="{3310C544-019D-45D4-8E38-30B9282FBF5A}" dt="2022-12-26T03:46:31.680" v="625" actId="26606"/>
          <ac:spMkLst>
            <pc:docMk/>
            <pc:sldMk cId="3599696764" sldId="259"/>
            <ac:spMk id="2099" creationId="{3C6CEA21-C9BF-4A6E-A260-51CDC6F66828}"/>
          </ac:spMkLst>
        </pc:spChg>
        <pc:spChg chg="add del">
          <ac:chgData name="6206" userId="2b9fa461-0c3f-41c8-b631-077340612961" providerId="ADAL" clId="{3310C544-019D-45D4-8E38-30B9282FBF5A}" dt="2022-12-26T03:46:36.109" v="627" actId="26606"/>
          <ac:spMkLst>
            <pc:docMk/>
            <pc:sldMk cId="3599696764" sldId="259"/>
            <ac:spMk id="2101" creationId="{18ED5DE8-CA8B-4332-9D76-60AD9B81830E}"/>
          </ac:spMkLst>
        </pc:spChg>
        <pc:spChg chg="add del">
          <ac:chgData name="6206" userId="2b9fa461-0c3f-41c8-b631-077340612961" providerId="ADAL" clId="{3310C544-019D-45D4-8E38-30B9282FBF5A}" dt="2022-12-26T03:46:36.109" v="627" actId="26606"/>
          <ac:spMkLst>
            <pc:docMk/>
            <pc:sldMk cId="3599696764" sldId="259"/>
            <ac:spMk id="2104" creationId="{04357C93-F0CB-4A1C-8F77-4E9063789819}"/>
          </ac:spMkLst>
        </pc:spChg>
        <pc:spChg chg="add del">
          <ac:chgData name="6206" userId="2b9fa461-0c3f-41c8-b631-077340612961" providerId="ADAL" clId="{3310C544-019D-45D4-8E38-30B9282FBF5A}" dt="2022-12-26T03:46:37.270" v="629" actId="26606"/>
          <ac:spMkLst>
            <pc:docMk/>
            <pc:sldMk cId="3599696764" sldId="259"/>
            <ac:spMk id="2106" creationId="{73BCD0CA-DDC4-40C5-A9B3-58E00857E61B}"/>
          </ac:spMkLst>
        </pc:spChg>
        <pc:spChg chg="add del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19" creationId="{6D0B81D1-37A1-44AB-90E2-D0C52C44FCBC}"/>
          </ac:spMkLst>
        </pc:spChg>
        <pc:spChg chg="add del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23" creationId="{AF5D974C-EF5A-4FC5-8FBD-0936478EA0AD}"/>
          </ac:spMkLst>
        </pc:spChg>
        <pc:spChg chg="add del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24" creationId="{EF0E467B-7521-4A52-A7FC-26D4DD9B6DA0}"/>
          </ac:spMkLst>
        </pc:spChg>
        <pc:spChg chg="add del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25" creationId="{CA61C0F0-15F8-4A6D-8F24-1B85B5162021}"/>
          </ac:spMkLst>
        </pc:spChg>
        <pc:spChg chg="add del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26" creationId="{C1D5A408-C37F-4D92-85EB-FC06F09FB4F6}"/>
          </ac:spMkLst>
        </pc:spChg>
        <pc:spChg chg="add del">
          <ac:chgData name="6206" userId="2b9fa461-0c3f-41c8-b631-077340612961" providerId="ADAL" clId="{3310C544-019D-45D4-8E38-30B9282FBF5A}" dt="2022-12-26T03:53:08.474" v="1457" actId="26606"/>
          <ac:spMkLst>
            <pc:docMk/>
            <pc:sldMk cId="3599696764" sldId="259"/>
            <ac:spMk id="2131" creationId="{F6E384F5-137A-40B1-97F0-694CC6ECD59C}"/>
          </ac:spMkLst>
        </pc:spChg>
        <pc:spChg chg="add del">
          <ac:chgData name="6206" userId="2b9fa461-0c3f-41c8-b631-077340612961" providerId="ADAL" clId="{3310C544-019D-45D4-8E38-30B9282FBF5A}" dt="2022-12-26T03:53:08.474" v="1457" actId="26606"/>
          <ac:spMkLst>
            <pc:docMk/>
            <pc:sldMk cId="3599696764" sldId="259"/>
            <ac:spMk id="2133" creationId="{9DBC4630-03DA-474F-BBCB-BA3AE6B317A4}"/>
          </ac:spMkLst>
        </pc:spChg>
        <pc:spChg chg="add del">
          <ac:chgData name="6206" userId="2b9fa461-0c3f-41c8-b631-077340612961" providerId="ADAL" clId="{3310C544-019D-45D4-8E38-30B9282FBF5A}" dt="2022-12-26T03:53:08.474" v="1457" actId="26606"/>
          <ac:spMkLst>
            <pc:docMk/>
            <pc:sldMk cId="3599696764" sldId="259"/>
            <ac:spMk id="2135" creationId="{78418A25-6EAC-4140-BFE6-284E1925B5EE}"/>
          </ac:spMkLst>
        </pc:spChg>
        <pc:spChg chg="add del">
          <ac:chgData name="6206" userId="2b9fa461-0c3f-41c8-b631-077340612961" providerId="ADAL" clId="{3310C544-019D-45D4-8E38-30B9282FBF5A}" dt="2022-12-26T03:53:08.474" v="1457" actId="26606"/>
          <ac:spMkLst>
            <pc:docMk/>
            <pc:sldMk cId="3599696764" sldId="259"/>
            <ac:spMk id="2137" creationId="{31103AB2-C090-458F-B752-294F23AFA8AD}"/>
          </ac:spMkLst>
        </pc:spChg>
        <pc:spChg chg="add del">
          <ac:chgData name="6206" userId="2b9fa461-0c3f-41c8-b631-077340612961" providerId="ADAL" clId="{3310C544-019D-45D4-8E38-30B9282FBF5A}" dt="2022-12-26T03:53:13.751" v="1459" actId="26606"/>
          <ac:spMkLst>
            <pc:docMk/>
            <pc:sldMk cId="3599696764" sldId="259"/>
            <ac:spMk id="2139" creationId="{1ED8053C-AF28-403A-90F2-67A100EDECE4}"/>
          </ac:spMkLst>
        </pc:spChg>
        <pc:spChg chg="add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41" creationId="{D5C3FE89-A0B6-4C0E-A1F2-7CA2025B3A6B}"/>
          </ac:spMkLst>
        </pc:spChg>
        <pc:spChg chg="add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42" creationId="{8A6D7C84-6176-4F2A-985C-7F1B8C39D759}"/>
          </ac:spMkLst>
        </pc:spChg>
        <pc:spChg chg="add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43" creationId="{C8E319B0-C403-46B6-8DDF-C46B5EB134C7}"/>
          </ac:spMkLst>
        </pc:spChg>
        <pc:spChg chg="add">
          <ac:chgData name="6206" userId="2b9fa461-0c3f-41c8-b631-077340612961" providerId="ADAL" clId="{3310C544-019D-45D4-8E38-30B9282FBF5A}" dt="2022-12-26T03:53:13.759" v="1460" actId="26606"/>
          <ac:spMkLst>
            <pc:docMk/>
            <pc:sldMk cId="3599696764" sldId="259"/>
            <ac:spMk id="2144" creationId="{E1E27C89-94CF-4F2D-8750-9361FD1D9028}"/>
          </ac:spMkLst>
        </pc:spChg>
        <pc:grpChg chg="add del">
          <ac:chgData name="6206" userId="2b9fa461-0c3f-41c8-b631-077340612961" providerId="ADAL" clId="{3310C544-019D-45D4-8E38-30B9282FBF5A}" dt="2022-12-26T03:46:27.357" v="623" actId="26606"/>
          <ac:grpSpMkLst>
            <pc:docMk/>
            <pc:sldMk cId="3599696764" sldId="259"/>
            <ac:grpSpMk id="2083" creationId="{4CB581D0-0B25-4552-8130-B8C8B8D8EA5C}"/>
          </ac:grpSpMkLst>
        </pc:grpChg>
        <pc:grpChg chg="add del">
          <ac:chgData name="6206" userId="2b9fa461-0c3f-41c8-b631-077340612961" providerId="ADAL" clId="{3310C544-019D-45D4-8E38-30B9282FBF5A}" dt="2022-12-26T03:46:36.109" v="627" actId="26606"/>
          <ac:grpSpMkLst>
            <pc:docMk/>
            <pc:sldMk cId="3599696764" sldId="259"/>
            <ac:grpSpMk id="2102" creationId="{22983B4D-AA9E-4FCA-A321-B87362793229}"/>
          </ac:grpSpMkLst>
        </pc:grpChg>
        <pc:grpChg chg="add del">
          <ac:chgData name="6206" userId="2b9fa461-0c3f-41c8-b631-077340612961" providerId="ADAL" clId="{3310C544-019D-45D4-8E38-30B9282FBF5A}" dt="2022-12-26T03:46:37.270" v="629" actId="26606"/>
          <ac:grpSpMkLst>
            <pc:docMk/>
            <pc:sldMk cId="3599696764" sldId="259"/>
            <ac:grpSpMk id="2107" creationId="{C77639EA-C9D1-44CA-BBC0-30625E7CDBB0}"/>
          </ac:grpSpMkLst>
        </pc:grpChg>
        <pc:grpChg chg="add del">
          <ac:chgData name="6206" userId="2b9fa461-0c3f-41c8-b631-077340612961" providerId="ADAL" clId="{3310C544-019D-45D4-8E38-30B9282FBF5A}" dt="2022-12-26T03:46:37.270" v="629" actId="26606"/>
          <ac:grpSpMkLst>
            <pc:docMk/>
            <pc:sldMk cId="3599696764" sldId="259"/>
            <ac:grpSpMk id="2109" creationId="{34EF1CC3-0F88-49B3-AA5F-8843EA588E85}"/>
          </ac:grpSpMkLst>
        </pc:grpChg>
        <pc:grpChg chg="add del">
          <ac:chgData name="6206" userId="2b9fa461-0c3f-41c8-b631-077340612961" providerId="ADAL" clId="{3310C544-019D-45D4-8E38-30B9282FBF5A}" dt="2022-12-26T03:46:37.270" v="629" actId="26606"/>
          <ac:grpSpMkLst>
            <pc:docMk/>
            <pc:sldMk cId="3599696764" sldId="259"/>
            <ac:grpSpMk id="2111" creationId="{3326D25C-6580-48AE-86A7-C0DE13DC61E2}"/>
          </ac:grpSpMkLst>
        </pc:grpChg>
        <pc:grpChg chg="add del">
          <ac:chgData name="6206" userId="2b9fa461-0c3f-41c8-b631-077340612961" providerId="ADAL" clId="{3310C544-019D-45D4-8E38-30B9282FBF5A}" dt="2022-12-26T03:46:37.270" v="629" actId="26606"/>
          <ac:grpSpMkLst>
            <pc:docMk/>
            <pc:sldMk cId="3599696764" sldId="259"/>
            <ac:grpSpMk id="2113" creationId="{5DA3B98D-E311-471C-931C-B8957FA8AEAF}"/>
          </ac:grpSpMkLst>
        </pc:grpChg>
        <pc:grpChg chg="add del">
          <ac:chgData name="6206" userId="2b9fa461-0c3f-41c8-b631-077340612961" providerId="ADAL" clId="{3310C544-019D-45D4-8E38-30B9282FBF5A}" dt="2022-12-26T03:46:37.270" v="629" actId="26606"/>
          <ac:grpSpMkLst>
            <pc:docMk/>
            <pc:sldMk cId="3599696764" sldId="259"/>
            <ac:grpSpMk id="2115" creationId="{FD0D2B97-EBAC-4C39-9D60-5AB712A7FF4C}"/>
          </ac:grpSpMkLst>
        </pc:grpChg>
        <pc:grpChg chg="add del">
          <ac:chgData name="6206" userId="2b9fa461-0c3f-41c8-b631-077340612961" providerId="ADAL" clId="{3310C544-019D-45D4-8E38-30B9282FBF5A}" dt="2022-12-26T03:53:13.759" v="1460" actId="26606"/>
          <ac:grpSpMkLst>
            <pc:docMk/>
            <pc:sldMk cId="3599696764" sldId="259"/>
            <ac:grpSpMk id="2120" creationId="{C77639EA-C9D1-44CA-BBC0-30625E7CDBB0}"/>
          </ac:grpSpMkLst>
        </pc:grpChg>
        <pc:picChg chg="add mod ord">
          <ac:chgData name="6206" userId="2b9fa461-0c3f-41c8-b631-077340612961" providerId="ADAL" clId="{3310C544-019D-45D4-8E38-30B9282FBF5A}" dt="2022-12-26T03:53:13.759" v="1460" actId="26606"/>
          <ac:picMkLst>
            <pc:docMk/>
            <pc:sldMk cId="3599696764" sldId="259"/>
            <ac:picMk id="5" creationId="{CE597AE8-53DF-058A-FFA4-60EAAD92AE39}"/>
          </ac:picMkLst>
        </pc:picChg>
        <pc:picChg chg="add mod ord">
          <ac:chgData name="6206" userId="2b9fa461-0c3f-41c8-b631-077340612961" providerId="ADAL" clId="{3310C544-019D-45D4-8E38-30B9282FBF5A}" dt="2022-12-26T03:53:13.759" v="1460" actId="26606"/>
          <ac:picMkLst>
            <pc:docMk/>
            <pc:sldMk cId="3599696764" sldId="259"/>
            <ac:picMk id="6" creationId="{24B687F2-7994-E22B-500E-7DA7E029D54E}"/>
          </ac:picMkLst>
        </pc:picChg>
        <pc:picChg chg="add mod ord">
          <ac:chgData name="6206" userId="2b9fa461-0c3f-41c8-b631-077340612961" providerId="ADAL" clId="{3310C544-019D-45D4-8E38-30B9282FBF5A}" dt="2022-12-26T03:53:13.759" v="1460" actId="26606"/>
          <ac:picMkLst>
            <pc:docMk/>
            <pc:sldMk cId="3599696764" sldId="259"/>
            <ac:picMk id="7" creationId="{C1D79A64-397E-7588-89ED-D91CCF704178}"/>
          </ac:picMkLst>
        </pc:picChg>
        <pc:picChg chg="del">
          <ac:chgData name="6206" userId="2b9fa461-0c3f-41c8-b631-077340612961" providerId="ADAL" clId="{3310C544-019D-45D4-8E38-30B9282FBF5A}" dt="2022-12-26T03:32:30.886" v="516"/>
          <ac:picMkLst>
            <pc:docMk/>
            <pc:sldMk cId="3599696764" sldId="259"/>
            <ac:picMk id="8" creationId="{62335C10-6F48-FC64-B493-75CBE78B56BA}"/>
          </ac:picMkLst>
        </pc:picChg>
        <pc:picChg chg="del">
          <ac:chgData name="6206" userId="2b9fa461-0c3f-41c8-b631-077340612961" providerId="ADAL" clId="{3310C544-019D-45D4-8E38-30B9282FBF5A}" dt="2022-12-26T03:32:44.537" v="520"/>
          <ac:picMkLst>
            <pc:docMk/>
            <pc:sldMk cId="3599696764" sldId="259"/>
            <ac:picMk id="9" creationId="{77AB9176-78E6-C4E8-0D1E-2EC0AEF1C940}"/>
          </ac:picMkLst>
        </pc:picChg>
        <pc:picChg chg="add mod ord">
          <ac:chgData name="6206" userId="2b9fa461-0c3f-41c8-b631-077340612961" providerId="ADAL" clId="{3310C544-019D-45D4-8E38-30B9282FBF5A}" dt="2022-12-26T03:54:08.346" v="1468" actId="14100"/>
          <ac:picMkLst>
            <pc:docMk/>
            <pc:sldMk cId="3599696764" sldId="259"/>
            <ac:picMk id="2050" creationId="{22E7E327-92E9-E892-A1EB-1477EE57242B}"/>
          </ac:picMkLst>
        </pc:picChg>
        <pc:picChg chg="add del mod">
          <ac:chgData name="6206" userId="2b9fa461-0c3f-41c8-b631-077340612961" providerId="ADAL" clId="{3310C544-019D-45D4-8E38-30B9282FBF5A}" dt="2022-12-26T03:28:32.243" v="463" actId="478"/>
          <ac:picMkLst>
            <pc:docMk/>
            <pc:sldMk cId="3599696764" sldId="259"/>
            <ac:picMk id="2052" creationId="{D2AC8624-637B-4976-9B8D-6FB58E16D88D}"/>
          </ac:picMkLst>
        </pc:picChg>
      </pc:sldChg>
      <pc:sldChg chg="delSp new del mod">
        <pc:chgData name="6206" userId="2b9fa461-0c3f-41c8-b631-077340612961" providerId="ADAL" clId="{3310C544-019D-45D4-8E38-30B9282FBF5A}" dt="2022-12-26T04:21:50.375" v="1840" actId="47"/>
        <pc:sldMkLst>
          <pc:docMk/>
          <pc:sldMk cId="1026844766" sldId="260"/>
        </pc:sldMkLst>
        <pc:spChg chg="del">
          <ac:chgData name="6206" userId="2b9fa461-0c3f-41c8-b631-077340612961" providerId="ADAL" clId="{3310C544-019D-45D4-8E38-30B9282FBF5A}" dt="2022-12-26T03:32:36.315" v="518" actId="478"/>
          <ac:spMkLst>
            <pc:docMk/>
            <pc:sldMk cId="1026844766" sldId="260"/>
            <ac:spMk id="2" creationId="{677273D8-C57E-FBCB-6B2C-F2BA90B15A2C}"/>
          </ac:spMkLst>
        </pc:spChg>
        <pc:spChg chg="del">
          <ac:chgData name="6206" userId="2b9fa461-0c3f-41c8-b631-077340612961" providerId="ADAL" clId="{3310C544-019D-45D4-8E38-30B9282FBF5A}" dt="2022-12-26T03:32:37.949" v="519" actId="478"/>
          <ac:spMkLst>
            <pc:docMk/>
            <pc:sldMk cId="1026844766" sldId="260"/>
            <ac:spMk id="3" creationId="{49C032FF-B2DB-1310-D246-9D8B77B1DBF7}"/>
          </ac:spMkLst>
        </pc:spChg>
      </pc:sldChg>
      <pc:sldChg chg="addSp delSp modSp new mod setBg addAnim delAnim setClrOvrMap">
        <pc:chgData name="6206" userId="2b9fa461-0c3f-41c8-b631-077340612961" providerId="ADAL" clId="{3310C544-019D-45D4-8E38-30B9282FBF5A}" dt="2022-12-26T03:48:40.903" v="852" actId="20577"/>
        <pc:sldMkLst>
          <pc:docMk/>
          <pc:sldMk cId="3054411020" sldId="261"/>
        </pc:sldMkLst>
        <pc:spChg chg="del">
          <ac:chgData name="6206" userId="2b9fa461-0c3f-41c8-b631-077340612961" providerId="ADAL" clId="{3310C544-019D-45D4-8E38-30B9282FBF5A}" dt="2022-12-26T03:33:04.901" v="528" actId="478"/>
          <ac:spMkLst>
            <pc:docMk/>
            <pc:sldMk cId="3054411020" sldId="261"/>
            <ac:spMk id="2" creationId="{26EACF84-BC98-B0CA-2A6E-4837C6EB0729}"/>
          </ac:spMkLst>
        </pc:spChg>
        <pc:spChg chg="del">
          <ac:chgData name="6206" userId="2b9fa461-0c3f-41c8-b631-077340612961" providerId="ADAL" clId="{3310C544-019D-45D4-8E38-30B9282FBF5A}" dt="2022-12-26T03:33:05.829" v="529" actId="478"/>
          <ac:spMkLst>
            <pc:docMk/>
            <pc:sldMk cId="3054411020" sldId="261"/>
            <ac:spMk id="3" creationId="{D7BB2B9B-9CB0-5448-9E63-F86D83AF7375}"/>
          </ac:spMkLst>
        </pc:spChg>
        <pc:spChg chg="add del mod">
          <ac:chgData name="6206" userId="2b9fa461-0c3f-41c8-b631-077340612961" providerId="ADAL" clId="{3310C544-019D-45D4-8E38-30B9282FBF5A}" dt="2022-12-26T03:38:24.391" v="593" actId="478"/>
          <ac:spMkLst>
            <pc:docMk/>
            <pc:sldMk cId="3054411020" sldId="261"/>
            <ac:spMk id="4" creationId="{AF21A65F-D0E0-B330-BF81-17C4B564606E}"/>
          </ac:spMkLst>
        </pc:spChg>
        <pc:spChg chg="add del mod">
          <ac:chgData name="6206" userId="2b9fa461-0c3f-41c8-b631-077340612961" providerId="ADAL" clId="{3310C544-019D-45D4-8E38-30B9282FBF5A}" dt="2022-12-26T03:38:28.246" v="594" actId="478"/>
          <ac:spMkLst>
            <pc:docMk/>
            <pc:sldMk cId="3054411020" sldId="261"/>
            <ac:spMk id="6" creationId="{2AA6D22A-931A-87A9-72AC-808FABCFAD9F}"/>
          </ac:spMkLst>
        </pc:spChg>
        <pc:spChg chg="add mod">
          <ac:chgData name="6206" userId="2b9fa461-0c3f-41c8-b631-077340612961" providerId="ADAL" clId="{3310C544-019D-45D4-8E38-30B9282FBF5A}" dt="2022-12-26T03:48:40.903" v="852" actId="20577"/>
          <ac:spMkLst>
            <pc:docMk/>
            <pc:sldMk cId="3054411020" sldId="261"/>
            <ac:spMk id="7" creationId="{40D1D7A0-C69B-6366-5FF8-4A2D25F19147}"/>
          </ac:spMkLst>
        </pc:spChg>
        <pc:spChg chg="add del">
          <ac:chgData name="6206" userId="2b9fa461-0c3f-41c8-b631-077340612961" providerId="ADAL" clId="{3310C544-019D-45D4-8E38-30B9282FBF5A}" dt="2022-12-26T03:38:19.459" v="591" actId="26606"/>
          <ac:spMkLst>
            <pc:docMk/>
            <pc:sldMk cId="3054411020" sldId="261"/>
            <ac:spMk id="9" creationId="{66B332A4-D438-4773-A77F-5ED49A448D9D}"/>
          </ac:spMkLst>
        </pc:spChg>
        <pc:spChg chg="add del">
          <ac:chgData name="6206" userId="2b9fa461-0c3f-41c8-b631-077340612961" providerId="ADAL" clId="{3310C544-019D-45D4-8E38-30B9282FBF5A}" dt="2022-12-26T03:38:19.459" v="591" actId="26606"/>
          <ac:spMkLst>
            <pc:docMk/>
            <pc:sldMk cId="3054411020" sldId="261"/>
            <ac:spMk id="11" creationId="{DF9AD32D-FF05-44F4-BD4D-9CEE89B71EB9}"/>
          </ac:spMkLst>
        </pc:spChg>
        <pc:spChg chg="add del">
          <ac:chgData name="6206" userId="2b9fa461-0c3f-41c8-b631-077340612961" providerId="ADAL" clId="{3310C544-019D-45D4-8E38-30B9282FBF5A}" dt="2022-12-26T03:40:00.592" v="597" actId="26606"/>
          <ac:spMkLst>
            <pc:docMk/>
            <pc:sldMk cId="3054411020" sldId="261"/>
            <ac:spMk id="12" creationId="{787F4F1C-8D3D-4EC1-B72D-A0470A5A08B8}"/>
          </ac:spMkLst>
        </pc:spChg>
        <pc:spChg chg="add">
          <ac:chgData name="6206" userId="2b9fa461-0c3f-41c8-b631-077340612961" providerId="ADAL" clId="{3310C544-019D-45D4-8E38-30B9282FBF5A}" dt="2022-12-26T03:40:18.383" v="601" actId="26606"/>
          <ac:spMkLst>
            <pc:docMk/>
            <pc:sldMk cId="3054411020" sldId="261"/>
            <ac:spMk id="13" creationId="{E49CC64F-7275-4E33-961B-0C5CDC439875}"/>
          </ac:spMkLst>
        </pc:spChg>
        <pc:grpChg chg="add del">
          <ac:chgData name="6206" userId="2b9fa461-0c3f-41c8-b631-077340612961" providerId="ADAL" clId="{3310C544-019D-45D4-8E38-30B9282FBF5A}" dt="2022-12-26T03:40:00.592" v="597" actId="26606"/>
          <ac:grpSpMkLst>
            <pc:docMk/>
            <pc:sldMk cId="3054411020" sldId="261"/>
            <ac:grpSpMk id="14" creationId="{D1E3DD61-64DB-46AD-B249-E273CD86B051}"/>
          </ac:grpSpMkLst>
        </pc:grpChg>
        <pc:picChg chg="add mod">
          <ac:chgData name="6206" userId="2b9fa461-0c3f-41c8-b631-077340612961" providerId="ADAL" clId="{3310C544-019D-45D4-8E38-30B9282FBF5A}" dt="2022-12-26T03:48:25.669" v="819" actId="207"/>
          <ac:picMkLst>
            <pc:docMk/>
            <pc:sldMk cId="3054411020" sldId="261"/>
            <ac:picMk id="8" creationId="{1F2652F1-297F-F69E-5E8D-60E19F68751A}"/>
          </ac:picMkLst>
        </pc:picChg>
      </pc:sldChg>
      <pc:sldChg chg="addSp delSp modSp new mod setBg addAnim setClrOvrMap">
        <pc:chgData name="6206" userId="2b9fa461-0c3f-41c8-b631-077340612961" providerId="ADAL" clId="{3310C544-019D-45D4-8E38-30B9282FBF5A}" dt="2022-12-26T04:23:54.360" v="1843" actId="2711"/>
        <pc:sldMkLst>
          <pc:docMk/>
          <pc:sldMk cId="655131933" sldId="262"/>
        </pc:sldMkLst>
        <pc:spChg chg="del">
          <ac:chgData name="6206" userId="2b9fa461-0c3f-41c8-b631-077340612961" providerId="ADAL" clId="{3310C544-019D-45D4-8E38-30B9282FBF5A}" dt="2022-12-26T03:33:01.858" v="526" actId="478"/>
          <ac:spMkLst>
            <pc:docMk/>
            <pc:sldMk cId="655131933" sldId="262"/>
            <ac:spMk id="2" creationId="{507C9EC7-90F8-AD2C-FC8A-FD91FE3E54D9}"/>
          </ac:spMkLst>
        </pc:spChg>
        <pc:spChg chg="del">
          <ac:chgData name="6206" userId="2b9fa461-0c3f-41c8-b631-077340612961" providerId="ADAL" clId="{3310C544-019D-45D4-8E38-30B9282FBF5A}" dt="2022-12-26T03:33:02.653" v="527" actId="478"/>
          <ac:spMkLst>
            <pc:docMk/>
            <pc:sldMk cId="655131933" sldId="262"/>
            <ac:spMk id="3" creationId="{608FA1E6-4FD9-E96C-C149-A87DC1925B14}"/>
          </ac:spMkLst>
        </pc:spChg>
        <pc:spChg chg="add mod ord">
          <ac:chgData name="6206" userId="2b9fa461-0c3f-41c8-b631-077340612961" providerId="ADAL" clId="{3310C544-019D-45D4-8E38-30B9282FBF5A}" dt="2022-12-26T04:23:54.360" v="1843" actId="2711"/>
          <ac:spMkLst>
            <pc:docMk/>
            <pc:sldMk cId="655131933" sldId="262"/>
            <ac:spMk id="4" creationId="{5A9D611B-7C9A-7348-EEBB-E5E6207301AC}"/>
          </ac:spMkLst>
        </pc:spChg>
        <pc:spChg chg="add del">
          <ac:chgData name="6206" userId="2b9fa461-0c3f-41c8-b631-077340612961" providerId="ADAL" clId="{3310C544-019D-45D4-8E38-30B9282FBF5A}" dt="2022-12-26T03:41:05.731" v="604" actId="26606"/>
          <ac:spMkLst>
            <pc:docMk/>
            <pc:sldMk cId="655131933" sldId="262"/>
            <ac:spMk id="3079" creationId="{A8CCCB6D-5162-4AAE-A5E3-3AC55410DBCE}"/>
          </ac:spMkLst>
        </pc:spChg>
        <pc:spChg chg="add del">
          <ac:chgData name="6206" userId="2b9fa461-0c3f-41c8-b631-077340612961" providerId="ADAL" clId="{3310C544-019D-45D4-8E38-30B9282FBF5A}" dt="2022-12-26T03:41:05.731" v="604" actId="26606"/>
          <ac:spMkLst>
            <pc:docMk/>
            <pc:sldMk cId="655131933" sldId="262"/>
            <ac:spMk id="3081" creationId="{0BCD8C04-CC7B-40EF-82EB-E9821F79BB86}"/>
          </ac:spMkLst>
        </pc:spChg>
        <pc:spChg chg="add del">
          <ac:chgData name="6206" userId="2b9fa461-0c3f-41c8-b631-077340612961" providerId="ADAL" clId="{3310C544-019D-45D4-8E38-30B9282FBF5A}" dt="2022-12-26T03:41:53.419" v="609" actId="26606"/>
          <ac:spMkLst>
            <pc:docMk/>
            <pc:sldMk cId="655131933" sldId="262"/>
            <ac:spMk id="3083" creationId="{FA69AAE0-49D5-4C8B-8BA2-55898C00E05E}"/>
          </ac:spMkLst>
        </pc:spChg>
        <pc:spChg chg="add del">
          <ac:chgData name="6206" userId="2b9fa461-0c3f-41c8-b631-077340612961" providerId="ADAL" clId="{3310C544-019D-45D4-8E38-30B9282FBF5A}" dt="2022-12-26T03:41:53.412" v="608" actId="26606"/>
          <ac:spMkLst>
            <pc:docMk/>
            <pc:sldMk cId="655131933" sldId="262"/>
            <ac:spMk id="3088" creationId="{D660E354-01D0-4D36-9100-7D4CEDE99C5F}"/>
          </ac:spMkLst>
        </pc:spChg>
        <pc:spChg chg="add del">
          <ac:chgData name="6206" userId="2b9fa461-0c3f-41c8-b631-077340612961" providerId="ADAL" clId="{3310C544-019D-45D4-8E38-30B9282FBF5A}" dt="2022-12-26T03:41:53.412" v="608" actId="26606"/>
          <ac:spMkLst>
            <pc:docMk/>
            <pc:sldMk cId="655131933" sldId="262"/>
            <ac:spMk id="3090" creationId="{D8745D08-E5A7-4082-98EB-FDDB0B13B2E1}"/>
          </ac:spMkLst>
        </pc:spChg>
        <pc:spChg chg="add del">
          <ac:chgData name="6206" userId="2b9fa461-0c3f-41c8-b631-077340612961" providerId="ADAL" clId="{3310C544-019D-45D4-8E38-30B9282FBF5A}" dt="2022-12-26T03:41:53.412" v="608" actId="26606"/>
          <ac:spMkLst>
            <pc:docMk/>
            <pc:sldMk cId="655131933" sldId="262"/>
            <ac:spMk id="3092" creationId="{8111D92E-4FFD-4DB5-A252-C13FC1BE7E18}"/>
          </ac:spMkLst>
        </pc:spChg>
        <pc:spChg chg="add del">
          <ac:chgData name="6206" userId="2b9fa461-0c3f-41c8-b631-077340612961" providerId="ADAL" clId="{3310C544-019D-45D4-8E38-30B9282FBF5A}" dt="2022-12-26T03:41:53.412" v="608" actId="26606"/>
          <ac:spMkLst>
            <pc:docMk/>
            <pc:sldMk cId="655131933" sldId="262"/>
            <ac:spMk id="3094" creationId="{2CB73E9A-EDB1-467A-BF6B-D62D47AD42F5}"/>
          </ac:spMkLst>
        </pc:spChg>
        <pc:spChg chg="add del">
          <ac:chgData name="6206" userId="2b9fa461-0c3f-41c8-b631-077340612961" providerId="ADAL" clId="{3310C544-019D-45D4-8E38-30B9282FBF5A}" dt="2022-12-26T03:46:50.520" v="632" actId="26606"/>
          <ac:spMkLst>
            <pc:docMk/>
            <pc:sldMk cId="655131933" sldId="262"/>
            <ac:spMk id="3098" creationId="{2151139A-886F-4B97-8815-729AD3831BBD}"/>
          </ac:spMkLst>
        </pc:spChg>
        <pc:spChg chg="add del">
          <ac:chgData name="6206" userId="2b9fa461-0c3f-41c8-b631-077340612961" providerId="ADAL" clId="{3310C544-019D-45D4-8E38-30B9282FBF5A}" dt="2022-12-26T03:46:50.520" v="632" actId="26606"/>
          <ac:spMkLst>
            <pc:docMk/>
            <pc:sldMk cId="655131933" sldId="262"/>
            <ac:spMk id="3099" creationId="{5428AC11-BFDF-42EF-80FF-717BBF909067}"/>
          </ac:spMkLst>
        </pc:spChg>
        <pc:spChg chg="add del">
          <ac:chgData name="6206" userId="2b9fa461-0c3f-41c8-b631-077340612961" providerId="ADAL" clId="{3310C544-019D-45D4-8E38-30B9282FBF5A}" dt="2022-12-26T03:46:50.520" v="632" actId="26606"/>
          <ac:spMkLst>
            <pc:docMk/>
            <pc:sldMk cId="655131933" sldId="262"/>
            <ac:spMk id="3100" creationId="{2CC56AF6-38E4-490B-8E2B-1A1037B4EDD4}"/>
          </ac:spMkLst>
        </pc:spChg>
        <pc:spChg chg="add del">
          <ac:chgData name="6206" userId="2b9fa461-0c3f-41c8-b631-077340612961" providerId="ADAL" clId="{3310C544-019D-45D4-8E38-30B9282FBF5A}" dt="2022-12-26T03:46:50.520" v="632" actId="26606"/>
          <ac:spMkLst>
            <pc:docMk/>
            <pc:sldMk cId="655131933" sldId="262"/>
            <ac:spMk id="3101" creationId="{2339A6F5-AD6A-4D80-8AD9-6290D13AC49F}"/>
          </ac:spMkLst>
        </pc:spChg>
        <pc:spChg chg="add del">
          <ac:chgData name="6206" userId="2b9fa461-0c3f-41c8-b631-077340612961" providerId="ADAL" clId="{3310C544-019D-45D4-8E38-30B9282FBF5A}" dt="2022-12-26T03:52:02.516" v="1447" actId="26606"/>
          <ac:spMkLst>
            <pc:docMk/>
            <pc:sldMk cId="655131933" sldId="262"/>
            <ac:spMk id="3106" creationId="{FA69AAE0-49D5-4C8B-8BA2-55898C00E05E}"/>
          </ac:spMkLst>
        </pc:spChg>
        <pc:spChg chg="add">
          <ac:chgData name="6206" userId="2b9fa461-0c3f-41c8-b631-077340612961" providerId="ADAL" clId="{3310C544-019D-45D4-8E38-30B9282FBF5A}" dt="2022-12-26T03:52:02.516" v="1447" actId="26606"/>
          <ac:spMkLst>
            <pc:docMk/>
            <pc:sldMk cId="655131933" sldId="262"/>
            <ac:spMk id="3111" creationId="{60B21A5C-062F-46C2-8389-53D40F46AA26}"/>
          </ac:spMkLst>
        </pc:spChg>
        <pc:spChg chg="add">
          <ac:chgData name="6206" userId="2b9fa461-0c3f-41c8-b631-077340612961" providerId="ADAL" clId="{3310C544-019D-45D4-8E38-30B9282FBF5A}" dt="2022-12-26T03:52:02.516" v="1447" actId="26606"/>
          <ac:spMkLst>
            <pc:docMk/>
            <pc:sldMk cId="655131933" sldId="262"/>
            <ac:spMk id="3113" creationId="{8A177BCC-4208-4795-8572-4D623BA1E2A0}"/>
          </ac:spMkLst>
        </pc:spChg>
        <pc:picChg chg="add del">
          <ac:chgData name="6206" userId="2b9fa461-0c3f-41c8-b631-077340612961" providerId="ADAL" clId="{3310C544-019D-45D4-8E38-30B9282FBF5A}" dt="2022-12-26T03:36:13.848" v="548"/>
          <ac:picMkLst>
            <pc:docMk/>
            <pc:sldMk cId="655131933" sldId="262"/>
            <ac:picMk id="5" creationId="{25AC15AB-B540-5489-0EE2-DD98F59E6041}"/>
          </ac:picMkLst>
        </pc:picChg>
        <pc:picChg chg="add mod ord">
          <ac:chgData name="6206" userId="2b9fa461-0c3f-41c8-b631-077340612961" providerId="ADAL" clId="{3310C544-019D-45D4-8E38-30B9282FBF5A}" dt="2022-12-26T03:52:02.516" v="1447" actId="26606"/>
          <ac:picMkLst>
            <pc:docMk/>
            <pc:sldMk cId="655131933" sldId="262"/>
            <ac:picMk id="6" creationId="{934E233B-56E3-BBDB-CF18-50ECF844A494}"/>
          </ac:picMkLst>
        </pc:picChg>
        <pc:picChg chg="add del">
          <ac:chgData name="6206" userId="2b9fa461-0c3f-41c8-b631-077340612961" providerId="ADAL" clId="{3310C544-019D-45D4-8E38-30B9282FBF5A}" dt="2022-12-26T03:52:25.592" v="1450"/>
          <ac:picMkLst>
            <pc:docMk/>
            <pc:sldMk cId="655131933" sldId="262"/>
            <ac:picMk id="7" creationId="{CAAC74D7-8537-84A0-25F5-97CB0391C39D}"/>
          </ac:picMkLst>
        </pc:picChg>
        <pc:picChg chg="add mod ord">
          <ac:chgData name="6206" userId="2b9fa461-0c3f-41c8-b631-077340612961" providerId="ADAL" clId="{3310C544-019D-45D4-8E38-30B9282FBF5A}" dt="2022-12-26T03:52:02.516" v="1447" actId="26606"/>
          <ac:picMkLst>
            <pc:docMk/>
            <pc:sldMk cId="655131933" sldId="262"/>
            <ac:picMk id="3074" creationId="{1A3564B9-94A1-D8F6-A034-019224B9169F}"/>
          </ac:picMkLst>
        </pc:picChg>
        <pc:cxnChg chg="add del">
          <ac:chgData name="6206" userId="2b9fa461-0c3f-41c8-b631-077340612961" providerId="ADAL" clId="{3310C544-019D-45D4-8E38-30B9282FBF5A}" dt="2022-12-26T03:41:53.412" v="608" actId="26606"/>
          <ac:cxnSpMkLst>
            <pc:docMk/>
            <pc:sldMk cId="655131933" sldId="262"/>
            <ac:cxnSpMk id="3096" creationId="{941C436E-CD31-4140-AD3C-83CEEEB4FA68}"/>
          </ac:cxnSpMkLst>
        </pc:cxnChg>
      </pc:sldChg>
      <pc:sldChg chg="addSp delSp modSp new mod setBg addAnim delAnim modAnim setClrOvrMap">
        <pc:chgData name="6206" userId="2b9fa461-0c3f-41c8-b631-077340612961" providerId="ADAL" clId="{3310C544-019D-45D4-8E38-30B9282FBF5A}" dt="2022-12-26T04:24:21.795" v="1845" actId="1076"/>
        <pc:sldMkLst>
          <pc:docMk/>
          <pc:sldMk cId="4148358238" sldId="263"/>
        </pc:sldMkLst>
        <pc:spChg chg="del">
          <ac:chgData name="6206" userId="2b9fa461-0c3f-41c8-b631-077340612961" providerId="ADAL" clId="{3310C544-019D-45D4-8E38-30B9282FBF5A}" dt="2022-12-26T03:33:24.629" v="535" actId="478"/>
          <ac:spMkLst>
            <pc:docMk/>
            <pc:sldMk cId="4148358238" sldId="263"/>
            <ac:spMk id="2" creationId="{BF55598F-DF00-2501-C2B7-A6E44A1A7B87}"/>
          </ac:spMkLst>
        </pc:spChg>
        <pc:spChg chg="del">
          <ac:chgData name="6206" userId="2b9fa461-0c3f-41c8-b631-077340612961" providerId="ADAL" clId="{3310C544-019D-45D4-8E38-30B9282FBF5A}" dt="2022-12-26T03:33:25.618" v="536" actId="478"/>
          <ac:spMkLst>
            <pc:docMk/>
            <pc:sldMk cId="4148358238" sldId="263"/>
            <ac:spMk id="3" creationId="{D9E0C80B-4C80-F19D-56B3-EC1EE6BC44A3}"/>
          </ac:spMkLst>
        </pc:spChg>
        <pc:spChg chg="add mod">
          <ac:chgData name="6206" userId="2b9fa461-0c3f-41c8-b631-077340612961" providerId="ADAL" clId="{3310C544-019D-45D4-8E38-30B9282FBF5A}" dt="2022-12-26T04:24:21.795" v="1845" actId="1076"/>
          <ac:spMkLst>
            <pc:docMk/>
            <pc:sldMk cId="4148358238" sldId="263"/>
            <ac:spMk id="4" creationId="{84A9BBA2-C3DF-E2A9-CB81-4553C3C2D8D0}"/>
          </ac:spMkLst>
        </pc:spChg>
        <pc:spChg chg="add mod ord">
          <ac:chgData name="6206" userId="2b9fa461-0c3f-41c8-b631-077340612961" providerId="ADAL" clId="{3310C544-019D-45D4-8E38-30B9282FBF5A}" dt="2022-12-26T04:06:16.532" v="1660" actId="2085"/>
          <ac:spMkLst>
            <pc:docMk/>
            <pc:sldMk cId="4148358238" sldId="263"/>
            <ac:spMk id="6" creationId="{7D2FCA10-5B42-CE75-E713-195F9C9D343C}"/>
          </ac:spMkLst>
        </pc:spChg>
        <pc:spChg chg="add mod">
          <ac:chgData name="6206" userId="2b9fa461-0c3f-41c8-b631-077340612961" providerId="ADAL" clId="{3310C544-019D-45D4-8E38-30B9282FBF5A}" dt="2022-12-26T04:12:04.445" v="1754" actId="2711"/>
          <ac:spMkLst>
            <pc:docMk/>
            <pc:sldMk cId="4148358238" sldId="263"/>
            <ac:spMk id="8" creationId="{C7FE7D3A-2C3E-DEE6-056B-E1B1D6A0D5C9}"/>
          </ac:spMkLst>
        </pc:spChg>
        <pc:spChg chg="add del">
          <ac:chgData name="6206" userId="2b9fa461-0c3f-41c8-b631-077340612961" providerId="ADAL" clId="{3310C544-019D-45D4-8E38-30B9282FBF5A}" dt="2022-12-26T04:03:41.723" v="1584" actId="26606"/>
          <ac:spMkLst>
            <pc:docMk/>
            <pc:sldMk cId="4148358238" sldId="263"/>
            <ac:spMk id="10" creationId="{E49CC64F-7275-4E33-961B-0C5CDC439875}"/>
          </ac:spMkLst>
        </pc:spChg>
        <pc:spChg chg="add del">
          <ac:chgData name="6206" userId="2b9fa461-0c3f-41c8-b631-077340612961" providerId="ADAL" clId="{3310C544-019D-45D4-8E38-30B9282FBF5A}" dt="2022-12-26T04:03:56.632" v="1586" actId="26606"/>
          <ac:spMkLst>
            <pc:docMk/>
            <pc:sldMk cId="4148358238" sldId="263"/>
            <ac:spMk id="12" creationId="{0295F874-A8A5-4A14-8CFC-828968DE64C4}"/>
          </ac:spMkLst>
        </pc:spChg>
        <pc:spChg chg="add del">
          <ac:chgData name="6206" userId="2b9fa461-0c3f-41c8-b631-077340612961" providerId="ADAL" clId="{3310C544-019D-45D4-8E38-30B9282FBF5A}" dt="2022-12-26T04:03:56.632" v="1586" actId="26606"/>
          <ac:spMkLst>
            <pc:docMk/>
            <pc:sldMk cId="4148358238" sldId="263"/>
            <ac:spMk id="13" creationId="{C6FC42E6-6C25-4922-95D2-B97B1E123559}"/>
          </ac:spMkLst>
        </pc:spChg>
        <pc:spChg chg="add del">
          <ac:chgData name="6206" userId="2b9fa461-0c3f-41c8-b631-077340612961" providerId="ADAL" clId="{3310C544-019D-45D4-8E38-30B9282FBF5A}" dt="2022-12-26T04:04:59.132" v="1595" actId="26606"/>
          <ac:spMkLst>
            <pc:docMk/>
            <pc:sldMk cId="4148358238" sldId="263"/>
            <ac:spMk id="15" creationId="{16C5FA50-8D52-4617-AF91-5C7B1C8352F1}"/>
          </ac:spMkLst>
        </pc:spChg>
        <pc:spChg chg="add del">
          <ac:chgData name="6206" userId="2b9fa461-0c3f-41c8-b631-077340612961" providerId="ADAL" clId="{3310C544-019D-45D4-8E38-30B9282FBF5A}" dt="2022-12-26T04:04:59.132" v="1595" actId="26606"/>
          <ac:spMkLst>
            <pc:docMk/>
            <pc:sldMk cId="4148358238" sldId="263"/>
            <ac:spMk id="16" creationId="{E223798C-12AD-4B0C-A50C-D676347D67CF}"/>
          </ac:spMkLst>
        </pc:spChg>
        <pc:spChg chg="add">
          <ac:chgData name="6206" userId="2b9fa461-0c3f-41c8-b631-077340612961" providerId="ADAL" clId="{3310C544-019D-45D4-8E38-30B9282FBF5A}" dt="2022-12-26T04:04:59.132" v="1595" actId="26606"/>
          <ac:spMkLst>
            <pc:docMk/>
            <pc:sldMk cId="4148358238" sldId="263"/>
            <ac:spMk id="21" creationId="{3C54F4CE-85F0-46ED-80DA-9518C9251AD1}"/>
          </ac:spMkLst>
        </pc:spChg>
        <pc:spChg chg="add">
          <ac:chgData name="6206" userId="2b9fa461-0c3f-41c8-b631-077340612961" providerId="ADAL" clId="{3310C544-019D-45D4-8E38-30B9282FBF5A}" dt="2022-12-26T04:04:59.132" v="1595" actId="26606"/>
          <ac:spMkLst>
            <pc:docMk/>
            <pc:sldMk cId="4148358238" sldId="263"/>
            <ac:spMk id="23" creationId="{DADD1FCA-8ACB-4958-81DD-4CDD6D3E1921}"/>
          </ac:spMkLst>
        </pc:spChg>
        <pc:picChg chg="add mod">
          <ac:chgData name="6206" userId="2b9fa461-0c3f-41c8-b631-077340612961" providerId="ADAL" clId="{3310C544-019D-45D4-8E38-30B9282FBF5A}" dt="2022-12-26T04:04:59.132" v="1595" actId="26606"/>
          <ac:picMkLst>
            <pc:docMk/>
            <pc:sldMk cId="4148358238" sldId="263"/>
            <ac:picMk id="5" creationId="{E1C36BBB-1289-A079-779A-F4DBFE18AA13}"/>
          </ac:picMkLst>
        </pc:picChg>
      </pc:sldChg>
      <pc:sldChg chg="delSp modSp new del mod">
        <pc:chgData name="6206" userId="2b9fa461-0c3f-41c8-b631-077340612961" providerId="ADAL" clId="{3310C544-019D-45D4-8E38-30B9282FBF5A}" dt="2022-12-26T04:21:47.224" v="1838" actId="47"/>
        <pc:sldMkLst>
          <pc:docMk/>
          <pc:sldMk cId="2667474950" sldId="264"/>
        </pc:sldMkLst>
        <pc:spChg chg="del">
          <ac:chgData name="6206" userId="2b9fa461-0c3f-41c8-b631-077340612961" providerId="ADAL" clId="{3310C544-019D-45D4-8E38-30B9282FBF5A}" dt="2022-12-26T03:33:08.668" v="530" actId="478"/>
          <ac:spMkLst>
            <pc:docMk/>
            <pc:sldMk cId="2667474950" sldId="264"/>
            <ac:spMk id="2" creationId="{7D5C317D-E082-C74F-29AF-4CDC7E837F78}"/>
          </ac:spMkLst>
        </pc:spChg>
        <pc:spChg chg="del mod">
          <ac:chgData name="6206" userId="2b9fa461-0c3f-41c8-b631-077340612961" providerId="ADAL" clId="{3310C544-019D-45D4-8E38-30B9282FBF5A}" dt="2022-12-26T03:33:09.507" v="532" actId="478"/>
          <ac:spMkLst>
            <pc:docMk/>
            <pc:sldMk cId="2667474950" sldId="264"/>
            <ac:spMk id="3" creationId="{D20B76C9-FDDA-C613-302F-B1DD3C013DC7}"/>
          </ac:spMkLst>
        </pc:spChg>
      </pc:sldChg>
      <pc:sldChg chg="delSp new del mod">
        <pc:chgData name="6206" userId="2b9fa461-0c3f-41c8-b631-077340612961" providerId="ADAL" clId="{3310C544-019D-45D4-8E38-30B9282FBF5A}" dt="2022-12-26T04:21:48.671" v="1839" actId="47"/>
        <pc:sldMkLst>
          <pc:docMk/>
          <pc:sldMk cId="3444203767" sldId="265"/>
        </pc:sldMkLst>
        <pc:spChg chg="del">
          <ac:chgData name="6206" userId="2b9fa461-0c3f-41c8-b631-077340612961" providerId="ADAL" clId="{3310C544-019D-45D4-8E38-30B9282FBF5A}" dt="2022-12-26T03:33:12.039" v="533" actId="478"/>
          <ac:spMkLst>
            <pc:docMk/>
            <pc:sldMk cId="3444203767" sldId="265"/>
            <ac:spMk id="2" creationId="{445658C1-CC0E-E5B1-465E-FCAEB6265A6F}"/>
          </ac:spMkLst>
        </pc:spChg>
        <pc:spChg chg="del">
          <ac:chgData name="6206" userId="2b9fa461-0c3f-41c8-b631-077340612961" providerId="ADAL" clId="{3310C544-019D-45D4-8E38-30B9282FBF5A}" dt="2022-12-26T03:33:13.046" v="534" actId="478"/>
          <ac:spMkLst>
            <pc:docMk/>
            <pc:sldMk cId="3444203767" sldId="265"/>
            <ac:spMk id="3" creationId="{CE4DC1B3-0976-EF92-404F-12BFF963D06A}"/>
          </ac:spMkLst>
        </pc:spChg>
      </pc:sldChg>
      <pc:sldChg chg="addSp delSp add del setBg delDesignElem">
        <pc:chgData name="6206" userId="2b9fa461-0c3f-41c8-b631-077340612961" providerId="ADAL" clId="{3310C544-019D-45D4-8E38-30B9282FBF5A}" dt="2022-12-26T03:56:41.515" v="1473"/>
        <pc:sldMkLst>
          <pc:docMk/>
          <pc:sldMk cId="3163301893" sldId="266"/>
        </pc:sldMkLst>
        <pc:spChg chg="add del">
          <ac:chgData name="6206" userId="2b9fa461-0c3f-41c8-b631-077340612961" providerId="ADAL" clId="{3310C544-019D-45D4-8E38-30B9282FBF5A}" dt="2022-12-26T03:56:41.515" v="1473"/>
          <ac:spMkLst>
            <pc:docMk/>
            <pc:sldMk cId="3163301893" sldId="266"/>
            <ac:spMk id="11" creationId="{B4147794-66B7-4CDE-BC75-BBDC48B2FCEB}"/>
          </ac:spMkLst>
        </pc:spChg>
        <pc:spChg chg="add del">
          <ac:chgData name="6206" userId="2b9fa461-0c3f-41c8-b631-077340612961" providerId="ADAL" clId="{3310C544-019D-45D4-8E38-30B9282FBF5A}" dt="2022-12-26T03:56:41.515" v="1473"/>
          <ac:spMkLst>
            <pc:docMk/>
            <pc:sldMk cId="3163301893" sldId="266"/>
            <ac:spMk id="13" creationId="{41202E79-1236-4DF8-9921-F47A0B079C13}"/>
          </ac:spMkLst>
        </pc:spChg>
      </pc:sldChg>
      <pc:sldChg chg="addSp delSp modSp add mod setBg delDesignElem">
        <pc:chgData name="6206" userId="2b9fa461-0c3f-41c8-b631-077340612961" providerId="ADAL" clId="{3310C544-019D-45D4-8E38-30B9282FBF5A}" dt="2022-12-26T04:01:57.738" v="1522" actId="1076"/>
        <pc:sldMkLst>
          <pc:docMk/>
          <pc:sldMk cId="3503440305" sldId="266"/>
        </pc:sldMkLst>
        <pc:spChg chg="mod">
          <ac:chgData name="6206" userId="2b9fa461-0c3f-41c8-b631-077340612961" providerId="ADAL" clId="{3310C544-019D-45D4-8E38-30B9282FBF5A}" dt="2022-12-26T04:01:57.738" v="1522" actId="1076"/>
          <ac:spMkLst>
            <pc:docMk/>
            <pc:sldMk cId="3503440305" sldId="266"/>
            <ac:spMk id="4" creationId="{A4DE3FB7-48A8-F568-3A09-3680E4FB47AA}"/>
          </ac:spMkLst>
        </pc:spChg>
        <pc:spChg chg="mod">
          <ac:chgData name="6206" userId="2b9fa461-0c3f-41c8-b631-077340612961" providerId="ADAL" clId="{3310C544-019D-45D4-8E38-30B9282FBF5A}" dt="2022-12-26T04:01:40.052" v="1520" actId="1076"/>
          <ac:spMkLst>
            <pc:docMk/>
            <pc:sldMk cId="3503440305" sldId="266"/>
            <ac:spMk id="5" creationId="{5B90E68A-C45B-CC08-DAEA-4A786D008ABF}"/>
          </ac:spMkLst>
        </pc:spChg>
        <pc:spChg chg="del">
          <ac:chgData name="6206" userId="2b9fa461-0c3f-41c8-b631-077340612961" providerId="ADAL" clId="{3310C544-019D-45D4-8E38-30B9282FBF5A}" dt="2022-12-26T03:58:53.799" v="1499"/>
          <ac:spMkLst>
            <pc:docMk/>
            <pc:sldMk cId="3503440305" sldId="266"/>
            <ac:spMk id="11" creationId="{B4147794-66B7-4CDE-BC75-BBDC48B2FCEB}"/>
          </ac:spMkLst>
        </pc:spChg>
        <pc:spChg chg="add">
          <ac:chgData name="6206" userId="2b9fa461-0c3f-41c8-b631-077340612961" providerId="ADAL" clId="{3310C544-019D-45D4-8E38-30B9282FBF5A}" dt="2022-12-26T03:59:03.780" v="1500" actId="26606"/>
          <ac:spMkLst>
            <pc:docMk/>
            <pc:sldMk cId="3503440305" sldId="266"/>
            <ac:spMk id="12" creationId="{B4147794-66B7-4CDE-BC75-BBDC48B2FCEB}"/>
          </ac:spMkLst>
        </pc:spChg>
        <pc:spChg chg="del">
          <ac:chgData name="6206" userId="2b9fa461-0c3f-41c8-b631-077340612961" providerId="ADAL" clId="{3310C544-019D-45D4-8E38-30B9282FBF5A}" dt="2022-12-26T03:58:53.799" v="1499"/>
          <ac:spMkLst>
            <pc:docMk/>
            <pc:sldMk cId="3503440305" sldId="266"/>
            <ac:spMk id="13" creationId="{41202E79-1236-4DF8-9921-F47A0B079C13}"/>
          </ac:spMkLst>
        </pc:spChg>
        <pc:spChg chg="add">
          <ac:chgData name="6206" userId="2b9fa461-0c3f-41c8-b631-077340612961" providerId="ADAL" clId="{3310C544-019D-45D4-8E38-30B9282FBF5A}" dt="2022-12-26T03:59:03.780" v="1500" actId="26606"/>
          <ac:spMkLst>
            <pc:docMk/>
            <pc:sldMk cId="3503440305" sldId="266"/>
            <ac:spMk id="14" creationId="{41202E79-1236-4DF8-9921-F47A0B079C13}"/>
          </ac:spMkLst>
        </pc:spChg>
        <pc:picChg chg="mod">
          <ac:chgData name="6206" userId="2b9fa461-0c3f-41c8-b631-077340612961" providerId="ADAL" clId="{3310C544-019D-45D4-8E38-30B9282FBF5A}" dt="2022-12-26T04:01:09.395" v="1515" actId="1076"/>
          <ac:picMkLst>
            <pc:docMk/>
            <pc:sldMk cId="3503440305" sldId="266"/>
            <ac:picMk id="7" creationId="{FBAA2E3E-F08F-9186-BE31-6829DA322E82}"/>
          </ac:picMkLst>
        </pc:picChg>
      </pc:sldChg>
      <pc:sldChg chg="addSp delSp modSp add mod setBg modAnim delDesignElem">
        <pc:chgData name="6206" userId="2b9fa461-0c3f-41c8-b631-077340612961" providerId="ADAL" clId="{3310C544-019D-45D4-8E38-30B9282FBF5A}" dt="2022-12-26T04:24:32.342" v="1848" actId="1076"/>
        <pc:sldMkLst>
          <pc:docMk/>
          <pc:sldMk cId="1531165822" sldId="267"/>
        </pc:sldMkLst>
        <pc:spChg chg="add mod ord">
          <ac:chgData name="6206" userId="2b9fa461-0c3f-41c8-b631-077340612961" providerId="ADAL" clId="{3310C544-019D-45D4-8E38-30B9282FBF5A}" dt="2022-12-26T04:13:23.248" v="1770" actId="167"/>
          <ac:spMkLst>
            <pc:docMk/>
            <pc:sldMk cId="1531165822" sldId="267"/>
            <ac:spMk id="2" creationId="{3FAE4523-C81F-2EFA-BF01-1953652C48F7}"/>
          </ac:spMkLst>
        </pc:spChg>
        <pc:spChg chg="mod">
          <ac:chgData name="6206" userId="2b9fa461-0c3f-41c8-b631-077340612961" providerId="ADAL" clId="{3310C544-019D-45D4-8E38-30B9282FBF5A}" dt="2022-12-26T04:24:32.342" v="1848" actId="1076"/>
          <ac:spMkLst>
            <pc:docMk/>
            <pc:sldMk cId="1531165822" sldId="267"/>
            <ac:spMk id="4" creationId="{84A9BBA2-C3DF-E2A9-CB81-4553C3C2D8D0}"/>
          </ac:spMkLst>
        </pc:spChg>
        <pc:spChg chg="del">
          <ac:chgData name="6206" userId="2b9fa461-0c3f-41c8-b631-077340612961" providerId="ADAL" clId="{3310C544-019D-45D4-8E38-30B9282FBF5A}" dt="2022-12-26T04:07:42.189" v="1686" actId="478"/>
          <ac:spMkLst>
            <pc:docMk/>
            <pc:sldMk cId="1531165822" sldId="267"/>
            <ac:spMk id="6" creationId="{7D2FCA10-5B42-CE75-E713-195F9C9D343C}"/>
          </ac:spMkLst>
        </pc:spChg>
        <pc:spChg chg="mod">
          <ac:chgData name="6206" userId="2b9fa461-0c3f-41c8-b631-077340612961" providerId="ADAL" clId="{3310C544-019D-45D4-8E38-30B9282FBF5A}" dt="2022-12-26T04:11:57.508" v="1753" actId="2711"/>
          <ac:spMkLst>
            <pc:docMk/>
            <pc:sldMk cId="1531165822" sldId="267"/>
            <ac:spMk id="8" creationId="{C7FE7D3A-2C3E-DEE6-056B-E1B1D6A0D5C9}"/>
          </ac:spMkLst>
        </pc:spChg>
        <pc:spChg chg="add">
          <ac:chgData name="6206" userId="2b9fa461-0c3f-41c8-b631-077340612961" providerId="ADAL" clId="{3310C544-019D-45D4-8E38-30B9282FBF5A}" dt="2022-12-26T04:07:46.499" v="1687" actId="26606"/>
          <ac:spMkLst>
            <pc:docMk/>
            <pc:sldMk cId="1531165822" sldId="267"/>
            <ac:spMk id="13" creationId="{3C54F4CE-85F0-46ED-80DA-9518C9251AD1}"/>
          </ac:spMkLst>
        </pc:spChg>
        <pc:spChg chg="add">
          <ac:chgData name="6206" userId="2b9fa461-0c3f-41c8-b631-077340612961" providerId="ADAL" clId="{3310C544-019D-45D4-8E38-30B9282FBF5A}" dt="2022-12-26T04:07:46.499" v="1687" actId="26606"/>
          <ac:spMkLst>
            <pc:docMk/>
            <pc:sldMk cId="1531165822" sldId="267"/>
            <ac:spMk id="15" creationId="{DADD1FCA-8ACB-4958-81DD-4CDD6D3E1921}"/>
          </ac:spMkLst>
        </pc:spChg>
        <pc:spChg chg="del">
          <ac:chgData name="6206" userId="2b9fa461-0c3f-41c8-b631-077340612961" providerId="ADAL" clId="{3310C544-019D-45D4-8E38-30B9282FBF5A}" dt="2022-12-26T04:07:29.192" v="1685"/>
          <ac:spMkLst>
            <pc:docMk/>
            <pc:sldMk cId="1531165822" sldId="267"/>
            <ac:spMk id="21" creationId="{3C54F4CE-85F0-46ED-80DA-9518C9251AD1}"/>
          </ac:spMkLst>
        </pc:spChg>
        <pc:spChg chg="del">
          <ac:chgData name="6206" userId="2b9fa461-0c3f-41c8-b631-077340612961" providerId="ADAL" clId="{3310C544-019D-45D4-8E38-30B9282FBF5A}" dt="2022-12-26T04:07:29.192" v="1685"/>
          <ac:spMkLst>
            <pc:docMk/>
            <pc:sldMk cId="1531165822" sldId="267"/>
            <ac:spMk id="23" creationId="{DADD1FCA-8ACB-4958-81DD-4CDD6D3E1921}"/>
          </ac:spMkLst>
        </pc:spChg>
        <pc:picChg chg="mod ord">
          <ac:chgData name="6206" userId="2b9fa461-0c3f-41c8-b631-077340612961" providerId="ADAL" clId="{3310C544-019D-45D4-8E38-30B9282FBF5A}" dt="2022-12-26T04:09:36.158" v="1695" actId="14100"/>
          <ac:picMkLst>
            <pc:docMk/>
            <pc:sldMk cId="1531165822" sldId="267"/>
            <ac:picMk id="5" creationId="{E1C36BBB-1289-A079-779A-F4DBFE18AA13}"/>
          </ac:picMkLst>
        </pc:picChg>
      </pc:sldChg>
      <pc:sldChg chg="addSp delSp modSp add mod setBg delAnim modAnim delDesignElem">
        <pc:chgData name="6206" userId="2b9fa461-0c3f-41c8-b631-077340612961" providerId="ADAL" clId="{3310C544-019D-45D4-8E38-30B9282FBF5A}" dt="2022-12-26T04:24:53.926" v="1851" actId="1076"/>
        <pc:sldMkLst>
          <pc:docMk/>
          <pc:sldMk cId="142758739" sldId="268"/>
        </pc:sldMkLst>
        <pc:spChg chg="add del mod">
          <ac:chgData name="6206" userId="2b9fa461-0c3f-41c8-b631-077340612961" providerId="ADAL" clId="{3310C544-019D-45D4-8E38-30B9282FBF5A}" dt="2022-12-26T04:15:42.439" v="1783" actId="478"/>
          <ac:spMkLst>
            <pc:docMk/>
            <pc:sldMk cId="142758739" sldId="268"/>
            <ac:spMk id="3" creationId="{A9195921-F72B-1123-DF4B-D15165045151}"/>
          </ac:spMkLst>
        </pc:spChg>
        <pc:spChg chg="del">
          <ac:chgData name="6206" userId="2b9fa461-0c3f-41c8-b631-077340612961" providerId="ADAL" clId="{3310C544-019D-45D4-8E38-30B9282FBF5A}" dt="2022-12-26T04:15:36.720" v="1782" actId="478"/>
          <ac:spMkLst>
            <pc:docMk/>
            <pc:sldMk cId="142758739" sldId="268"/>
            <ac:spMk id="4" creationId="{84A9BBA2-C3DF-E2A9-CB81-4553C3C2D8D0}"/>
          </ac:spMkLst>
        </pc:spChg>
        <pc:spChg chg="del">
          <ac:chgData name="6206" userId="2b9fa461-0c3f-41c8-b631-077340612961" providerId="ADAL" clId="{3310C544-019D-45D4-8E38-30B9282FBF5A}" dt="2022-12-26T04:15:06.777" v="1780" actId="478"/>
          <ac:spMkLst>
            <pc:docMk/>
            <pc:sldMk cId="142758739" sldId="268"/>
            <ac:spMk id="6" creationId="{7D2FCA10-5B42-CE75-E713-195F9C9D343C}"/>
          </ac:spMkLst>
        </pc:spChg>
        <pc:spChg chg="add del mod">
          <ac:chgData name="6206" userId="2b9fa461-0c3f-41c8-b631-077340612961" providerId="ADAL" clId="{3310C544-019D-45D4-8E38-30B9282FBF5A}" dt="2022-12-26T04:18:22.161" v="1801" actId="478"/>
          <ac:spMkLst>
            <pc:docMk/>
            <pc:sldMk cId="142758739" sldId="268"/>
            <ac:spMk id="7" creationId="{DC03DC85-5946-15C0-F05B-8161DF2434D1}"/>
          </ac:spMkLst>
        </pc:spChg>
        <pc:spChg chg="del">
          <ac:chgData name="6206" userId="2b9fa461-0c3f-41c8-b631-077340612961" providerId="ADAL" clId="{3310C544-019D-45D4-8E38-30B9282FBF5A}" dt="2022-12-26T04:15:27.993" v="1781" actId="478"/>
          <ac:spMkLst>
            <pc:docMk/>
            <pc:sldMk cId="142758739" sldId="268"/>
            <ac:spMk id="8" creationId="{C7FE7D3A-2C3E-DEE6-056B-E1B1D6A0D5C9}"/>
          </ac:spMkLst>
        </pc:spChg>
        <pc:spChg chg="add del mod">
          <ac:chgData name="6206" userId="2b9fa461-0c3f-41c8-b631-077340612961" providerId="ADAL" clId="{3310C544-019D-45D4-8E38-30B9282FBF5A}" dt="2022-12-26T04:18:23.980" v="1802" actId="478"/>
          <ac:spMkLst>
            <pc:docMk/>
            <pc:sldMk cId="142758739" sldId="268"/>
            <ac:spMk id="11" creationId="{3200BA75-AA13-A274-029F-FEA6E1616217}"/>
          </ac:spMkLst>
        </pc:spChg>
        <pc:spChg chg="add mod">
          <ac:chgData name="6206" userId="2b9fa461-0c3f-41c8-b631-077340612961" providerId="ADAL" clId="{3310C544-019D-45D4-8E38-30B9282FBF5A}" dt="2022-12-26T04:24:53.926" v="1851" actId="1076"/>
          <ac:spMkLst>
            <pc:docMk/>
            <pc:sldMk cId="142758739" sldId="268"/>
            <ac:spMk id="12" creationId="{7859220F-FA35-4EE8-F8E9-3D0A6BE30D10}"/>
          </ac:spMkLst>
        </pc:spChg>
        <pc:spChg chg="add del mod">
          <ac:chgData name="6206" userId="2b9fa461-0c3f-41c8-b631-077340612961" providerId="ADAL" clId="{3310C544-019D-45D4-8E38-30B9282FBF5A}" dt="2022-12-26T04:19:07.518" v="1809"/>
          <ac:spMkLst>
            <pc:docMk/>
            <pc:sldMk cId="142758739" sldId="268"/>
            <ac:spMk id="13" creationId="{CE433FF7-28F2-216D-3917-FBFB230C343E}"/>
          </ac:spMkLst>
        </pc:spChg>
        <pc:spChg chg="add del">
          <ac:chgData name="6206" userId="2b9fa461-0c3f-41c8-b631-077340612961" providerId="ADAL" clId="{3310C544-019D-45D4-8E38-30B9282FBF5A}" dt="2022-12-26T04:17:13.760" v="1788" actId="26606"/>
          <ac:spMkLst>
            <pc:docMk/>
            <pc:sldMk cId="142758739" sldId="268"/>
            <ac:spMk id="14" creationId="{9089EED9-F54D-4F20-A2C6-949DE4176959}"/>
          </ac:spMkLst>
        </pc:spChg>
        <pc:spChg chg="add mod">
          <ac:chgData name="6206" userId="2b9fa461-0c3f-41c8-b631-077340612961" providerId="ADAL" clId="{3310C544-019D-45D4-8E38-30B9282FBF5A}" dt="2022-12-26T04:20:24.335" v="1834" actId="20577"/>
          <ac:spMkLst>
            <pc:docMk/>
            <pc:sldMk cId="142758739" sldId="268"/>
            <ac:spMk id="15" creationId="{884E0B22-CA70-1E75-8B64-75708866C4FB}"/>
          </ac:spMkLst>
        </pc:spChg>
        <pc:spChg chg="add del">
          <ac:chgData name="6206" userId="2b9fa461-0c3f-41c8-b631-077340612961" providerId="ADAL" clId="{3310C544-019D-45D4-8E38-30B9282FBF5A}" dt="2022-12-26T04:17:13.760" v="1788" actId="26606"/>
          <ac:spMkLst>
            <pc:docMk/>
            <pc:sldMk cId="142758739" sldId="268"/>
            <ac:spMk id="16" creationId="{1A85619E-59AB-4E59-8DD1-77D17FCB331C}"/>
          </ac:spMkLst>
        </pc:spChg>
        <pc:spChg chg="add mod ord">
          <ac:chgData name="6206" userId="2b9fa461-0c3f-41c8-b631-077340612961" providerId="ADAL" clId="{3310C544-019D-45D4-8E38-30B9282FBF5A}" dt="2022-12-26T04:21:03.783" v="1837" actId="167"/>
          <ac:spMkLst>
            <pc:docMk/>
            <pc:sldMk cId="142758739" sldId="268"/>
            <ac:spMk id="17" creationId="{003E2D17-4D1C-F4FB-AE8B-21DD4EC42E79}"/>
          </ac:spMkLst>
        </pc:spChg>
        <pc:spChg chg="add del">
          <ac:chgData name="6206" userId="2b9fa461-0c3f-41c8-b631-077340612961" providerId="ADAL" clId="{3310C544-019D-45D4-8E38-30B9282FBF5A}" dt="2022-12-26T04:17:13.760" v="1788" actId="26606"/>
          <ac:spMkLst>
            <pc:docMk/>
            <pc:sldMk cId="142758739" sldId="268"/>
            <ac:spMk id="18" creationId="{B5AAC39E-8294-44DC-AB9F-2B9F22C397E1}"/>
          </ac:spMkLst>
        </pc:spChg>
        <pc:spChg chg="add del">
          <ac:chgData name="6206" userId="2b9fa461-0c3f-41c8-b631-077340612961" providerId="ADAL" clId="{3310C544-019D-45D4-8E38-30B9282FBF5A}" dt="2022-12-26T04:17:13.760" v="1788" actId="26606"/>
          <ac:spMkLst>
            <pc:docMk/>
            <pc:sldMk cId="142758739" sldId="268"/>
            <ac:spMk id="20" creationId="{11685A1B-C158-49A6-BF8F-0D48688527D1}"/>
          </ac:spMkLst>
        </pc:spChg>
        <pc:spChg chg="del">
          <ac:chgData name="6206" userId="2b9fa461-0c3f-41c8-b631-077340612961" providerId="ADAL" clId="{3310C544-019D-45D4-8E38-30B9282FBF5A}" dt="2022-12-26T04:15:03.785" v="1779"/>
          <ac:spMkLst>
            <pc:docMk/>
            <pc:sldMk cId="142758739" sldId="268"/>
            <ac:spMk id="21" creationId="{3C54F4CE-85F0-46ED-80DA-9518C9251AD1}"/>
          </ac:spMkLst>
        </pc:spChg>
        <pc:spChg chg="add del">
          <ac:chgData name="6206" userId="2b9fa461-0c3f-41c8-b631-077340612961" providerId="ADAL" clId="{3310C544-019D-45D4-8E38-30B9282FBF5A}" dt="2022-12-26T04:18:48.147" v="1804" actId="26606"/>
          <ac:spMkLst>
            <pc:docMk/>
            <pc:sldMk cId="142758739" sldId="268"/>
            <ac:spMk id="22" creationId="{D18969DA-E869-40AF-94FC-E40F96D7DFE7}"/>
          </ac:spMkLst>
        </pc:spChg>
        <pc:spChg chg="del">
          <ac:chgData name="6206" userId="2b9fa461-0c3f-41c8-b631-077340612961" providerId="ADAL" clId="{3310C544-019D-45D4-8E38-30B9282FBF5A}" dt="2022-12-26T04:15:03.785" v="1779"/>
          <ac:spMkLst>
            <pc:docMk/>
            <pc:sldMk cId="142758739" sldId="268"/>
            <ac:spMk id="23" creationId="{DADD1FCA-8ACB-4958-81DD-4CDD6D3E1921}"/>
          </ac:spMkLst>
        </pc:spChg>
        <pc:spChg chg="add del">
          <ac:chgData name="6206" userId="2b9fa461-0c3f-41c8-b631-077340612961" providerId="ADAL" clId="{3310C544-019D-45D4-8E38-30B9282FBF5A}" dt="2022-12-26T04:18:48.147" v="1804" actId="26606"/>
          <ac:spMkLst>
            <pc:docMk/>
            <pc:sldMk cId="142758739" sldId="268"/>
            <ac:spMk id="24" creationId="{0776B1EE-A7D1-46A3-81E9-19E58E41DDF5}"/>
          </ac:spMkLst>
        </pc:spChg>
        <pc:spChg chg="add del">
          <ac:chgData name="6206" userId="2b9fa461-0c3f-41c8-b631-077340612961" providerId="ADAL" clId="{3310C544-019D-45D4-8E38-30B9282FBF5A}" dt="2022-12-26T04:18:48.147" v="1804" actId="26606"/>
          <ac:spMkLst>
            <pc:docMk/>
            <pc:sldMk cId="142758739" sldId="268"/>
            <ac:spMk id="25" creationId="{A0A40C28-B748-4B4A-BF04-30E783CE7F34}"/>
          </ac:spMkLst>
        </pc:spChg>
        <pc:spChg chg="add">
          <ac:chgData name="6206" userId="2b9fa461-0c3f-41c8-b631-077340612961" providerId="ADAL" clId="{3310C544-019D-45D4-8E38-30B9282FBF5A}" dt="2022-12-26T04:18:48.147" v="1804" actId="26606"/>
          <ac:spMkLst>
            <pc:docMk/>
            <pc:sldMk cId="142758739" sldId="268"/>
            <ac:spMk id="30" creationId="{3C54F4CE-85F0-46ED-80DA-9518C9251AD1}"/>
          </ac:spMkLst>
        </pc:spChg>
        <pc:spChg chg="add">
          <ac:chgData name="6206" userId="2b9fa461-0c3f-41c8-b631-077340612961" providerId="ADAL" clId="{3310C544-019D-45D4-8E38-30B9282FBF5A}" dt="2022-12-26T04:18:48.147" v="1804" actId="26606"/>
          <ac:spMkLst>
            <pc:docMk/>
            <pc:sldMk cId="142758739" sldId="268"/>
            <ac:spMk id="32" creationId="{DADD1FCA-8ACB-4958-81DD-4CDD6D3E1921}"/>
          </ac:spMkLst>
        </pc:spChg>
        <pc:picChg chg="del">
          <ac:chgData name="6206" userId="2b9fa461-0c3f-41c8-b631-077340612961" providerId="ADAL" clId="{3310C544-019D-45D4-8E38-30B9282FBF5A}" dt="2022-12-26T04:16:07.321" v="1785" actId="478"/>
          <ac:picMkLst>
            <pc:docMk/>
            <pc:sldMk cId="142758739" sldId="268"/>
            <ac:picMk id="5" creationId="{E1C36BBB-1289-A079-779A-F4DBFE18AA13}"/>
          </ac:picMkLst>
        </pc:picChg>
        <pc:picChg chg="add mod ord">
          <ac:chgData name="6206" userId="2b9fa461-0c3f-41c8-b631-077340612961" providerId="ADAL" clId="{3310C544-019D-45D4-8E38-30B9282FBF5A}" dt="2022-12-26T04:20:50.821" v="1835" actId="14826"/>
          <ac:picMkLst>
            <pc:docMk/>
            <pc:sldMk cId="142758739" sldId="268"/>
            <ac:picMk id="9" creationId="{B8A705A7-59C4-0859-828D-043D853EA308}"/>
          </ac:picMkLst>
        </pc:picChg>
      </pc:sldChg>
      <pc:sldChg chg="addSp delSp add del mod setBg delDesignElem">
        <pc:chgData name="6206" userId="2b9fa461-0c3f-41c8-b631-077340612961" providerId="ADAL" clId="{3310C544-019D-45D4-8E38-30B9282FBF5A}" dt="2022-12-26T04:14:52.284" v="1777"/>
        <pc:sldMkLst>
          <pc:docMk/>
          <pc:sldMk cId="2616874083" sldId="268"/>
        </pc:sldMkLst>
        <pc:spChg chg="add del">
          <ac:chgData name="6206" userId="2b9fa461-0c3f-41c8-b631-077340612961" providerId="ADAL" clId="{3310C544-019D-45D4-8E38-30B9282FBF5A}" dt="2022-12-26T04:14:51.787" v="1776" actId="478"/>
          <ac:spMkLst>
            <pc:docMk/>
            <pc:sldMk cId="2616874083" sldId="268"/>
            <ac:spMk id="2" creationId="{3FAE4523-C81F-2EFA-BF01-1953652C48F7}"/>
          </ac:spMkLst>
        </pc:spChg>
        <pc:spChg chg="add del">
          <ac:chgData name="6206" userId="2b9fa461-0c3f-41c8-b631-077340612961" providerId="ADAL" clId="{3310C544-019D-45D4-8E38-30B9282FBF5A}" dt="2022-12-26T04:14:52.284" v="1777"/>
          <ac:spMkLst>
            <pc:docMk/>
            <pc:sldMk cId="2616874083" sldId="268"/>
            <ac:spMk id="13" creationId="{3C54F4CE-85F0-46ED-80DA-9518C9251AD1}"/>
          </ac:spMkLst>
        </pc:spChg>
        <pc:spChg chg="add del">
          <ac:chgData name="6206" userId="2b9fa461-0c3f-41c8-b631-077340612961" providerId="ADAL" clId="{3310C544-019D-45D4-8E38-30B9282FBF5A}" dt="2022-12-26T04:14:52.284" v="1777"/>
          <ac:spMkLst>
            <pc:docMk/>
            <pc:sldMk cId="2616874083" sldId="268"/>
            <ac:spMk id="15" creationId="{DADD1FCA-8ACB-4958-81DD-4CDD6D3E1921}"/>
          </ac:spMkLst>
        </pc:spChg>
      </pc:sldChg>
      <pc:sldMasterChg chg="setBg modSldLayout">
        <pc:chgData name="6206" userId="2b9fa461-0c3f-41c8-b631-077340612961" providerId="ADAL" clId="{3310C544-019D-45D4-8E38-30B9282FBF5A}" dt="2022-12-26T03:10:19.855" v="301"/>
        <pc:sldMasterMkLst>
          <pc:docMk/>
          <pc:sldMasterMk cId="266046902" sldId="2147483648"/>
        </pc:sldMasterMkLst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1914644084" sldId="2147483649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4193005135" sldId="2147483650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3732187433" sldId="2147483651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1932233272" sldId="2147483652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523234224" sldId="2147483653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4026602874" sldId="2147483654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238645922" sldId="2147483655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3569690318" sldId="2147483656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2629778909" sldId="2147483657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1146951534" sldId="2147483658"/>
          </pc:sldLayoutMkLst>
        </pc:sldLayoutChg>
        <pc:sldLayoutChg chg="setBg">
          <pc:chgData name="6206" userId="2b9fa461-0c3f-41c8-b631-077340612961" providerId="ADAL" clId="{3310C544-019D-45D4-8E38-30B9282FBF5A}" dt="2022-12-26T03:10:19.855" v="301"/>
          <pc:sldLayoutMkLst>
            <pc:docMk/>
            <pc:sldMasterMk cId="266046902" sldId="2147483648"/>
            <pc:sldLayoutMk cId="280922312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D40FB-E188-9909-C2F1-AA506BB3A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9D4C8-22A7-6D8E-BEBE-EEA86463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E6FE7-FE85-C3EA-587C-98B9CB16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0517D-FAEC-1B05-70A0-EA92B2F2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45C964-7734-9B40-5CE9-6FAB631C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E9FEE-C4C0-AA93-27EE-BD0F680A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EEDFA0-4910-D16C-3110-DD89CC85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A8173-AF5E-CDC8-8E0A-EB71AACD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F5195-F784-F193-7B6E-7DA22AC0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D413A-DEB0-0CFF-AA7A-F00E823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009AB4-8D6F-FAB6-A9CE-CD9520A19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2FD092-E3A4-0A86-0848-AE537E10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1C30A-6672-3130-DA26-69C61DB1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D95DD-3757-14F3-232B-21280B09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D4F09-C6E4-4C58-6473-6CA065DF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2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4E9F-BE28-BD6B-3828-4962D017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BD847-5986-85D0-606E-2DAF671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32811-F4A3-1364-4558-5EAD0263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DEEC4-32C4-0F80-EDFE-F54D09D1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090D0-0603-CC22-3240-FC2AEB06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0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FD084-1D42-54C1-BDD0-67A26B1B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6648C-380D-C548-F853-AB428DF4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ABE99-CDDF-D283-2131-499FA42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16EAC-B079-14CB-C6E3-10D2882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6FDB8-E8C7-136A-4FF2-3C843FFC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8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CE235-4944-C8E8-85AF-36DECDCF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64D3E-4208-4554-7DE9-F2E70F26A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628267-72C5-BB66-11EF-5249D0539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63E65-D042-D004-53A4-3297AA8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36DDE-C611-A5D9-E1BB-572FED05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8DCCE2-73D5-E87B-F7C8-2A73D070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D0D6-7165-E863-2546-2E7B66B2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063D63-6607-24D9-4AC4-EADF3CC6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88BFB-662E-9C9D-5347-7F84C8F0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D6F569-BC00-E058-1034-8433E98A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76401C-A9CF-ED1C-3043-A9B3E23B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50D085-6FC6-A5F6-9FDA-47E215D4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AC4317-62F3-FE3F-9FCE-BED81672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71BDA6-F9A7-2088-F1EE-8F22BA5C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2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B9C41-BFD1-D38B-92A5-E46D2117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652837-C183-CF7F-D7BA-8B0021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5771D3-61F8-44F7-C201-D181900D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A11121-A872-AF1B-9BE6-BB4B43CB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C927C1-D84F-1BB6-E97A-61C190E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43D2EF-4452-350F-9818-1B67C065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C171B-0067-A240-61A6-E4069A50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5DE3-69D5-58C2-EB01-87577102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EBE35-A930-693C-9E62-250C43A8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9B70-3B24-0066-BC0A-637425AE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CEA98F-B110-76AC-38C5-432B0CF9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5401AF-A029-74CE-593A-8BBA92D7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00713-3580-2BDD-08EE-B70DE6C5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9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3167-86EE-0922-B198-334CEE36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92C527-83BB-7198-3058-432A67DC1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54E8E8-CE88-B1E2-451E-755C7DE93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DA7582-6966-2272-195C-61E34B12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3DC5C0-0D0A-9823-84DB-58B1BF7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F3CE6E-6760-B706-1446-99899D65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19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DDA1A-3634-A163-DB80-FB4B9518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C73C5-B3FB-435A-4904-836E7A78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E43E8-4F41-A9A6-7F93-90301FAB8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A5A2-2A9C-42F6-867D-0AAC10646D1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D1EBD-3DA8-A149-95DB-9E983657A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CA40C-614D-DBD4-8B81-C36C24D06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4F32-7E0F-431C-A505-51D0FFBD1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3FBF88-389A-85E3-BB42-FCAF3D506700}"/>
              </a:ext>
            </a:extLst>
          </p:cNvPr>
          <p:cNvSpPr txBox="1"/>
          <p:nvPr/>
        </p:nvSpPr>
        <p:spPr>
          <a:xfrm>
            <a:off x="2580860" y="165797"/>
            <a:ext cx="7030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Министерство образования Тульской области </a:t>
            </a:r>
            <a:endParaRPr lang="ru-RU" b="0" i="0" u="none" strike="noStrike" cap="none" dirty="0"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Государственное профессиональное образовательное учреждение </a:t>
            </a:r>
            <a:endParaRPr lang="ru-RU" b="0" i="0" u="none" strike="noStrike" cap="none" dirty="0">
              <a:ea typeface="Arial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Тульской области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«Донской</a:t>
            </a:r>
            <a:r>
              <a:rPr lang="en-US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ru-RU" b="0" i="0" u="none" strike="noStrike" cap="none" dirty="0">
                <a:ea typeface="Times New Roman"/>
                <a:cs typeface="Calibri" panose="020F0502020204030204" pitchFamily="34" charset="0"/>
                <a:sym typeface="Times New Roman"/>
              </a:rPr>
              <a:t>политехнический колледж»</a:t>
            </a:r>
            <a:endParaRPr lang="ru-RU" b="0" i="0" u="none" strike="noStrike" cap="none" dirty="0"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DEECA-2779-40B7-EE0F-A73747948896}"/>
              </a:ext>
            </a:extLst>
          </p:cNvPr>
          <p:cNvSpPr txBox="1"/>
          <p:nvPr/>
        </p:nvSpPr>
        <p:spPr>
          <a:xfrm>
            <a:off x="987286" y="2781803"/>
            <a:ext cx="1061499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cap="all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Разработка информационной системы учета ремонта мобильных устройств 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Курсовая работа МДК 02.01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«Технология разработки программного обеспечения»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4AE047C-9AA8-B9B6-46A1-A5F43772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93003"/>
              </p:ext>
            </p:extLst>
          </p:nvPr>
        </p:nvGraphicFramePr>
        <p:xfrm>
          <a:off x="7585806" y="4947932"/>
          <a:ext cx="4050665" cy="573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1910510157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1490888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Студента группы С-20-1</a:t>
                      </a:r>
                      <a:endParaRPr lang="ru-RU" sz="11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П.В. Смыслов         </a:t>
                      </a:r>
                      <a:endParaRPr lang="ru-RU" sz="11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45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400" b="0" i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Руководитель</a:t>
                      </a:r>
                      <a:endParaRPr lang="ru-RU" sz="1100" b="0" i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</a:t>
                      </a:r>
                      <a:r>
                        <a:rPr lang="en-US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ru-RU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</a:t>
                      </a:r>
                      <a:r>
                        <a:rPr lang="en-US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Гвоздев</a:t>
                      </a:r>
                      <a:endParaRPr lang="ru-RU" sz="11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03562"/>
                  </a:ext>
                </a:extLst>
              </a:tr>
            </a:tbl>
          </a:graphicData>
        </a:graphic>
      </p:graphicFrame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065C80A-39DF-A95F-0B37-8AC4533C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382" y="6178765"/>
            <a:ext cx="9144000" cy="429634"/>
          </a:xfrm>
        </p:spPr>
        <p:txBody>
          <a:bodyPr/>
          <a:lstStyle/>
          <a:p>
            <a:r>
              <a:rPr lang="ru-RU" dirty="0"/>
              <a:t>Донской, 2022</a:t>
            </a:r>
          </a:p>
        </p:txBody>
      </p:sp>
    </p:spTree>
    <p:extLst>
      <p:ext uri="{BB962C8B-B14F-4D97-AF65-F5344CB8AC3E}">
        <p14:creationId xmlns:p14="http://schemas.microsoft.com/office/powerpoint/2010/main" val="8308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A2E3E-F08F-9186-BE31-6829DA32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 b="98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DE3FB7-48A8-F568-3A09-3680E4FB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985" y="-556591"/>
            <a:ext cx="6784259" cy="1828800"/>
          </a:xfrm>
        </p:spPr>
        <p:txBody>
          <a:bodyPr>
            <a:normAutofit/>
          </a:bodyPr>
          <a:lstStyle/>
          <a:p>
            <a:r>
              <a:rPr lang="ru-RU" sz="4800" dirty="0"/>
              <a:t>Цель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90E68A-C45B-CC08-DAEA-4A786D00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461" y="543339"/>
            <a:ext cx="7718119" cy="763987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Целью курсовой работы является разработка информационной системы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сервисного центра.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Исследование, безусловно, является актуальным, поскольку информационная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 учета ремонта мобильных устройств сегодня требуются не только для крупных промышленных предприятий, но и для мелких частных организаций, на которых существуют проблемы с учетом клиентов, деталей, устройств и работой предприятия в условиях компьютеризации регионов России.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spc="-5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Объектом исследования является учет клиентской базы, запчастей и устройств.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Предметом исследования являются смартфоны, планшеты, ноутбуки,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запчасти для перечисленного.</a:t>
            </a:r>
            <a:endParaRPr lang="ru-RU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344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A2E3E-F08F-9186-BE31-6829DA32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 b="98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DE3FB7-48A8-F568-3A09-3680E4FB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90E68A-C45B-CC08-DAEA-4A786D00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pPr indent="0">
              <a:spcAft>
                <a:spcPts val="800"/>
              </a:spcAft>
              <a:buNone/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составить техническое задание;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эскизы и макеты программного продукта для дальнейшей реализации; 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выбор технологий и средств разработки программного продукта; 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программирование ПП;</a:t>
            </a:r>
          </a:p>
          <a:p>
            <a:pPr lvl="0">
              <a:spcAft>
                <a:spcPts val="10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отладку и тестирование.</a:t>
            </a:r>
          </a:p>
          <a:p>
            <a:endParaRPr lang="ru-RU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17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67C66A-7CEC-4A94-E91C-E678602A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7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Выбор</a:t>
            </a:r>
            <a:r>
              <a:rPr lang="en-US" sz="26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программного</a:t>
            </a:r>
            <a:r>
              <a:rPr lang="en-US" sz="26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обеспечения</a:t>
            </a:r>
            <a:r>
              <a:rPr lang="en-US" sz="26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для</a:t>
            </a:r>
            <a:r>
              <a:rPr lang="en-US" sz="26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разработки</a:t>
            </a:r>
            <a:r>
              <a:rPr lang="en-US" sz="26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программного</a:t>
            </a:r>
            <a:r>
              <a:rPr lang="en-US" sz="26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продукта</a:t>
            </a:r>
            <a:endParaRPr lang="en-US" sz="26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141" name="Freeform: Shape 2130">
            <a:extLst>
              <a:ext uri="{FF2B5EF4-FFF2-40B4-BE49-F238E27FC236}">
                <a16:creationId xmlns:a16="http://schemas.microsoft.com/office/drawing/2014/main" id="{D5C3FE89-A0B6-4C0E-A1F2-7CA2025B3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156092" cy="3442494"/>
          </a:xfrm>
          <a:custGeom>
            <a:avLst/>
            <a:gdLst>
              <a:gd name="connsiteX0" fmla="*/ 0 w 3156092"/>
              <a:gd name="connsiteY0" fmla="*/ 0 h 3442494"/>
              <a:gd name="connsiteX1" fmla="*/ 2765641 w 3156092"/>
              <a:gd name="connsiteY1" fmla="*/ 0 h 3442494"/>
              <a:gd name="connsiteX2" fmla="*/ 2781296 w 3156092"/>
              <a:gd name="connsiteY2" fmla="*/ 20935 h 3442494"/>
              <a:gd name="connsiteX3" fmla="*/ 3156092 w 3156092"/>
              <a:gd name="connsiteY3" fmla="*/ 1247934 h 3442494"/>
              <a:gd name="connsiteX4" fmla="*/ 961532 w 3156092"/>
              <a:gd name="connsiteY4" fmla="*/ 3442494 h 3442494"/>
              <a:gd name="connsiteX5" fmla="*/ 107310 w 3156092"/>
              <a:gd name="connsiteY5" fmla="*/ 3270035 h 3442494"/>
              <a:gd name="connsiteX6" fmla="*/ 0 w 3156092"/>
              <a:gd name="connsiteY6" fmla="*/ 3218341 h 344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092" h="3442494">
                <a:moveTo>
                  <a:pt x="0" y="0"/>
                </a:moveTo>
                <a:lnTo>
                  <a:pt x="2765641" y="0"/>
                </a:lnTo>
                <a:lnTo>
                  <a:pt x="2781296" y="20935"/>
                </a:lnTo>
                <a:cubicBezTo>
                  <a:pt x="3017923" y="371189"/>
                  <a:pt x="3156092" y="793426"/>
                  <a:pt x="3156092" y="1247934"/>
                </a:cubicBezTo>
                <a:cubicBezTo>
                  <a:pt x="3156092" y="2459956"/>
                  <a:pt x="2173554" y="3442494"/>
                  <a:pt x="961532" y="3442494"/>
                </a:cubicBezTo>
                <a:cubicBezTo>
                  <a:pt x="658527" y="3442494"/>
                  <a:pt x="369864" y="3381086"/>
                  <a:pt x="107310" y="3270035"/>
                </a:cubicBezTo>
                <a:lnTo>
                  <a:pt x="0" y="321834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687F2-7994-E22B-500E-7DA7E029D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9" r="4699" b="-3"/>
          <a:stretch/>
        </p:blipFill>
        <p:spPr>
          <a:xfrm>
            <a:off x="5" y="-1"/>
            <a:ext cx="3005349" cy="3291750"/>
          </a:xfrm>
          <a:custGeom>
            <a:avLst/>
            <a:gdLst/>
            <a:ahLst/>
            <a:cxnLst/>
            <a:rect l="l" t="t" r="r" b="b"/>
            <a:pathLst>
              <a:path w="3005349" h="3291750">
                <a:moveTo>
                  <a:pt x="0" y="0"/>
                </a:moveTo>
                <a:lnTo>
                  <a:pt x="2577617" y="0"/>
                </a:lnTo>
                <a:lnTo>
                  <a:pt x="2656297" y="105217"/>
                </a:lnTo>
                <a:cubicBezTo>
                  <a:pt x="2876670" y="431412"/>
                  <a:pt x="3005349" y="824646"/>
                  <a:pt x="3005349" y="1247934"/>
                </a:cubicBezTo>
                <a:cubicBezTo>
                  <a:pt x="3005349" y="2376702"/>
                  <a:pt x="2090301" y="3291750"/>
                  <a:pt x="961533" y="3291750"/>
                </a:cubicBezTo>
                <a:cubicBezTo>
                  <a:pt x="679341" y="3291750"/>
                  <a:pt x="410507" y="3234560"/>
                  <a:pt x="165988" y="3131137"/>
                </a:cubicBezTo>
                <a:lnTo>
                  <a:pt x="0" y="3051176"/>
                </a:lnTo>
                <a:close/>
              </a:path>
            </a:pathLst>
          </a:custGeom>
        </p:spPr>
      </p:pic>
      <p:sp>
        <p:nvSpPr>
          <p:cNvPr id="2142" name="Oval 2132">
            <a:extLst>
              <a:ext uri="{FF2B5EF4-FFF2-40B4-BE49-F238E27FC236}">
                <a16:creationId xmlns:a16="http://schemas.microsoft.com/office/drawing/2014/main" id="{8A6D7C84-6176-4F2A-985C-7F1B8C39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141" y="459337"/>
            <a:ext cx="3163824" cy="3163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597AE8-53DF-058A-FFA4-60EAAD92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1" b="97097" l="2961" r="97697">
                        <a14:foregroundMark x1="2961" y1="79355" x2="2961" y2="79355"/>
                        <a14:foregroundMark x1="3289" y1="85484" x2="3289" y2="85484"/>
                        <a14:foregroundMark x1="3618" y1="92581" x2="3618" y2="92581"/>
                        <a14:foregroundMark x1="3947" y1="91290" x2="3947" y2="91290"/>
                        <a14:foregroundMark x1="3289" y1="97419" x2="3289" y2="97419"/>
                        <a14:foregroundMark x1="10197" y1="96774" x2="10197" y2="96774"/>
                        <a14:foregroundMark x1="16447" y1="97097" x2="16447" y2="97097"/>
                        <a14:foregroundMark x1="21711" y1="96774" x2="21711" y2="96774"/>
                        <a14:foregroundMark x1="50987" y1="90323" x2="50987" y2="90323"/>
                        <a14:foregroundMark x1="79934" y1="86774" x2="79934" y2="86774"/>
                        <a14:foregroundMark x1="59539" y1="60645" x2="59539" y2="60645"/>
                        <a14:foregroundMark x1="41447" y1="6452" x2="41447" y2="6452"/>
                        <a14:foregroundMark x1="81250" y1="61613" x2="81250" y2="61613"/>
                        <a14:foregroundMark x1="72039" y1="71613" x2="72039" y2="71613"/>
                        <a14:foregroundMark x1="85855" y1="86774" x2="85855" y2="86774"/>
                        <a14:foregroundMark x1="94408" y1="55806" x2="94408" y2="55806"/>
                        <a14:foregroundMark x1="80263" y1="4839" x2="80263" y2="4839"/>
                        <a14:foregroundMark x1="85526" y1="4516" x2="85526" y2="4516"/>
                        <a14:foregroundMark x1="92105" y1="4516" x2="92105" y2="4516"/>
                        <a14:foregroundMark x1="97697" y1="4839" x2="97697" y2="4839"/>
                        <a14:foregroundMark x1="97697" y1="11613" x2="97697" y2="11613"/>
                        <a14:foregroundMark x1="97697" y1="16774" x2="97697" y2="16774"/>
                        <a14:foregroundMark x1="98026" y1="22903" x2="98026" y2="22903"/>
                        <a14:foregroundMark x1="39803" y1="3871" x2="39803" y2="3871"/>
                        <a14:backgroundMark x1="3618" y1="92581" x2="3618" y2="92581"/>
                      </a14:backgroundRemoval>
                    </a14:imgEffect>
                  </a14:imgLayer>
                </a14:imgProps>
              </a:ext>
            </a:extLst>
          </a:blip>
          <a:srcRect r="-5" b="1931"/>
          <a:stretch/>
        </p:blipFill>
        <p:spPr>
          <a:xfrm>
            <a:off x="3832733" y="623929"/>
            <a:ext cx="2834640" cy="2834640"/>
          </a:xfrm>
          <a:custGeom>
            <a:avLst/>
            <a:gdLst/>
            <a:ahLst/>
            <a:cxnLst/>
            <a:rect l="l" t="t" r="r" b="b"/>
            <a:pathLst>
              <a:path w="2990088" h="2990088">
                <a:moveTo>
                  <a:pt x="1495044" y="0"/>
                </a:moveTo>
                <a:cubicBezTo>
                  <a:pt x="2320734" y="0"/>
                  <a:pt x="2990088" y="669354"/>
                  <a:pt x="2990088" y="1495044"/>
                </a:cubicBezTo>
                <a:cubicBezTo>
                  <a:pt x="2990088" y="2320734"/>
                  <a:pt x="2320734" y="2990088"/>
                  <a:pt x="1495044" y="2990088"/>
                </a:cubicBezTo>
                <a:cubicBezTo>
                  <a:pt x="669354" y="2990088"/>
                  <a:pt x="0" y="2320734"/>
                  <a:pt x="0" y="1495044"/>
                </a:cubicBezTo>
                <a:cubicBezTo>
                  <a:pt x="0" y="669354"/>
                  <a:pt x="669354" y="0"/>
                  <a:pt x="1495044" y="0"/>
                </a:cubicBezTo>
                <a:close/>
              </a:path>
            </a:pathLst>
          </a:custGeom>
        </p:spPr>
      </p:pic>
      <p:sp>
        <p:nvSpPr>
          <p:cNvPr id="2143" name="Freeform: Shape 2134">
            <a:extLst>
              <a:ext uri="{FF2B5EF4-FFF2-40B4-BE49-F238E27FC236}">
                <a16:creationId xmlns:a16="http://schemas.microsoft.com/office/drawing/2014/main" id="{C8E319B0-C403-46B6-8DDF-C46B5EB1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6150" y="2364552"/>
            <a:ext cx="3835850" cy="4493449"/>
          </a:xfrm>
          <a:custGeom>
            <a:avLst/>
            <a:gdLst>
              <a:gd name="connsiteX0" fmla="*/ 2839212 w 3835850"/>
              <a:gd name="connsiteY0" fmla="*/ 0 h 4493449"/>
              <a:gd name="connsiteX1" fmla="*/ 3683507 w 3835850"/>
              <a:gd name="connsiteY1" fmla="*/ 127646 h 4493449"/>
              <a:gd name="connsiteX2" fmla="*/ 3835850 w 3835850"/>
              <a:gd name="connsiteY2" fmla="*/ 183404 h 4493449"/>
              <a:gd name="connsiteX3" fmla="*/ 3835850 w 3835850"/>
              <a:gd name="connsiteY3" fmla="*/ 4493449 h 4493449"/>
              <a:gd name="connsiteX4" fmla="*/ 534850 w 3835850"/>
              <a:gd name="connsiteY4" fmla="*/ 4493449 h 4493449"/>
              <a:gd name="connsiteX5" fmla="*/ 484893 w 3835850"/>
              <a:gd name="connsiteY5" fmla="*/ 4426642 h 4493449"/>
              <a:gd name="connsiteX6" fmla="*/ 0 w 3835850"/>
              <a:gd name="connsiteY6" fmla="*/ 2839212 h 4493449"/>
              <a:gd name="connsiteX7" fmla="*/ 2839212 w 3835850"/>
              <a:gd name="connsiteY7" fmla="*/ 0 h 449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5850" h="4493449">
                <a:moveTo>
                  <a:pt x="2839212" y="0"/>
                </a:moveTo>
                <a:cubicBezTo>
                  <a:pt x="3133222" y="0"/>
                  <a:pt x="3416794" y="44689"/>
                  <a:pt x="3683507" y="127646"/>
                </a:cubicBezTo>
                <a:lnTo>
                  <a:pt x="3835850" y="183404"/>
                </a:lnTo>
                <a:lnTo>
                  <a:pt x="3835850" y="4493449"/>
                </a:lnTo>
                <a:lnTo>
                  <a:pt x="534850" y="4493449"/>
                </a:lnTo>
                <a:lnTo>
                  <a:pt x="484893" y="4426642"/>
                </a:lnTo>
                <a:cubicBezTo>
                  <a:pt x="178757" y="3973501"/>
                  <a:pt x="0" y="3427232"/>
                  <a:pt x="0" y="2839212"/>
                </a:cubicBezTo>
                <a:cubicBezTo>
                  <a:pt x="0" y="1271159"/>
                  <a:pt x="1271159" y="0"/>
                  <a:pt x="28392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4" name="Freeform: Shape 2136">
            <a:extLst>
              <a:ext uri="{FF2B5EF4-FFF2-40B4-BE49-F238E27FC236}">
                <a16:creationId xmlns:a16="http://schemas.microsoft.com/office/drawing/2014/main" id="{E1E27C89-94CF-4F2D-8750-9361FD1D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7371" y="1"/>
            <a:ext cx="3986784" cy="2427765"/>
          </a:xfrm>
          <a:custGeom>
            <a:avLst/>
            <a:gdLst>
              <a:gd name="connsiteX0" fmla="*/ 48890 w 3986784"/>
              <a:gd name="connsiteY0" fmla="*/ 0 h 2427765"/>
              <a:gd name="connsiteX1" fmla="*/ 3937894 w 3986784"/>
              <a:gd name="connsiteY1" fmla="*/ 0 h 2427765"/>
              <a:gd name="connsiteX2" fmla="*/ 3946285 w 3986784"/>
              <a:gd name="connsiteY2" fmla="*/ 32635 h 2427765"/>
              <a:gd name="connsiteX3" fmla="*/ 3986784 w 3986784"/>
              <a:gd name="connsiteY3" fmla="*/ 434373 h 2427765"/>
              <a:gd name="connsiteX4" fmla="*/ 1993392 w 3986784"/>
              <a:gd name="connsiteY4" fmla="*/ 2427765 h 2427765"/>
              <a:gd name="connsiteX5" fmla="*/ 0 w 3986784"/>
              <a:gd name="connsiteY5" fmla="*/ 434373 h 2427765"/>
              <a:gd name="connsiteX6" fmla="*/ 40499 w 3986784"/>
              <a:gd name="connsiteY6" fmla="*/ 32635 h 242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784" h="2427765">
                <a:moveTo>
                  <a:pt x="48890" y="0"/>
                </a:moveTo>
                <a:lnTo>
                  <a:pt x="3937894" y="0"/>
                </a:lnTo>
                <a:lnTo>
                  <a:pt x="3946285" y="32635"/>
                </a:lnTo>
                <a:cubicBezTo>
                  <a:pt x="3972839" y="162400"/>
                  <a:pt x="3986784" y="296758"/>
                  <a:pt x="3986784" y="434373"/>
                </a:cubicBezTo>
                <a:cubicBezTo>
                  <a:pt x="3986784" y="1535293"/>
                  <a:pt x="3094312" y="2427765"/>
                  <a:pt x="1993392" y="2427765"/>
                </a:cubicBezTo>
                <a:cubicBezTo>
                  <a:pt x="892472" y="2427765"/>
                  <a:pt x="0" y="1535293"/>
                  <a:pt x="0" y="434373"/>
                </a:cubicBezTo>
                <a:cubicBezTo>
                  <a:pt x="0" y="296758"/>
                  <a:pt x="13945" y="162400"/>
                  <a:pt x="40499" y="32635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E7E327-92E9-E892-A1EB-1477EE572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09" y1="34000" x2="25761" y2="47625"/>
                        <a14:foregroundMark x1="26739" y1="36250" x2="28370" y2="49125"/>
                        <a14:foregroundMark x1="21848" y1="76375" x2="23152" y2="80875"/>
                        <a14:foregroundMark x1="29022" y1="80250" x2="28804" y2="80000"/>
                        <a14:foregroundMark x1="28804" y1="75250" x2="28804" y2="75250"/>
                        <a14:foregroundMark x1="30870" y1="78250" x2="30870" y2="78250"/>
                        <a14:foregroundMark x1="35109" y1="78750" x2="35109" y2="78750"/>
                        <a14:foregroundMark x1="41848" y1="77625" x2="41848" y2="77625"/>
                        <a14:foregroundMark x1="47174" y1="77250" x2="47174" y2="77250"/>
                        <a14:foregroundMark x1="52391" y1="74500" x2="52391" y2="74500"/>
                        <a14:foregroundMark x1="56196" y1="76750" x2="56196" y2="76750"/>
                        <a14:foregroundMark x1="59674" y1="78500" x2="59674" y2="78500"/>
                        <a14:foregroundMark x1="65543" y1="79000" x2="65543" y2="79000"/>
                        <a14:foregroundMark x1="72391" y1="78125" x2="72391" y2="78125"/>
                        <a14:foregroundMark x1="71848" y1="74750" x2="71848" y2="74750"/>
                        <a14:foregroundMark x1="74565" y1="78125" x2="74565" y2="78125"/>
                        <a14:backgroundMark x1="43261" y1="82375" x2="43261" y2="82375"/>
                        <a14:backgroundMark x1="75978" y1="65250" x2="75978" y2="65250"/>
                        <a14:backgroundMark x1="76087" y1="64750" x2="76087" y2="64750"/>
                        <a14:backgroundMark x1="76087" y1="64750" x2="76087" y2="64750"/>
                        <a14:backgroundMark x1="75978" y1="64750" x2="75978" y2="64750"/>
                        <a14:backgroundMark x1="75543" y1="64750" x2="75543" y2="64750"/>
                        <a14:backgroundMark x1="76196" y1="64750" x2="76196" y2="64750"/>
                        <a14:backgroundMark x1="75978" y1="64500" x2="77935" y2="66125"/>
                        <a14:backgroundMark x1="77283" y1="64625" x2="76413" y2="64875"/>
                        <a14:backgroundMark x1="76739" y1="65000" x2="76196" y2="6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02" r="9" b="9747"/>
          <a:stretch/>
        </p:blipFill>
        <p:spPr bwMode="auto">
          <a:xfrm>
            <a:off x="7171962" y="2"/>
            <a:ext cx="3657600" cy="2263173"/>
          </a:xfrm>
          <a:custGeom>
            <a:avLst/>
            <a:gdLst/>
            <a:ahLst/>
            <a:cxnLst/>
            <a:rect l="l" t="t" r="r" b="b"/>
            <a:pathLst>
              <a:path w="3657600" h="2263173">
                <a:moveTo>
                  <a:pt x="54075" y="0"/>
                </a:moveTo>
                <a:lnTo>
                  <a:pt x="3603525" y="0"/>
                </a:lnTo>
                <a:lnTo>
                  <a:pt x="3620445" y="65806"/>
                </a:lnTo>
                <a:cubicBezTo>
                  <a:pt x="3644807" y="184856"/>
                  <a:pt x="3657600" y="308121"/>
                  <a:pt x="3657600" y="434373"/>
                </a:cubicBezTo>
                <a:cubicBezTo>
                  <a:pt x="3657600" y="1444391"/>
                  <a:pt x="2838818" y="2263173"/>
                  <a:pt x="1828800" y="2263173"/>
                </a:cubicBezTo>
                <a:cubicBezTo>
                  <a:pt x="818782" y="2263173"/>
                  <a:pt x="0" y="1444391"/>
                  <a:pt x="0" y="434373"/>
                </a:cubicBezTo>
                <a:cubicBezTo>
                  <a:pt x="0" y="308121"/>
                  <a:pt x="12794" y="184856"/>
                  <a:pt x="37155" y="658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79A64-397E-7588-89ED-D91CCF7041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12" r="11176" b="-3"/>
          <a:stretch/>
        </p:blipFill>
        <p:spPr>
          <a:xfrm>
            <a:off x="8520674" y="2529078"/>
            <a:ext cx="3671324" cy="4328922"/>
          </a:xfrm>
          <a:custGeom>
            <a:avLst/>
            <a:gdLst/>
            <a:ahLst/>
            <a:cxnLst/>
            <a:rect l="l" t="t" r="r" b="b"/>
            <a:pathLst>
              <a:path w="3671324" h="4328922">
                <a:moveTo>
                  <a:pt x="2674686" y="0"/>
                </a:moveTo>
                <a:cubicBezTo>
                  <a:pt x="2951659" y="0"/>
                  <a:pt x="3218799" y="42100"/>
                  <a:pt x="3470056" y="120249"/>
                </a:cubicBezTo>
                <a:lnTo>
                  <a:pt x="3671324" y="193914"/>
                </a:lnTo>
                <a:lnTo>
                  <a:pt x="3671324" y="4328922"/>
                </a:lnTo>
                <a:lnTo>
                  <a:pt x="575538" y="4328922"/>
                </a:lnTo>
                <a:lnTo>
                  <a:pt x="456795" y="4170129"/>
                </a:lnTo>
                <a:cubicBezTo>
                  <a:pt x="168398" y="3743246"/>
                  <a:pt x="0" y="3228632"/>
                  <a:pt x="0" y="2674686"/>
                </a:cubicBezTo>
                <a:cubicBezTo>
                  <a:pt x="0" y="1197498"/>
                  <a:pt x="1197498" y="0"/>
                  <a:pt x="26746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969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A9D611B-7C9A-7348-EEBB-E5E6207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 err="1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Выбор</a:t>
            </a:r>
            <a:r>
              <a:rPr lang="en-US" sz="30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используемых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языков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и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программного</a:t>
            </a:r>
            <a:r>
              <a:rPr lang="en-US" sz="30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обеспечения</a:t>
            </a:r>
            <a:br>
              <a:rPr lang="en-US" sz="3000" kern="1200" dirty="0">
                <a:solidFill>
                  <a:schemeClr val="bg1"/>
                </a:solidFill>
                <a:effectLst/>
                <a:latin typeface="+mn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564B9-94A1-D8F6-A034-019224B91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" r="3318" b="3"/>
          <a:stretch/>
        </p:blipFill>
        <p:spPr bwMode="auto"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Freeform: Shape 3112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E233B-56E3-BBDB-CF18-50ECF844A4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35" r="-4" b="20069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13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D1D7A0-C69B-6366-5FF8-4A2D25F1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641" y="1823716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Фрагмент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разработки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ru-RU" sz="5400" dirty="0">
                <a:solidFill>
                  <a:schemeClr val="bg1"/>
                </a:solidFill>
              </a:rPr>
              <a:t>программного продукта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2652F1-297F-F69E-5E8D-60E19F687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9" r="1" b="44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5441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2FCA10-5B42-CE75-E713-195F9C9D343C}"/>
              </a:ext>
            </a:extLst>
          </p:cNvPr>
          <p:cNvSpPr/>
          <p:nvPr/>
        </p:nvSpPr>
        <p:spPr>
          <a:xfrm>
            <a:off x="5731565" y="1384852"/>
            <a:ext cx="6096000" cy="40551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A9BBA2-C3DF-E2A9-CB81-4553C3C2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12" y="2667000"/>
            <a:ext cx="3571461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Структура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программного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продукта</a:t>
            </a:r>
            <a:endParaRPr lang="en-US" sz="3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36BBB-1289-A079-779A-F4DBFE18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" b="2553"/>
          <a:stretch/>
        </p:blipFill>
        <p:spPr>
          <a:xfrm>
            <a:off x="5895751" y="1498039"/>
            <a:ext cx="5708649" cy="3831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FE7D3A-2C3E-DEE6-056B-E1B1D6A0D5C9}"/>
              </a:ext>
            </a:extLst>
          </p:cNvPr>
          <p:cNvSpPr txBox="1"/>
          <p:nvPr/>
        </p:nvSpPr>
        <p:spPr>
          <a:xfrm>
            <a:off x="7129670" y="617955"/>
            <a:ext cx="3392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ea typeface="+mj-ea"/>
                <a:cs typeface="+mj-cs"/>
              </a:rPr>
              <a:t>Окно</a:t>
            </a:r>
            <a:r>
              <a:rPr lang="en-US" sz="3200" kern="12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ea typeface="+mj-ea"/>
                <a:cs typeface="+mj-cs"/>
              </a:rPr>
              <a:t>авторизации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83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AE4523-C81F-2EFA-BF01-1953652C48F7}"/>
              </a:ext>
            </a:extLst>
          </p:cNvPr>
          <p:cNvSpPr/>
          <p:nvPr/>
        </p:nvSpPr>
        <p:spPr>
          <a:xfrm>
            <a:off x="5731565" y="1384852"/>
            <a:ext cx="6096000" cy="40551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A9BBA2-C3DF-E2A9-CB81-4553C3C2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86" y="2613051"/>
            <a:ext cx="3616913" cy="1598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Структура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программного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продукта</a:t>
            </a:r>
            <a:endParaRPr lang="en-US" sz="3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E7D3A-2C3E-DEE6-056B-E1B1D6A0D5C9}"/>
              </a:ext>
            </a:extLst>
          </p:cNvPr>
          <p:cNvSpPr txBox="1"/>
          <p:nvPr/>
        </p:nvSpPr>
        <p:spPr>
          <a:xfrm>
            <a:off x="6218909" y="629479"/>
            <a:ext cx="5062331" cy="89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3200" kern="1200" dirty="0">
                <a:solidFill>
                  <a:schemeClr val="tx1"/>
                </a:solidFill>
                <a:ea typeface="+mn-ea"/>
                <a:cs typeface="+mn-cs"/>
              </a:rPr>
              <a:t>Страница администратора</a:t>
            </a:r>
            <a:endParaRPr lang="en-US" sz="32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36BBB-1289-A079-779A-F4DBFE18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" b="2046"/>
          <a:stretch/>
        </p:blipFill>
        <p:spPr>
          <a:xfrm>
            <a:off x="5895751" y="1498039"/>
            <a:ext cx="5708649" cy="3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03E2D17-4D1C-F4FB-AE8B-21DD4EC42E79}"/>
              </a:ext>
            </a:extLst>
          </p:cNvPr>
          <p:cNvSpPr/>
          <p:nvPr/>
        </p:nvSpPr>
        <p:spPr>
          <a:xfrm>
            <a:off x="5731565" y="1384852"/>
            <a:ext cx="6096000" cy="40551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859220F-FA35-4EE8-F8E9-3D0A6BE3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230" y="2670241"/>
            <a:ext cx="3197625" cy="14843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Структура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программного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продукта</a:t>
            </a:r>
            <a:endParaRPr lang="en-US" sz="3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A705A7-59C4-0859-828D-043D853EA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" b="1930"/>
          <a:stretch/>
        </p:blipFill>
        <p:spPr>
          <a:xfrm>
            <a:off x="5895751" y="1498039"/>
            <a:ext cx="5708649" cy="3831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4E0B22-CA70-1E75-8B64-75708866C4FB}"/>
              </a:ext>
            </a:extLst>
          </p:cNvPr>
          <p:cNvSpPr txBox="1"/>
          <p:nvPr/>
        </p:nvSpPr>
        <p:spPr>
          <a:xfrm>
            <a:off x="6218909" y="629479"/>
            <a:ext cx="5062331" cy="89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3200" kern="1200" dirty="0">
                <a:solidFill>
                  <a:schemeClr val="tx1"/>
                </a:solidFill>
                <a:ea typeface="+mn-ea"/>
                <a:cs typeface="+mn-cs"/>
              </a:rPr>
              <a:t>Страница пользователя</a:t>
            </a:r>
            <a:endParaRPr lang="en-US" sz="32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209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Тема Office</vt:lpstr>
      <vt:lpstr>Презентация PowerPoint</vt:lpstr>
      <vt:lpstr>Цель</vt:lpstr>
      <vt:lpstr>Задачи</vt:lpstr>
      <vt:lpstr>Выбор программного обеспечения для разработки программного продукта</vt:lpstr>
      <vt:lpstr>Выбор используемых языков и программного обеспечения </vt:lpstr>
      <vt:lpstr>Фрагмент разработки программного продукта</vt:lpstr>
      <vt:lpstr>Структура программного продукта</vt:lpstr>
      <vt:lpstr>Структура программного продукта</vt:lpstr>
      <vt:lpstr>Структура программного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6206</dc:creator>
  <cp:lastModifiedBy>6206</cp:lastModifiedBy>
  <cp:revision>1</cp:revision>
  <dcterms:created xsi:type="dcterms:W3CDTF">2022-12-26T02:57:44Z</dcterms:created>
  <dcterms:modified xsi:type="dcterms:W3CDTF">2022-12-26T04:24:59Z</dcterms:modified>
</cp:coreProperties>
</file>