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3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41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9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2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7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5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9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0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68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91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395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7" r:id="rId5"/>
    <p:sldLayoutId id="2147483711" r:id="rId6"/>
    <p:sldLayoutId id="2147483712" r:id="rId7"/>
    <p:sldLayoutId id="2147483713" r:id="rId8"/>
    <p:sldLayoutId id="2147483716" r:id="rId9"/>
    <p:sldLayoutId id="2147483714" r:id="rId10"/>
    <p:sldLayoutId id="2147483715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C929A-C383-4546-A2DF-467D8527B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8DF651-4F88-45E5-9BAC-A87CF9E87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9065" y="2324906"/>
            <a:ext cx="3403426" cy="1588698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Algoritmos genéticos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3B35A9-0188-4223-B731-5121556C4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9065" y="3945249"/>
            <a:ext cx="3403426" cy="738820"/>
          </a:xfrm>
        </p:spPr>
        <p:txBody>
          <a:bodyPr>
            <a:normAutofit lnSpcReduction="10000"/>
          </a:bodyPr>
          <a:lstStyle/>
          <a:p>
            <a:r>
              <a:rPr lang="es-ES" dirty="0"/>
              <a:t>Yendry Badilla Gutiérrez</a:t>
            </a:r>
          </a:p>
          <a:p>
            <a:r>
              <a:rPr lang="es-ES" dirty="0"/>
              <a:t>Sergio Marín Zúñiga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1582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07516-8F7B-48F8-8ADB-B846B26D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CCCE88-F60B-425D-8AD6-E72A029CB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/>
              <a:t>Es un algoritmo de optimización de un conjunto de datos de forma iterativa.</a:t>
            </a:r>
          </a:p>
          <a:p>
            <a:r>
              <a:rPr lang="es-ES" sz="2400" dirty="0"/>
              <a:t>Está inspirada en la teoría de selección natural de Charles Darwin.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011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0F9DB-388D-44ED-B80A-15136FC1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¿Para que sirve?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222FFD-163C-450E-A52F-CDCC70F09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Busca la mejor respuesta dentro de un conjunto de valores comparándolos entre sí.</a:t>
            </a:r>
          </a:p>
        </p:txBody>
      </p:sp>
    </p:spTree>
    <p:extLst>
      <p:ext uri="{BB962C8B-B14F-4D97-AF65-F5344CB8AC3E}">
        <p14:creationId xmlns:p14="http://schemas.microsoft.com/office/powerpoint/2010/main" val="286966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91684-0735-44B1-B646-34BFCD96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458D356-01F9-4AE7-86B1-34D9940CA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358888"/>
            <a:ext cx="5194766" cy="3502164"/>
          </a:xfrm>
        </p:spPr>
        <p:txBody>
          <a:bodyPr/>
          <a:lstStyle/>
          <a:p>
            <a:r>
              <a:rPr lang="es-ES" dirty="0"/>
              <a:t>Trabajan de forma paralela.</a:t>
            </a:r>
          </a:p>
          <a:p>
            <a:r>
              <a:rPr lang="es-ES" dirty="0"/>
              <a:t>Puede manipular muchos parámetros.</a:t>
            </a:r>
          </a:p>
          <a:p>
            <a:r>
              <a:rPr lang="es-ES" dirty="0"/>
              <a:t>Aprendizaje activo determinando si cambios a la función de selección producen una mejora o no.</a:t>
            </a:r>
          </a:p>
          <a:p>
            <a:r>
              <a:rPr lang="es-ES" dirty="0"/>
              <a:t>Utilizan operadores probabilísticos, toman datos al azar y forman relaciones por medio de funciones probabilísticas.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E26F9E40-185A-417A-A8E9-D64AAA188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6037" y="2358888"/>
            <a:ext cx="5194771" cy="3502164"/>
          </a:xfrm>
        </p:spPr>
        <p:txBody>
          <a:bodyPr/>
          <a:lstStyle/>
          <a:p>
            <a:r>
              <a:rPr lang="es-ES" dirty="0"/>
              <a:t>El lenguaje de programación debe tolerar cambios aleatorios.</a:t>
            </a:r>
          </a:p>
          <a:p>
            <a:r>
              <a:rPr lang="es-ES" dirty="0"/>
              <a:t>Puede tardar en retornar una respuesta.</a:t>
            </a:r>
          </a:p>
          <a:p>
            <a:r>
              <a:rPr lang="es-ES" dirty="0"/>
              <a:t>Puede retornar el resultado sin que sea el más óptimo.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64F63EF-495E-43F6-BBCD-29B76C156F2E}"/>
              </a:ext>
            </a:extLst>
          </p:cNvPr>
          <p:cNvSpPr txBox="1">
            <a:spLocks/>
          </p:cNvSpPr>
          <p:nvPr/>
        </p:nvSpPr>
        <p:spPr>
          <a:xfrm>
            <a:off x="8044070" y="702156"/>
            <a:ext cx="2471531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Desventajas</a:t>
            </a:r>
          </a:p>
        </p:txBody>
      </p:sp>
    </p:spTree>
    <p:extLst>
      <p:ext uri="{BB962C8B-B14F-4D97-AF65-F5344CB8AC3E}">
        <p14:creationId xmlns:p14="http://schemas.microsoft.com/office/powerpoint/2010/main" val="190153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B377D-F86F-4A48-B12D-38AD98DA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 de concepto (rasgos generales)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FCA7E8-0FC9-4CF3-8814-E1A157907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203628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332441"/>
      </a:dk2>
      <a:lt2>
        <a:srgbClr val="E2E8E8"/>
      </a:lt2>
      <a:accent1>
        <a:srgbClr val="E73229"/>
      </a:accent1>
      <a:accent2>
        <a:srgbClr val="D5175D"/>
      </a:accent2>
      <a:accent3>
        <a:srgbClr val="E729BE"/>
      </a:accent3>
      <a:accent4>
        <a:srgbClr val="AF17D5"/>
      </a:accent4>
      <a:accent5>
        <a:srgbClr val="7229E7"/>
      </a:accent5>
      <a:accent6>
        <a:srgbClr val="3D42DC"/>
      </a:accent6>
      <a:hlink>
        <a:srgbClr val="319095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133</Words>
  <Application>Microsoft Office PowerPoint</Application>
  <PresentationFormat>Panorámica</PresentationFormat>
  <Paragraphs>18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Gill Sans MT</vt:lpstr>
      <vt:lpstr>Wingdings 2</vt:lpstr>
      <vt:lpstr>DividendVTI</vt:lpstr>
      <vt:lpstr>Algoritmos genéticos</vt:lpstr>
      <vt:lpstr>Definición</vt:lpstr>
      <vt:lpstr>¿Para que sirve?</vt:lpstr>
      <vt:lpstr>Ventajas</vt:lpstr>
      <vt:lpstr>Prueba de concepto (rasgos generales)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genéticos</dc:title>
  <dc:creator>MARIN ZUÑIGA SERGIO EDUARDO</dc:creator>
  <cp:lastModifiedBy>EDUARDO MARIN ZUÑIGA SERGIO</cp:lastModifiedBy>
  <cp:revision>9</cp:revision>
  <dcterms:created xsi:type="dcterms:W3CDTF">2019-09-19T07:20:06Z</dcterms:created>
  <dcterms:modified xsi:type="dcterms:W3CDTF">2019-09-19T08:30:26Z</dcterms:modified>
</cp:coreProperties>
</file>