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ira Sans"/>
      <p:regular r:id="rId24"/>
      <p:bold r:id="rId25"/>
      <p:italic r:id="rId26"/>
      <p:boldItalic r:id="rId27"/>
    </p:embeddedFont>
    <p:embeddedFont>
      <p:font typeface="Bree Serif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ira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Fira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d6bc647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d6bc647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4afe73a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4afe73a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1a15b7e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1a15b7e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1946df04d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1946df04d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Sarvesh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e05e6264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ce05e6264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Sarvesh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e05e6264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e05e6264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Sarvesh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ce05e6264d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ce05e6264d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1946df04d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1946df04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ce05e6264d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ce05e6264d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ce2f6d281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ce2f6d281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13d5fb34f_0_30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13d5fb34f_0_30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05e6264d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e05e6264d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da0778d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da0778d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d6bc647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0d6bc647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def5232b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def5232b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def5232b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def5232b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0da0778d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0da0778d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e05e6264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e05e6264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0d6bc647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0d6bc647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500" y="1406988"/>
            <a:ext cx="3858600" cy="16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66950" y="2964313"/>
            <a:ext cx="3551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rot="10800000">
            <a:off x="0" y="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5009415" y="4322113"/>
            <a:ext cx="2384385" cy="670385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6133036" y="4623406"/>
            <a:ext cx="2297464" cy="52008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2274227" y="3546111"/>
            <a:ext cx="2232728" cy="5581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777775" y="3634975"/>
            <a:ext cx="2627968" cy="59493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713400" y="2088288"/>
            <a:ext cx="77172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713500" y="2731813"/>
            <a:ext cx="7717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☁"/>
              <a:defRPr sz="1800">
                <a:solidFill>
                  <a:srgbClr val="FFFFFF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3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080100" y="2189700"/>
            <a:ext cx="31245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080100" y="2849851"/>
            <a:ext cx="31245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2" type="title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335098" y="0"/>
            <a:ext cx="5808896" cy="5143564"/>
          </a:xfrm>
          <a:custGeom>
            <a:rect b="b" l="l" r="r" t="t"/>
            <a:pathLst>
              <a:path extrusionOk="0" h="143685" w="162271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-4650"/>
            <a:ext cx="7093586" cy="5143620"/>
          </a:xfrm>
          <a:custGeom>
            <a:rect b="b" l="l" r="r" t="t"/>
            <a:pathLst>
              <a:path extrusionOk="0" h="146448" w="201967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2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25184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2_1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 rot="10800000">
            <a:off x="262655" y="20"/>
            <a:ext cx="1794847" cy="504633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 rot="10800000">
            <a:off x="1313119" y="4"/>
            <a:ext cx="1794745" cy="448638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6635838" y="4737186"/>
            <a:ext cx="1794561" cy="406240"/>
            <a:chOff x="5169263" y="4340549"/>
            <a:chExt cx="1922606" cy="435226"/>
          </a:xfrm>
        </p:grpSpPr>
        <p:sp>
          <p:nvSpPr>
            <p:cNvPr id="86" name="Google Shape;86;p18"/>
            <p:cNvSpPr/>
            <p:nvPr/>
          </p:nvSpPr>
          <p:spPr>
            <a:xfrm>
              <a:off x="5169263" y="4340549"/>
              <a:ext cx="1922606" cy="435226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6427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4319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599325" y="446457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8"/>
          <p:cNvGrpSpPr/>
          <p:nvPr/>
        </p:nvGrpSpPr>
        <p:grpSpPr>
          <a:xfrm>
            <a:off x="5792149" y="4737186"/>
            <a:ext cx="1794561" cy="406240"/>
            <a:chOff x="876488" y="4340549"/>
            <a:chExt cx="1922606" cy="435226"/>
          </a:xfrm>
        </p:grpSpPr>
        <p:sp>
          <p:nvSpPr>
            <p:cNvPr id="91" name="Google Shape;91;p18"/>
            <p:cNvSpPr/>
            <p:nvPr/>
          </p:nvSpPr>
          <p:spPr>
            <a:xfrm>
              <a:off x="876488" y="4340549"/>
              <a:ext cx="1922606" cy="435226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125550" y="446457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349650" y="443712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BLANK_1_2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BLANK_1_2_1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713500" y="1772575"/>
            <a:ext cx="77169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939050" y="2189700"/>
            <a:ext cx="31245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939050" y="2849851"/>
            <a:ext cx="31245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hasCustomPrompt="1" type="title"/>
          </p:nvPr>
        </p:nvSpPr>
        <p:spPr>
          <a:xfrm>
            <a:off x="1198450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713500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713500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hasCustomPrompt="1" idx="3" type="title"/>
          </p:nvPr>
        </p:nvSpPr>
        <p:spPr>
          <a:xfrm>
            <a:off x="5072200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/>
          <p:nvPr>
            <p:ph idx="4" type="subTitle"/>
          </p:nvPr>
        </p:nvSpPr>
        <p:spPr>
          <a:xfrm>
            <a:off x="4587265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5" type="subTitle"/>
          </p:nvPr>
        </p:nvSpPr>
        <p:spPr>
          <a:xfrm>
            <a:off x="4587265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hasCustomPrompt="1" idx="6" type="title"/>
          </p:nvPr>
        </p:nvSpPr>
        <p:spPr>
          <a:xfrm>
            <a:off x="3135325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/>
          <p:nvPr>
            <p:ph idx="7" type="subTitle"/>
          </p:nvPr>
        </p:nvSpPr>
        <p:spPr>
          <a:xfrm>
            <a:off x="2650383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8" type="subTitle"/>
          </p:nvPr>
        </p:nvSpPr>
        <p:spPr>
          <a:xfrm>
            <a:off x="2650383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hasCustomPrompt="1" idx="9" type="title"/>
          </p:nvPr>
        </p:nvSpPr>
        <p:spPr>
          <a:xfrm>
            <a:off x="7009075" y="1282800"/>
            <a:ext cx="93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1"/>
          <p:cNvSpPr txBox="1"/>
          <p:nvPr>
            <p:ph idx="13" type="subTitle"/>
          </p:nvPr>
        </p:nvSpPr>
        <p:spPr>
          <a:xfrm>
            <a:off x="6524148" y="22525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4" type="subTitle"/>
          </p:nvPr>
        </p:nvSpPr>
        <p:spPr>
          <a:xfrm>
            <a:off x="6524148" y="2684850"/>
            <a:ext cx="1906500" cy="4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21"/>
          <p:cNvSpPr/>
          <p:nvPr/>
        </p:nvSpPr>
        <p:spPr>
          <a:xfrm>
            <a:off x="3026100" y="3941550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015567" y="4039575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197400" y="4413536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4549424"/>
            <a:ext cx="2377126" cy="5942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5" type="title"/>
          </p:nvPr>
        </p:nvSpPr>
        <p:spPr>
          <a:xfrm>
            <a:off x="713500" y="537025"/>
            <a:ext cx="77172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+ subtitle">
  <p:cSld name="CUSTOM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1324950" y="1479450"/>
            <a:ext cx="64941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2841750" y="2227338"/>
            <a:ext cx="34605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2"/>
          <p:cNvSpPr/>
          <p:nvPr/>
        </p:nvSpPr>
        <p:spPr>
          <a:xfrm>
            <a:off x="0" y="25184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13493" y="3266538"/>
            <a:ext cx="3319571" cy="75150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302251" y="2978849"/>
            <a:ext cx="2297464" cy="52008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0" y="2518412"/>
            <a:ext cx="9144000" cy="2625088"/>
          </a:xfrm>
          <a:custGeom>
            <a:rect b="b" l="l" r="r" t="t"/>
            <a:pathLst>
              <a:path extrusionOk="0" h="82034" w="285750">
                <a:moveTo>
                  <a:pt x="285750" y="0"/>
                </a:moveTo>
                <a:cubicBezTo>
                  <a:pt x="279261" y="8525"/>
                  <a:pt x="275415" y="19169"/>
                  <a:pt x="275415" y="30706"/>
                </a:cubicBezTo>
                <a:cubicBezTo>
                  <a:pt x="275415" y="34921"/>
                  <a:pt x="275939" y="39017"/>
                  <a:pt x="276916" y="42946"/>
                </a:cubicBezTo>
                <a:cubicBezTo>
                  <a:pt x="272808" y="44196"/>
                  <a:pt x="270605" y="48982"/>
                  <a:pt x="270605" y="48982"/>
                </a:cubicBezTo>
                <a:cubicBezTo>
                  <a:pt x="270605" y="48982"/>
                  <a:pt x="268665" y="45422"/>
                  <a:pt x="264974" y="46899"/>
                </a:cubicBezTo>
                <a:cubicBezTo>
                  <a:pt x="263866" y="47339"/>
                  <a:pt x="263104" y="47911"/>
                  <a:pt x="262580" y="48411"/>
                </a:cubicBezTo>
                <a:cubicBezTo>
                  <a:pt x="263509" y="46887"/>
                  <a:pt x="264533" y="44053"/>
                  <a:pt x="262330" y="40636"/>
                </a:cubicBezTo>
                <a:cubicBezTo>
                  <a:pt x="259330" y="35993"/>
                  <a:pt x="254234" y="37957"/>
                  <a:pt x="254234" y="37957"/>
                </a:cubicBezTo>
                <a:cubicBezTo>
                  <a:pt x="254234" y="37957"/>
                  <a:pt x="253044" y="28992"/>
                  <a:pt x="245174" y="25301"/>
                </a:cubicBezTo>
                <a:cubicBezTo>
                  <a:pt x="235017" y="20764"/>
                  <a:pt x="228683" y="29004"/>
                  <a:pt x="228683" y="29004"/>
                </a:cubicBezTo>
                <a:cubicBezTo>
                  <a:pt x="228683" y="29004"/>
                  <a:pt x="221421" y="7215"/>
                  <a:pt x="197763" y="14383"/>
                </a:cubicBezTo>
                <a:cubicBezTo>
                  <a:pt x="184011" y="18562"/>
                  <a:pt x="176903" y="31528"/>
                  <a:pt x="178570" y="39374"/>
                </a:cubicBezTo>
                <a:cubicBezTo>
                  <a:pt x="176605" y="37826"/>
                  <a:pt x="172462" y="37981"/>
                  <a:pt x="170962" y="38838"/>
                </a:cubicBezTo>
                <a:cubicBezTo>
                  <a:pt x="167509" y="40803"/>
                  <a:pt x="165806" y="43636"/>
                  <a:pt x="166342" y="46601"/>
                </a:cubicBezTo>
                <a:cubicBezTo>
                  <a:pt x="153055" y="46458"/>
                  <a:pt x="151817" y="58745"/>
                  <a:pt x="151817" y="58745"/>
                </a:cubicBezTo>
                <a:cubicBezTo>
                  <a:pt x="151817" y="58745"/>
                  <a:pt x="151507" y="58531"/>
                  <a:pt x="150924" y="58245"/>
                </a:cubicBezTo>
                <a:cubicBezTo>
                  <a:pt x="150781" y="58186"/>
                  <a:pt x="150626" y="58067"/>
                  <a:pt x="150459" y="58067"/>
                </a:cubicBezTo>
                <a:lnTo>
                  <a:pt x="150447" y="58067"/>
                </a:lnTo>
                <a:cubicBezTo>
                  <a:pt x="148221" y="57174"/>
                  <a:pt x="143363" y="56471"/>
                  <a:pt x="136886" y="62377"/>
                </a:cubicBezTo>
                <a:cubicBezTo>
                  <a:pt x="133517" y="58841"/>
                  <a:pt x="127885" y="56019"/>
                  <a:pt x="119193" y="60115"/>
                </a:cubicBezTo>
                <a:cubicBezTo>
                  <a:pt x="118860" y="56233"/>
                  <a:pt x="116479" y="53340"/>
                  <a:pt x="112705" y="52185"/>
                </a:cubicBezTo>
                <a:cubicBezTo>
                  <a:pt x="111085" y="51685"/>
                  <a:pt x="109228" y="52030"/>
                  <a:pt x="108061" y="52721"/>
                </a:cubicBezTo>
                <a:cubicBezTo>
                  <a:pt x="104465" y="46661"/>
                  <a:pt x="97619" y="39338"/>
                  <a:pt x="85415" y="38624"/>
                </a:cubicBezTo>
                <a:cubicBezTo>
                  <a:pt x="71854" y="37826"/>
                  <a:pt x="64282" y="45553"/>
                  <a:pt x="60281" y="52280"/>
                </a:cubicBezTo>
                <a:cubicBezTo>
                  <a:pt x="59019" y="51244"/>
                  <a:pt x="55197" y="48744"/>
                  <a:pt x="50613" y="51435"/>
                </a:cubicBezTo>
                <a:cubicBezTo>
                  <a:pt x="49268" y="52221"/>
                  <a:pt x="48375" y="53268"/>
                  <a:pt x="47804" y="54411"/>
                </a:cubicBezTo>
                <a:cubicBezTo>
                  <a:pt x="45589" y="53173"/>
                  <a:pt x="42839" y="52995"/>
                  <a:pt x="40886" y="53554"/>
                </a:cubicBezTo>
                <a:cubicBezTo>
                  <a:pt x="37874" y="43053"/>
                  <a:pt x="30504" y="29385"/>
                  <a:pt x="12490" y="23515"/>
                </a:cubicBezTo>
                <a:cubicBezTo>
                  <a:pt x="8049" y="22062"/>
                  <a:pt x="3881" y="21360"/>
                  <a:pt x="0" y="21241"/>
                </a:cubicBezTo>
                <a:lnTo>
                  <a:pt x="0" y="82034"/>
                </a:lnTo>
                <a:lnTo>
                  <a:pt x="285750" y="82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87250" y="3604147"/>
            <a:ext cx="2828863" cy="707232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390255" y="3914200"/>
            <a:ext cx="2672955" cy="751519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_2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 flipH="1">
            <a:off x="-2" y="0"/>
            <a:ext cx="5808896" cy="5143564"/>
          </a:xfrm>
          <a:custGeom>
            <a:rect b="b" l="l" r="r" t="t"/>
            <a:pathLst>
              <a:path extrusionOk="0" h="143685" w="162271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ctrTitle"/>
          </p:nvPr>
        </p:nvSpPr>
        <p:spPr>
          <a:xfrm>
            <a:off x="713500" y="537000"/>
            <a:ext cx="3058800" cy="4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CUSTOM_1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5218788" y="2421125"/>
            <a:ext cx="25650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2" type="subTitle"/>
          </p:nvPr>
        </p:nvSpPr>
        <p:spPr>
          <a:xfrm>
            <a:off x="5218800" y="2916175"/>
            <a:ext cx="2565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4"/>
          <p:cNvSpPr/>
          <p:nvPr/>
        </p:nvSpPr>
        <p:spPr>
          <a:xfrm>
            <a:off x="6061275" y="4569124"/>
            <a:ext cx="2537306" cy="574413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545401" y="4623399"/>
            <a:ext cx="2297464" cy="52008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4819775" y="4662898"/>
            <a:ext cx="1922336" cy="4805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642472" y="4662925"/>
            <a:ext cx="1709227" cy="480560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1266775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2" type="subTitle"/>
          </p:nvPr>
        </p:nvSpPr>
        <p:spPr>
          <a:xfrm>
            <a:off x="1266775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3" type="subTitle"/>
          </p:nvPr>
        </p:nvSpPr>
        <p:spPr>
          <a:xfrm>
            <a:off x="3560050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4" type="subTitle"/>
          </p:nvPr>
        </p:nvSpPr>
        <p:spPr>
          <a:xfrm>
            <a:off x="3560050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5" type="subTitle"/>
          </p:nvPr>
        </p:nvSpPr>
        <p:spPr>
          <a:xfrm>
            <a:off x="5853325" y="2421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6" type="subTitle"/>
          </p:nvPr>
        </p:nvSpPr>
        <p:spPr>
          <a:xfrm>
            <a:off x="5853325" y="2916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" name="Google Shape;145;p25"/>
          <p:cNvSpPr/>
          <p:nvPr/>
        </p:nvSpPr>
        <p:spPr>
          <a:xfrm>
            <a:off x="0" y="4177599"/>
            <a:ext cx="4266620" cy="965906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2633925" y="4399725"/>
            <a:ext cx="3285580" cy="743767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826101" y="4569098"/>
            <a:ext cx="2297511" cy="574391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1266775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2" type="subTitle"/>
          </p:nvPr>
        </p:nvSpPr>
        <p:spPr>
          <a:xfrm>
            <a:off x="1266775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3" type="subTitle"/>
          </p:nvPr>
        </p:nvSpPr>
        <p:spPr>
          <a:xfrm>
            <a:off x="3560050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4" type="subTitle"/>
          </p:nvPr>
        </p:nvSpPr>
        <p:spPr>
          <a:xfrm>
            <a:off x="3560050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5" type="subTitle"/>
          </p:nvPr>
        </p:nvSpPr>
        <p:spPr>
          <a:xfrm>
            <a:off x="5853325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6" type="subTitle"/>
          </p:nvPr>
        </p:nvSpPr>
        <p:spPr>
          <a:xfrm>
            <a:off x="5853325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7" type="subTitle"/>
          </p:nvPr>
        </p:nvSpPr>
        <p:spPr>
          <a:xfrm>
            <a:off x="1266775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266775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9" type="subTitle"/>
          </p:nvPr>
        </p:nvSpPr>
        <p:spPr>
          <a:xfrm>
            <a:off x="3560050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560050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4" type="subTitle"/>
          </p:nvPr>
        </p:nvSpPr>
        <p:spPr>
          <a:xfrm>
            <a:off x="5853325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53325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2184813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2" type="subTitle"/>
          </p:nvPr>
        </p:nvSpPr>
        <p:spPr>
          <a:xfrm>
            <a:off x="2184813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3" type="subTitle"/>
          </p:nvPr>
        </p:nvSpPr>
        <p:spPr>
          <a:xfrm>
            <a:off x="4935288" y="1949675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4935288" y="224900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2184813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6" type="subTitle"/>
          </p:nvPr>
        </p:nvSpPr>
        <p:spPr>
          <a:xfrm>
            <a:off x="2184813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7" type="subTitle"/>
          </p:nvPr>
        </p:nvSpPr>
        <p:spPr>
          <a:xfrm>
            <a:off x="4935288" y="3565000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8" type="subTitle"/>
          </p:nvPr>
        </p:nvSpPr>
        <p:spPr>
          <a:xfrm>
            <a:off x="4935288" y="3864450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7"/>
          <p:cNvSpPr/>
          <p:nvPr/>
        </p:nvSpPr>
        <p:spPr>
          <a:xfrm rot="10800000">
            <a:off x="-155125" y="1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-254644" y="131313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1123240" y="340448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2_1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942088" y="1501138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2" type="subTitle"/>
          </p:nvPr>
        </p:nvSpPr>
        <p:spPr>
          <a:xfrm>
            <a:off x="942088" y="180046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3" type="subTitle"/>
          </p:nvPr>
        </p:nvSpPr>
        <p:spPr>
          <a:xfrm>
            <a:off x="6177988" y="1501138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4" type="subTitle"/>
          </p:nvPr>
        </p:nvSpPr>
        <p:spPr>
          <a:xfrm>
            <a:off x="6177988" y="180046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5" type="subTitle"/>
          </p:nvPr>
        </p:nvSpPr>
        <p:spPr>
          <a:xfrm>
            <a:off x="942088" y="3116463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6" type="subTitle"/>
          </p:nvPr>
        </p:nvSpPr>
        <p:spPr>
          <a:xfrm>
            <a:off x="942088" y="341591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7" type="subTitle"/>
          </p:nvPr>
        </p:nvSpPr>
        <p:spPr>
          <a:xfrm>
            <a:off x="6177988" y="3116463"/>
            <a:ext cx="20238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8" type="subTitle"/>
          </p:nvPr>
        </p:nvSpPr>
        <p:spPr>
          <a:xfrm>
            <a:off x="6177988" y="3415913"/>
            <a:ext cx="2023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5" name="Google Shape;185;p28"/>
          <p:cNvSpPr/>
          <p:nvPr/>
        </p:nvSpPr>
        <p:spPr>
          <a:xfrm rot="10800000">
            <a:off x="-155125" y="1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-254644" y="131313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123240" y="340448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2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-4650"/>
            <a:ext cx="7093586" cy="5143620"/>
          </a:xfrm>
          <a:custGeom>
            <a:rect b="b" l="l" r="r" t="t"/>
            <a:pathLst>
              <a:path extrusionOk="0" h="146448" w="201967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4794000" y="3117750"/>
            <a:ext cx="3414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hasCustomPrompt="1" idx="2" type="title"/>
          </p:nvPr>
        </p:nvSpPr>
        <p:spPr>
          <a:xfrm>
            <a:off x="4794000" y="2647950"/>
            <a:ext cx="3414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9"/>
          <p:cNvSpPr txBox="1"/>
          <p:nvPr>
            <p:ph idx="3" type="subTitle"/>
          </p:nvPr>
        </p:nvSpPr>
        <p:spPr>
          <a:xfrm>
            <a:off x="935500" y="1626150"/>
            <a:ext cx="34146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hasCustomPrompt="1" idx="4" type="title"/>
          </p:nvPr>
        </p:nvSpPr>
        <p:spPr>
          <a:xfrm>
            <a:off x="935500" y="2025750"/>
            <a:ext cx="3414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2_1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flipH="1">
            <a:off x="-2" y="0"/>
            <a:ext cx="5808896" cy="5143564"/>
          </a:xfrm>
          <a:custGeom>
            <a:rect b="b" l="l" r="r" t="t"/>
            <a:pathLst>
              <a:path extrusionOk="0" h="143685" w="162271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type="ctrTitle"/>
          </p:nvPr>
        </p:nvSpPr>
        <p:spPr>
          <a:xfrm>
            <a:off x="4572000" y="1226175"/>
            <a:ext cx="3858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4572000" y="1957475"/>
            <a:ext cx="3858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5439425" y="3783050"/>
            <a:ext cx="2991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2050425" y="-4650"/>
            <a:ext cx="7093586" cy="5143620"/>
          </a:xfrm>
          <a:custGeom>
            <a:rect b="b" l="l" r="r" t="t"/>
            <a:pathLst>
              <a:path extrusionOk="0" h="146448" w="201967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500" y="1772575"/>
            <a:ext cx="77169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606700" y="4569124"/>
            <a:ext cx="2537306" cy="574413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365200" y="4662898"/>
            <a:ext cx="1922336" cy="4805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>
            <a:off x="145825" y="11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1930285" y="1"/>
            <a:ext cx="1981366" cy="55707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554925" y="2916175"/>
            <a:ext cx="2565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24100" y="2916175"/>
            <a:ext cx="2565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554913" y="2421125"/>
            <a:ext cx="2565000" cy="57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5024088" y="2421125"/>
            <a:ext cx="2565000" cy="57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-235" y="-6492"/>
            <a:ext cx="3123107" cy="706867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>
            <a:off x="1800326" y="-1"/>
            <a:ext cx="1709227" cy="480560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043712" y="4395884"/>
            <a:ext cx="2794282" cy="747595"/>
          </a:xfrm>
          <a:custGeom>
            <a:rect b="b" l="l" r="r" t="t"/>
            <a:pathLst>
              <a:path extrusionOk="0" h="32409" w="121135">
                <a:moveTo>
                  <a:pt x="48746" y="0"/>
                </a:moveTo>
                <a:cubicBezTo>
                  <a:pt x="48411" y="0"/>
                  <a:pt x="48072" y="12"/>
                  <a:pt x="47732" y="36"/>
                </a:cubicBezTo>
                <a:cubicBezTo>
                  <a:pt x="39862" y="584"/>
                  <a:pt x="33933" y="7406"/>
                  <a:pt x="34481" y="15276"/>
                </a:cubicBezTo>
                <a:cubicBezTo>
                  <a:pt x="34493" y="15419"/>
                  <a:pt x="34505" y="15574"/>
                  <a:pt x="34516" y="15716"/>
                </a:cubicBezTo>
                <a:cubicBezTo>
                  <a:pt x="32897" y="14383"/>
                  <a:pt x="30826" y="13585"/>
                  <a:pt x="28563" y="13585"/>
                </a:cubicBezTo>
                <a:cubicBezTo>
                  <a:pt x="23360" y="13585"/>
                  <a:pt x="19145" y="17800"/>
                  <a:pt x="19145" y="23003"/>
                </a:cubicBezTo>
                <a:cubicBezTo>
                  <a:pt x="19145" y="24289"/>
                  <a:pt x="19407" y="25515"/>
                  <a:pt x="19872" y="26634"/>
                </a:cubicBezTo>
                <a:cubicBezTo>
                  <a:pt x="19808" y="26634"/>
                  <a:pt x="19745" y="26634"/>
                  <a:pt x="19681" y="26634"/>
                </a:cubicBezTo>
                <a:cubicBezTo>
                  <a:pt x="14531" y="26634"/>
                  <a:pt x="8009" y="28069"/>
                  <a:pt x="0" y="32409"/>
                </a:cubicBezTo>
                <a:lnTo>
                  <a:pt x="121134" y="32409"/>
                </a:lnTo>
                <a:cubicBezTo>
                  <a:pt x="121134" y="32409"/>
                  <a:pt x="116372" y="26633"/>
                  <a:pt x="106092" y="26633"/>
                </a:cubicBezTo>
                <a:cubicBezTo>
                  <a:pt x="104528" y="26633"/>
                  <a:pt x="102835" y="26767"/>
                  <a:pt x="101013" y="27075"/>
                </a:cubicBezTo>
                <a:cubicBezTo>
                  <a:pt x="99644" y="23396"/>
                  <a:pt x="96810" y="20443"/>
                  <a:pt x="93214" y="18907"/>
                </a:cubicBezTo>
                <a:cubicBezTo>
                  <a:pt x="93226" y="18395"/>
                  <a:pt x="93214" y="17883"/>
                  <a:pt x="93179" y="17359"/>
                </a:cubicBezTo>
                <a:cubicBezTo>
                  <a:pt x="92552" y="8286"/>
                  <a:pt x="84995" y="1352"/>
                  <a:pt x="76035" y="1352"/>
                </a:cubicBezTo>
                <a:cubicBezTo>
                  <a:pt x="75637" y="1352"/>
                  <a:pt x="75235" y="1365"/>
                  <a:pt x="74831" y="1393"/>
                </a:cubicBezTo>
                <a:cubicBezTo>
                  <a:pt x="69414" y="1774"/>
                  <a:pt x="64770" y="4620"/>
                  <a:pt x="61889" y="8751"/>
                </a:cubicBezTo>
                <a:cubicBezTo>
                  <a:pt x="59716" y="3572"/>
                  <a:pt x="54593" y="0"/>
                  <a:pt x="487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5120625" y="4695239"/>
            <a:ext cx="1979676" cy="448248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73"/>
                  <a:pt x="24587" y="9062"/>
                </a:cubicBezTo>
                <a:cubicBezTo>
                  <a:pt x="22866" y="11435"/>
                  <a:pt x="20174" y="12781"/>
                  <a:pt x="17364" y="12781"/>
                </a:cubicBezTo>
                <a:cubicBezTo>
                  <a:pt x="16480" y="12781"/>
                  <a:pt x="15585" y="12648"/>
                  <a:pt x="14705" y="12372"/>
                </a:cubicBezTo>
                <a:cubicBezTo>
                  <a:pt x="12990" y="11836"/>
                  <a:pt x="11181" y="11550"/>
                  <a:pt x="9299" y="11550"/>
                </a:cubicBezTo>
                <a:cubicBezTo>
                  <a:pt x="8883" y="11550"/>
                  <a:pt x="8478" y="11562"/>
                  <a:pt x="8073" y="11598"/>
                </a:cubicBezTo>
                <a:cubicBezTo>
                  <a:pt x="2989" y="11931"/>
                  <a:pt x="334" y="15562"/>
                  <a:pt x="1" y="19432"/>
                </a:cubicBezTo>
                <a:lnTo>
                  <a:pt x="85821" y="19432"/>
                </a:lnTo>
                <a:cubicBezTo>
                  <a:pt x="85488" y="15562"/>
                  <a:pt x="82832" y="11931"/>
                  <a:pt x="77749" y="11598"/>
                </a:cubicBezTo>
                <a:cubicBezTo>
                  <a:pt x="77344" y="11562"/>
                  <a:pt x="76939" y="11550"/>
                  <a:pt x="76522" y="11550"/>
                </a:cubicBezTo>
                <a:cubicBezTo>
                  <a:pt x="74415" y="11550"/>
                  <a:pt x="72391" y="11919"/>
                  <a:pt x="70510" y="12574"/>
                </a:cubicBezTo>
                <a:cubicBezTo>
                  <a:pt x="69504" y="12928"/>
                  <a:pt x="68469" y="13100"/>
                  <a:pt x="67449" y="13100"/>
                </a:cubicBezTo>
                <a:cubicBezTo>
                  <a:pt x="64626" y="13100"/>
                  <a:pt x="61910" y="11785"/>
                  <a:pt x="60223" y="9371"/>
                </a:cubicBezTo>
                <a:cubicBezTo>
                  <a:pt x="56270" y="3704"/>
                  <a:pt x="49721" y="1"/>
                  <a:pt x="42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70225" y="4606475"/>
            <a:ext cx="2372329" cy="537031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rot="10800000">
            <a:off x="-83" y="-38"/>
            <a:ext cx="4285909" cy="970214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>
            <a:off x="432025" y="11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2204885" y="1"/>
            <a:ext cx="1981366" cy="55707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817374" y="4490200"/>
            <a:ext cx="2613137" cy="653299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13500" y="1389600"/>
            <a:ext cx="28080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☁"/>
              <a:defRPr sz="12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0" y="537025"/>
            <a:ext cx="3858600" cy="4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713500" y="1233175"/>
            <a:ext cx="385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713500" y="2803075"/>
            <a:ext cx="3858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1925" y="724075"/>
            <a:ext cx="385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☁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ctrTitle"/>
          </p:nvPr>
        </p:nvSpPr>
        <p:spPr>
          <a:xfrm>
            <a:off x="2086025" y="3146213"/>
            <a:ext cx="4971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086075" y="1535888"/>
            <a:ext cx="4971900" cy="12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10800000">
            <a:off x="4231450" y="1"/>
            <a:ext cx="5309600" cy="1201950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-916075" y="3756700"/>
            <a:ext cx="6125800" cy="1386800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339475" y="3526225"/>
            <a:ext cx="3028075" cy="810475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1492925" y="3993775"/>
            <a:ext cx="2145525" cy="485800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131931" y="131313"/>
            <a:ext cx="2537463" cy="713424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5509815" y="340448"/>
            <a:ext cx="2920694" cy="730190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Bree Serif"/>
              <a:buNone/>
              <a:defRPr sz="22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500" y="1152475"/>
            <a:ext cx="77169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☁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6527288" y="3296663"/>
            <a:ext cx="2308650" cy="577175"/>
          </a:xfrm>
          <a:custGeom>
            <a:rect b="b" l="l" r="r" t="t"/>
            <a:pathLst>
              <a:path extrusionOk="0" h="23087" w="92346">
                <a:moveTo>
                  <a:pt x="34195" y="1"/>
                </a:moveTo>
                <a:cubicBezTo>
                  <a:pt x="28444" y="1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59" y="9478"/>
                  <a:pt x="10168" y="13538"/>
                  <a:pt x="9168" y="18896"/>
                </a:cubicBezTo>
                <a:cubicBezTo>
                  <a:pt x="3513" y="19717"/>
                  <a:pt x="0" y="23087"/>
                  <a:pt x="0" y="23087"/>
                </a:cubicBezTo>
                <a:lnTo>
                  <a:pt x="31861" y="23087"/>
                </a:lnTo>
                <a:cubicBezTo>
                  <a:pt x="31873" y="23015"/>
                  <a:pt x="31897" y="22944"/>
                  <a:pt x="31909" y="22861"/>
                </a:cubicBezTo>
                <a:cubicBezTo>
                  <a:pt x="32004" y="22884"/>
                  <a:pt x="32111" y="22896"/>
                  <a:pt x="32219" y="22920"/>
                </a:cubicBezTo>
                <a:cubicBezTo>
                  <a:pt x="32219" y="22980"/>
                  <a:pt x="32230" y="23027"/>
                  <a:pt x="32242" y="23087"/>
                </a:cubicBezTo>
                <a:lnTo>
                  <a:pt x="92345" y="23087"/>
                </a:lnTo>
                <a:cubicBezTo>
                  <a:pt x="87598" y="20813"/>
                  <a:pt x="84270" y="20062"/>
                  <a:pt x="81941" y="20062"/>
                </a:cubicBezTo>
                <a:cubicBezTo>
                  <a:pt x="81904" y="20062"/>
                  <a:pt x="81868" y="20062"/>
                  <a:pt x="81832" y="20063"/>
                </a:cubicBezTo>
                <a:cubicBezTo>
                  <a:pt x="81344" y="11681"/>
                  <a:pt x="74390" y="5037"/>
                  <a:pt x="65889" y="5037"/>
                </a:cubicBezTo>
                <a:cubicBezTo>
                  <a:pt x="60341" y="5037"/>
                  <a:pt x="55460" y="7859"/>
                  <a:pt x="52590" y="12145"/>
                </a:cubicBezTo>
                <a:cubicBezTo>
                  <a:pt x="52185" y="10240"/>
                  <a:pt x="50495" y="8811"/>
                  <a:pt x="48471" y="8811"/>
                </a:cubicBezTo>
                <a:cubicBezTo>
                  <a:pt x="47494" y="8811"/>
                  <a:pt x="46589" y="9145"/>
                  <a:pt x="45875" y="9704"/>
                </a:cubicBezTo>
                <a:cubicBezTo>
                  <a:pt x="45780" y="9680"/>
                  <a:pt x="45685" y="9668"/>
                  <a:pt x="45577" y="9645"/>
                </a:cubicBezTo>
                <a:cubicBezTo>
                  <a:pt x="44672" y="4180"/>
                  <a:pt x="39922" y="1"/>
                  <a:pt x="341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4373450" y="3439950"/>
            <a:ext cx="3243422" cy="810873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type="ctrTitle"/>
          </p:nvPr>
        </p:nvSpPr>
        <p:spPr>
          <a:xfrm>
            <a:off x="256300" y="1026000"/>
            <a:ext cx="4441500" cy="16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CloudFrontiers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5254100" y="3531200"/>
            <a:ext cx="3581853" cy="810900"/>
          </a:xfrm>
          <a:custGeom>
            <a:rect b="b" l="l" r="r" t="t"/>
            <a:pathLst>
              <a:path extrusionOk="0" h="50888" w="224779">
                <a:moveTo>
                  <a:pt x="110776" y="0"/>
                </a:moveTo>
                <a:cubicBezTo>
                  <a:pt x="91691" y="0"/>
                  <a:pt x="74796" y="9346"/>
                  <a:pt x="64390" y="23705"/>
                </a:cubicBezTo>
                <a:cubicBezTo>
                  <a:pt x="59881" y="29928"/>
                  <a:pt x="52808" y="33456"/>
                  <a:pt x="45436" y="33456"/>
                </a:cubicBezTo>
                <a:cubicBezTo>
                  <a:pt x="43132" y="33456"/>
                  <a:pt x="40799" y="33111"/>
                  <a:pt x="38505" y="32397"/>
                </a:cubicBezTo>
                <a:cubicBezTo>
                  <a:pt x="34041" y="30992"/>
                  <a:pt x="29290" y="30242"/>
                  <a:pt x="24361" y="30242"/>
                </a:cubicBezTo>
                <a:cubicBezTo>
                  <a:pt x="23277" y="30242"/>
                  <a:pt x="22206" y="30278"/>
                  <a:pt x="21146" y="30349"/>
                </a:cubicBezTo>
                <a:cubicBezTo>
                  <a:pt x="7823" y="31242"/>
                  <a:pt x="882" y="40731"/>
                  <a:pt x="1" y="50887"/>
                </a:cubicBezTo>
                <a:lnTo>
                  <a:pt x="224779" y="50887"/>
                </a:lnTo>
                <a:cubicBezTo>
                  <a:pt x="223909" y="40731"/>
                  <a:pt x="216968" y="31242"/>
                  <a:pt x="203633" y="30349"/>
                </a:cubicBezTo>
                <a:cubicBezTo>
                  <a:pt x="202573" y="30278"/>
                  <a:pt x="201514" y="30242"/>
                  <a:pt x="200430" y="30242"/>
                </a:cubicBezTo>
                <a:cubicBezTo>
                  <a:pt x="194906" y="30242"/>
                  <a:pt x="189608" y="31182"/>
                  <a:pt x="184678" y="32921"/>
                </a:cubicBezTo>
                <a:cubicBezTo>
                  <a:pt x="182050" y="33846"/>
                  <a:pt x="179342" y="34296"/>
                  <a:pt x="176671" y="34296"/>
                </a:cubicBezTo>
                <a:cubicBezTo>
                  <a:pt x="169275" y="34296"/>
                  <a:pt x="162155" y="30851"/>
                  <a:pt x="157746" y="24527"/>
                </a:cubicBezTo>
                <a:cubicBezTo>
                  <a:pt x="147400" y="9704"/>
                  <a:pt x="130219" y="0"/>
                  <a:pt x="110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4715788" y="754696"/>
            <a:ext cx="1664540" cy="377088"/>
          </a:xfrm>
          <a:custGeom>
            <a:rect b="b" l="l" r="r" t="t"/>
            <a:pathLst>
              <a:path extrusionOk="0" h="20575" w="90822">
                <a:moveTo>
                  <a:pt x="44756" y="1"/>
                </a:moveTo>
                <a:cubicBezTo>
                  <a:pt x="37041" y="1"/>
                  <a:pt x="30218" y="3787"/>
                  <a:pt x="26016" y="9585"/>
                </a:cubicBezTo>
                <a:cubicBezTo>
                  <a:pt x="24192" y="12098"/>
                  <a:pt x="21332" y="13526"/>
                  <a:pt x="18356" y="13526"/>
                </a:cubicBezTo>
                <a:cubicBezTo>
                  <a:pt x="17426" y="13526"/>
                  <a:pt x="16486" y="13387"/>
                  <a:pt x="15562" y="13098"/>
                </a:cubicBezTo>
                <a:cubicBezTo>
                  <a:pt x="13752" y="12538"/>
                  <a:pt x="11823" y="12229"/>
                  <a:pt x="9835" y="12229"/>
                </a:cubicBezTo>
                <a:cubicBezTo>
                  <a:pt x="9406" y="12229"/>
                  <a:pt x="8966" y="12240"/>
                  <a:pt x="8537" y="12276"/>
                </a:cubicBezTo>
                <a:cubicBezTo>
                  <a:pt x="3156" y="12633"/>
                  <a:pt x="358" y="16467"/>
                  <a:pt x="0" y="20575"/>
                </a:cubicBezTo>
                <a:lnTo>
                  <a:pt x="90821" y="20575"/>
                </a:lnTo>
                <a:cubicBezTo>
                  <a:pt x="90476" y="16467"/>
                  <a:pt x="87666" y="12633"/>
                  <a:pt x="82284" y="12276"/>
                </a:cubicBezTo>
                <a:cubicBezTo>
                  <a:pt x="81856" y="12240"/>
                  <a:pt x="81427" y="12229"/>
                  <a:pt x="80987" y="12229"/>
                </a:cubicBezTo>
                <a:cubicBezTo>
                  <a:pt x="78760" y="12229"/>
                  <a:pt x="76617" y="12610"/>
                  <a:pt x="74617" y="13312"/>
                </a:cubicBezTo>
                <a:cubicBezTo>
                  <a:pt x="73557" y="13684"/>
                  <a:pt x="72465" y="13865"/>
                  <a:pt x="71387" y="13865"/>
                </a:cubicBezTo>
                <a:cubicBezTo>
                  <a:pt x="68398" y="13865"/>
                  <a:pt x="65520" y="12474"/>
                  <a:pt x="63735" y="9919"/>
                </a:cubicBezTo>
                <a:cubicBezTo>
                  <a:pt x="59555" y="3930"/>
                  <a:pt x="52614" y="1"/>
                  <a:pt x="447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" type="subTitle"/>
          </p:nvPr>
        </p:nvSpPr>
        <p:spPr>
          <a:xfrm>
            <a:off x="183900" y="2583325"/>
            <a:ext cx="46131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Sarvesh Sundaram, Hayden Diver, Chris Sandoval</a:t>
            </a:r>
            <a:endParaRPr sz="1700"/>
          </a:p>
        </p:txBody>
      </p:sp>
      <p:grpSp>
        <p:nvGrpSpPr>
          <p:cNvPr id="210" name="Google Shape;210;p31"/>
          <p:cNvGrpSpPr/>
          <p:nvPr/>
        </p:nvGrpSpPr>
        <p:grpSpPr>
          <a:xfrm>
            <a:off x="5531326" y="834307"/>
            <a:ext cx="1950983" cy="3039532"/>
            <a:chOff x="2595550" y="974575"/>
            <a:chExt cx="2417875" cy="3766925"/>
          </a:xfrm>
        </p:grpSpPr>
        <p:sp>
          <p:nvSpPr>
            <p:cNvPr id="211" name="Google Shape;211;p31"/>
            <p:cNvSpPr/>
            <p:nvPr/>
          </p:nvSpPr>
          <p:spPr>
            <a:xfrm>
              <a:off x="2595550" y="974575"/>
              <a:ext cx="2417875" cy="2956125"/>
            </a:xfrm>
            <a:custGeom>
              <a:rect b="b" l="l" r="r" t="t"/>
              <a:pathLst>
                <a:path extrusionOk="0" h="118245" w="96715">
                  <a:moveTo>
                    <a:pt x="48687" y="0"/>
                  </a:moveTo>
                  <a:cubicBezTo>
                    <a:pt x="48046" y="0"/>
                    <a:pt x="47403" y="13"/>
                    <a:pt x="46756" y="39"/>
                  </a:cubicBezTo>
                  <a:cubicBezTo>
                    <a:pt x="22289" y="1040"/>
                    <a:pt x="2215" y="21280"/>
                    <a:pt x="751" y="46497"/>
                  </a:cubicBezTo>
                  <a:cubicBezTo>
                    <a:pt x="1" y="59594"/>
                    <a:pt x="4180" y="71679"/>
                    <a:pt x="11561" y="80942"/>
                  </a:cubicBezTo>
                  <a:cubicBezTo>
                    <a:pt x="19491" y="90896"/>
                    <a:pt x="26611" y="101492"/>
                    <a:pt x="32338" y="112934"/>
                  </a:cubicBezTo>
                  <a:lnTo>
                    <a:pt x="34993" y="118244"/>
                  </a:lnTo>
                  <a:lnTo>
                    <a:pt x="62389" y="118244"/>
                  </a:lnTo>
                  <a:lnTo>
                    <a:pt x="64913" y="113220"/>
                  </a:lnTo>
                  <a:cubicBezTo>
                    <a:pt x="70652" y="101707"/>
                    <a:pt x="77772" y="91003"/>
                    <a:pt x="85761" y="81014"/>
                  </a:cubicBezTo>
                  <a:cubicBezTo>
                    <a:pt x="92607" y="72465"/>
                    <a:pt x="96715" y="61499"/>
                    <a:pt x="96715" y="49534"/>
                  </a:cubicBezTo>
                  <a:cubicBezTo>
                    <a:pt x="96715" y="22179"/>
                    <a:pt x="75216" y="0"/>
                    <a:pt x="48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866425" y="974575"/>
              <a:ext cx="1879725" cy="2956125"/>
            </a:xfrm>
            <a:custGeom>
              <a:rect b="b" l="l" r="r" t="t"/>
              <a:pathLst>
                <a:path extrusionOk="0" h="118245" w="75189">
                  <a:moveTo>
                    <a:pt x="37850" y="0"/>
                  </a:moveTo>
                  <a:cubicBezTo>
                    <a:pt x="37352" y="0"/>
                    <a:pt x="36852" y="13"/>
                    <a:pt x="36350" y="39"/>
                  </a:cubicBezTo>
                  <a:cubicBezTo>
                    <a:pt x="17336" y="1040"/>
                    <a:pt x="1727" y="21280"/>
                    <a:pt x="596" y="46497"/>
                  </a:cubicBezTo>
                  <a:cubicBezTo>
                    <a:pt x="0" y="59594"/>
                    <a:pt x="3251" y="71679"/>
                    <a:pt x="8989" y="80942"/>
                  </a:cubicBezTo>
                  <a:cubicBezTo>
                    <a:pt x="15157" y="90896"/>
                    <a:pt x="20693" y="101492"/>
                    <a:pt x="25146" y="112934"/>
                  </a:cubicBezTo>
                  <a:lnTo>
                    <a:pt x="27206" y="118244"/>
                  </a:lnTo>
                  <a:lnTo>
                    <a:pt x="48506" y="118244"/>
                  </a:lnTo>
                  <a:lnTo>
                    <a:pt x="50459" y="113220"/>
                  </a:lnTo>
                  <a:cubicBezTo>
                    <a:pt x="54936" y="101707"/>
                    <a:pt x="60460" y="91003"/>
                    <a:pt x="66675" y="81014"/>
                  </a:cubicBezTo>
                  <a:cubicBezTo>
                    <a:pt x="71985" y="72465"/>
                    <a:pt x="75188" y="61499"/>
                    <a:pt x="75188" y="49534"/>
                  </a:cubicBezTo>
                  <a:cubicBezTo>
                    <a:pt x="75188" y="22179"/>
                    <a:pt x="58468" y="0"/>
                    <a:pt x="37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202475" y="974575"/>
              <a:ext cx="1212375" cy="2956125"/>
            </a:xfrm>
            <a:custGeom>
              <a:rect b="b" l="l" r="r" t="t"/>
              <a:pathLst>
                <a:path extrusionOk="0" h="118245" w="48495">
                  <a:moveTo>
                    <a:pt x="24412" y="0"/>
                  </a:moveTo>
                  <a:cubicBezTo>
                    <a:pt x="24090" y="0"/>
                    <a:pt x="23768" y="13"/>
                    <a:pt x="23444" y="39"/>
                  </a:cubicBezTo>
                  <a:cubicBezTo>
                    <a:pt x="11180" y="1040"/>
                    <a:pt x="1120" y="21280"/>
                    <a:pt x="381" y="46497"/>
                  </a:cubicBezTo>
                  <a:cubicBezTo>
                    <a:pt x="0" y="59594"/>
                    <a:pt x="2096" y="71679"/>
                    <a:pt x="5799" y="80942"/>
                  </a:cubicBezTo>
                  <a:cubicBezTo>
                    <a:pt x="9775" y="90896"/>
                    <a:pt x="13347" y="101492"/>
                    <a:pt x="16217" y="112934"/>
                  </a:cubicBezTo>
                  <a:lnTo>
                    <a:pt x="17538" y="118244"/>
                  </a:lnTo>
                  <a:lnTo>
                    <a:pt x="31278" y="118244"/>
                  </a:lnTo>
                  <a:lnTo>
                    <a:pt x="32540" y="113220"/>
                  </a:lnTo>
                  <a:cubicBezTo>
                    <a:pt x="35421" y="101707"/>
                    <a:pt x="38993" y="91003"/>
                    <a:pt x="42994" y="81014"/>
                  </a:cubicBezTo>
                  <a:cubicBezTo>
                    <a:pt x="46423" y="72465"/>
                    <a:pt x="48495" y="61499"/>
                    <a:pt x="48495" y="49534"/>
                  </a:cubicBezTo>
                  <a:cubicBezTo>
                    <a:pt x="48495" y="22179"/>
                    <a:pt x="37711" y="0"/>
                    <a:pt x="24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560250" y="974575"/>
              <a:ext cx="501875" cy="2956125"/>
            </a:xfrm>
            <a:custGeom>
              <a:rect b="b" l="l" r="r" t="t"/>
              <a:pathLst>
                <a:path extrusionOk="0" h="118245" w="20075">
                  <a:moveTo>
                    <a:pt x="10104" y="0"/>
                  </a:moveTo>
                  <a:cubicBezTo>
                    <a:pt x="9972" y="0"/>
                    <a:pt x="9838" y="13"/>
                    <a:pt x="9704" y="39"/>
                  </a:cubicBezTo>
                  <a:cubicBezTo>
                    <a:pt x="4620" y="1040"/>
                    <a:pt x="453" y="21280"/>
                    <a:pt x="155" y="46497"/>
                  </a:cubicBezTo>
                  <a:cubicBezTo>
                    <a:pt x="1" y="59594"/>
                    <a:pt x="870" y="71679"/>
                    <a:pt x="2394" y="80942"/>
                  </a:cubicBezTo>
                  <a:cubicBezTo>
                    <a:pt x="4037" y="90896"/>
                    <a:pt x="5525" y="101492"/>
                    <a:pt x="6704" y="112934"/>
                  </a:cubicBezTo>
                  <a:lnTo>
                    <a:pt x="7263" y="118244"/>
                  </a:lnTo>
                  <a:lnTo>
                    <a:pt x="12943" y="118244"/>
                  </a:lnTo>
                  <a:lnTo>
                    <a:pt x="13467" y="113220"/>
                  </a:lnTo>
                  <a:cubicBezTo>
                    <a:pt x="14657" y="101707"/>
                    <a:pt x="16134" y="91003"/>
                    <a:pt x="17801" y="81014"/>
                  </a:cubicBezTo>
                  <a:cubicBezTo>
                    <a:pt x="19217" y="72465"/>
                    <a:pt x="20075" y="61499"/>
                    <a:pt x="20075" y="49534"/>
                  </a:cubicBezTo>
                  <a:cubicBezTo>
                    <a:pt x="20075" y="22179"/>
                    <a:pt x="15602" y="0"/>
                    <a:pt x="10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3406375" y="3754450"/>
              <a:ext cx="812925" cy="176250"/>
            </a:xfrm>
            <a:custGeom>
              <a:rect b="b" l="l" r="r" t="t"/>
              <a:pathLst>
                <a:path extrusionOk="0" h="7050" w="32517">
                  <a:moveTo>
                    <a:pt x="16252" y="1"/>
                  </a:moveTo>
                  <a:cubicBezTo>
                    <a:pt x="9954" y="1"/>
                    <a:pt x="4239" y="739"/>
                    <a:pt x="0" y="1930"/>
                  </a:cubicBezTo>
                  <a:lnTo>
                    <a:pt x="2560" y="7049"/>
                  </a:lnTo>
                  <a:lnTo>
                    <a:pt x="29956" y="7049"/>
                  </a:lnTo>
                  <a:lnTo>
                    <a:pt x="32480" y="2025"/>
                  </a:lnTo>
                  <a:cubicBezTo>
                    <a:pt x="32492" y="1989"/>
                    <a:pt x="32504" y="1965"/>
                    <a:pt x="32516" y="1930"/>
                  </a:cubicBezTo>
                  <a:cubicBezTo>
                    <a:pt x="28277" y="739"/>
                    <a:pt x="22562" y="1"/>
                    <a:pt x="16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470350" y="3882450"/>
              <a:ext cx="684950" cy="96775"/>
            </a:xfrm>
            <a:custGeom>
              <a:rect b="b" l="l" r="r" t="t"/>
              <a:pathLst>
                <a:path extrusionOk="0" h="3871" w="27398">
                  <a:moveTo>
                    <a:pt x="13693" y="1"/>
                  </a:moveTo>
                  <a:cubicBezTo>
                    <a:pt x="6133" y="1"/>
                    <a:pt x="1" y="870"/>
                    <a:pt x="1" y="1929"/>
                  </a:cubicBezTo>
                  <a:cubicBezTo>
                    <a:pt x="1" y="3001"/>
                    <a:pt x="6133" y="3870"/>
                    <a:pt x="13693" y="3870"/>
                  </a:cubicBezTo>
                  <a:cubicBezTo>
                    <a:pt x="21266" y="3870"/>
                    <a:pt x="27397" y="3001"/>
                    <a:pt x="27397" y="1929"/>
                  </a:cubicBezTo>
                  <a:cubicBezTo>
                    <a:pt x="27397" y="870"/>
                    <a:pt x="21266" y="1"/>
                    <a:pt x="13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91200" y="3930675"/>
              <a:ext cx="65500" cy="381925"/>
            </a:xfrm>
            <a:custGeom>
              <a:rect b="b" l="l" r="r" t="t"/>
              <a:pathLst>
                <a:path extrusionOk="0" fill="none" h="15277" w="2620">
                  <a:moveTo>
                    <a:pt x="0" y="0"/>
                  </a:moveTo>
                  <a:lnTo>
                    <a:pt x="2620" y="15276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3648350" y="3930675"/>
              <a:ext cx="42600" cy="384600"/>
            </a:xfrm>
            <a:custGeom>
              <a:rect b="b" l="l" r="r" t="t"/>
              <a:pathLst>
                <a:path extrusionOk="0" fill="none" h="15384" w="1704">
                  <a:moveTo>
                    <a:pt x="1" y="0"/>
                  </a:moveTo>
                  <a:lnTo>
                    <a:pt x="1704" y="15383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4068950" y="3930675"/>
              <a:ext cx="65500" cy="381925"/>
            </a:xfrm>
            <a:custGeom>
              <a:rect b="b" l="l" r="r" t="t"/>
              <a:pathLst>
                <a:path extrusionOk="0" fill="none" h="15277" w="2620">
                  <a:moveTo>
                    <a:pt x="2620" y="0"/>
                  </a:moveTo>
                  <a:lnTo>
                    <a:pt x="0" y="15276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3934700" y="3930675"/>
              <a:ext cx="42600" cy="384600"/>
            </a:xfrm>
            <a:custGeom>
              <a:rect b="b" l="l" r="r" t="t"/>
              <a:pathLst>
                <a:path extrusionOk="0" fill="none" h="15384" w="1704">
                  <a:moveTo>
                    <a:pt x="1703" y="0"/>
                  </a:moveTo>
                  <a:lnTo>
                    <a:pt x="1" y="15383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812675" y="3930675"/>
              <a:ext cx="25" cy="371800"/>
            </a:xfrm>
            <a:custGeom>
              <a:rect b="b" l="l" r="r" t="t"/>
              <a:pathLst>
                <a:path extrusionOk="0" fill="none" h="14872" w="1">
                  <a:moveTo>
                    <a:pt x="0" y="0"/>
                  </a:moveTo>
                  <a:lnTo>
                    <a:pt x="0" y="14871"/>
                  </a:lnTo>
                </a:path>
              </a:pathLst>
            </a:custGeom>
            <a:solidFill>
              <a:srgbClr val="7676AD"/>
            </a:solidFill>
            <a:ln cap="flat" cmpd="sng" w="226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530200" y="4315250"/>
              <a:ext cx="565275" cy="426250"/>
            </a:xfrm>
            <a:custGeom>
              <a:rect b="b" l="l" r="r" t="t"/>
              <a:pathLst>
                <a:path extrusionOk="0" h="17050" w="22611">
                  <a:moveTo>
                    <a:pt x="0" y="0"/>
                  </a:moveTo>
                  <a:lnTo>
                    <a:pt x="2322" y="14752"/>
                  </a:lnTo>
                  <a:cubicBezTo>
                    <a:pt x="2536" y="16074"/>
                    <a:pt x="3679" y="17050"/>
                    <a:pt x="5025" y="17050"/>
                  </a:cubicBezTo>
                  <a:lnTo>
                    <a:pt x="17586" y="17050"/>
                  </a:lnTo>
                  <a:cubicBezTo>
                    <a:pt x="18931" y="17050"/>
                    <a:pt x="20074" y="16074"/>
                    <a:pt x="20288" y="14752"/>
                  </a:cubicBezTo>
                  <a:lnTo>
                    <a:pt x="22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487925" y="4263825"/>
              <a:ext cx="649800" cy="102800"/>
            </a:xfrm>
            <a:custGeom>
              <a:rect b="b" l="l" r="r" t="t"/>
              <a:pathLst>
                <a:path extrusionOk="0" h="4112" w="25992">
                  <a:moveTo>
                    <a:pt x="12996" y="0"/>
                  </a:moveTo>
                  <a:cubicBezTo>
                    <a:pt x="9177" y="0"/>
                    <a:pt x="5358" y="289"/>
                    <a:pt x="1572" y="867"/>
                  </a:cubicBezTo>
                  <a:cubicBezTo>
                    <a:pt x="631" y="1009"/>
                    <a:pt x="0" y="1855"/>
                    <a:pt x="155" y="2748"/>
                  </a:cubicBezTo>
                  <a:cubicBezTo>
                    <a:pt x="306" y="3547"/>
                    <a:pt x="1016" y="4111"/>
                    <a:pt x="1813" y="4111"/>
                  </a:cubicBezTo>
                  <a:cubicBezTo>
                    <a:pt x="1895" y="4111"/>
                    <a:pt x="1977" y="4105"/>
                    <a:pt x="2060" y="4093"/>
                  </a:cubicBezTo>
                  <a:cubicBezTo>
                    <a:pt x="5686" y="3540"/>
                    <a:pt x="9341" y="3263"/>
                    <a:pt x="12996" y="3263"/>
                  </a:cubicBezTo>
                  <a:cubicBezTo>
                    <a:pt x="16651" y="3263"/>
                    <a:pt x="20307" y="3540"/>
                    <a:pt x="23932" y="4093"/>
                  </a:cubicBezTo>
                  <a:cubicBezTo>
                    <a:pt x="24015" y="4105"/>
                    <a:pt x="24097" y="4111"/>
                    <a:pt x="24179" y="4111"/>
                  </a:cubicBezTo>
                  <a:cubicBezTo>
                    <a:pt x="24976" y="4111"/>
                    <a:pt x="25686" y="3547"/>
                    <a:pt x="25837" y="2748"/>
                  </a:cubicBezTo>
                  <a:cubicBezTo>
                    <a:pt x="25992" y="1855"/>
                    <a:pt x="25361" y="1009"/>
                    <a:pt x="24420" y="867"/>
                  </a:cubicBezTo>
                  <a:cubicBezTo>
                    <a:pt x="20634" y="289"/>
                    <a:pt x="16815" y="0"/>
                    <a:pt x="12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1"/>
          <p:cNvSpPr/>
          <p:nvPr/>
        </p:nvSpPr>
        <p:spPr>
          <a:xfrm>
            <a:off x="6447863" y="754700"/>
            <a:ext cx="2308650" cy="577175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4840725" y="1512325"/>
            <a:ext cx="1950887" cy="441642"/>
          </a:xfrm>
          <a:custGeom>
            <a:rect b="b" l="l" r="r" t="t"/>
            <a:pathLst>
              <a:path extrusionOk="0" h="20563" w="90834">
                <a:moveTo>
                  <a:pt x="44757" y="0"/>
                </a:moveTo>
                <a:cubicBezTo>
                  <a:pt x="37053" y="0"/>
                  <a:pt x="30219" y="3774"/>
                  <a:pt x="26016" y="9573"/>
                </a:cubicBezTo>
                <a:cubicBezTo>
                  <a:pt x="24194" y="12092"/>
                  <a:pt x="21345" y="13515"/>
                  <a:pt x="18370" y="13515"/>
                </a:cubicBezTo>
                <a:cubicBezTo>
                  <a:pt x="17437" y="13515"/>
                  <a:pt x="16492" y="13375"/>
                  <a:pt x="15562" y="13085"/>
                </a:cubicBezTo>
                <a:cubicBezTo>
                  <a:pt x="13753" y="12525"/>
                  <a:pt x="11836" y="12216"/>
                  <a:pt x="9836" y="12216"/>
                </a:cubicBezTo>
                <a:cubicBezTo>
                  <a:pt x="9407" y="12216"/>
                  <a:pt x="8978" y="12240"/>
                  <a:pt x="8550" y="12263"/>
                </a:cubicBezTo>
                <a:cubicBezTo>
                  <a:pt x="3156" y="12621"/>
                  <a:pt x="358" y="16454"/>
                  <a:pt x="1" y="20562"/>
                </a:cubicBezTo>
                <a:lnTo>
                  <a:pt x="90834" y="20562"/>
                </a:lnTo>
                <a:cubicBezTo>
                  <a:pt x="90477" y="16454"/>
                  <a:pt x="87667" y="12621"/>
                  <a:pt x="82285" y="12263"/>
                </a:cubicBezTo>
                <a:cubicBezTo>
                  <a:pt x="81856" y="12240"/>
                  <a:pt x="81428" y="12216"/>
                  <a:pt x="80987" y="12216"/>
                </a:cubicBezTo>
                <a:cubicBezTo>
                  <a:pt x="78761" y="12216"/>
                  <a:pt x="76618" y="12597"/>
                  <a:pt x="74617" y="13299"/>
                </a:cubicBezTo>
                <a:cubicBezTo>
                  <a:pt x="73557" y="13672"/>
                  <a:pt x="72465" y="13852"/>
                  <a:pt x="71388" y="13852"/>
                </a:cubicBezTo>
                <a:cubicBezTo>
                  <a:pt x="68399" y="13852"/>
                  <a:pt x="65520" y="12461"/>
                  <a:pt x="63735" y="9906"/>
                </a:cubicBezTo>
                <a:cubicBezTo>
                  <a:pt x="59556" y="3917"/>
                  <a:pt x="52615" y="0"/>
                  <a:pt x="447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Architecture</a:t>
            </a:r>
            <a:endParaRPr/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50" y="1849375"/>
            <a:ext cx="7060200" cy="270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55" name="Google Shape;355;p40"/>
          <p:cNvSpPr txBox="1"/>
          <p:nvPr>
            <p:ph idx="4294967295" type="body"/>
          </p:nvPr>
        </p:nvSpPr>
        <p:spPr>
          <a:xfrm>
            <a:off x="713500" y="1008875"/>
            <a:ext cx="77169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200"/>
              <a:buChar char="☁"/>
            </a:pPr>
            <a:r>
              <a:rPr lang="en">
                <a:solidFill>
                  <a:srgbClr val="203B56"/>
                </a:solidFill>
              </a:rPr>
              <a:t>More Sequential Approach, similar to google forms (page1 -&gt; page2 -&gt; etc.)</a:t>
            </a:r>
            <a:endParaRPr>
              <a:solidFill>
                <a:srgbClr val="203B5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200"/>
              <a:buChar char="○"/>
            </a:pPr>
            <a:r>
              <a:rPr lang="en">
                <a:solidFill>
                  <a:srgbClr val="203B56"/>
                </a:solidFill>
              </a:rPr>
              <a:t>Format: HomePage -&gt; ComparisonPage1 -&gt; ComparisonPage2</a:t>
            </a:r>
            <a:endParaRPr>
              <a:solidFill>
                <a:srgbClr val="203B5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200"/>
              <a:buChar char="☁"/>
            </a:pPr>
            <a:r>
              <a:rPr lang="en">
                <a:solidFill>
                  <a:srgbClr val="203B56"/>
                </a:solidFill>
              </a:rPr>
              <a:t>Later added export data page, accessed from ComparisonPage2</a:t>
            </a:r>
            <a:endParaRPr>
              <a:solidFill>
                <a:srgbClr val="203B56"/>
              </a:solidFill>
            </a:endParaRPr>
          </a:p>
        </p:txBody>
      </p:sp>
      <p:sp>
        <p:nvSpPr>
          <p:cNvPr id="356" name="Google Shape;356;p40"/>
          <p:cNvSpPr txBox="1"/>
          <p:nvPr>
            <p:ph idx="4294967295" type="body"/>
          </p:nvPr>
        </p:nvSpPr>
        <p:spPr>
          <a:xfrm>
            <a:off x="893700" y="4586775"/>
            <a:ext cx="7716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03B56"/>
                </a:solidFill>
              </a:rPr>
              <a:t>Original Architecture Layout</a:t>
            </a:r>
            <a:endParaRPr sz="800">
              <a:solidFill>
                <a:srgbClr val="203B5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/>
          <p:nvPr/>
        </p:nvSpPr>
        <p:spPr>
          <a:xfrm>
            <a:off x="5323150" y="3105300"/>
            <a:ext cx="1300188" cy="294395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6402500" y="1494625"/>
            <a:ext cx="1300188" cy="294395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4534900" y="1115074"/>
            <a:ext cx="1560670" cy="417719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>
            <a:off x="5857625" y="3637112"/>
            <a:ext cx="1845086" cy="417678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1"/>
          <p:cNvSpPr txBox="1"/>
          <p:nvPr>
            <p:ph type="ctrTitle"/>
          </p:nvPr>
        </p:nvSpPr>
        <p:spPr>
          <a:xfrm>
            <a:off x="89500" y="2570700"/>
            <a:ext cx="42432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Areas &amp; Implementation</a:t>
            </a:r>
            <a:endParaRPr/>
          </a:p>
        </p:txBody>
      </p:sp>
      <p:sp>
        <p:nvSpPr>
          <p:cNvPr id="366" name="Google Shape;366;p41"/>
          <p:cNvSpPr txBox="1"/>
          <p:nvPr>
            <p:ph idx="2" type="title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67" name="Google Shape;367;p41"/>
          <p:cNvGrpSpPr/>
          <p:nvPr/>
        </p:nvGrpSpPr>
        <p:grpSpPr>
          <a:xfrm>
            <a:off x="5031250" y="657500"/>
            <a:ext cx="2261625" cy="3828500"/>
            <a:chOff x="3408150" y="943700"/>
            <a:chExt cx="2261625" cy="3828500"/>
          </a:xfrm>
        </p:grpSpPr>
        <p:sp>
          <p:nvSpPr>
            <p:cNvPr id="368" name="Google Shape;368;p41"/>
            <p:cNvSpPr/>
            <p:nvPr/>
          </p:nvSpPr>
          <p:spPr>
            <a:xfrm>
              <a:off x="4045475" y="2499525"/>
              <a:ext cx="628027" cy="510216"/>
            </a:xfrm>
            <a:custGeom>
              <a:rect b="b" l="l" r="r" t="t"/>
              <a:pathLst>
                <a:path extrusionOk="0" fill="none" h="20111" w="24897">
                  <a:moveTo>
                    <a:pt x="0" y="1"/>
                  </a:moveTo>
                  <a:lnTo>
                    <a:pt x="24896" y="20111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7200" y="2332850"/>
              <a:ext cx="356339" cy="676903"/>
            </a:xfrm>
            <a:custGeom>
              <a:rect b="b" l="l" r="r" t="t"/>
              <a:pathLst>
                <a:path extrusionOk="0" fill="none" h="26540" w="13944">
                  <a:moveTo>
                    <a:pt x="1" y="1"/>
                  </a:moveTo>
                  <a:lnTo>
                    <a:pt x="13943" y="26540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457400" y="2170925"/>
              <a:ext cx="216125" cy="838825"/>
            </a:xfrm>
            <a:custGeom>
              <a:rect b="b" l="l" r="r" t="t"/>
              <a:pathLst>
                <a:path extrusionOk="0" fill="none" h="33553" w="8645">
                  <a:moveTo>
                    <a:pt x="0" y="1"/>
                  </a:moveTo>
                  <a:lnTo>
                    <a:pt x="8644" y="33553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673500" y="2271550"/>
              <a:ext cx="29775" cy="738200"/>
            </a:xfrm>
            <a:custGeom>
              <a:rect b="b" l="l" r="r" t="t"/>
              <a:pathLst>
                <a:path extrusionOk="0" fill="none" h="29528" w="1191">
                  <a:moveTo>
                    <a:pt x="1191" y="0"/>
                  </a:moveTo>
                  <a:lnTo>
                    <a:pt x="0" y="29528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704150" y="3394375"/>
              <a:ext cx="342300" cy="489075"/>
            </a:xfrm>
            <a:custGeom>
              <a:rect b="b" l="l" r="r" t="t"/>
              <a:pathLst>
                <a:path extrusionOk="0" h="19563" w="13692">
                  <a:moveTo>
                    <a:pt x="6021" y="0"/>
                  </a:moveTo>
                  <a:cubicBezTo>
                    <a:pt x="5896" y="0"/>
                    <a:pt x="5771" y="3"/>
                    <a:pt x="5644" y="9"/>
                  </a:cubicBezTo>
                  <a:cubicBezTo>
                    <a:pt x="846" y="236"/>
                    <a:pt x="0" y="4034"/>
                    <a:pt x="0" y="4034"/>
                  </a:cubicBezTo>
                  <a:lnTo>
                    <a:pt x="1834" y="18226"/>
                  </a:lnTo>
                  <a:cubicBezTo>
                    <a:pt x="1834" y="18226"/>
                    <a:pt x="5257" y="19563"/>
                    <a:pt x="7297" y="19563"/>
                  </a:cubicBezTo>
                  <a:cubicBezTo>
                    <a:pt x="7543" y="19563"/>
                    <a:pt x="7768" y="19543"/>
                    <a:pt x="7966" y="19500"/>
                  </a:cubicBezTo>
                  <a:cubicBezTo>
                    <a:pt x="9787" y="19095"/>
                    <a:pt x="13621" y="17702"/>
                    <a:pt x="13657" y="10415"/>
                  </a:cubicBezTo>
                  <a:cubicBezTo>
                    <a:pt x="13692" y="4040"/>
                    <a:pt x="10611" y="0"/>
                    <a:pt x="6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3893250" y="1535600"/>
              <a:ext cx="1641110" cy="963915"/>
            </a:xfrm>
            <a:custGeom>
              <a:rect b="b" l="l" r="r" t="t"/>
              <a:pathLst>
                <a:path extrusionOk="0" h="38243" w="64866">
                  <a:moveTo>
                    <a:pt x="47566" y="0"/>
                  </a:moveTo>
                  <a:lnTo>
                    <a:pt x="21944" y="5096"/>
                  </a:lnTo>
                  <a:lnTo>
                    <a:pt x="3441" y="13252"/>
                  </a:lnTo>
                  <a:lnTo>
                    <a:pt x="0" y="18895"/>
                  </a:lnTo>
                  <a:lnTo>
                    <a:pt x="5882" y="38243"/>
                  </a:lnTo>
                  <a:cubicBezTo>
                    <a:pt x="5882" y="38243"/>
                    <a:pt x="7203" y="31479"/>
                    <a:pt x="14043" y="31479"/>
                  </a:cubicBezTo>
                  <a:cubicBezTo>
                    <a:pt x="14887" y="31479"/>
                    <a:pt x="15815" y="31582"/>
                    <a:pt x="16836" y="31814"/>
                  </a:cubicBezTo>
                  <a:cubicBezTo>
                    <a:pt x="16836" y="31814"/>
                    <a:pt x="19383" y="27039"/>
                    <a:pt x="23921" y="27039"/>
                  </a:cubicBezTo>
                  <a:cubicBezTo>
                    <a:pt x="24259" y="27039"/>
                    <a:pt x="24608" y="27066"/>
                    <a:pt x="24968" y="27123"/>
                  </a:cubicBezTo>
                  <a:cubicBezTo>
                    <a:pt x="30171" y="27932"/>
                    <a:pt x="31992" y="31802"/>
                    <a:pt x="31992" y="31802"/>
                  </a:cubicBezTo>
                  <a:cubicBezTo>
                    <a:pt x="31992" y="31802"/>
                    <a:pt x="32397" y="24110"/>
                    <a:pt x="38981" y="23467"/>
                  </a:cubicBezTo>
                  <a:cubicBezTo>
                    <a:pt x="39267" y="23440"/>
                    <a:pt x="39542" y="23426"/>
                    <a:pt x="39808" y="23426"/>
                  </a:cubicBezTo>
                  <a:cubicBezTo>
                    <a:pt x="44695" y="23426"/>
                    <a:pt x="46294" y="27892"/>
                    <a:pt x="46768" y="29135"/>
                  </a:cubicBezTo>
                  <a:cubicBezTo>
                    <a:pt x="46768" y="29135"/>
                    <a:pt x="49200" y="26081"/>
                    <a:pt x="52438" y="26081"/>
                  </a:cubicBezTo>
                  <a:cubicBezTo>
                    <a:pt x="54209" y="26081"/>
                    <a:pt x="56222" y="26995"/>
                    <a:pt x="58210" y="29825"/>
                  </a:cubicBezTo>
                  <a:lnTo>
                    <a:pt x="64866" y="15954"/>
                  </a:lnTo>
                  <a:cubicBezTo>
                    <a:pt x="64866" y="15954"/>
                    <a:pt x="59544" y="4989"/>
                    <a:pt x="59353" y="4477"/>
                  </a:cubicBezTo>
                  <a:cubicBezTo>
                    <a:pt x="59151" y="3953"/>
                    <a:pt x="47566" y="0"/>
                    <a:pt x="47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4670225" y="3007050"/>
              <a:ext cx="67875" cy="461975"/>
            </a:xfrm>
            <a:custGeom>
              <a:rect b="b" l="l" r="r" t="t"/>
              <a:pathLst>
                <a:path extrusionOk="0" fill="none" h="18479" w="2715">
                  <a:moveTo>
                    <a:pt x="2715" y="1847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92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935125" y="2921925"/>
              <a:ext cx="39625" cy="513363"/>
            </a:xfrm>
            <a:custGeom>
              <a:rect b="b" l="l" r="r" t="t"/>
              <a:pathLst>
                <a:path extrusionOk="0" fill="none" h="20408" w="1585">
                  <a:moveTo>
                    <a:pt x="1" y="20407"/>
                  </a:moveTo>
                  <a:lnTo>
                    <a:pt x="1584" y="0"/>
                  </a:lnTo>
                </a:path>
              </a:pathLst>
            </a:custGeom>
            <a:solidFill>
              <a:schemeClr val="accent2"/>
            </a:solidFill>
            <a:ln cap="flat" cmpd="sng" w="922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4232650" y="4543425"/>
              <a:ext cx="176400" cy="119025"/>
            </a:xfrm>
            <a:custGeom>
              <a:rect b="b" l="l" r="r" t="t"/>
              <a:pathLst>
                <a:path extrusionOk="0" h="4761" w="7056">
                  <a:moveTo>
                    <a:pt x="6474" y="1"/>
                  </a:moveTo>
                  <a:cubicBezTo>
                    <a:pt x="5951" y="1"/>
                    <a:pt x="5180" y="672"/>
                    <a:pt x="5180" y="672"/>
                  </a:cubicBezTo>
                  <a:lnTo>
                    <a:pt x="4228" y="1684"/>
                  </a:lnTo>
                  <a:cubicBezTo>
                    <a:pt x="4228" y="1684"/>
                    <a:pt x="1" y="3601"/>
                    <a:pt x="799" y="4518"/>
                  </a:cubicBezTo>
                  <a:cubicBezTo>
                    <a:pt x="945" y="4684"/>
                    <a:pt x="1229" y="4761"/>
                    <a:pt x="1598" y="4761"/>
                  </a:cubicBezTo>
                  <a:cubicBezTo>
                    <a:pt x="3239" y="4761"/>
                    <a:pt x="6554" y="3238"/>
                    <a:pt x="6895" y="1255"/>
                  </a:cubicBezTo>
                  <a:cubicBezTo>
                    <a:pt x="7055" y="291"/>
                    <a:pt x="6818" y="1"/>
                    <a:pt x="6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4325225" y="3780650"/>
              <a:ext cx="499800" cy="809050"/>
            </a:xfrm>
            <a:custGeom>
              <a:rect b="b" l="l" r="r" t="t"/>
              <a:pathLst>
                <a:path extrusionOk="0" h="32362" w="19992">
                  <a:moveTo>
                    <a:pt x="14312" y="1"/>
                  </a:moveTo>
                  <a:cubicBezTo>
                    <a:pt x="14312" y="1"/>
                    <a:pt x="10859" y="1965"/>
                    <a:pt x="7871" y="4073"/>
                  </a:cubicBezTo>
                  <a:cubicBezTo>
                    <a:pt x="4882" y="6180"/>
                    <a:pt x="1251" y="8180"/>
                    <a:pt x="632" y="10692"/>
                  </a:cubicBezTo>
                  <a:cubicBezTo>
                    <a:pt x="1" y="13193"/>
                    <a:pt x="358" y="32231"/>
                    <a:pt x="358" y="32231"/>
                  </a:cubicBezTo>
                  <a:lnTo>
                    <a:pt x="3096" y="32362"/>
                  </a:lnTo>
                  <a:cubicBezTo>
                    <a:pt x="3096" y="32362"/>
                    <a:pt x="8788" y="24420"/>
                    <a:pt x="7418" y="16062"/>
                  </a:cubicBezTo>
                  <a:cubicBezTo>
                    <a:pt x="7418" y="16062"/>
                    <a:pt x="7037" y="14050"/>
                    <a:pt x="9919" y="13657"/>
                  </a:cubicBezTo>
                  <a:cubicBezTo>
                    <a:pt x="14348" y="13062"/>
                    <a:pt x="17408" y="9657"/>
                    <a:pt x="17408" y="9657"/>
                  </a:cubicBezTo>
                  <a:lnTo>
                    <a:pt x="19991" y="6763"/>
                  </a:lnTo>
                  <a:lnTo>
                    <a:pt x="17634" y="3311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4694275" y="3136150"/>
              <a:ext cx="288200" cy="291050"/>
            </a:xfrm>
            <a:custGeom>
              <a:rect b="b" l="l" r="r" t="t"/>
              <a:pathLst>
                <a:path extrusionOk="0" h="11642" w="11528">
                  <a:moveTo>
                    <a:pt x="4062" y="0"/>
                  </a:moveTo>
                  <a:cubicBezTo>
                    <a:pt x="3985" y="0"/>
                    <a:pt x="3899" y="9"/>
                    <a:pt x="3801" y="27"/>
                  </a:cubicBezTo>
                  <a:cubicBezTo>
                    <a:pt x="3015" y="189"/>
                    <a:pt x="2735" y="1245"/>
                    <a:pt x="2443" y="1245"/>
                  </a:cubicBezTo>
                  <a:cubicBezTo>
                    <a:pt x="2412" y="1245"/>
                    <a:pt x="2380" y="1233"/>
                    <a:pt x="2348" y="1206"/>
                  </a:cubicBezTo>
                  <a:cubicBezTo>
                    <a:pt x="2205" y="1090"/>
                    <a:pt x="1972" y="997"/>
                    <a:pt x="1699" y="997"/>
                  </a:cubicBezTo>
                  <a:cubicBezTo>
                    <a:pt x="1358" y="997"/>
                    <a:pt x="956" y="1141"/>
                    <a:pt x="586" y="1563"/>
                  </a:cubicBezTo>
                  <a:cubicBezTo>
                    <a:pt x="1" y="2222"/>
                    <a:pt x="2001" y="4594"/>
                    <a:pt x="2806" y="4594"/>
                  </a:cubicBezTo>
                  <a:cubicBezTo>
                    <a:pt x="2918" y="4594"/>
                    <a:pt x="3007" y="4548"/>
                    <a:pt x="3062" y="4445"/>
                  </a:cubicBezTo>
                  <a:cubicBezTo>
                    <a:pt x="3211" y="4160"/>
                    <a:pt x="3372" y="4062"/>
                    <a:pt x="3546" y="4062"/>
                  </a:cubicBezTo>
                  <a:cubicBezTo>
                    <a:pt x="3887" y="4062"/>
                    <a:pt x="4275" y="4445"/>
                    <a:pt x="4694" y="4540"/>
                  </a:cubicBezTo>
                  <a:cubicBezTo>
                    <a:pt x="4730" y="4549"/>
                    <a:pt x="4765" y="4553"/>
                    <a:pt x="4800" y="4553"/>
                  </a:cubicBezTo>
                  <a:cubicBezTo>
                    <a:pt x="5365" y="4553"/>
                    <a:pt x="5777" y="3445"/>
                    <a:pt x="5777" y="3445"/>
                  </a:cubicBezTo>
                  <a:lnTo>
                    <a:pt x="6170" y="7850"/>
                  </a:lnTo>
                  <a:cubicBezTo>
                    <a:pt x="6170" y="7850"/>
                    <a:pt x="6313" y="10957"/>
                    <a:pt x="6872" y="11386"/>
                  </a:cubicBezTo>
                  <a:cubicBezTo>
                    <a:pt x="7071" y="11538"/>
                    <a:pt x="7386" y="11641"/>
                    <a:pt x="7707" y="11641"/>
                  </a:cubicBezTo>
                  <a:cubicBezTo>
                    <a:pt x="8286" y="11641"/>
                    <a:pt x="8883" y="11304"/>
                    <a:pt x="8837" y="10314"/>
                  </a:cubicBezTo>
                  <a:cubicBezTo>
                    <a:pt x="8807" y="9697"/>
                    <a:pt x="8860" y="9221"/>
                    <a:pt x="9129" y="9221"/>
                  </a:cubicBezTo>
                  <a:cubicBezTo>
                    <a:pt x="9182" y="9221"/>
                    <a:pt x="9243" y="9240"/>
                    <a:pt x="9313" y="9279"/>
                  </a:cubicBezTo>
                  <a:cubicBezTo>
                    <a:pt x="9546" y="9414"/>
                    <a:pt x="9773" y="9472"/>
                    <a:pt x="9982" y="9472"/>
                  </a:cubicBezTo>
                  <a:cubicBezTo>
                    <a:pt x="10488" y="9472"/>
                    <a:pt x="10889" y="9134"/>
                    <a:pt x="11016" y="8755"/>
                  </a:cubicBezTo>
                  <a:cubicBezTo>
                    <a:pt x="11242" y="8064"/>
                    <a:pt x="10385" y="7957"/>
                    <a:pt x="11028" y="6969"/>
                  </a:cubicBezTo>
                  <a:cubicBezTo>
                    <a:pt x="11528" y="6183"/>
                    <a:pt x="10540" y="5838"/>
                    <a:pt x="10194" y="5159"/>
                  </a:cubicBezTo>
                  <a:cubicBezTo>
                    <a:pt x="9861" y="4480"/>
                    <a:pt x="10504" y="4278"/>
                    <a:pt x="10278" y="3171"/>
                  </a:cubicBezTo>
                  <a:cubicBezTo>
                    <a:pt x="10063" y="2063"/>
                    <a:pt x="9289" y="2623"/>
                    <a:pt x="8504" y="2087"/>
                  </a:cubicBezTo>
                  <a:cubicBezTo>
                    <a:pt x="7718" y="1551"/>
                    <a:pt x="8444" y="742"/>
                    <a:pt x="7515" y="194"/>
                  </a:cubicBezTo>
                  <a:cubicBezTo>
                    <a:pt x="7333" y="83"/>
                    <a:pt x="7158" y="39"/>
                    <a:pt x="6990" y="39"/>
                  </a:cubicBezTo>
                  <a:cubicBezTo>
                    <a:pt x="6359" y="39"/>
                    <a:pt x="5823" y="657"/>
                    <a:pt x="5336" y="657"/>
                  </a:cubicBezTo>
                  <a:cubicBezTo>
                    <a:pt x="5300" y="657"/>
                    <a:pt x="5265" y="654"/>
                    <a:pt x="5229" y="647"/>
                  </a:cubicBezTo>
                  <a:cubicBezTo>
                    <a:pt x="4670" y="520"/>
                    <a:pt x="4663" y="0"/>
                    <a:pt x="4062" y="0"/>
                  </a:cubicBezTo>
                  <a:close/>
                </a:path>
              </a:pathLst>
            </a:custGeom>
            <a:solidFill>
              <a:srgbClr val="473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4688075" y="3177775"/>
              <a:ext cx="221475" cy="249725"/>
            </a:xfrm>
            <a:custGeom>
              <a:rect b="b" l="l" r="r" t="t"/>
              <a:pathLst>
                <a:path extrusionOk="0" h="9989" w="8859">
                  <a:moveTo>
                    <a:pt x="4571" y="0"/>
                  </a:moveTo>
                  <a:cubicBezTo>
                    <a:pt x="2415" y="0"/>
                    <a:pt x="534" y="1978"/>
                    <a:pt x="274" y="4589"/>
                  </a:cubicBezTo>
                  <a:cubicBezTo>
                    <a:pt x="0" y="7328"/>
                    <a:pt x="1644" y="9745"/>
                    <a:pt x="3941" y="9971"/>
                  </a:cubicBezTo>
                  <a:cubicBezTo>
                    <a:pt x="4058" y="9983"/>
                    <a:pt x="4174" y="9988"/>
                    <a:pt x="4289" y="9988"/>
                  </a:cubicBezTo>
                  <a:cubicBezTo>
                    <a:pt x="6446" y="9988"/>
                    <a:pt x="8336" y="8010"/>
                    <a:pt x="8585" y="5399"/>
                  </a:cubicBezTo>
                  <a:cubicBezTo>
                    <a:pt x="8859" y="2649"/>
                    <a:pt x="7216" y="244"/>
                    <a:pt x="4918" y="17"/>
                  </a:cubicBezTo>
                  <a:cubicBezTo>
                    <a:pt x="4801" y="6"/>
                    <a:pt x="4686" y="0"/>
                    <a:pt x="4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4762500" y="3199325"/>
              <a:ext cx="160750" cy="288750"/>
            </a:xfrm>
            <a:custGeom>
              <a:rect b="b" l="l" r="r" t="t"/>
              <a:pathLst>
                <a:path extrusionOk="0" h="11550" w="6430">
                  <a:moveTo>
                    <a:pt x="3179" y="1"/>
                  </a:moveTo>
                  <a:lnTo>
                    <a:pt x="3179" y="1"/>
                  </a:lnTo>
                  <a:cubicBezTo>
                    <a:pt x="4298" y="4013"/>
                    <a:pt x="4405" y="6799"/>
                    <a:pt x="0" y="8871"/>
                  </a:cubicBezTo>
                  <a:cubicBezTo>
                    <a:pt x="226" y="8954"/>
                    <a:pt x="452" y="9026"/>
                    <a:pt x="691" y="9073"/>
                  </a:cubicBezTo>
                  <a:cubicBezTo>
                    <a:pt x="631" y="10002"/>
                    <a:pt x="548" y="10871"/>
                    <a:pt x="548" y="10871"/>
                  </a:cubicBezTo>
                  <a:lnTo>
                    <a:pt x="2917" y="11550"/>
                  </a:lnTo>
                  <a:cubicBezTo>
                    <a:pt x="2917" y="11550"/>
                    <a:pt x="6429" y="10645"/>
                    <a:pt x="5584" y="10073"/>
                  </a:cubicBezTo>
                  <a:cubicBezTo>
                    <a:pt x="5048" y="9716"/>
                    <a:pt x="4917" y="8026"/>
                    <a:pt x="4893" y="6835"/>
                  </a:cubicBezTo>
                  <a:cubicBezTo>
                    <a:pt x="5274" y="6168"/>
                    <a:pt x="5525" y="5394"/>
                    <a:pt x="5608" y="4537"/>
                  </a:cubicBezTo>
                  <a:cubicBezTo>
                    <a:pt x="5786" y="2715"/>
                    <a:pt x="4310" y="989"/>
                    <a:pt x="3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4795225" y="4583725"/>
              <a:ext cx="125650" cy="188475"/>
            </a:xfrm>
            <a:custGeom>
              <a:rect b="b" l="l" r="r" t="t"/>
              <a:pathLst>
                <a:path extrusionOk="0" h="7539" w="5026">
                  <a:moveTo>
                    <a:pt x="3537" y="1"/>
                  </a:moveTo>
                  <a:lnTo>
                    <a:pt x="1906" y="1656"/>
                  </a:lnTo>
                  <a:lnTo>
                    <a:pt x="1775" y="3013"/>
                  </a:lnTo>
                  <a:cubicBezTo>
                    <a:pt x="1775" y="3013"/>
                    <a:pt x="1" y="6930"/>
                    <a:pt x="858" y="7454"/>
                  </a:cubicBezTo>
                  <a:cubicBezTo>
                    <a:pt x="952" y="7512"/>
                    <a:pt x="1060" y="7539"/>
                    <a:pt x="1177" y="7539"/>
                  </a:cubicBezTo>
                  <a:cubicBezTo>
                    <a:pt x="2121" y="7539"/>
                    <a:pt x="3698" y="5768"/>
                    <a:pt x="4323" y="3977"/>
                  </a:cubicBezTo>
                  <a:cubicBezTo>
                    <a:pt x="5025" y="1965"/>
                    <a:pt x="3537" y="1"/>
                    <a:pt x="3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4936025" y="2991900"/>
              <a:ext cx="109800" cy="139375"/>
            </a:xfrm>
            <a:custGeom>
              <a:rect b="b" l="l" r="r" t="t"/>
              <a:pathLst>
                <a:path extrusionOk="0" h="5575" w="4392">
                  <a:moveTo>
                    <a:pt x="1643" y="1"/>
                  </a:moveTo>
                  <a:cubicBezTo>
                    <a:pt x="1483" y="1"/>
                    <a:pt x="1323" y="42"/>
                    <a:pt x="1167" y="130"/>
                  </a:cubicBezTo>
                  <a:cubicBezTo>
                    <a:pt x="0" y="797"/>
                    <a:pt x="1143" y="1642"/>
                    <a:pt x="1643" y="2214"/>
                  </a:cubicBezTo>
                  <a:cubicBezTo>
                    <a:pt x="1816" y="2407"/>
                    <a:pt x="1734" y="2455"/>
                    <a:pt x="1577" y="2455"/>
                  </a:cubicBezTo>
                  <a:cubicBezTo>
                    <a:pt x="1425" y="2455"/>
                    <a:pt x="1204" y="2410"/>
                    <a:pt x="1080" y="2410"/>
                  </a:cubicBezTo>
                  <a:cubicBezTo>
                    <a:pt x="954" y="2410"/>
                    <a:pt x="929" y="2456"/>
                    <a:pt x="1179" y="2642"/>
                  </a:cubicBezTo>
                  <a:cubicBezTo>
                    <a:pt x="2977" y="4000"/>
                    <a:pt x="3156" y="5369"/>
                    <a:pt x="3156" y="5369"/>
                  </a:cubicBezTo>
                  <a:cubicBezTo>
                    <a:pt x="3156" y="5369"/>
                    <a:pt x="3456" y="5574"/>
                    <a:pt x="3750" y="5574"/>
                  </a:cubicBezTo>
                  <a:cubicBezTo>
                    <a:pt x="4074" y="5574"/>
                    <a:pt x="4392" y="5326"/>
                    <a:pt x="4299" y="4285"/>
                  </a:cubicBezTo>
                  <a:cubicBezTo>
                    <a:pt x="4109" y="2300"/>
                    <a:pt x="2846" y="1"/>
                    <a:pt x="1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4603975" y="3003875"/>
              <a:ext cx="106750" cy="108650"/>
            </a:xfrm>
            <a:custGeom>
              <a:rect b="b" l="l" r="r" t="t"/>
              <a:pathLst>
                <a:path extrusionOk="0" h="4346" w="4270">
                  <a:moveTo>
                    <a:pt x="3052" y="1"/>
                  </a:moveTo>
                  <a:cubicBezTo>
                    <a:pt x="2084" y="1"/>
                    <a:pt x="1078" y="1816"/>
                    <a:pt x="376" y="3318"/>
                  </a:cubicBezTo>
                  <a:cubicBezTo>
                    <a:pt x="0" y="4123"/>
                    <a:pt x="140" y="4346"/>
                    <a:pt x="410" y="4346"/>
                  </a:cubicBezTo>
                  <a:cubicBezTo>
                    <a:pt x="749" y="4346"/>
                    <a:pt x="1293" y="3997"/>
                    <a:pt x="1293" y="3997"/>
                  </a:cubicBezTo>
                  <a:cubicBezTo>
                    <a:pt x="1293" y="3997"/>
                    <a:pt x="2876" y="2973"/>
                    <a:pt x="3269" y="2390"/>
                  </a:cubicBezTo>
                  <a:cubicBezTo>
                    <a:pt x="3529" y="2021"/>
                    <a:pt x="3447" y="1961"/>
                    <a:pt x="3337" y="1961"/>
                  </a:cubicBezTo>
                  <a:cubicBezTo>
                    <a:pt x="3283" y="1961"/>
                    <a:pt x="3223" y="1975"/>
                    <a:pt x="3193" y="1975"/>
                  </a:cubicBezTo>
                  <a:cubicBezTo>
                    <a:pt x="3148" y="1975"/>
                    <a:pt x="3168" y="1945"/>
                    <a:pt x="3364" y="1794"/>
                  </a:cubicBezTo>
                  <a:cubicBezTo>
                    <a:pt x="3972" y="1330"/>
                    <a:pt x="4269" y="794"/>
                    <a:pt x="3638" y="246"/>
                  </a:cubicBezTo>
                  <a:cubicBezTo>
                    <a:pt x="3446" y="77"/>
                    <a:pt x="3250" y="1"/>
                    <a:pt x="30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4565450" y="3794950"/>
              <a:ext cx="349750" cy="864100"/>
            </a:xfrm>
            <a:custGeom>
              <a:rect b="b" l="l" r="r" t="t"/>
              <a:pathLst>
                <a:path extrusionOk="0" h="34564" w="13990">
                  <a:moveTo>
                    <a:pt x="6322" y="0"/>
                  </a:moveTo>
                  <a:cubicBezTo>
                    <a:pt x="6322" y="0"/>
                    <a:pt x="3715" y="3370"/>
                    <a:pt x="2155" y="7811"/>
                  </a:cubicBezTo>
                  <a:cubicBezTo>
                    <a:pt x="310" y="13085"/>
                    <a:pt x="0" y="14800"/>
                    <a:pt x="1417" y="18038"/>
                  </a:cubicBezTo>
                  <a:cubicBezTo>
                    <a:pt x="2655" y="20884"/>
                    <a:pt x="10966" y="34564"/>
                    <a:pt x="10966" y="34564"/>
                  </a:cubicBezTo>
                  <a:lnTo>
                    <a:pt x="13609" y="33349"/>
                  </a:lnTo>
                  <a:cubicBezTo>
                    <a:pt x="13609" y="33349"/>
                    <a:pt x="12597" y="24634"/>
                    <a:pt x="11382" y="20860"/>
                  </a:cubicBezTo>
                  <a:cubicBezTo>
                    <a:pt x="10370" y="17729"/>
                    <a:pt x="8192" y="16550"/>
                    <a:pt x="7811" y="15716"/>
                  </a:cubicBezTo>
                  <a:cubicBezTo>
                    <a:pt x="7430" y="14883"/>
                    <a:pt x="8025" y="14419"/>
                    <a:pt x="8025" y="14419"/>
                  </a:cubicBezTo>
                  <a:cubicBezTo>
                    <a:pt x="12811" y="8811"/>
                    <a:pt x="13990" y="3810"/>
                    <a:pt x="13990" y="3810"/>
                  </a:cubicBezTo>
                  <a:lnTo>
                    <a:pt x="9632" y="774"/>
                  </a:lnTo>
                  <a:lnTo>
                    <a:pt x="6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4738075" y="3101700"/>
              <a:ext cx="398000" cy="496225"/>
            </a:xfrm>
            <a:custGeom>
              <a:rect b="b" l="l" r="r" t="t"/>
              <a:pathLst>
                <a:path extrusionOk="0" h="19849" w="15920">
                  <a:moveTo>
                    <a:pt x="12717" y="1"/>
                  </a:moveTo>
                  <a:lnTo>
                    <a:pt x="10597" y="417"/>
                  </a:lnTo>
                  <a:cubicBezTo>
                    <a:pt x="10883" y="8680"/>
                    <a:pt x="11657" y="9502"/>
                    <a:pt x="11097" y="10157"/>
                  </a:cubicBezTo>
                  <a:cubicBezTo>
                    <a:pt x="10121" y="11288"/>
                    <a:pt x="8466" y="13074"/>
                    <a:pt x="7883" y="13216"/>
                  </a:cubicBezTo>
                  <a:cubicBezTo>
                    <a:pt x="7287" y="13347"/>
                    <a:pt x="5835" y="13538"/>
                    <a:pt x="5835" y="13538"/>
                  </a:cubicBezTo>
                  <a:cubicBezTo>
                    <a:pt x="4605" y="14279"/>
                    <a:pt x="3348" y="14462"/>
                    <a:pt x="2407" y="14462"/>
                  </a:cubicBezTo>
                  <a:cubicBezTo>
                    <a:pt x="1488" y="14462"/>
                    <a:pt x="870" y="14288"/>
                    <a:pt x="870" y="14288"/>
                  </a:cubicBezTo>
                  <a:lnTo>
                    <a:pt x="1" y="14693"/>
                  </a:lnTo>
                  <a:lnTo>
                    <a:pt x="632" y="19789"/>
                  </a:lnTo>
                  <a:lnTo>
                    <a:pt x="9359" y="19848"/>
                  </a:lnTo>
                  <a:cubicBezTo>
                    <a:pt x="15300" y="16217"/>
                    <a:pt x="15634" y="11335"/>
                    <a:pt x="15634" y="11335"/>
                  </a:cubicBezTo>
                  <a:cubicBezTo>
                    <a:pt x="15919" y="6085"/>
                    <a:pt x="12717" y="1"/>
                    <a:pt x="12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474950" y="3067475"/>
              <a:ext cx="521825" cy="844875"/>
            </a:xfrm>
            <a:custGeom>
              <a:rect b="b" l="l" r="r" t="t"/>
              <a:pathLst>
                <a:path extrusionOk="0" h="33795" w="20873">
                  <a:moveTo>
                    <a:pt x="5799" y="0"/>
                  </a:moveTo>
                  <a:cubicBezTo>
                    <a:pt x="4489" y="1012"/>
                    <a:pt x="1" y="6239"/>
                    <a:pt x="405" y="11823"/>
                  </a:cubicBezTo>
                  <a:cubicBezTo>
                    <a:pt x="596" y="14431"/>
                    <a:pt x="4037" y="19800"/>
                    <a:pt x="7287" y="21348"/>
                  </a:cubicBezTo>
                  <a:cubicBezTo>
                    <a:pt x="7287" y="21348"/>
                    <a:pt x="3513" y="30576"/>
                    <a:pt x="4203" y="30730"/>
                  </a:cubicBezTo>
                  <a:cubicBezTo>
                    <a:pt x="4735" y="30840"/>
                    <a:pt x="8117" y="33795"/>
                    <a:pt x="13079" y="33795"/>
                  </a:cubicBezTo>
                  <a:cubicBezTo>
                    <a:pt x="14569" y="33795"/>
                    <a:pt x="16202" y="33528"/>
                    <a:pt x="17943" y="32838"/>
                  </a:cubicBezTo>
                  <a:cubicBezTo>
                    <a:pt x="17943" y="32838"/>
                    <a:pt x="20872" y="23003"/>
                    <a:pt x="20182" y="19753"/>
                  </a:cubicBezTo>
                  <a:cubicBezTo>
                    <a:pt x="19991" y="18872"/>
                    <a:pt x="18170" y="16741"/>
                    <a:pt x="18170" y="16741"/>
                  </a:cubicBezTo>
                  <a:lnTo>
                    <a:pt x="14741" y="16109"/>
                  </a:lnTo>
                  <a:cubicBezTo>
                    <a:pt x="14741" y="16109"/>
                    <a:pt x="12193" y="15955"/>
                    <a:pt x="11395" y="15657"/>
                  </a:cubicBezTo>
                  <a:cubicBezTo>
                    <a:pt x="9359" y="14919"/>
                    <a:pt x="4203" y="11085"/>
                    <a:pt x="4537" y="10359"/>
                  </a:cubicBezTo>
                  <a:cubicBezTo>
                    <a:pt x="5346" y="8585"/>
                    <a:pt x="5620" y="3191"/>
                    <a:pt x="7049" y="1548"/>
                  </a:cubicBezTo>
                  <a:lnTo>
                    <a:pt x="5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649175" y="3136150"/>
              <a:ext cx="304550" cy="142875"/>
            </a:xfrm>
            <a:custGeom>
              <a:rect b="b" l="l" r="r" t="t"/>
              <a:pathLst>
                <a:path extrusionOk="0" h="5715" w="12182">
                  <a:moveTo>
                    <a:pt x="5866" y="0"/>
                  </a:moveTo>
                  <a:cubicBezTo>
                    <a:pt x="5789" y="0"/>
                    <a:pt x="5703" y="9"/>
                    <a:pt x="5605" y="27"/>
                  </a:cubicBezTo>
                  <a:cubicBezTo>
                    <a:pt x="4819" y="189"/>
                    <a:pt x="4539" y="1245"/>
                    <a:pt x="4247" y="1245"/>
                  </a:cubicBezTo>
                  <a:cubicBezTo>
                    <a:pt x="4216" y="1245"/>
                    <a:pt x="4184" y="1233"/>
                    <a:pt x="4152" y="1206"/>
                  </a:cubicBezTo>
                  <a:cubicBezTo>
                    <a:pt x="4009" y="1090"/>
                    <a:pt x="3776" y="997"/>
                    <a:pt x="3503" y="997"/>
                  </a:cubicBezTo>
                  <a:cubicBezTo>
                    <a:pt x="3162" y="997"/>
                    <a:pt x="2760" y="1141"/>
                    <a:pt x="2390" y="1563"/>
                  </a:cubicBezTo>
                  <a:cubicBezTo>
                    <a:pt x="1723" y="2313"/>
                    <a:pt x="2533" y="2325"/>
                    <a:pt x="1271" y="2790"/>
                  </a:cubicBezTo>
                  <a:cubicBezTo>
                    <a:pt x="1" y="3266"/>
                    <a:pt x="502" y="5318"/>
                    <a:pt x="1642" y="5318"/>
                  </a:cubicBezTo>
                  <a:cubicBezTo>
                    <a:pt x="1699" y="5318"/>
                    <a:pt x="1758" y="5313"/>
                    <a:pt x="1818" y="5302"/>
                  </a:cubicBezTo>
                  <a:cubicBezTo>
                    <a:pt x="2123" y="5241"/>
                    <a:pt x="2270" y="5118"/>
                    <a:pt x="2417" y="5118"/>
                  </a:cubicBezTo>
                  <a:cubicBezTo>
                    <a:pt x="2528" y="5118"/>
                    <a:pt x="2639" y="5189"/>
                    <a:pt x="2819" y="5409"/>
                  </a:cubicBezTo>
                  <a:cubicBezTo>
                    <a:pt x="2973" y="5604"/>
                    <a:pt x="3250" y="5715"/>
                    <a:pt x="3549" y="5715"/>
                  </a:cubicBezTo>
                  <a:cubicBezTo>
                    <a:pt x="4036" y="5715"/>
                    <a:pt x="4582" y="5423"/>
                    <a:pt x="4759" y="4730"/>
                  </a:cubicBezTo>
                  <a:cubicBezTo>
                    <a:pt x="4832" y="4447"/>
                    <a:pt x="4989" y="4351"/>
                    <a:pt x="5201" y="4351"/>
                  </a:cubicBezTo>
                  <a:cubicBezTo>
                    <a:pt x="5646" y="4351"/>
                    <a:pt x="6333" y="4775"/>
                    <a:pt x="6990" y="4775"/>
                  </a:cubicBezTo>
                  <a:cubicBezTo>
                    <a:pt x="7044" y="4775"/>
                    <a:pt x="7098" y="4773"/>
                    <a:pt x="7152" y="4766"/>
                  </a:cubicBezTo>
                  <a:cubicBezTo>
                    <a:pt x="8283" y="4647"/>
                    <a:pt x="8414" y="3576"/>
                    <a:pt x="8414" y="3576"/>
                  </a:cubicBezTo>
                  <a:cubicBezTo>
                    <a:pt x="8414" y="3576"/>
                    <a:pt x="9632" y="3795"/>
                    <a:pt x="10666" y="3795"/>
                  </a:cubicBezTo>
                  <a:cubicBezTo>
                    <a:pt x="11481" y="3795"/>
                    <a:pt x="12181" y="3659"/>
                    <a:pt x="12082" y="3171"/>
                  </a:cubicBezTo>
                  <a:cubicBezTo>
                    <a:pt x="11867" y="2063"/>
                    <a:pt x="11093" y="2623"/>
                    <a:pt x="10308" y="2087"/>
                  </a:cubicBezTo>
                  <a:cubicBezTo>
                    <a:pt x="9522" y="1551"/>
                    <a:pt x="10248" y="754"/>
                    <a:pt x="9319" y="194"/>
                  </a:cubicBezTo>
                  <a:cubicBezTo>
                    <a:pt x="9137" y="83"/>
                    <a:pt x="8962" y="39"/>
                    <a:pt x="8794" y="39"/>
                  </a:cubicBezTo>
                  <a:cubicBezTo>
                    <a:pt x="8163" y="39"/>
                    <a:pt x="7627" y="657"/>
                    <a:pt x="7140" y="657"/>
                  </a:cubicBezTo>
                  <a:cubicBezTo>
                    <a:pt x="7104" y="657"/>
                    <a:pt x="7069" y="654"/>
                    <a:pt x="7033" y="647"/>
                  </a:cubicBezTo>
                  <a:cubicBezTo>
                    <a:pt x="6474" y="520"/>
                    <a:pt x="6467" y="0"/>
                    <a:pt x="5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836000" y="3193375"/>
              <a:ext cx="115825" cy="158900"/>
            </a:xfrm>
            <a:custGeom>
              <a:rect b="b" l="l" r="r" t="t"/>
              <a:pathLst>
                <a:path extrusionOk="0" h="6356" w="4633">
                  <a:moveTo>
                    <a:pt x="1775" y="1"/>
                  </a:moveTo>
                  <a:lnTo>
                    <a:pt x="251" y="584"/>
                  </a:lnTo>
                  <a:cubicBezTo>
                    <a:pt x="251" y="584"/>
                    <a:pt x="1" y="2846"/>
                    <a:pt x="1430" y="3192"/>
                  </a:cubicBezTo>
                  <a:cubicBezTo>
                    <a:pt x="2846" y="3537"/>
                    <a:pt x="2061" y="4501"/>
                    <a:pt x="2096" y="5180"/>
                  </a:cubicBezTo>
                  <a:cubicBezTo>
                    <a:pt x="2139" y="5782"/>
                    <a:pt x="2357" y="6355"/>
                    <a:pt x="2934" y="6355"/>
                  </a:cubicBezTo>
                  <a:cubicBezTo>
                    <a:pt x="2996" y="6355"/>
                    <a:pt x="3062" y="6349"/>
                    <a:pt x="3132" y="6335"/>
                  </a:cubicBezTo>
                  <a:cubicBezTo>
                    <a:pt x="3858" y="6192"/>
                    <a:pt x="4632" y="5347"/>
                    <a:pt x="4632" y="5347"/>
                  </a:cubicBezTo>
                  <a:lnTo>
                    <a:pt x="4228" y="3251"/>
                  </a:lnTo>
                  <a:lnTo>
                    <a:pt x="3775" y="977"/>
                  </a:lnTo>
                  <a:lnTo>
                    <a:pt x="2608" y="120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5153300" y="3325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638675" y="3644025"/>
              <a:ext cx="1200" cy="3000"/>
            </a:xfrm>
            <a:custGeom>
              <a:rect b="b" l="l" r="r" t="t"/>
              <a:pathLst>
                <a:path extrusionOk="0" h="120" w="48">
                  <a:moveTo>
                    <a:pt x="48" y="1"/>
                  </a:moveTo>
                  <a:lnTo>
                    <a:pt x="0" y="120"/>
                  </a:lnTo>
                  <a:cubicBezTo>
                    <a:pt x="24" y="84"/>
                    <a:pt x="36" y="36"/>
                    <a:pt x="48" y="1"/>
                  </a:cubicBezTo>
                  <a:close/>
                </a:path>
              </a:pathLst>
            </a:custGeom>
            <a:solidFill>
              <a:srgbClr val="FF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883925" y="3182675"/>
              <a:ext cx="98550" cy="244400"/>
            </a:xfrm>
            <a:custGeom>
              <a:rect b="b" l="l" r="r" t="t"/>
              <a:pathLst>
                <a:path extrusionOk="0" h="9776" w="3942">
                  <a:moveTo>
                    <a:pt x="679" y="0"/>
                  </a:moveTo>
                  <a:cubicBezTo>
                    <a:pt x="691" y="548"/>
                    <a:pt x="1668" y="1072"/>
                    <a:pt x="1287" y="1607"/>
                  </a:cubicBezTo>
                  <a:cubicBezTo>
                    <a:pt x="906" y="2143"/>
                    <a:pt x="679" y="2512"/>
                    <a:pt x="1191" y="3167"/>
                  </a:cubicBezTo>
                  <a:cubicBezTo>
                    <a:pt x="1715" y="3822"/>
                    <a:pt x="1049" y="4179"/>
                    <a:pt x="394" y="4417"/>
                  </a:cubicBezTo>
                  <a:cubicBezTo>
                    <a:pt x="394" y="4417"/>
                    <a:pt x="48" y="5501"/>
                    <a:pt x="251" y="6072"/>
                  </a:cubicBezTo>
                  <a:cubicBezTo>
                    <a:pt x="453" y="6644"/>
                    <a:pt x="572" y="6322"/>
                    <a:pt x="406" y="6727"/>
                  </a:cubicBezTo>
                  <a:cubicBezTo>
                    <a:pt x="310" y="6929"/>
                    <a:pt x="227" y="7132"/>
                    <a:pt x="156" y="7275"/>
                  </a:cubicBezTo>
                  <a:cubicBezTo>
                    <a:pt x="72" y="7430"/>
                    <a:pt x="25" y="7608"/>
                    <a:pt x="25" y="7787"/>
                  </a:cubicBezTo>
                  <a:cubicBezTo>
                    <a:pt x="13" y="8334"/>
                    <a:pt x="1" y="9501"/>
                    <a:pt x="215" y="9775"/>
                  </a:cubicBezTo>
                  <a:cubicBezTo>
                    <a:pt x="763" y="9751"/>
                    <a:pt x="1299" y="9394"/>
                    <a:pt x="1251" y="8453"/>
                  </a:cubicBezTo>
                  <a:cubicBezTo>
                    <a:pt x="1221" y="7836"/>
                    <a:pt x="1274" y="7360"/>
                    <a:pt x="1543" y="7360"/>
                  </a:cubicBezTo>
                  <a:cubicBezTo>
                    <a:pt x="1596" y="7360"/>
                    <a:pt x="1657" y="7379"/>
                    <a:pt x="1727" y="7418"/>
                  </a:cubicBezTo>
                  <a:cubicBezTo>
                    <a:pt x="1960" y="7553"/>
                    <a:pt x="2187" y="7611"/>
                    <a:pt x="2396" y="7611"/>
                  </a:cubicBezTo>
                  <a:cubicBezTo>
                    <a:pt x="2902" y="7611"/>
                    <a:pt x="3303" y="7273"/>
                    <a:pt x="3430" y="6894"/>
                  </a:cubicBezTo>
                  <a:cubicBezTo>
                    <a:pt x="3656" y="6203"/>
                    <a:pt x="2799" y="6096"/>
                    <a:pt x="3442" y="5108"/>
                  </a:cubicBezTo>
                  <a:cubicBezTo>
                    <a:pt x="3942" y="4322"/>
                    <a:pt x="2954" y="3977"/>
                    <a:pt x="2608" y="3298"/>
                  </a:cubicBezTo>
                  <a:cubicBezTo>
                    <a:pt x="2275" y="2619"/>
                    <a:pt x="2918" y="2417"/>
                    <a:pt x="2692" y="1310"/>
                  </a:cubicBezTo>
                  <a:cubicBezTo>
                    <a:pt x="2477" y="202"/>
                    <a:pt x="1703" y="762"/>
                    <a:pt x="918" y="226"/>
                  </a:cubicBezTo>
                  <a:cubicBezTo>
                    <a:pt x="810" y="155"/>
                    <a:pt x="739" y="83"/>
                    <a:pt x="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862800" y="3251350"/>
              <a:ext cx="49175" cy="54225"/>
            </a:xfrm>
            <a:custGeom>
              <a:rect b="b" l="l" r="r" t="t"/>
              <a:pathLst>
                <a:path extrusionOk="0" h="2169" w="1967">
                  <a:moveTo>
                    <a:pt x="724" y="1"/>
                  </a:moveTo>
                  <a:cubicBezTo>
                    <a:pt x="176" y="1"/>
                    <a:pt x="0" y="658"/>
                    <a:pt x="0" y="658"/>
                  </a:cubicBezTo>
                  <a:lnTo>
                    <a:pt x="548" y="2158"/>
                  </a:lnTo>
                  <a:cubicBezTo>
                    <a:pt x="604" y="2165"/>
                    <a:pt x="658" y="2168"/>
                    <a:pt x="709" y="2168"/>
                  </a:cubicBezTo>
                  <a:cubicBezTo>
                    <a:pt x="1967" y="2168"/>
                    <a:pt x="1686" y="268"/>
                    <a:pt x="965" y="39"/>
                  </a:cubicBezTo>
                  <a:cubicBezTo>
                    <a:pt x="878" y="12"/>
                    <a:pt x="798" y="1"/>
                    <a:pt x="724" y="1"/>
                  </a:cubicBezTo>
                  <a:close/>
                </a:path>
              </a:pathLst>
            </a:custGeom>
            <a:solidFill>
              <a:srgbClr val="FFB1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862800" y="3251350"/>
              <a:ext cx="49175" cy="54225"/>
            </a:xfrm>
            <a:custGeom>
              <a:rect b="b" l="l" r="r" t="t"/>
              <a:pathLst>
                <a:path extrusionOk="0" h="2169" w="1967">
                  <a:moveTo>
                    <a:pt x="724" y="1"/>
                  </a:moveTo>
                  <a:cubicBezTo>
                    <a:pt x="176" y="1"/>
                    <a:pt x="0" y="658"/>
                    <a:pt x="0" y="658"/>
                  </a:cubicBezTo>
                  <a:lnTo>
                    <a:pt x="548" y="2158"/>
                  </a:lnTo>
                  <a:cubicBezTo>
                    <a:pt x="604" y="2165"/>
                    <a:pt x="658" y="2168"/>
                    <a:pt x="709" y="2168"/>
                  </a:cubicBezTo>
                  <a:cubicBezTo>
                    <a:pt x="1967" y="2168"/>
                    <a:pt x="1686" y="268"/>
                    <a:pt x="965" y="39"/>
                  </a:cubicBezTo>
                  <a:cubicBezTo>
                    <a:pt x="878" y="12"/>
                    <a:pt x="798" y="1"/>
                    <a:pt x="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4714575" y="2103350"/>
              <a:ext cx="260475" cy="823681"/>
            </a:xfrm>
            <a:custGeom>
              <a:rect b="b" l="l" r="r" t="t"/>
              <a:pathLst>
                <a:path extrusionOk="0" fill="none" h="32422" w="10324">
                  <a:moveTo>
                    <a:pt x="0" y="1"/>
                  </a:moveTo>
                  <a:lnTo>
                    <a:pt x="10323" y="32422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4972050" y="2263125"/>
              <a:ext cx="105101" cy="660023"/>
            </a:xfrm>
            <a:custGeom>
              <a:rect b="b" l="l" r="r" t="t"/>
              <a:pathLst>
                <a:path extrusionOk="0" fill="none" h="26194" w="4120">
                  <a:moveTo>
                    <a:pt x="4120" y="0"/>
                  </a:moveTo>
                  <a:lnTo>
                    <a:pt x="0" y="26194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4974725" y="2272988"/>
              <a:ext cx="401253" cy="648978"/>
            </a:xfrm>
            <a:custGeom>
              <a:rect b="b" l="l" r="r" t="t"/>
              <a:pathLst>
                <a:path extrusionOk="0" fill="none" h="25016" w="15384">
                  <a:moveTo>
                    <a:pt x="15383" y="0"/>
                  </a:moveTo>
                  <a:lnTo>
                    <a:pt x="0" y="25015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5157175" y="2090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4775">
              <a:solidFill>
                <a:srgbClr val="364F9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4973525" y="2083425"/>
              <a:ext cx="189325" cy="839700"/>
            </a:xfrm>
            <a:custGeom>
              <a:rect b="b" l="l" r="r" t="t"/>
              <a:pathLst>
                <a:path extrusionOk="0" fill="none" h="33588" w="7573">
                  <a:moveTo>
                    <a:pt x="7573" y="0"/>
                  </a:moveTo>
                  <a:lnTo>
                    <a:pt x="1" y="33588"/>
                  </a:lnTo>
                </a:path>
              </a:pathLst>
            </a:custGeom>
            <a:solidFill>
              <a:schemeClr val="accent2"/>
            </a:solidFill>
            <a:ln cap="flat" cmpd="sng" w="4775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408150" y="943700"/>
              <a:ext cx="2261625" cy="1563300"/>
            </a:xfrm>
            <a:custGeom>
              <a:rect b="b" l="l" r="r" t="t"/>
              <a:pathLst>
                <a:path extrusionOk="0" h="62532" w="90465">
                  <a:moveTo>
                    <a:pt x="54749" y="1"/>
                  </a:moveTo>
                  <a:cubicBezTo>
                    <a:pt x="51504" y="1"/>
                    <a:pt x="48118" y="390"/>
                    <a:pt x="44637" y="1179"/>
                  </a:cubicBezTo>
                  <a:cubicBezTo>
                    <a:pt x="17658" y="7299"/>
                    <a:pt x="1" y="34612"/>
                    <a:pt x="25718" y="62532"/>
                  </a:cubicBezTo>
                  <a:cubicBezTo>
                    <a:pt x="25718" y="62532"/>
                    <a:pt x="21729" y="56555"/>
                    <a:pt x="27933" y="50435"/>
                  </a:cubicBezTo>
                  <a:cubicBezTo>
                    <a:pt x="30407" y="47995"/>
                    <a:pt x="33374" y="46693"/>
                    <a:pt x="36159" y="46693"/>
                  </a:cubicBezTo>
                  <a:cubicBezTo>
                    <a:pt x="38308" y="46693"/>
                    <a:pt x="40348" y="47467"/>
                    <a:pt x="41970" y="49090"/>
                  </a:cubicBezTo>
                  <a:cubicBezTo>
                    <a:pt x="41970" y="49090"/>
                    <a:pt x="42315" y="47090"/>
                    <a:pt x="44470" y="45518"/>
                  </a:cubicBezTo>
                  <a:cubicBezTo>
                    <a:pt x="45513" y="44759"/>
                    <a:pt x="46759" y="44312"/>
                    <a:pt x="47998" y="44312"/>
                  </a:cubicBezTo>
                  <a:cubicBezTo>
                    <a:pt x="49618" y="44312"/>
                    <a:pt x="51226" y="45076"/>
                    <a:pt x="52352" y="46911"/>
                  </a:cubicBezTo>
                  <a:cubicBezTo>
                    <a:pt x="52352" y="46911"/>
                    <a:pt x="54150" y="39827"/>
                    <a:pt x="61425" y="39422"/>
                  </a:cubicBezTo>
                  <a:cubicBezTo>
                    <a:pt x="61628" y="39411"/>
                    <a:pt x="61826" y="39406"/>
                    <a:pt x="62020" y="39406"/>
                  </a:cubicBezTo>
                  <a:cubicBezTo>
                    <a:pt x="68769" y="39406"/>
                    <a:pt x="69962" y="45875"/>
                    <a:pt x="69962" y="45875"/>
                  </a:cubicBezTo>
                  <a:cubicBezTo>
                    <a:pt x="69962" y="45875"/>
                    <a:pt x="71028" y="45330"/>
                    <a:pt x="72553" y="45330"/>
                  </a:cubicBezTo>
                  <a:cubicBezTo>
                    <a:pt x="73889" y="45330"/>
                    <a:pt x="75578" y="45748"/>
                    <a:pt x="77213" y="47316"/>
                  </a:cubicBezTo>
                  <a:cubicBezTo>
                    <a:pt x="80713" y="50673"/>
                    <a:pt x="78046" y="54114"/>
                    <a:pt x="78046" y="54114"/>
                  </a:cubicBezTo>
                  <a:cubicBezTo>
                    <a:pt x="78046" y="54114"/>
                    <a:pt x="90464" y="43315"/>
                    <a:pt x="87690" y="28730"/>
                  </a:cubicBezTo>
                  <a:cubicBezTo>
                    <a:pt x="84129" y="10047"/>
                    <a:pt x="71241" y="1"/>
                    <a:pt x="54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4868450" y="3432700"/>
              <a:ext cx="109798" cy="294302"/>
            </a:xfrm>
            <a:custGeom>
              <a:rect b="b" l="l" r="r" t="t"/>
              <a:pathLst>
                <a:path extrusionOk="0" h="11621" w="4204">
                  <a:moveTo>
                    <a:pt x="2072" y="0"/>
                  </a:moveTo>
                  <a:lnTo>
                    <a:pt x="906" y="119"/>
                  </a:lnTo>
                  <a:cubicBezTo>
                    <a:pt x="1" y="6072"/>
                    <a:pt x="3858" y="11621"/>
                    <a:pt x="3858" y="11621"/>
                  </a:cubicBezTo>
                  <a:lnTo>
                    <a:pt x="4204" y="9740"/>
                  </a:lnTo>
                  <a:cubicBezTo>
                    <a:pt x="1787" y="4715"/>
                    <a:pt x="2072" y="0"/>
                    <a:pt x="2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4626450" y="3447475"/>
              <a:ext cx="146748" cy="231396"/>
            </a:xfrm>
            <a:custGeom>
              <a:rect b="b" l="l" r="r" t="t"/>
              <a:pathLst>
                <a:path extrusionOk="0" h="9002" w="5752">
                  <a:moveTo>
                    <a:pt x="4656" y="1"/>
                  </a:moveTo>
                  <a:cubicBezTo>
                    <a:pt x="4656" y="1"/>
                    <a:pt x="3656" y="4549"/>
                    <a:pt x="799" y="6954"/>
                  </a:cubicBezTo>
                  <a:lnTo>
                    <a:pt x="1" y="9002"/>
                  </a:lnTo>
                  <a:cubicBezTo>
                    <a:pt x="1" y="9002"/>
                    <a:pt x="4942" y="6216"/>
                    <a:pt x="5752" y="251"/>
                  </a:cubicBezTo>
                  <a:lnTo>
                    <a:pt x="46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4612475" y="3678850"/>
              <a:ext cx="356362" cy="94475"/>
            </a:xfrm>
            <a:custGeom>
              <a:rect b="b" l="l" r="r" t="t"/>
              <a:pathLst>
                <a:path extrusionOk="0" h="3779" w="14098">
                  <a:moveTo>
                    <a:pt x="560" y="1"/>
                  </a:moveTo>
                  <a:lnTo>
                    <a:pt x="0" y="1489"/>
                  </a:lnTo>
                  <a:cubicBezTo>
                    <a:pt x="3039" y="3344"/>
                    <a:pt x="6728" y="3778"/>
                    <a:pt x="9516" y="3778"/>
                  </a:cubicBezTo>
                  <a:cubicBezTo>
                    <a:pt x="11971" y="3778"/>
                    <a:pt x="13728" y="3442"/>
                    <a:pt x="13728" y="3442"/>
                  </a:cubicBezTo>
                  <a:lnTo>
                    <a:pt x="14097" y="1775"/>
                  </a:lnTo>
                  <a:lnTo>
                    <a:pt x="14097" y="1775"/>
                  </a:lnTo>
                  <a:cubicBezTo>
                    <a:pt x="13109" y="1998"/>
                    <a:pt x="12056" y="2090"/>
                    <a:pt x="10990" y="2090"/>
                  </a:cubicBezTo>
                  <a:cubicBezTo>
                    <a:pt x="5918" y="2090"/>
                    <a:pt x="560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5060150" y="1063950"/>
              <a:ext cx="217000" cy="948650"/>
            </a:xfrm>
            <a:custGeom>
              <a:rect b="b" l="l" r="r" t="t"/>
              <a:pathLst>
                <a:path extrusionOk="0" h="37946" w="8680">
                  <a:moveTo>
                    <a:pt x="0" y="1"/>
                  </a:moveTo>
                  <a:lnTo>
                    <a:pt x="0" y="1"/>
                  </a:lnTo>
                  <a:cubicBezTo>
                    <a:pt x="6799" y="16038"/>
                    <a:pt x="4263" y="37946"/>
                    <a:pt x="4263" y="37946"/>
                  </a:cubicBezTo>
                  <a:cubicBezTo>
                    <a:pt x="8680" y="15158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4130275" y="1293150"/>
              <a:ext cx="296175" cy="828400"/>
            </a:xfrm>
            <a:custGeom>
              <a:rect b="b" l="l" r="r" t="t"/>
              <a:pathLst>
                <a:path extrusionOk="0" h="33136" w="11847">
                  <a:moveTo>
                    <a:pt x="1357" y="0"/>
                  </a:moveTo>
                  <a:cubicBezTo>
                    <a:pt x="0" y="17443"/>
                    <a:pt x="11847" y="33135"/>
                    <a:pt x="11847" y="33135"/>
                  </a:cubicBezTo>
                  <a:cubicBezTo>
                    <a:pt x="1739" y="15682"/>
                    <a:pt x="1357" y="2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477925" y="1231525"/>
              <a:ext cx="196175" cy="706675"/>
            </a:xfrm>
            <a:custGeom>
              <a:rect b="b" l="l" r="r" t="t"/>
              <a:pathLst>
                <a:path extrusionOk="0" h="28267" w="7847">
                  <a:moveTo>
                    <a:pt x="1" y="1"/>
                  </a:moveTo>
                  <a:cubicBezTo>
                    <a:pt x="1" y="2"/>
                    <a:pt x="2787" y="16087"/>
                    <a:pt x="7847" y="28266"/>
                  </a:cubicBezTo>
                  <a:cubicBezTo>
                    <a:pt x="7847" y="28266"/>
                    <a:pt x="5454" y="174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1"/>
          <p:cNvSpPr/>
          <p:nvPr/>
        </p:nvSpPr>
        <p:spPr>
          <a:xfrm>
            <a:off x="6095575" y="719550"/>
            <a:ext cx="1670619" cy="417664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967450" y="1976850"/>
            <a:ext cx="1294100" cy="363845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Areas</a:t>
            </a:r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831177" y="1351384"/>
            <a:ext cx="2335088" cy="656525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5864000" y="1428287"/>
            <a:ext cx="2335199" cy="583697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1101175" y="1631913"/>
            <a:ext cx="179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Main</a:t>
            </a:r>
            <a:endParaRPr sz="5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5753149" y="1636000"/>
            <a:ext cx="2669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Secondary</a:t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968225" y="2213600"/>
            <a:ext cx="1969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JavaScript/JQuery</a:t>
            </a:r>
            <a:endParaRPr sz="15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6153501" y="2217675"/>
            <a:ext cx="17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rPr>
              <a:t>Pulling from JSON</a:t>
            </a:r>
            <a:endParaRPr sz="1500">
              <a:solidFill>
                <a:schemeClr val="accent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5197375" y="2503575"/>
            <a:ext cx="3772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☁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Used Primarily in Comparison Page 1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JSON is read in and relevant rows are displayed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Put in cache &amp; used in other pages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404475" y="2627100"/>
            <a:ext cx="3772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☁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Animations on data 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☁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Parsing JSON data &amp; loading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☁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User Interaction 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☁"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Data Exporting 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/>
          <p:nvPr/>
        </p:nvSpPr>
        <p:spPr>
          <a:xfrm>
            <a:off x="3455640" y="686786"/>
            <a:ext cx="2232728" cy="55819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/>
          <p:nvPr/>
        </p:nvSpPr>
        <p:spPr>
          <a:xfrm>
            <a:off x="112825" y="1589025"/>
            <a:ext cx="2627968" cy="59493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"/>
          <p:cNvSpPr txBox="1"/>
          <p:nvPr>
            <p:ph type="title"/>
          </p:nvPr>
        </p:nvSpPr>
        <p:spPr>
          <a:xfrm>
            <a:off x="9421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Example </a:t>
            </a:r>
            <a:endParaRPr/>
          </a:p>
        </p:txBody>
      </p:sp>
      <p:sp>
        <p:nvSpPr>
          <p:cNvPr id="428" name="Google Shape;428;p43"/>
          <p:cNvSpPr txBox="1"/>
          <p:nvPr/>
        </p:nvSpPr>
        <p:spPr>
          <a:xfrm>
            <a:off x="5021050" y="1426175"/>
            <a:ext cx="256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5AC"/>
                </a:solidFill>
                <a:latin typeface="Bree Serif"/>
                <a:ea typeface="Bree Serif"/>
                <a:cs typeface="Bree Serif"/>
                <a:sym typeface="Bree Serif"/>
              </a:rPr>
              <a:t>JavaScript</a:t>
            </a:r>
            <a:endParaRPr sz="1200">
              <a:solidFill>
                <a:srgbClr val="7575AC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5021075" y="1921225"/>
            <a:ext cx="3062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JS was used to provide events to load data when person selects the dropdown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43"/>
          <p:cNvSpPr/>
          <p:nvPr/>
        </p:nvSpPr>
        <p:spPr>
          <a:xfrm rot="5400000">
            <a:off x="1554632" y="983280"/>
            <a:ext cx="2056624" cy="4074315"/>
          </a:xfrm>
          <a:custGeom>
            <a:rect b="b" l="l" r="r" t="t"/>
            <a:pathLst>
              <a:path extrusionOk="0" h="71451" w="49749">
                <a:moveTo>
                  <a:pt x="1574" y="1"/>
                </a:moveTo>
                <a:cubicBezTo>
                  <a:pt x="706" y="1"/>
                  <a:pt x="1" y="706"/>
                  <a:pt x="1" y="1574"/>
                </a:cubicBezTo>
                <a:lnTo>
                  <a:pt x="1" y="69877"/>
                </a:lnTo>
                <a:cubicBezTo>
                  <a:pt x="1" y="70746"/>
                  <a:pt x="706" y="71451"/>
                  <a:pt x="1574" y="71451"/>
                </a:cubicBezTo>
                <a:lnTo>
                  <a:pt x="48175" y="71451"/>
                </a:lnTo>
                <a:cubicBezTo>
                  <a:pt x="49044" y="71451"/>
                  <a:pt x="49748" y="70746"/>
                  <a:pt x="49748" y="69877"/>
                </a:cubicBezTo>
                <a:lnTo>
                  <a:pt x="49748" y="1574"/>
                </a:lnTo>
                <a:cubicBezTo>
                  <a:pt x="49748" y="706"/>
                  <a:pt x="49044" y="1"/>
                  <a:pt x="48175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/>
          <p:nvPr/>
        </p:nvSpPr>
        <p:spPr>
          <a:xfrm rot="5400000">
            <a:off x="3756382" y="2997344"/>
            <a:ext cx="43891" cy="46246"/>
          </a:xfrm>
          <a:custGeom>
            <a:rect b="b" l="l" r="r" t="t"/>
            <a:pathLst>
              <a:path extrusionOk="0" h="997" w="1148">
                <a:moveTo>
                  <a:pt x="492" y="0"/>
                </a:moveTo>
                <a:cubicBezTo>
                  <a:pt x="214" y="0"/>
                  <a:pt x="0" y="230"/>
                  <a:pt x="0" y="508"/>
                </a:cubicBezTo>
                <a:cubicBezTo>
                  <a:pt x="0" y="798"/>
                  <a:pt x="243" y="996"/>
                  <a:pt x="496" y="996"/>
                </a:cubicBezTo>
                <a:cubicBezTo>
                  <a:pt x="615" y="996"/>
                  <a:pt x="737" y="952"/>
                  <a:pt x="836" y="852"/>
                </a:cubicBezTo>
                <a:cubicBezTo>
                  <a:pt x="1148" y="541"/>
                  <a:pt x="935" y="0"/>
                  <a:pt x="4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"/>
          <p:cNvSpPr/>
          <p:nvPr/>
        </p:nvSpPr>
        <p:spPr>
          <a:xfrm rot="5400000">
            <a:off x="590771" y="2948873"/>
            <a:ext cx="134400" cy="134400"/>
          </a:xfrm>
          <a:prstGeom prst="donut">
            <a:avLst>
              <a:gd fmla="val 1698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63" y="2183950"/>
            <a:ext cx="3358956" cy="1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3"/>
          <p:cNvSpPr/>
          <p:nvPr/>
        </p:nvSpPr>
        <p:spPr>
          <a:xfrm rot="5400000">
            <a:off x="1660575" y="1371940"/>
            <a:ext cx="1743440" cy="3367461"/>
          </a:xfrm>
          <a:custGeom>
            <a:rect b="b" l="l" r="r" t="t"/>
            <a:pathLst>
              <a:path extrusionOk="0" h="60944" w="45601">
                <a:moveTo>
                  <a:pt x="426" y="1"/>
                </a:moveTo>
                <a:cubicBezTo>
                  <a:pt x="197" y="1"/>
                  <a:pt x="0" y="181"/>
                  <a:pt x="0" y="427"/>
                </a:cubicBezTo>
                <a:lnTo>
                  <a:pt x="0" y="60534"/>
                </a:lnTo>
                <a:cubicBezTo>
                  <a:pt x="0" y="60763"/>
                  <a:pt x="197" y="60943"/>
                  <a:pt x="426" y="60943"/>
                </a:cubicBezTo>
                <a:lnTo>
                  <a:pt x="45191" y="60943"/>
                </a:lnTo>
                <a:cubicBezTo>
                  <a:pt x="45421" y="60943"/>
                  <a:pt x="45601" y="60763"/>
                  <a:pt x="45601" y="60534"/>
                </a:cubicBezTo>
                <a:lnTo>
                  <a:pt x="45601" y="427"/>
                </a:lnTo>
                <a:cubicBezTo>
                  <a:pt x="45601" y="181"/>
                  <a:pt x="45421" y="1"/>
                  <a:pt x="4519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43"/>
          <p:cNvCxnSpPr/>
          <p:nvPr/>
        </p:nvCxnSpPr>
        <p:spPr>
          <a:xfrm flipH="1">
            <a:off x="2859525" y="2110900"/>
            <a:ext cx="2087700" cy="307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43"/>
          <p:cNvSpPr txBox="1"/>
          <p:nvPr/>
        </p:nvSpPr>
        <p:spPr>
          <a:xfrm>
            <a:off x="5021063" y="2948875"/>
            <a:ext cx="256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5AC"/>
                </a:solidFill>
                <a:latin typeface="Bree Serif"/>
                <a:ea typeface="Bree Serif"/>
                <a:cs typeface="Bree Serif"/>
                <a:sym typeface="Bree Serif"/>
              </a:rPr>
              <a:t>JavaScript</a:t>
            </a:r>
            <a:endParaRPr sz="1200">
              <a:solidFill>
                <a:srgbClr val="7575AC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5021087" y="3443925"/>
            <a:ext cx="3062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JS was to actually parse the JSON data and load them onto the page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8" name="Google Shape;438;p43"/>
          <p:cNvCxnSpPr/>
          <p:nvPr/>
        </p:nvCxnSpPr>
        <p:spPr>
          <a:xfrm flipH="1">
            <a:off x="3185225" y="3602175"/>
            <a:ext cx="1848600" cy="75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3"/>
          <p:cNvSpPr txBox="1"/>
          <p:nvPr/>
        </p:nvSpPr>
        <p:spPr>
          <a:xfrm>
            <a:off x="1009063" y="345925"/>
            <a:ext cx="2565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5AC"/>
                </a:solidFill>
                <a:latin typeface="Bree Serif"/>
                <a:ea typeface="Bree Serif"/>
                <a:cs typeface="Bree Serif"/>
                <a:sym typeface="Bree Serif"/>
              </a:rPr>
              <a:t>JSON </a:t>
            </a:r>
            <a:endParaRPr sz="1200">
              <a:solidFill>
                <a:srgbClr val="7575AC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1009087" y="840975"/>
            <a:ext cx="3062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In the Back-End, a JSON File was read with data on each product when the person selected dropdown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41" name="Google Shape;441;p43"/>
          <p:cNvCxnSpPr/>
          <p:nvPr/>
        </p:nvCxnSpPr>
        <p:spPr>
          <a:xfrm flipH="1">
            <a:off x="2214825" y="1495125"/>
            <a:ext cx="9600" cy="1558800"/>
          </a:xfrm>
          <a:prstGeom prst="straightConnector1">
            <a:avLst/>
          </a:prstGeom>
          <a:noFill/>
          <a:ln cap="flat" cmpd="sng" w="9525">
            <a:solidFill>
              <a:srgbClr val="7575A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>
            <p:ph type="ctrTitle"/>
          </p:nvPr>
        </p:nvSpPr>
        <p:spPr>
          <a:xfrm>
            <a:off x="89500" y="2570700"/>
            <a:ext cx="42432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47" name="Google Shape;447;p44"/>
          <p:cNvSpPr txBox="1"/>
          <p:nvPr>
            <p:ph idx="2" type="title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48" name="Google Shape;448;p44"/>
          <p:cNvGrpSpPr/>
          <p:nvPr/>
        </p:nvGrpSpPr>
        <p:grpSpPr>
          <a:xfrm>
            <a:off x="5700676" y="2021414"/>
            <a:ext cx="2623706" cy="1011920"/>
            <a:chOff x="969700" y="1230200"/>
            <a:chExt cx="6240975" cy="1979500"/>
          </a:xfrm>
        </p:grpSpPr>
        <p:sp>
          <p:nvSpPr>
            <p:cNvPr id="449" name="Google Shape;449;p44"/>
            <p:cNvSpPr/>
            <p:nvPr/>
          </p:nvSpPr>
          <p:spPr>
            <a:xfrm>
              <a:off x="1872800" y="1835750"/>
              <a:ext cx="838525" cy="626850"/>
            </a:xfrm>
            <a:custGeom>
              <a:rect b="b" l="l" r="r" t="t"/>
              <a:pathLst>
                <a:path extrusionOk="0" h="25074" w="33541">
                  <a:moveTo>
                    <a:pt x="5097" y="0"/>
                  </a:moveTo>
                  <a:cubicBezTo>
                    <a:pt x="4416" y="0"/>
                    <a:pt x="3731" y="94"/>
                    <a:pt x="3060" y="284"/>
                  </a:cubicBezTo>
                  <a:lnTo>
                    <a:pt x="810" y="916"/>
                  </a:lnTo>
                  <a:cubicBezTo>
                    <a:pt x="274" y="1070"/>
                    <a:pt x="0" y="1666"/>
                    <a:pt x="226" y="2178"/>
                  </a:cubicBezTo>
                  <a:lnTo>
                    <a:pt x="10573" y="25073"/>
                  </a:lnTo>
                  <a:lnTo>
                    <a:pt x="33540" y="18561"/>
                  </a:lnTo>
                  <a:lnTo>
                    <a:pt x="9418" y="1380"/>
                  </a:lnTo>
                  <a:cubicBezTo>
                    <a:pt x="8141" y="473"/>
                    <a:pt x="6629" y="0"/>
                    <a:pt x="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107350" y="2246475"/>
              <a:ext cx="603975" cy="216125"/>
            </a:xfrm>
            <a:custGeom>
              <a:rect b="b" l="l" r="r" t="t"/>
              <a:pathLst>
                <a:path extrusionOk="0" h="8645" w="24159">
                  <a:moveTo>
                    <a:pt x="21158" y="0"/>
                  </a:moveTo>
                  <a:lnTo>
                    <a:pt x="0" y="6001"/>
                  </a:lnTo>
                  <a:lnTo>
                    <a:pt x="1191" y="8644"/>
                  </a:lnTo>
                  <a:lnTo>
                    <a:pt x="24158" y="2132"/>
                  </a:lnTo>
                  <a:lnTo>
                    <a:pt x="21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1895125" y="1230200"/>
              <a:ext cx="5315550" cy="1524300"/>
            </a:xfrm>
            <a:custGeom>
              <a:rect b="b" l="l" r="r" t="t"/>
              <a:pathLst>
                <a:path extrusionOk="0" h="60972" w="212622">
                  <a:moveTo>
                    <a:pt x="187770" y="1"/>
                  </a:moveTo>
                  <a:cubicBezTo>
                    <a:pt x="181709" y="1"/>
                    <a:pt x="175661" y="840"/>
                    <a:pt x="169807" y="2504"/>
                  </a:cubicBezTo>
                  <a:lnTo>
                    <a:pt x="4048" y="49557"/>
                  </a:lnTo>
                  <a:cubicBezTo>
                    <a:pt x="1488" y="50283"/>
                    <a:pt x="0" y="52950"/>
                    <a:pt x="726" y="55510"/>
                  </a:cubicBezTo>
                  <a:cubicBezTo>
                    <a:pt x="1298" y="57522"/>
                    <a:pt x="3108" y="58939"/>
                    <a:pt x="5203" y="59011"/>
                  </a:cubicBezTo>
                  <a:lnTo>
                    <a:pt x="64020" y="60951"/>
                  </a:lnTo>
                  <a:cubicBezTo>
                    <a:pt x="64445" y="60965"/>
                    <a:pt x="64871" y="60972"/>
                    <a:pt x="65296" y="60972"/>
                  </a:cubicBezTo>
                  <a:cubicBezTo>
                    <a:pt x="68963" y="60972"/>
                    <a:pt x="72608" y="60466"/>
                    <a:pt x="76129" y="59463"/>
                  </a:cubicBezTo>
                  <a:lnTo>
                    <a:pt x="177784" y="30614"/>
                  </a:lnTo>
                  <a:cubicBezTo>
                    <a:pt x="185619" y="28388"/>
                    <a:pt x="192965" y="24733"/>
                    <a:pt x="199466" y="19827"/>
                  </a:cubicBezTo>
                  <a:lnTo>
                    <a:pt x="207562" y="13719"/>
                  </a:lnTo>
                  <a:cubicBezTo>
                    <a:pt x="212622" y="9886"/>
                    <a:pt x="210336" y="1837"/>
                    <a:pt x="204026" y="1242"/>
                  </a:cubicBezTo>
                  <a:lnTo>
                    <a:pt x="193917" y="289"/>
                  </a:lnTo>
                  <a:cubicBezTo>
                    <a:pt x="191871" y="97"/>
                    <a:pt x="189820" y="1"/>
                    <a:pt x="187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2368975" y="1363025"/>
              <a:ext cx="4799450" cy="1391475"/>
            </a:xfrm>
            <a:custGeom>
              <a:rect b="b" l="l" r="r" t="t"/>
              <a:pathLst>
                <a:path extrusionOk="0" h="55659" w="191978">
                  <a:moveTo>
                    <a:pt x="190763" y="1"/>
                  </a:moveTo>
                  <a:lnTo>
                    <a:pt x="1" y="54150"/>
                  </a:lnTo>
                  <a:lnTo>
                    <a:pt x="1" y="54150"/>
                  </a:lnTo>
                  <a:lnTo>
                    <a:pt x="45066" y="55638"/>
                  </a:lnTo>
                  <a:cubicBezTo>
                    <a:pt x="45491" y="55652"/>
                    <a:pt x="45917" y="55659"/>
                    <a:pt x="46342" y="55659"/>
                  </a:cubicBezTo>
                  <a:cubicBezTo>
                    <a:pt x="50009" y="55659"/>
                    <a:pt x="53654" y="55153"/>
                    <a:pt x="57175" y="54150"/>
                  </a:cubicBezTo>
                  <a:lnTo>
                    <a:pt x="158830" y="25301"/>
                  </a:lnTo>
                  <a:cubicBezTo>
                    <a:pt x="166665" y="23075"/>
                    <a:pt x="174011" y="19420"/>
                    <a:pt x="180512" y="14514"/>
                  </a:cubicBezTo>
                  <a:lnTo>
                    <a:pt x="188608" y="8406"/>
                  </a:lnTo>
                  <a:cubicBezTo>
                    <a:pt x="191465" y="6251"/>
                    <a:pt x="191977" y="2751"/>
                    <a:pt x="190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6589750" y="1232650"/>
              <a:ext cx="313150" cy="102425"/>
            </a:xfrm>
            <a:custGeom>
              <a:rect b="b" l="l" r="r" t="t"/>
              <a:pathLst>
                <a:path extrusionOk="0" h="4097" w="12526">
                  <a:moveTo>
                    <a:pt x="3429" y="1"/>
                  </a:moveTo>
                  <a:lnTo>
                    <a:pt x="0" y="977"/>
                  </a:lnTo>
                  <a:lnTo>
                    <a:pt x="882" y="4096"/>
                  </a:lnTo>
                  <a:lnTo>
                    <a:pt x="12526" y="798"/>
                  </a:lnTo>
                  <a:lnTo>
                    <a:pt x="6132" y="191"/>
                  </a:lnTo>
                  <a:cubicBezTo>
                    <a:pt x="5239" y="108"/>
                    <a:pt x="4334" y="48"/>
                    <a:pt x="3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6481700" y="1266875"/>
              <a:ext cx="95275" cy="93575"/>
            </a:xfrm>
            <a:custGeom>
              <a:rect b="b" l="l" r="r" t="t"/>
              <a:pathLst>
                <a:path extrusionOk="0" h="3743" w="3811">
                  <a:moveTo>
                    <a:pt x="2929" y="1"/>
                  </a:moveTo>
                  <a:lnTo>
                    <a:pt x="905" y="584"/>
                  </a:lnTo>
                  <a:cubicBezTo>
                    <a:pt x="334" y="739"/>
                    <a:pt x="1" y="1323"/>
                    <a:pt x="167" y="1894"/>
                  </a:cubicBezTo>
                  <a:lnTo>
                    <a:pt x="477" y="2966"/>
                  </a:lnTo>
                  <a:cubicBezTo>
                    <a:pt x="605" y="3440"/>
                    <a:pt x="1030" y="3743"/>
                    <a:pt x="1497" y="3743"/>
                  </a:cubicBezTo>
                  <a:cubicBezTo>
                    <a:pt x="1593" y="3743"/>
                    <a:pt x="1690" y="3730"/>
                    <a:pt x="1786" y="3704"/>
                  </a:cubicBezTo>
                  <a:lnTo>
                    <a:pt x="3811" y="3132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5733400" y="1483100"/>
              <a:ext cx="95575" cy="91325"/>
            </a:xfrm>
            <a:custGeom>
              <a:rect b="b" l="l" r="r" t="t"/>
              <a:pathLst>
                <a:path extrusionOk="0" h="3653" w="3823">
                  <a:moveTo>
                    <a:pt x="2511" y="1"/>
                  </a:moveTo>
                  <a:cubicBezTo>
                    <a:pt x="2440" y="1"/>
                    <a:pt x="2369" y="11"/>
                    <a:pt x="2298" y="32"/>
                  </a:cubicBezTo>
                  <a:lnTo>
                    <a:pt x="643" y="496"/>
                  </a:lnTo>
                  <a:cubicBezTo>
                    <a:pt x="238" y="615"/>
                    <a:pt x="0" y="1032"/>
                    <a:pt x="119" y="1437"/>
                  </a:cubicBezTo>
                  <a:lnTo>
                    <a:pt x="584" y="3091"/>
                  </a:lnTo>
                  <a:cubicBezTo>
                    <a:pt x="683" y="3431"/>
                    <a:pt x="1001" y="3653"/>
                    <a:pt x="1339" y="3653"/>
                  </a:cubicBezTo>
                  <a:cubicBezTo>
                    <a:pt x="1404" y="3653"/>
                    <a:pt x="1471" y="3645"/>
                    <a:pt x="1536" y="3627"/>
                  </a:cubicBezTo>
                  <a:lnTo>
                    <a:pt x="3191" y="3151"/>
                  </a:lnTo>
                  <a:cubicBezTo>
                    <a:pt x="3596" y="3032"/>
                    <a:pt x="3822" y="2615"/>
                    <a:pt x="3715" y="2210"/>
                  </a:cubicBezTo>
                  <a:lnTo>
                    <a:pt x="3239" y="555"/>
                  </a:lnTo>
                  <a:cubicBezTo>
                    <a:pt x="3150" y="221"/>
                    <a:pt x="2843" y="1"/>
                    <a:pt x="2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5613150" y="1517150"/>
              <a:ext cx="95550" cy="91350"/>
            </a:xfrm>
            <a:custGeom>
              <a:rect b="b" l="l" r="r" t="t"/>
              <a:pathLst>
                <a:path extrusionOk="0" h="3654" w="3822">
                  <a:moveTo>
                    <a:pt x="2501" y="0"/>
                  </a:moveTo>
                  <a:cubicBezTo>
                    <a:pt x="2434" y="0"/>
                    <a:pt x="2365" y="9"/>
                    <a:pt x="2298" y="27"/>
                  </a:cubicBezTo>
                  <a:lnTo>
                    <a:pt x="643" y="503"/>
                  </a:lnTo>
                  <a:cubicBezTo>
                    <a:pt x="238" y="622"/>
                    <a:pt x="0" y="1039"/>
                    <a:pt x="119" y="1444"/>
                  </a:cubicBezTo>
                  <a:lnTo>
                    <a:pt x="583" y="3099"/>
                  </a:lnTo>
                  <a:cubicBezTo>
                    <a:pt x="682" y="3433"/>
                    <a:pt x="983" y="3653"/>
                    <a:pt x="1312" y="3653"/>
                  </a:cubicBezTo>
                  <a:cubicBezTo>
                    <a:pt x="1382" y="3653"/>
                    <a:pt x="1453" y="3643"/>
                    <a:pt x="1524" y="3623"/>
                  </a:cubicBezTo>
                  <a:lnTo>
                    <a:pt x="3191" y="3158"/>
                  </a:lnTo>
                  <a:cubicBezTo>
                    <a:pt x="3596" y="3039"/>
                    <a:pt x="3822" y="2622"/>
                    <a:pt x="3715" y="2218"/>
                  </a:cubicBezTo>
                  <a:lnTo>
                    <a:pt x="3239" y="563"/>
                  </a:lnTo>
                  <a:cubicBezTo>
                    <a:pt x="3149" y="215"/>
                    <a:pt x="2837" y="0"/>
                    <a:pt x="2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5492875" y="1551275"/>
              <a:ext cx="95575" cy="91450"/>
            </a:xfrm>
            <a:custGeom>
              <a:rect b="b" l="l" r="r" t="t"/>
              <a:pathLst>
                <a:path extrusionOk="0" h="3658" w="3823">
                  <a:moveTo>
                    <a:pt x="2511" y="0"/>
                  </a:moveTo>
                  <a:cubicBezTo>
                    <a:pt x="2441" y="0"/>
                    <a:pt x="2370" y="10"/>
                    <a:pt x="2299" y="31"/>
                  </a:cubicBezTo>
                  <a:lnTo>
                    <a:pt x="644" y="507"/>
                  </a:lnTo>
                  <a:cubicBezTo>
                    <a:pt x="239" y="615"/>
                    <a:pt x="1" y="1043"/>
                    <a:pt x="120" y="1448"/>
                  </a:cubicBezTo>
                  <a:lnTo>
                    <a:pt x="584" y="3103"/>
                  </a:lnTo>
                  <a:cubicBezTo>
                    <a:pt x="683" y="3437"/>
                    <a:pt x="984" y="3658"/>
                    <a:pt x="1313" y="3658"/>
                  </a:cubicBezTo>
                  <a:cubicBezTo>
                    <a:pt x="1383" y="3658"/>
                    <a:pt x="1454" y="3648"/>
                    <a:pt x="1525" y="3627"/>
                  </a:cubicBezTo>
                  <a:lnTo>
                    <a:pt x="3180" y="3151"/>
                  </a:lnTo>
                  <a:cubicBezTo>
                    <a:pt x="3585" y="3043"/>
                    <a:pt x="3823" y="2615"/>
                    <a:pt x="3716" y="2210"/>
                  </a:cubicBezTo>
                  <a:lnTo>
                    <a:pt x="3239" y="555"/>
                  </a:lnTo>
                  <a:cubicBezTo>
                    <a:pt x="3141" y="221"/>
                    <a:pt x="2840" y="0"/>
                    <a:pt x="2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5372625" y="1585500"/>
              <a:ext cx="95575" cy="91350"/>
            </a:xfrm>
            <a:custGeom>
              <a:rect b="b" l="l" r="r" t="t"/>
              <a:pathLst>
                <a:path extrusionOk="0" h="3654" w="3823">
                  <a:moveTo>
                    <a:pt x="2510" y="1"/>
                  </a:moveTo>
                  <a:cubicBezTo>
                    <a:pt x="2441" y="1"/>
                    <a:pt x="2369" y="11"/>
                    <a:pt x="2299" y="31"/>
                  </a:cubicBezTo>
                  <a:lnTo>
                    <a:pt x="644" y="496"/>
                  </a:lnTo>
                  <a:cubicBezTo>
                    <a:pt x="239" y="615"/>
                    <a:pt x="1" y="1031"/>
                    <a:pt x="120" y="1436"/>
                  </a:cubicBezTo>
                  <a:lnTo>
                    <a:pt x="584" y="3103"/>
                  </a:lnTo>
                  <a:cubicBezTo>
                    <a:pt x="683" y="3440"/>
                    <a:pt x="989" y="3654"/>
                    <a:pt x="1322" y="3654"/>
                  </a:cubicBezTo>
                  <a:cubicBezTo>
                    <a:pt x="1389" y="3654"/>
                    <a:pt x="1457" y="3645"/>
                    <a:pt x="1525" y="3627"/>
                  </a:cubicBezTo>
                  <a:lnTo>
                    <a:pt x="3180" y="3151"/>
                  </a:lnTo>
                  <a:cubicBezTo>
                    <a:pt x="3585" y="3032"/>
                    <a:pt x="3823" y="2615"/>
                    <a:pt x="3704" y="2210"/>
                  </a:cubicBezTo>
                  <a:lnTo>
                    <a:pt x="3239" y="555"/>
                  </a:lnTo>
                  <a:cubicBezTo>
                    <a:pt x="3141" y="221"/>
                    <a:pt x="2840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5252375" y="1619725"/>
              <a:ext cx="95575" cy="91175"/>
            </a:xfrm>
            <a:custGeom>
              <a:rect b="b" l="l" r="r" t="t"/>
              <a:pathLst>
                <a:path extrusionOk="0" h="3647" w="3823">
                  <a:moveTo>
                    <a:pt x="2510" y="1"/>
                  </a:moveTo>
                  <a:cubicBezTo>
                    <a:pt x="2441" y="1"/>
                    <a:pt x="2369" y="11"/>
                    <a:pt x="2299" y="32"/>
                  </a:cubicBezTo>
                  <a:lnTo>
                    <a:pt x="644" y="496"/>
                  </a:lnTo>
                  <a:cubicBezTo>
                    <a:pt x="239" y="615"/>
                    <a:pt x="1" y="1032"/>
                    <a:pt x="120" y="1436"/>
                  </a:cubicBezTo>
                  <a:lnTo>
                    <a:pt x="584" y="3091"/>
                  </a:lnTo>
                  <a:cubicBezTo>
                    <a:pt x="682" y="3425"/>
                    <a:pt x="983" y="3646"/>
                    <a:pt x="1313" y="3646"/>
                  </a:cubicBezTo>
                  <a:cubicBezTo>
                    <a:pt x="1383" y="3646"/>
                    <a:pt x="1454" y="3636"/>
                    <a:pt x="1525" y="3615"/>
                  </a:cubicBezTo>
                  <a:lnTo>
                    <a:pt x="3180" y="3151"/>
                  </a:lnTo>
                  <a:cubicBezTo>
                    <a:pt x="3584" y="3032"/>
                    <a:pt x="3823" y="2615"/>
                    <a:pt x="3704" y="2210"/>
                  </a:cubicBezTo>
                  <a:lnTo>
                    <a:pt x="3239" y="555"/>
                  </a:lnTo>
                  <a:cubicBezTo>
                    <a:pt x="3141" y="221"/>
                    <a:pt x="2840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5132125" y="1653775"/>
              <a:ext cx="95575" cy="91350"/>
            </a:xfrm>
            <a:custGeom>
              <a:rect b="b" l="l" r="r" t="t"/>
              <a:pathLst>
                <a:path extrusionOk="0" h="3654" w="3823">
                  <a:moveTo>
                    <a:pt x="2501" y="0"/>
                  </a:moveTo>
                  <a:cubicBezTo>
                    <a:pt x="2434" y="0"/>
                    <a:pt x="2366" y="9"/>
                    <a:pt x="2298" y="27"/>
                  </a:cubicBezTo>
                  <a:lnTo>
                    <a:pt x="644" y="503"/>
                  </a:lnTo>
                  <a:cubicBezTo>
                    <a:pt x="239" y="610"/>
                    <a:pt x="1" y="1039"/>
                    <a:pt x="108" y="1444"/>
                  </a:cubicBezTo>
                  <a:lnTo>
                    <a:pt x="584" y="3099"/>
                  </a:lnTo>
                  <a:cubicBezTo>
                    <a:pt x="682" y="3433"/>
                    <a:pt x="983" y="3653"/>
                    <a:pt x="1313" y="3653"/>
                  </a:cubicBezTo>
                  <a:cubicBezTo>
                    <a:pt x="1383" y="3653"/>
                    <a:pt x="1454" y="3643"/>
                    <a:pt x="1525" y="3623"/>
                  </a:cubicBezTo>
                  <a:lnTo>
                    <a:pt x="3180" y="3158"/>
                  </a:lnTo>
                  <a:cubicBezTo>
                    <a:pt x="3584" y="3039"/>
                    <a:pt x="3822" y="2611"/>
                    <a:pt x="3703" y="2206"/>
                  </a:cubicBezTo>
                  <a:lnTo>
                    <a:pt x="3239" y="551"/>
                  </a:lnTo>
                  <a:cubicBezTo>
                    <a:pt x="3140" y="214"/>
                    <a:pt x="2834" y="0"/>
                    <a:pt x="2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5011875" y="1687900"/>
              <a:ext cx="95575" cy="91350"/>
            </a:xfrm>
            <a:custGeom>
              <a:rect b="b" l="l" r="r" t="t"/>
              <a:pathLst>
                <a:path extrusionOk="0" h="3654" w="3823">
                  <a:moveTo>
                    <a:pt x="2510" y="0"/>
                  </a:moveTo>
                  <a:cubicBezTo>
                    <a:pt x="2440" y="0"/>
                    <a:pt x="2369" y="10"/>
                    <a:pt x="2298" y="31"/>
                  </a:cubicBezTo>
                  <a:lnTo>
                    <a:pt x="631" y="495"/>
                  </a:lnTo>
                  <a:cubicBezTo>
                    <a:pt x="227" y="614"/>
                    <a:pt x="0" y="1031"/>
                    <a:pt x="108" y="1436"/>
                  </a:cubicBezTo>
                  <a:lnTo>
                    <a:pt x="584" y="3103"/>
                  </a:lnTo>
                  <a:cubicBezTo>
                    <a:pt x="673" y="3440"/>
                    <a:pt x="985" y="3653"/>
                    <a:pt x="1321" y="3653"/>
                  </a:cubicBezTo>
                  <a:cubicBezTo>
                    <a:pt x="1388" y="3653"/>
                    <a:pt x="1457" y="3645"/>
                    <a:pt x="1524" y="3627"/>
                  </a:cubicBezTo>
                  <a:lnTo>
                    <a:pt x="3179" y="3150"/>
                  </a:lnTo>
                  <a:cubicBezTo>
                    <a:pt x="3584" y="3043"/>
                    <a:pt x="3822" y="2615"/>
                    <a:pt x="3703" y="2210"/>
                  </a:cubicBezTo>
                  <a:lnTo>
                    <a:pt x="3239" y="555"/>
                  </a:lnTo>
                  <a:cubicBezTo>
                    <a:pt x="3141" y="221"/>
                    <a:pt x="2840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891625" y="1722125"/>
              <a:ext cx="95575" cy="91150"/>
            </a:xfrm>
            <a:custGeom>
              <a:rect b="b" l="l" r="r" t="t"/>
              <a:pathLst>
                <a:path extrusionOk="0" h="3646" w="3823">
                  <a:moveTo>
                    <a:pt x="2499" y="1"/>
                  </a:moveTo>
                  <a:cubicBezTo>
                    <a:pt x="2429" y="1"/>
                    <a:pt x="2357" y="10"/>
                    <a:pt x="2286" y="31"/>
                  </a:cubicBezTo>
                  <a:lnTo>
                    <a:pt x="631" y="496"/>
                  </a:lnTo>
                  <a:cubicBezTo>
                    <a:pt x="227" y="615"/>
                    <a:pt x="0" y="1031"/>
                    <a:pt x="107" y="1436"/>
                  </a:cubicBezTo>
                  <a:lnTo>
                    <a:pt x="584" y="3091"/>
                  </a:lnTo>
                  <a:cubicBezTo>
                    <a:pt x="672" y="3425"/>
                    <a:pt x="979" y="3646"/>
                    <a:pt x="1312" y="3646"/>
                  </a:cubicBezTo>
                  <a:cubicBezTo>
                    <a:pt x="1382" y="3646"/>
                    <a:pt x="1454" y="3636"/>
                    <a:pt x="1524" y="3615"/>
                  </a:cubicBezTo>
                  <a:lnTo>
                    <a:pt x="3179" y="3151"/>
                  </a:lnTo>
                  <a:cubicBezTo>
                    <a:pt x="3584" y="3032"/>
                    <a:pt x="3822" y="2615"/>
                    <a:pt x="3703" y="2210"/>
                  </a:cubicBezTo>
                  <a:lnTo>
                    <a:pt x="3239" y="555"/>
                  </a:lnTo>
                  <a:cubicBezTo>
                    <a:pt x="3141" y="221"/>
                    <a:pt x="2832" y="1"/>
                    <a:pt x="2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4771075" y="1756175"/>
              <a:ext cx="95875" cy="91325"/>
            </a:xfrm>
            <a:custGeom>
              <a:rect b="b" l="l" r="r" t="t"/>
              <a:pathLst>
                <a:path extrusionOk="0" h="3653" w="3835">
                  <a:moveTo>
                    <a:pt x="2502" y="0"/>
                  </a:moveTo>
                  <a:cubicBezTo>
                    <a:pt x="2434" y="0"/>
                    <a:pt x="2366" y="9"/>
                    <a:pt x="2298" y="27"/>
                  </a:cubicBezTo>
                  <a:lnTo>
                    <a:pt x="643" y="503"/>
                  </a:lnTo>
                  <a:cubicBezTo>
                    <a:pt x="238" y="610"/>
                    <a:pt x="0" y="1039"/>
                    <a:pt x="119" y="1443"/>
                  </a:cubicBezTo>
                  <a:lnTo>
                    <a:pt x="596" y="3098"/>
                  </a:lnTo>
                  <a:cubicBezTo>
                    <a:pt x="684" y="3432"/>
                    <a:pt x="991" y="3653"/>
                    <a:pt x="1324" y="3653"/>
                  </a:cubicBezTo>
                  <a:cubicBezTo>
                    <a:pt x="1394" y="3653"/>
                    <a:pt x="1465" y="3643"/>
                    <a:pt x="1536" y="3622"/>
                  </a:cubicBezTo>
                  <a:lnTo>
                    <a:pt x="3191" y="3158"/>
                  </a:lnTo>
                  <a:cubicBezTo>
                    <a:pt x="3596" y="3039"/>
                    <a:pt x="3834" y="2622"/>
                    <a:pt x="3715" y="2217"/>
                  </a:cubicBezTo>
                  <a:lnTo>
                    <a:pt x="3239" y="550"/>
                  </a:lnTo>
                  <a:cubicBezTo>
                    <a:pt x="3150" y="213"/>
                    <a:pt x="2837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4650825" y="1790300"/>
              <a:ext cx="95575" cy="91325"/>
            </a:xfrm>
            <a:custGeom>
              <a:rect b="b" l="l" r="r" t="t"/>
              <a:pathLst>
                <a:path extrusionOk="0" h="3653" w="3823">
                  <a:moveTo>
                    <a:pt x="2511" y="0"/>
                  </a:moveTo>
                  <a:cubicBezTo>
                    <a:pt x="2440" y="0"/>
                    <a:pt x="2369" y="10"/>
                    <a:pt x="2298" y="31"/>
                  </a:cubicBezTo>
                  <a:lnTo>
                    <a:pt x="643" y="495"/>
                  </a:lnTo>
                  <a:cubicBezTo>
                    <a:pt x="238" y="614"/>
                    <a:pt x="0" y="1043"/>
                    <a:pt x="119" y="1448"/>
                  </a:cubicBezTo>
                  <a:lnTo>
                    <a:pt x="584" y="3103"/>
                  </a:lnTo>
                  <a:cubicBezTo>
                    <a:pt x="683" y="3440"/>
                    <a:pt x="997" y="3653"/>
                    <a:pt x="1333" y="3653"/>
                  </a:cubicBezTo>
                  <a:cubicBezTo>
                    <a:pt x="1400" y="3653"/>
                    <a:pt x="1468" y="3644"/>
                    <a:pt x="1536" y="3626"/>
                  </a:cubicBezTo>
                  <a:lnTo>
                    <a:pt x="3191" y="3150"/>
                  </a:lnTo>
                  <a:cubicBezTo>
                    <a:pt x="3596" y="3043"/>
                    <a:pt x="3822" y="2614"/>
                    <a:pt x="3715" y="2210"/>
                  </a:cubicBezTo>
                  <a:lnTo>
                    <a:pt x="3239" y="555"/>
                  </a:lnTo>
                  <a:cubicBezTo>
                    <a:pt x="3150" y="221"/>
                    <a:pt x="2843" y="0"/>
                    <a:pt x="2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4530575" y="1824525"/>
              <a:ext cx="95550" cy="91325"/>
            </a:xfrm>
            <a:custGeom>
              <a:rect b="b" l="l" r="r" t="t"/>
              <a:pathLst>
                <a:path extrusionOk="0" h="3653" w="3822">
                  <a:moveTo>
                    <a:pt x="2511" y="0"/>
                  </a:moveTo>
                  <a:cubicBezTo>
                    <a:pt x="2440" y="0"/>
                    <a:pt x="2369" y="10"/>
                    <a:pt x="2298" y="31"/>
                  </a:cubicBezTo>
                  <a:lnTo>
                    <a:pt x="643" y="495"/>
                  </a:lnTo>
                  <a:cubicBezTo>
                    <a:pt x="238" y="614"/>
                    <a:pt x="0" y="1031"/>
                    <a:pt x="119" y="1436"/>
                  </a:cubicBezTo>
                  <a:lnTo>
                    <a:pt x="583" y="3091"/>
                  </a:lnTo>
                  <a:cubicBezTo>
                    <a:pt x="683" y="3430"/>
                    <a:pt x="992" y="3652"/>
                    <a:pt x="1328" y="3652"/>
                  </a:cubicBezTo>
                  <a:cubicBezTo>
                    <a:pt x="1393" y="3652"/>
                    <a:pt x="1458" y="3644"/>
                    <a:pt x="1524" y="3627"/>
                  </a:cubicBezTo>
                  <a:lnTo>
                    <a:pt x="3191" y="3150"/>
                  </a:lnTo>
                  <a:cubicBezTo>
                    <a:pt x="3596" y="3031"/>
                    <a:pt x="3822" y="2615"/>
                    <a:pt x="3715" y="2210"/>
                  </a:cubicBezTo>
                  <a:lnTo>
                    <a:pt x="3239" y="555"/>
                  </a:lnTo>
                  <a:cubicBezTo>
                    <a:pt x="3150" y="221"/>
                    <a:pt x="2843" y="0"/>
                    <a:pt x="2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410300" y="1858550"/>
              <a:ext cx="95575" cy="91350"/>
            </a:xfrm>
            <a:custGeom>
              <a:rect b="b" l="l" r="r" t="t"/>
              <a:pathLst>
                <a:path extrusionOk="0" h="3654" w="3823">
                  <a:moveTo>
                    <a:pt x="2501" y="1"/>
                  </a:moveTo>
                  <a:cubicBezTo>
                    <a:pt x="2434" y="1"/>
                    <a:pt x="2366" y="9"/>
                    <a:pt x="2299" y="27"/>
                  </a:cubicBezTo>
                  <a:lnTo>
                    <a:pt x="644" y="504"/>
                  </a:lnTo>
                  <a:cubicBezTo>
                    <a:pt x="239" y="623"/>
                    <a:pt x="1" y="1039"/>
                    <a:pt x="120" y="1444"/>
                  </a:cubicBezTo>
                  <a:lnTo>
                    <a:pt x="584" y="3099"/>
                  </a:lnTo>
                  <a:cubicBezTo>
                    <a:pt x="683" y="3433"/>
                    <a:pt x="983" y="3654"/>
                    <a:pt x="1313" y="3654"/>
                  </a:cubicBezTo>
                  <a:cubicBezTo>
                    <a:pt x="1383" y="3654"/>
                    <a:pt x="1454" y="3644"/>
                    <a:pt x="1525" y="3623"/>
                  </a:cubicBezTo>
                  <a:lnTo>
                    <a:pt x="3180" y="3159"/>
                  </a:lnTo>
                  <a:cubicBezTo>
                    <a:pt x="3585" y="3040"/>
                    <a:pt x="3823" y="2623"/>
                    <a:pt x="3716" y="2218"/>
                  </a:cubicBezTo>
                  <a:lnTo>
                    <a:pt x="3239" y="563"/>
                  </a:lnTo>
                  <a:cubicBezTo>
                    <a:pt x="3140" y="216"/>
                    <a:pt x="2834" y="1"/>
                    <a:pt x="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4290050" y="1892675"/>
              <a:ext cx="95575" cy="91450"/>
            </a:xfrm>
            <a:custGeom>
              <a:rect b="b" l="l" r="r" t="t"/>
              <a:pathLst>
                <a:path extrusionOk="0" h="3658" w="3823">
                  <a:moveTo>
                    <a:pt x="2510" y="1"/>
                  </a:moveTo>
                  <a:cubicBezTo>
                    <a:pt x="2441" y="1"/>
                    <a:pt x="2369" y="11"/>
                    <a:pt x="2299" y="32"/>
                  </a:cubicBezTo>
                  <a:lnTo>
                    <a:pt x="644" y="508"/>
                  </a:lnTo>
                  <a:cubicBezTo>
                    <a:pt x="239" y="615"/>
                    <a:pt x="1" y="1044"/>
                    <a:pt x="120" y="1448"/>
                  </a:cubicBezTo>
                  <a:lnTo>
                    <a:pt x="584" y="3103"/>
                  </a:lnTo>
                  <a:cubicBezTo>
                    <a:pt x="682" y="3437"/>
                    <a:pt x="983" y="3658"/>
                    <a:pt x="1313" y="3658"/>
                  </a:cubicBezTo>
                  <a:cubicBezTo>
                    <a:pt x="1383" y="3658"/>
                    <a:pt x="1454" y="3648"/>
                    <a:pt x="1525" y="3627"/>
                  </a:cubicBezTo>
                  <a:lnTo>
                    <a:pt x="3180" y="3151"/>
                  </a:lnTo>
                  <a:cubicBezTo>
                    <a:pt x="3585" y="3044"/>
                    <a:pt x="3823" y="2615"/>
                    <a:pt x="3704" y="2210"/>
                  </a:cubicBezTo>
                  <a:lnTo>
                    <a:pt x="3239" y="555"/>
                  </a:lnTo>
                  <a:cubicBezTo>
                    <a:pt x="3141" y="221"/>
                    <a:pt x="2840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3688500" y="2063550"/>
              <a:ext cx="95875" cy="91150"/>
            </a:xfrm>
            <a:custGeom>
              <a:rect b="b" l="l" r="r" t="t"/>
              <a:pathLst>
                <a:path extrusionOk="0" h="3646" w="3835">
                  <a:moveTo>
                    <a:pt x="2511" y="0"/>
                  </a:moveTo>
                  <a:cubicBezTo>
                    <a:pt x="2440" y="0"/>
                    <a:pt x="2369" y="10"/>
                    <a:pt x="2298" y="31"/>
                  </a:cubicBezTo>
                  <a:lnTo>
                    <a:pt x="643" y="495"/>
                  </a:lnTo>
                  <a:cubicBezTo>
                    <a:pt x="238" y="614"/>
                    <a:pt x="0" y="1031"/>
                    <a:pt x="119" y="1436"/>
                  </a:cubicBezTo>
                  <a:lnTo>
                    <a:pt x="596" y="3091"/>
                  </a:lnTo>
                  <a:cubicBezTo>
                    <a:pt x="684" y="3425"/>
                    <a:pt x="991" y="3645"/>
                    <a:pt x="1324" y="3645"/>
                  </a:cubicBezTo>
                  <a:cubicBezTo>
                    <a:pt x="1394" y="3645"/>
                    <a:pt x="1465" y="3635"/>
                    <a:pt x="1536" y="3614"/>
                  </a:cubicBezTo>
                  <a:lnTo>
                    <a:pt x="3191" y="3150"/>
                  </a:lnTo>
                  <a:cubicBezTo>
                    <a:pt x="3596" y="3031"/>
                    <a:pt x="3834" y="2614"/>
                    <a:pt x="3715" y="2210"/>
                  </a:cubicBezTo>
                  <a:lnTo>
                    <a:pt x="3239" y="555"/>
                  </a:lnTo>
                  <a:cubicBezTo>
                    <a:pt x="3150" y="221"/>
                    <a:pt x="2843" y="0"/>
                    <a:pt x="2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3568250" y="2097575"/>
              <a:ext cx="95575" cy="91350"/>
            </a:xfrm>
            <a:custGeom>
              <a:rect b="b" l="l" r="r" t="t"/>
              <a:pathLst>
                <a:path extrusionOk="0" h="3654" w="3823">
                  <a:moveTo>
                    <a:pt x="2501" y="1"/>
                  </a:moveTo>
                  <a:cubicBezTo>
                    <a:pt x="2434" y="1"/>
                    <a:pt x="2366" y="9"/>
                    <a:pt x="2298" y="27"/>
                  </a:cubicBezTo>
                  <a:lnTo>
                    <a:pt x="643" y="503"/>
                  </a:lnTo>
                  <a:cubicBezTo>
                    <a:pt x="238" y="610"/>
                    <a:pt x="0" y="1039"/>
                    <a:pt x="119" y="1444"/>
                  </a:cubicBezTo>
                  <a:lnTo>
                    <a:pt x="584" y="3099"/>
                  </a:lnTo>
                  <a:cubicBezTo>
                    <a:pt x="682" y="3433"/>
                    <a:pt x="991" y="3653"/>
                    <a:pt x="1323" y="3653"/>
                  </a:cubicBezTo>
                  <a:cubicBezTo>
                    <a:pt x="1394" y="3653"/>
                    <a:pt x="1465" y="3644"/>
                    <a:pt x="1536" y="3623"/>
                  </a:cubicBezTo>
                  <a:lnTo>
                    <a:pt x="3191" y="3158"/>
                  </a:lnTo>
                  <a:cubicBezTo>
                    <a:pt x="3596" y="3039"/>
                    <a:pt x="3822" y="2623"/>
                    <a:pt x="3715" y="2218"/>
                  </a:cubicBezTo>
                  <a:lnTo>
                    <a:pt x="3239" y="551"/>
                  </a:lnTo>
                  <a:cubicBezTo>
                    <a:pt x="3149" y="214"/>
                    <a:pt x="2837" y="1"/>
                    <a:pt x="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3448000" y="2131700"/>
              <a:ext cx="95550" cy="91350"/>
            </a:xfrm>
            <a:custGeom>
              <a:rect b="b" l="l" r="r" t="t"/>
              <a:pathLst>
                <a:path extrusionOk="0" h="3654" w="3822">
                  <a:moveTo>
                    <a:pt x="2511" y="1"/>
                  </a:moveTo>
                  <a:cubicBezTo>
                    <a:pt x="2440" y="1"/>
                    <a:pt x="2369" y="10"/>
                    <a:pt x="2298" y="31"/>
                  </a:cubicBezTo>
                  <a:lnTo>
                    <a:pt x="643" y="507"/>
                  </a:lnTo>
                  <a:cubicBezTo>
                    <a:pt x="238" y="615"/>
                    <a:pt x="0" y="1043"/>
                    <a:pt x="119" y="1448"/>
                  </a:cubicBezTo>
                  <a:lnTo>
                    <a:pt x="583" y="3103"/>
                  </a:lnTo>
                  <a:cubicBezTo>
                    <a:pt x="683" y="3440"/>
                    <a:pt x="988" y="3653"/>
                    <a:pt x="1321" y="3653"/>
                  </a:cubicBezTo>
                  <a:cubicBezTo>
                    <a:pt x="1388" y="3653"/>
                    <a:pt x="1456" y="3645"/>
                    <a:pt x="1524" y="3627"/>
                  </a:cubicBezTo>
                  <a:lnTo>
                    <a:pt x="3191" y="3151"/>
                  </a:lnTo>
                  <a:cubicBezTo>
                    <a:pt x="3596" y="3044"/>
                    <a:pt x="3822" y="2615"/>
                    <a:pt x="3715" y="2210"/>
                  </a:cubicBezTo>
                  <a:lnTo>
                    <a:pt x="3239" y="555"/>
                  </a:lnTo>
                  <a:cubicBezTo>
                    <a:pt x="3150" y="221"/>
                    <a:pt x="2843" y="1"/>
                    <a:pt x="2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3327725" y="2165925"/>
              <a:ext cx="95575" cy="91325"/>
            </a:xfrm>
            <a:custGeom>
              <a:rect b="b" l="l" r="r" t="t"/>
              <a:pathLst>
                <a:path extrusionOk="0" h="3653" w="3823">
                  <a:moveTo>
                    <a:pt x="2511" y="1"/>
                  </a:moveTo>
                  <a:cubicBezTo>
                    <a:pt x="2441" y="1"/>
                    <a:pt x="2370" y="11"/>
                    <a:pt x="2299" y="31"/>
                  </a:cubicBezTo>
                  <a:lnTo>
                    <a:pt x="644" y="496"/>
                  </a:lnTo>
                  <a:cubicBezTo>
                    <a:pt x="239" y="615"/>
                    <a:pt x="1" y="1032"/>
                    <a:pt x="120" y="1436"/>
                  </a:cubicBezTo>
                  <a:lnTo>
                    <a:pt x="584" y="3091"/>
                  </a:lnTo>
                  <a:cubicBezTo>
                    <a:pt x="684" y="3431"/>
                    <a:pt x="993" y="3653"/>
                    <a:pt x="1329" y="3653"/>
                  </a:cubicBezTo>
                  <a:cubicBezTo>
                    <a:pt x="1393" y="3653"/>
                    <a:pt x="1459" y="3645"/>
                    <a:pt x="1525" y="3627"/>
                  </a:cubicBezTo>
                  <a:lnTo>
                    <a:pt x="3180" y="3151"/>
                  </a:lnTo>
                  <a:cubicBezTo>
                    <a:pt x="3585" y="3032"/>
                    <a:pt x="3823" y="2615"/>
                    <a:pt x="3716" y="2210"/>
                  </a:cubicBezTo>
                  <a:lnTo>
                    <a:pt x="3239" y="555"/>
                  </a:lnTo>
                  <a:cubicBezTo>
                    <a:pt x="3141" y="221"/>
                    <a:pt x="2840" y="1"/>
                    <a:pt x="2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3207475" y="2200000"/>
              <a:ext cx="95575" cy="91325"/>
            </a:xfrm>
            <a:custGeom>
              <a:rect b="b" l="l" r="r" t="t"/>
              <a:pathLst>
                <a:path extrusionOk="0" h="3653" w="3823">
                  <a:moveTo>
                    <a:pt x="2495" y="0"/>
                  </a:moveTo>
                  <a:cubicBezTo>
                    <a:pt x="2430" y="0"/>
                    <a:pt x="2364" y="8"/>
                    <a:pt x="2299" y="26"/>
                  </a:cubicBezTo>
                  <a:lnTo>
                    <a:pt x="644" y="502"/>
                  </a:lnTo>
                  <a:cubicBezTo>
                    <a:pt x="239" y="621"/>
                    <a:pt x="1" y="1038"/>
                    <a:pt x="120" y="1443"/>
                  </a:cubicBezTo>
                  <a:lnTo>
                    <a:pt x="584" y="3098"/>
                  </a:lnTo>
                  <a:cubicBezTo>
                    <a:pt x="682" y="3432"/>
                    <a:pt x="983" y="3652"/>
                    <a:pt x="1313" y="3652"/>
                  </a:cubicBezTo>
                  <a:cubicBezTo>
                    <a:pt x="1383" y="3652"/>
                    <a:pt x="1454" y="3642"/>
                    <a:pt x="1525" y="3621"/>
                  </a:cubicBezTo>
                  <a:lnTo>
                    <a:pt x="3180" y="3157"/>
                  </a:lnTo>
                  <a:cubicBezTo>
                    <a:pt x="3585" y="3038"/>
                    <a:pt x="3823" y="2621"/>
                    <a:pt x="3704" y="2217"/>
                  </a:cubicBezTo>
                  <a:lnTo>
                    <a:pt x="3239" y="562"/>
                  </a:lnTo>
                  <a:cubicBezTo>
                    <a:pt x="3139" y="222"/>
                    <a:pt x="2831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3087225" y="2234100"/>
              <a:ext cx="95575" cy="91450"/>
            </a:xfrm>
            <a:custGeom>
              <a:rect b="b" l="l" r="r" t="t"/>
              <a:pathLst>
                <a:path extrusionOk="0" h="3658" w="3823">
                  <a:moveTo>
                    <a:pt x="2510" y="0"/>
                  </a:moveTo>
                  <a:cubicBezTo>
                    <a:pt x="2440" y="0"/>
                    <a:pt x="2369" y="10"/>
                    <a:pt x="2299" y="31"/>
                  </a:cubicBezTo>
                  <a:lnTo>
                    <a:pt x="644" y="507"/>
                  </a:lnTo>
                  <a:cubicBezTo>
                    <a:pt x="239" y="614"/>
                    <a:pt x="1" y="1043"/>
                    <a:pt x="120" y="1448"/>
                  </a:cubicBezTo>
                  <a:lnTo>
                    <a:pt x="584" y="3103"/>
                  </a:lnTo>
                  <a:cubicBezTo>
                    <a:pt x="682" y="3437"/>
                    <a:pt x="983" y="3657"/>
                    <a:pt x="1313" y="3657"/>
                  </a:cubicBezTo>
                  <a:cubicBezTo>
                    <a:pt x="1383" y="3657"/>
                    <a:pt x="1454" y="3647"/>
                    <a:pt x="1525" y="3627"/>
                  </a:cubicBezTo>
                  <a:lnTo>
                    <a:pt x="3180" y="3150"/>
                  </a:lnTo>
                  <a:cubicBezTo>
                    <a:pt x="3584" y="3043"/>
                    <a:pt x="3823" y="2615"/>
                    <a:pt x="3703" y="2210"/>
                  </a:cubicBezTo>
                  <a:lnTo>
                    <a:pt x="3239" y="555"/>
                  </a:lnTo>
                  <a:cubicBezTo>
                    <a:pt x="3141" y="221"/>
                    <a:pt x="2840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2966975" y="2268325"/>
              <a:ext cx="95575" cy="91350"/>
            </a:xfrm>
            <a:custGeom>
              <a:rect b="b" l="l" r="r" t="t"/>
              <a:pathLst>
                <a:path extrusionOk="0" h="3654" w="3823">
                  <a:moveTo>
                    <a:pt x="2510" y="0"/>
                  </a:moveTo>
                  <a:cubicBezTo>
                    <a:pt x="2440" y="0"/>
                    <a:pt x="2369" y="10"/>
                    <a:pt x="2298" y="31"/>
                  </a:cubicBezTo>
                  <a:lnTo>
                    <a:pt x="643" y="496"/>
                  </a:lnTo>
                  <a:cubicBezTo>
                    <a:pt x="239" y="615"/>
                    <a:pt x="1" y="1031"/>
                    <a:pt x="108" y="1436"/>
                  </a:cubicBezTo>
                  <a:lnTo>
                    <a:pt x="584" y="3103"/>
                  </a:lnTo>
                  <a:cubicBezTo>
                    <a:pt x="683" y="3440"/>
                    <a:pt x="989" y="3653"/>
                    <a:pt x="1322" y="3653"/>
                  </a:cubicBezTo>
                  <a:cubicBezTo>
                    <a:pt x="1389" y="3653"/>
                    <a:pt x="1457" y="3645"/>
                    <a:pt x="1525" y="3627"/>
                  </a:cubicBezTo>
                  <a:lnTo>
                    <a:pt x="3179" y="3151"/>
                  </a:lnTo>
                  <a:cubicBezTo>
                    <a:pt x="3584" y="3032"/>
                    <a:pt x="3822" y="2615"/>
                    <a:pt x="3703" y="2210"/>
                  </a:cubicBezTo>
                  <a:lnTo>
                    <a:pt x="3239" y="555"/>
                  </a:lnTo>
                  <a:cubicBezTo>
                    <a:pt x="3141" y="221"/>
                    <a:pt x="2840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3680450" y="1876600"/>
              <a:ext cx="1733875" cy="558300"/>
            </a:xfrm>
            <a:custGeom>
              <a:rect b="b" l="l" r="r" t="t"/>
              <a:pathLst>
                <a:path extrusionOk="0" h="22332" w="69355">
                  <a:moveTo>
                    <a:pt x="6718" y="0"/>
                  </a:moveTo>
                  <a:cubicBezTo>
                    <a:pt x="5920" y="0"/>
                    <a:pt x="5123" y="109"/>
                    <a:pt x="4347" y="329"/>
                  </a:cubicBezTo>
                  <a:lnTo>
                    <a:pt x="1084" y="1258"/>
                  </a:lnTo>
                  <a:cubicBezTo>
                    <a:pt x="132" y="1532"/>
                    <a:pt x="1" y="2806"/>
                    <a:pt x="858" y="3270"/>
                  </a:cubicBezTo>
                  <a:lnTo>
                    <a:pt x="36577" y="22332"/>
                  </a:lnTo>
                  <a:lnTo>
                    <a:pt x="69355" y="12426"/>
                  </a:lnTo>
                  <a:lnTo>
                    <a:pt x="8466" y="174"/>
                  </a:lnTo>
                  <a:cubicBezTo>
                    <a:pt x="7887" y="59"/>
                    <a:pt x="7302" y="0"/>
                    <a:pt x="6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3680450" y="1890775"/>
              <a:ext cx="1485625" cy="544125"/>
            </a:xfrm>
            <a:custGeom>
              <a:rect b="b" l="l" r="r" t="t"/>
              <a:pathLst>
                <a:path extrusionOk="0" h="21765" w="59425">
                  <a:moveTo>
                    <a:pt x="3513" y="0"/>
                  </a:moveTo>
                  <a:lnTo>
                    <a:pt x="1084" y="691"/>
                  </a:lnTo>
                  <a:cubicBezTo>
                    <a:pt x="132" y="965"/>
                    <a:pt x="1" y="2239"/>
                    <a:pt x="858" y="2703"/>
                  </a:cubicBezTo>
                  <a:lnTo>
                    <a:pt x="36577" y="21765"/>
                  </a:lnTo>
                  <a:lnTo>
                    <a:pt x="59425" y="14681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4249875" y="2204800"/>
              <a:ext cx="1147775" cy="413400"/>
            </a:xfrm>
            <a:custGeom>
              <a:rect b="b" l="l" r="r" t="t"/>
              <a:pathLst>
                <a:path extrusionOk="0" h="16536" w="45911">
                  <a:moveTo>
                    <a:pt x="44089" y="0"/>
                  </a:moveTo>
                  <a:lnTo>
                    <a:pt x="10930" y="9418"/>
                  </a:lnTo>
                  <a:cubicBezTo>
                    <a:pt x="6894" y="10561"/>
                    <a:pt x="3156" y="12597"/>
                    <a:pt x="0" y="15359"/>
                  </a:cubicBezTo>
                  <a:cubicBezTo>
                    <a:pt x="2327" y="16144"/>
                    <a:pt x="4754" y="16536"/>
                    <a:pt x="7183" y="16536"/>
                  </a:cubicBezTo>
                  <a:cubicBezTo>
                    <a:pt x="9253" y="16536"/>
                    <a:pt x="11325" y="16251"/>
                    <a:pt x="13335" y="15681"/>
                  </a:cubicBezTo>
                  <a:lnTo>
                    <a:pt x="45911" y="6430"/>
                  </a:lnTo>
                  <a:lnTo>
                    <a:pt x="44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4253450" y="2272675"/>
              <a:ext cx="1144200" cy="345525"/>
            </a:xfrm>
            <a:custGeom>
              <a:rect b="b" l="l" r="r" t="t"/>
              <a:pathLst>
                <a:path extrusionOk="0" h="13821" w="45768">
                  <a:moveTo>
                    <a:pt x="44720" y="0"/>
                  </a:moveTo>
                  <a:lnTo>
                    <a:pt x="0" y="12692"/>
                  </a:lnTo>
                  <a:cubicBezTo>
                    <a:pt x="2287" y="13444"/>
                    <a:pt x="4666" y="13821"/>
                    <a:pt x="7046" y="13821"/>
                  </a:cubicBezTo>
                  <a:cubicBezTo>
                    <a:pt x="9114" y="13821"/>
                    <a:pt x="11183" y="13536"/>
                    <a:pt x="13192" y="12966"/>
                  </a:cubicBezTo>
                  <a:lnTo>
                    <a:pt x="45768" y="3715"/>
                  </a:lnTo>
                  <a:lnTo>
                    <a:pt x="447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015750" y="2252625"/>
              <a:ext cx="289925" cy="215900"/>
            </a:xfrm>
            <a:custGeom>
              <a:rect b="b" l="l" r="r" t="t"/>
              <a:pathLst>
                <a:path extrusionOk="0" h="8636" w="11597">
                  <a:moveTo>
                    <a:pt x="9003" y="0"/>
                  </a:moveTo>
                  <a:cubicBezTo>
                    <a:pt x="8911" y="0"/>
                    <a:pt x="8819" y="13"/>
                    <a:pt x="8728" y="40"/>
                  </a:cubicBezTo>
                  <a:lnTo>
                    <a:pt x="4477" y="1243"/>
                  </a:lnTo>
                  <a:cubicBezTo>
                    <a:pt x="2858" y="1707"/>
                    <a:pt x="1536" y="2838"/>
                    <a:pt x="834" y="4362"/>
                  </a:cubicBezTo>
                  <a:lnTo>
                    <a:pt x="131" y="5922"/>
                  </a:lnTo>
                  <a:cubicBezTo>
                    <a:pt x="0" y="6208"/>
                    <a:pt x="95" y="6553"/>
                    <a:pt x="357" y="6719"/>
                  </a:cubicBezTo>
                  <a:lnTo>
                    <a:pt x="1774" y="7672"/>
                  </a:lnTo>
                  <a:cubicBezTo>
                    <a:pt x="2727" y="8307"/>
                    <a:pt x="3835" y="8636"/>
                    <a:pt x="4958" y="8636"/>
                  </a:cubicBezTo>
                  <a:cubicBezTo>
                    <a:pt x="5478" y="8636"/>
                    <a:pt x="6001" y="8565"/>
                    <a:pt x="6513" y="8422"/>
                  </a:cubicBezTo>
                  <a:lnTo>
                    <a:pt x="10763" y="7220"/>
                  </a:lnTo>
                  <a:cubicBezTo>
                    <a:pt x="11287" y="7065"/>
                    <a:pt x="11597" y="6517"/>
                    <a:pt x="11454" y="5981"/>
                  </a:cubicBezTo>
                  <a:lnTo>
                    <a:pt x="9954" y="731"/>
                  </a:lnTo>
                  <a:cubicBezTo>
                    <a:pt x="9836" y="288"/>
                    <a:pt x="9434" y="0"/>
                    <a:pt x="9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104750" y="2036375"/>
              <a:ext cx="648300" cy="488100"/>
            </a:xfrm>
            <a:custGeom>
              <a:rect b="b" l="l" r="r" t="t"/>
              <a:pathLst>
                <a:path extrusionOk="0" h="19524" w="25932">
                  <a:moveTo>
                    <a:pt x="20330" y="0"/>
                  </a:moveTo>
                  <a:cubicBezTo>
                    <a:pt x="20135" y="0"/>
                    <a:pt x="19937" y="27"/>
                    <a:pt x="19741" y="82"/>
                  </a:cubicBezTo>
                  <a:lnTo>
                    <a:pt x="6751" y="3773"/>
                  </a:lnTo>
                  <a:cubicBezTo>
                    <a:pt x="2477" y="4987"/>
                    <a:pt x="0" y="9416"/>
                    <a:pt x="1215" y="13691"/>
                  </a:cubicBezTo>
                  <a:cubicBezTo>
                    <a:pt x="2220" y="17219"/>
                    <a:pt x="5437" y="19524"/>
                    <a:pt x="8933" y="19524"/>
                  </a:cubicBezTo>
                  <a:cubicBezTo>
                    <a:pt x="9660" y="19524"/>
                    <a:pt x="10399" y="19424"/>
                    <a:pt x="11133" y="19215"/>
                  </a:cubicBezTo>
                  <a:lnTo>
                    <a:pt x="24134" y="15524"/>
                  </a:lnTo>
                  <a:cubicBezTo>
                    <a:pt x="25277" y="15203"/>
                    <a:pt x="25932" y="14012"/>
                    <a:pt x="25611" y="12869"/>
                  </a:cubicBezTo>
                  <a:lnTo>
                    <a:pt x="22396" y="1558"/>
                  </a:lnTo>
                  <a:cubicBezTo>
                    <a:pt x="22130" y="612"/>
                    <a:pt x="21268" y="0"/>
                    <a:pt x="20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106225" y="2036375"/>
              <a:ext cx="597725" cy="339000"/>
            </a:xfrm>
            <a:custGeom>
              <a:rect b="b" l="l" r="r" t="t"/>
              <a:pathLst>
                <a:path extrusionOk="0" h="13560" w="23909">
                  <a:moveTo>
                    <a:pt x="20271" y="0"/>
                  </a:moveTo>
                  <a:cubicBezTo>
                    <a:pt x="20076" y="0"/>
                    <a:pt x="19878" y="27"/>
                    <a:pt x="19682" y="82"/>
                  </a:cubicBezTo>
                  <a:lnTo>
                    <a:pt x="6692" y="3773"/>
                  </a:lnTo>
                  <a:cubicBezTo>
                    <a:pt x="2465" y="4963"/>
                    <a:pt x="1" y="9333"/>
                    <a:pt x="1132" y="13560"/>
                  </a:cubicBezTo>
                  <a:lnTo>
                    <a:pt x="23908" y="7095"/>
                  </a:lnTo>
                  <a:lnTo>
                    <a:pt x="22337" y="1558"/>
                  </a:lnTo>
                  <a:cubicBezTo>
                    <a:pt x="22071" y="612"/>
                    <a:pt x="21209" y="0"/>
                    <a:pt x="202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5585150" y="2036375"/>
              <a:ext cx="167900" cy="392000"/>
            </a:xfrm>
            <a:custGeom>
              <a:rect b="b" l="l" r="r" t="t"/>
              <a:pathLst>
                <a:path extrusionOk="0" h="15680" w="6716">
                  <a:moveTo>
                    <a:pt x="1114" y="0"/>
                  </a:moveTo>
                  <a:cubicBezTo>
                    <a:pt x="919" y="0"/>
                    <a:pt x="721" y="27"/>
                    <a:pt x="525" y="82"/>
                  </a:cubicBezTo>
                  <a:lnTo>
                    <a:pt x="1" y="237"/>
                  </a:lnTo>
                  <a:lnTo>
                    <a:pt x="4382" y="15679"/>
                  </a:lnTo>
                  <a:lnTo>
                    <a:pt x="4918" y="15524"/>
                  </a:lnTo>
                  <a:cubicBezTo>
                    <a:pt x="6061" y="15203"/>
                    <a:pt x="6716" y="14012"/>
                    <a:pt x="6395" y="12869"/>
                  </a:cubicBezTo>
                  <a:lnTo>
                    <a:pt x="3180" y="1558"/>
                  </a:lnTo>
                  <a:cubicBezTo>
                    <a:pt x="2914" y="612"/>
                    <a:pt x="2052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639925" y="2216400"/>
              <a:ext cx="113125" cy="211975"/>
            </a:xfrm>
            <a:custGeom>
              <a:rect b="b" l="l" r="r" t="t"/>
              <a:pathLst>
                <a:path extrusionOk="0" h="8479" w="4525">
                  <a:moveTo>
                    <a:pt x="2596" y="1"/>
                  </a:moveTo>
                  <a:lnTo>
                    <a:pt x="1" y="739"/>
                  </a:lnTo>
                  <a:lnTo>
                    <a:pt x="2191" y="8478"/>
                  </a:lnTo>
                  <a:lnTo>
                    <a:pt x="2727" y="8323"/>
                  </a:lnTo>
                  <a:cubicBezTo>
                    <a:pt x="3870" y="8002"/>
                    <a:pt x="4525" y="6811"/>
                    <a:pt x="4204" y="5668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1741525" y="2501850"/>
              <a:ext cx="668850" cy="103625"/>
            </a:xfrm>
            <a:custGeom>
              <a:rect b="b" l="l" r="r" t="t"/>
              <a:pathLst>
                <a:path extrusionOk="0" h="4145" w="26754">
                  <a:moveTo>
                    <a:pt x="26754" y="1"/>
                  </a:moveTo>
                  <a:lnTo>
                    <a:pt x="5311" y="1406"/>
                  </a:lnTo>
                  <a:lnTo>
                    <a:pt x="0" y="2906"/>
                  </a:lnTo>
                  <a:lnTo>
                    <a:pt x="12157" y="4144"/>
                  </a:lnTo>
                  <a:lnTo>
                    <a:pt x="26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2001375" y="2501850"/>
              <a:ext cx="409000" cy="213450"/>
            </a:xfrm>
            <a:custGeom>
              <a:rect b="b" l="l" r="r" t="t"/>
              <a:pathLst>
                <a:path extrusionOk="0" h="8538" w="16360">
                  <a:moveTo>
                    <a:pt x="16360" y="1"/>
                  </a:moveTo>
                  <a:lnTo>
                    <a:pt x="1763" y="4144"/>
                  </a:lnTo>
                  <a:lnTo>
                    <a:pt x="1" y="8014"/>
                  </a:lnTo>
                  <a:cubicBezTo>
                    <a:pt x="310" y="8085"/>
                    <a:pt x="632" y="8133"/>
                    <a:pt x="953" y="8145"/>
                  </a:cubicBezTo>
                  <a:lnTo>
                    <a:pt x="12895" y="8538"/>
                  </a:lnTo>
                  <a:lnTo>
                    <a:pt x="16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969700" y="2006850"/>
              <a:ext cx="873950" cy="424200"/>
            </a:xfrm>
            <a:custGeom>
              <a:rect b="b" l="l" r="r" t="t"/>
              <a:pathLst>
                <a:path extrusionOk="0" h="16968" w="34958">
                  <a:moveTo>
                    <a:pt x="34374" y="1"/>
                  </a:moveTo>
                  <a:lnTo>
                    <a:pt x="1" y="16967"/>
                  </a:lnTo>
                  <a:lnTo>
                    <a:pt x="1" y="16967"/>
                  </a:lnTo>
                  <a:lnTo>
                    <a:pt x="34957" y="1299"/>
                  </a:lnTo>
                  <a:lnTo>
                    <a:pt x="34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1137275" y="2102700"/>
              <a:ext cx="749225" cy="368225"/>
            </a:xfrm>
            <a:custGeom>
              <a:rect b="b" l="l" r="r" t="t"/>
              <a:pathLst>
                <a:path extrusionOk="0" h="14729" w="29969">
                  <a:moveTo>
                    <a:pt x="29385" y="1"/>
                  </a:moveTo>
                  <a:lnTo>
                    <a:pt x="1" y="14729"/>
                  </a:lnTo>
                  <a:lnTo>
                    <a:pt x="29969" y="1298"/>
                  </a:lnTo>
                  <a:lnTo>
                    <a:pt x="29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1219150" y="2285175"/>
              <a:ext cx="749225" cy="368525"/>
            </a:xfrm>
            <a:custGeom>
              <a:rect b="b" l="l" r="r" t="t"/>
              <a:pathLst>
                <a:path extrusionOk="0" h="14741" w="29969">
                  <a:moveTo>
                    <a:pt x="29385" y="0"/>
                  </a:moveTo>
                  <a:lnTo>
                    <a:pt x="0" y="14740"/>
                  </a:lnTo>
                  <a:lnTo>
                    <a:pt x="0" y="14740"/>
                  </a:lnTo>
                  <a:lnTo>
                    <a:pt x="29968" y="1298"/>
                  </a:lnTo>
                  <a:lnTo>
                    <a:pt x="29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1055725" y="2198550"/>
              <a:ext cx="873650" cy="424175"/>
            </a:xfrm>
            <a:custGeom>
              <a:rect b="b" l="l" r="r" t="t"/>
              <a:pathLst>
                <a:path extrusionOk="0" h="16967" w="34946">
                  <a:moveTo>
                    <a:pt x="34362" y="0"/>
                  </a:moveTo>
                  <a:lnTo>
                    <a:pt x="0" y="16967"/>
                  </a:lnTo>
                  <a:lnTo>
                    <a:pt x="0" y="16967"/>
                  </a:lnTo>
                  <a:lnTo>
                    <a:pt x="34945" y="1298"/>
                  </a:lnTo>
                  <a:lnTo>
                    <a:pt x="34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2029950" y="2786725"/>
              <a:ext cx="749225" cy="368225"/>
            </a:xfrm>
            <a:custGeom>
              <a:rect b="b" l="l" r="r" t="t"/>
              <a:pathLst>
                <a:path extrusionOk="0" h="14729" w="29969">
                  <a:moveTo>
                    <a:pt x="29385" y="0"/>
                  </a:moveTo>
                  <a:lnTo>
                    <a:pt x="1" y="14728"/>
                  </a:lnTo>
                  <a:lnTo>
                    <a:pt x="1" y="14728"/>
                  </a:lnTo>
                  <a:lnTo>
                    <a:pt x="29969" y="1298"/>
                  </a:lnTo>
                  <a:lnTo>
                    <a:pt x="29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2320775" y="2781050"/>
              <a:ext cx="749225" cy="368525"/>
            </a:xfrm>
            <a:custGeom>
              <a:rect b="b" l="l" r="r" t="t"/>
              <a:pathLst>
                <a:path extrusionOk="0" h="14741" w="29969">
                  <a:moveTo>
                    <a:pt x="29385" y="1"/>
                  </a:moveTo>
                  <a:lnTo>
                    <a:pt x="0" y="14741"/>
                  </a:lnTo>
                  <a:lnTo>
                    <a:pt x="29968" y="1299"/>
                  </a:lnTo>
                  <a:lnTo>
                    <a:pt x="29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1651025" y="2785525"/>
              <a:ext cx="873650" cy="424175"/>
            </a:xfrm>
            <a:custGeom>
              <a:rect b="b" l="l" r="r" t="t"/>
              <a:pathLst>
                <a:path extrusionOk="0" h="16967" w="34946">
                  <a:moveTo>
                    <a:pt x="34362" y="1"/>
                  </a:moveTo>
                  <a:lnTo>
                    <a:pt x="1" y="16967"/>
                  </a:lnTo>
                  <a:lnTo>
                    <a:pt x="1" y="16967"/>
                  </a:lnTo>
                  <a:lnTo>
                    <a:pt x="34946" y="1298"/>
                  </a:lnTo>
                  <a:lnTo>
                    <a:pt x="34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1020000" y="2635500"/>
              <a:ext cx="873950" cy="424200"/>
            </a:xfrm>
            <a:custGeom>
              <a:rect b="b" l="l" r="r" t="t"/>
              <a:pathLst>
                <a:path extrusionOk="0" h="16968" w="34958">
                  <a:moveTo>
                    <a:pt x="34362" y="1"/>
                  </a:moveTo>
                  <a:lnTo>
                    <a:pt x="1" y="16967"/>
                  </a:lnTo>
                  <a:lnTo>
                    <a:pt x="1" y="16967"/>
                  </a:lnTo>
                  <a:lnTo>
                    <a:pt x="34957" y="1299"/>
                  </a:lnTo>
                  <a:lnTo>
                    <a:pt x="34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4"/>
          <p:cNvGrpSpPr/>
          <p:nvPr/>
        </p:nvGrpSpPr>
        <p:grpSpPr>
          <a:xfrm>
            <a:off x="4591266" y="3485941"/>
            <a:ext cx="3569574" cy="1011903"/>
            <a:chOff x="-2274360" y="-1061386"/>
            <a:chExt cx="4581076" cy="1065386"/>
          </a:xfrm>
        </p:grpSpPr>
        <p:sp>
          <p:nvSpPr>
            <p:cNvPr id="495" name="Google Shape;495;p44"/>
            <p:cNvSpPr/>
            <p:nvPr/>
          </p:nvSpPr>
          <p:spPr>
            <a:xfrm>
              <a:off x="-1413879" y="-837351"/>
              <a:ext cx="3123107" cy="706867"/>
            </a:xfrm>
            <a:custGeom>
              <a:rect b="b" l="l" r="r" t="t"/>
              <a:pathLst>
                <a:path extrusionOk="0" h="48078" w="212384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-2274360" y="-476561"/>
              <a:ext cx="1709227" cy="480560"/>
            </a:xfrm>
            <a:custGeom>
              <a:rect b="b" l="l" r="r" t="t"/>
              <a:pathLst>
                <a:path extrusionOk="0" h="32421" w="115313">
                  <a:moveTo>
                    <a:pt x="68913" y="0"/>
                  </a:moveTo>
                  <a:cubicBezTo>
                    <a:pt x="63343" y="0"/>
                    <a:pt x="58460" y="3573"/>
                    <a:pt x="56388" y="8763"/>
                  </a:cubicBezTo>
                  <a:cubicBezTo>
                    <a:pt x="53662" y="4620"/>
                    <a:pt x="49233" y="1774"/>
                    <a:pt x="44077" y="1393"/>
                  </a:cubicBezTo>
                  <a:cubicBezTo>
                    <a:pt x="43693" y="1365"/>
                    <a:pt x="43311" y="1352"/>
                    <a:pt x="42932" y="1352"/>
                  </a:cubicBezTo>
                  <a:cubicBezTo>
                    <a:pt x="34411" y="1352"/>
                    <a:pt x="27215" y="8286"/>
                    <a:pt x="26611" y="17360"/>
                  </a:cubicBezTo>
                  <a:cubicBezTo>
                    <a:pt x="26575" y="17883"/>
                    <a:pt x="26563" y="18395"/>
                    <a:pt x="26575" y="18907"/>
                  </a:cubicBezTo>
                  <a:cubicBezTo>
                    <a:pt x="23158" y="20443"/>
                    <a:pt x="20455" y="23396"/>
                    <a:pt x="19158" y="27075"/>
                  </a:cubicBezTo>
                  <a:cubicBezTo>
                    <a:pt x="17424" y="26767"/>
                    <a:pt x="15814" y="26634"/>
                    <a:pt x="14326" y="26634"/>
                  </a:cubicBezTo>
                  <a:cubicBezTo>
                    <a:pt x="4532" y="26634"/>
                    <a:pt x="0" y="32421"/>
                    <a:pt x="0" y="32421"/>
                  </a:cubicBezTo>
                  <a:lnTo>
                    <a:pt x="115313" y="32421"/>
                  </a:lnTo>
                  <a:cubicBezTo>
                    <a:pt x="107692" y="28070"/>
                    <a:pt x="101476" y="26634"/>
                    <a:pt x="96575" y="26634"/>
                  </a:cubicBezTo>
                  <a:cubicBezTo>
                    <a:pt x="96514" y="26634"/>
                    <a:pt x="96454" y="26634"/>
                    <a:pt x="96393" y="26635"/>
                  </a:cubicBezTo>
                  <a:cubicBezTo>
                    <a:pt x="96846" y="25515"/>
                    <a:pt x="97084" y="24289"/>
                    <a:pt x="97084" y="23003"/>
                  </a:cubicBezTo>
                  <a:cubicBezTo>
                    <a:pt x="97084" y="17800"/>
                    <a:pt x="93072" y="13585"/>
                    <a:pt x="88131" y="13585"/>
                  </a:cubicBezTo>
                  <a:cubicBezTo>
                    <a:pt x="85976" y="13585"/>
                    <a:pt x="83999" y="14395"/>
                    <a:pt x="82451" y="15717"/>
                  </a:cubicBezTo>
                  <a:cubicBezTo>
                    <a:pt x="82463" y="15574"/>
                    <a:pt x="82475" y="15419"/>
                    <a:pt x="82487" y="15276"/>
                  </a:cubicBezTo>
                  <a:cubicBezTo>
                    <a:pt x="83011" y="7406"/>
                    <a:pt x="77367" y="584"/>
                    <a:pt x="69878" y="36"/>
                  </a:cubicBezTo>
                  <a:cubicBezTo>
                    <a:pt x="69554" y="12"/>
                    <a:pt x="69232" y="0"/>
                    <a:pt x="6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2" y="-613148"/>
              <a:ext cx="2306713" cy="617148"/>
            </a:xfrm>
            <a:custGeom>
              <a:rect b="b" l="l" r="r" t="t"/>
              <a:pathLst>
                <a:path extrusionOk="0" h="32409" w="121135">
                  <a:moveTo>
                    <a:pt x="48746" y="0"/>
                  </a:moveTo>
                  <a:cubicBezTo>
                    <a:pt x="48411" y="0"/>
                    <a:pt x="48072" y="12"/>
                    <a:pt x="47732" y="36"/>
                  </a:cubicBezTo>
                  <a:cubicBezTo>
                    <a:pt x="39862" y="584"/>
                    <a:pt x="33933" y="7406"/>
                    <a:pt x="34481" y="15276"/>
                  </a:cubicBezTo>
                  <a:cubicBezTo>
                    <a:pt x="34493" y="15419"/>
                    <a:pt x="34505" y="15574"/>
                    <a:pt x="34516" y="15716"/>
                  </a:cubicBezTo>
                  <a:cubicBezTo>
                    <a:pt x="32897" y="14383"/>
                    <a:pt x="30826" y="13585"/>
                    <a:pt x="28563" y="13585"/>
                  </a:cubicBezTo>
                  <a:cubicBezTo>
                    <a:pt x="23360" y="13585"/>
                    <a:pt x="19145" y="17800"/>
                    <a:pt x="19145" y="23003"/>
                  </a:cubicBezTo>
                  <a:cubicBezTo>
                    <a:pt x="19145" y="24289"/>
                    <a:pt x="19407" y="25515"/>
                    <a:pt x="19872" y="26634"/>
                  </a:cubicBezTo>
                  <a:cubicBezTo>
                    <a:pt x="19808" y="26634"/>
                    <a:pt x="19745" y="26634"/>
                    <a:pt x="19681" y="26634"/>
                  </a:cubicBezTo>
                  <a:cubicBezTo>
                    <a:pt x="14531" y="26634"/>
                    <a:pt x="8009" y="28069"/>
                    <a:pt x="0" y="32409"/>
                  </a:cubicBezTo>
                  <a:lnTo>
                    <a:pt x="121134" y="32409"/>
                  </a:lnTo>
                  <a:cubicBezTo>
                    <a:pt x="121134" y="32409"/>
                    <a:pt x="116372" y="26633"/>
                    <a:pt x="106092" y="26633"/>
                  </a:cubicBezTo>
                  <a:cubicBezTo>
                    <a:pt x="104528" y="26633"/>
                    <a:pt x="102835" y="26767"/>
                    <a:pt x="101013" y="27075"/>
                  </a:cubicBezTo>
                  <a:cubicBezTo>
                    <a:pt x="99644" y="23396"/>
                    <a:pt x="96810" y="20443"/>
                    <a:pt x="93214" y="18907"/>
                  </a:cubicBezTo>
                  <a:cubicBezTo>
                    <a:pt x="93226" y="18395"/>
                    <a:pt x="93214" y="17883"/>
                    <a:pt x="93179" y="17359"/>
                  </a:cubicBezTo>
                  <a:cubicBezTo>
                    <a:pt x="92552" y="8286"/>
                    <a:pt x="84995" y="1352"/>
                    <a:pt x="76035" y="1352"/>
                  </a:cubicBezTo>
                  <a:cubicBezTo>
                    <a:pt x="75637" y="1352"/>
                    <a:pt x="75235" y="1365"/>
                    <a:pt x="74831" y="1393"/>
                  </a:cubicBezTo>
                  <a:cubicBezTo>
                    <a:pt x="69414" y="1774"/>
                    <a:pt x="64770" y="4620"/>
                    <a:pt x="61889" y="8751"/>
                  </a:cubicBezTo>
                  <a:cubicBezTo>
                    <a:pt x="59716" y="3572"/>
                    <a:pt x="54593" y="0"/>
                    <a:pt x="48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-1578000" y="-1061386"/>
              <a:ext cx="1979676" cy="448248"/>
            </a:xfrm>
            <a:custGeom>
              <a:rect b="b" l="l" r="r" t="t"/>
              <a:pathLst>
                <a:path extrusionOk="0" h="19432" w="85821">
                  <a:moveTo>
                    <a:pt x="42292" y="1"/>
                  </a:moveTo>
                  <a:cubicBezTo>
                    <a:pt x="35005" y="1"/>
                    <a:pt x="28552" y="3573"/>
                    <a:pt x="24587" y="9062"/>
                  </a:cubicBezTo>
                  <a:cubicBezTo>
                    <a:pt x="22866" y="11435"/>
                    <a:pt x="20174" y="12781"/>
                    <a:pt x="17364" y="12781"/>
                  </a:cubicBezTo>
                  <a:cubicBezTo>
                    <a:pt x="16480" y="12781"/>
                    <a:pt x="15585" y="12648"/>
                    <a:pt x="14705" y="12372"/>
                  </a:cubicBezTo>
                  <a:cubicBezTo>
                    <a:pt x="12990" y="11836"/>
                    <a:pt x="11181" y="11550"/>
                    <a:pt x="9299" y="11550"/>
                  </a:cubicBezTo>
                  <a:cubicBezTo>
                    <a:pt x="8883" y="11550"/>
                    <a:pt x="8478" y="11562"/>
                    <a:pt x="8073" y="11598"/>
                  </a:cubicBezTo>
                  <a:cubicBezTo>
                    <a:pt x="2989" y="11931"/>
                    <a:pt x="334" y="15562"/>
                    <a:pt x="1" y="19432"/>
                  </a:cubicBezTo>
                  <a:lnTo>
                    <a:pt x="85821" y="19432"/>
                  </a:lnTo>
                  <a:cubicBezTo>
                    <a:pt x="85488" y="15562"/>
                    <a:pt x="82832" y="11931"/>
                    <a:pt x="77749" y="11598"/>
                  </a:cubicBezTo>
                  <a:cubicBezTo>
                    <a:pt x="77344" y="11562"/>
                    <a:pt x="76939" y="11550"/>
                    <a:pt x="76522" y="11550"/>
                  </a:cubicBezTo>
                  <a:cubicBezTo>
                    <a:pt x="74415" y="11550"/>
                    <a:pt x="72391" y="11919"/>
                    <a:pt x="70510" y="12574"/>
                  </a:cubicBezTo>
                  <a:cubicBezTo>
                    <a:pt x="69504" y="12928"/>
                    <a:pt x="68469" y="13100"/>
                    <a:pt x="67449" y="13100"/>
                  </a:cubicBezTo>
                  <a:cubicBezTo>
                    <a:pt x="64626" y="13100"/>
                    <a:pt x="61910" y="11785"/>
                    <a:pt x="60223" y="9371"/>
                  </a:cubicBezTo>
                  <a:cubicBezTo>
                    <a:pt x="56270" y="3704"/>
                    <a:pt x="49721" y="1"/>
                    <a:pt x="42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4"/>
          <p:cNvSpPr/>
          <p:nvPr/>
        </p:nvSpPr>
        <p:spPr>
          <a:xfrm>
            <a:off x="336750" y="406150"/>
            <a:ext cx="2990003" cy="676897"/>
          </a:xfrm>
          <a:custGeom>
            <a:rect b="b" l="l" r="r" t="t"/>
            <a:pathLst>
              <a:path extrusionOk="0" h="55472" w="245032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"/>
          <p:cNvSpPr txBox="1"/>
          <p:nvPr>
            <p:ph type="ctrTitle"/>
          </p:nvPr>
        </p:nvSpPr>
        <p:spPr>
          <a:xfrm>
            <a:off x="927700" y="2646900"/>
            <a:ext cx="42432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505" name="Google Shape;505;p45"/>
          <p:cNvSpPr txBox="1"/>
          <p:nvPr>
            <p:ph idx="2" type="title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06" name="Google Shape;506;p45"/>
          <p:cNvGrpSpPr/>
          <p:nvPr/>
        </p:nvGrpSpPr>
        <p:grpSpPr>
          <a:xfrm>
            <a:off x="6238826" y="1378659"/>
            <a:ext cx="2316195" cy="1011884"/>
            <a:chOff x="1649775" y="1440900"/>
            <a:chExt cx="4396725" cy="1883275"/>
          </a:xfrm>
        </p:grpSpPr>
        <p:sp>
          <p:nvSpPr>
            <p:cNvPr id="507" name="Google Shape;507;p45"/>
            <p:cNvSpPr/>
            <p:nvPr/>
          </p:nvSpPr>
          <p:spPr>
            <a:xfrm>
              <a:off x="3672350" y="2983225"/>
              <a:ext cx="1214475" cy="340950"/>
            </a:xfrm>
            <a:custGeom>
              <a:rect b="b" l="l" r="r" t="t"/>
              <a:pathLst>
                <a:path extrusionOk="0" h="13638" w="48579">
                  <a:moveTo>
                    <a:pt x="48578" y="1"/>
                  </a:moveTo>
                  <a:lnTo>
                    <a:pt x="1" y="2596"/>
                  </a:lnTo>
                  <a:lnTo>
                    <a:pt x="5013" y="10645"/>
                  </a:lnTo>
                  <a:cubicBezTo>
                    <a:pt x="13992" y="12877"/>
                    <a:pt x="21169" y="13637"/>
                    <a:pt x="26730" y="13637"/>
                  </a:cubicBezTo>
                  <a:cubicBezTo>
                    <a:pt x="35734" y="13637"/>
                    <a:pt x="40503" y="11645"/>
                    <a:pt x="41828" y="10681"/>
                  </a:cubicBezTo>
                  <a:cubicBezTo>
                    <a:pt x="43959" y="9109"/>
                    <a:pt x="48578" y="1"/>
                    <a:pt x="48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1814400" y="1725875"/>
              <a:ext cx="776600" cy="499600"/>
            </a:xfrm>
            <a:custGeom>
              <a:rect b="b" l="l" r="r" t="t"/>
              <a:pathLst>
                <a:path extrusionOk="0" h="19984" w="31064">
                  <a:moveTo>
                    <a:pt x="15639" y="1"/>
                  </a:moveTo>
                  <a:cubicBezTo>
                    <a:pt x="14597" y="1"/>
                    <a:pt x="13347" y="108"/>
                    <a:pt x="11859" y="385"/>
                  </a:cubicBezTo>
                  <a:cubicBezTo>
                    <a:pt x="5429" y="1588"/>
                    <a:pt x="0" y="909"/>
                    <a:pt x="441" y="3445"/>
                  </a:cubicBezTo>
                  <a:cubicBezTo>
                    <a:pt x="881" y="5981"/>
                    <a:pt x="8156" y="19983"/>
                    <a:pt x="8156" y="19983"/>
                  </a:cubicBezTo>
                  <a:cubicBezTo>
                    <a:pt x="8156" y="19983"/>
                    <a:pt x="30099" y="8589"/>
                    <a:pt x="31064" y="8303"/>
                  </a:cubicBezTo>
                  <a:lnTo>
                    <a:pt x="20265" y="1183"/>
                  </a:lnTo>
                  <a:cubicBezTo>
                    <a:pt x="20265" y="1183"/>
                    <a:pt x="19103" y="1"/>
                    <a:pt x="15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1649775" y="1440900"/>
              <a:ext cx="4283600" cy="1654800"/>
            </a:xfrm>
            <a:custGeom>
              <a:rect b="b" l="l" r="r" t="t"/>
              <a:pathLst>
                <a:path extrusionOk="0" h="66192" w="171344">
                  <a:moveTo>
                    <a:pt x="122042" y="1"/>
                  </a:moveTo>
                  <a:cubicBezTo>
                    <a:pt x="115763" y="1"/>
                    <a:pt x="108663" y="509"/>
                    <a:pt x="100633" y="1664"/>
                  </a:cubicBezTo>
                  <a:cubicBezTo>
                    <a:pt x="38208" y="10641"/>
                    <a:pt x="1" y="32966"/>
                    <a:pt x="3763" y="45503"/>
                  </a:cubicBezTo>
                  <a:cubicBezTo>
                    <a:pt x="6981" y="56235"/>
                    <a:pt x="50751" y="66192"/>
                    <a:pt x="91531" y="66192"/>
                  </a:cubicBezTo>
                  <a:cubicBezTo>
                    <a:pt x="98436" y="66192"/>
                    <a:pt x="105255" y="65907"/>
                    <a:pt x="111777" y="65291"/>
                  </a:cubicBezTo>
                  <a:cubicBezTo>
                    <a:pt x="156818" y="61052"/>
                    <a:pt x="171344" y="48968"/>
                    <a:pt x="169903" y="27286"/>
                  </a:cubicBezTo>
                  <a:cubicBezTo>
                    <a:pt x="169903" y="27286"/>
                    <a:pt x="168041" y="1"/>
                    <a:pt x="122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1948425" y="2644875"/>
              <a:ext cx="1912375" cy="428600"/>
            </a:xfrm>
            <a:custGeom>
              <a:rect b="b" l="l" r="r" t="t"/>
              <a:pathLst>
                <a:path extrusionOk="0" h="17144" w="76495">
                  <a:moveTo>
                    <a:pt x="21837" y="0"/>
                  </a:moveTo>
                  <a:cubicBezTo>
                    <a:pt x="12053" y="0"/>
                    <a:pt x="1" y="3715"/>
                    <a:pt x="15963" y="9000"/>
                  </a:cubicBezTo>
                  <a:cubicBezTo>
                    <a:pt x="35263" y="15394"/>
                    <a:pt x="76495" y="17144"/>
                    <a:pt x="76495" y="17144"/>
                  </a:cubicBezTo>
                  <a:cubicBezTo>
                    <a:pt x="37430" y="10929"/>
                    <a:pt x="27417" y="511"/>
                    <a:pt x="27417" y="511"/>
                  </a:cubicBezTo>
                  <a:cubicBezTo>
                    <a:pt x="25844" y="164"/>
                    <a:pt x="23890" y="0"/>
                    <a:pt x="21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5143675" y="1578625"/>
              <a:ext cx="774225" cy="1237100"/>
            </a:xfrm>
            <a:custGeom>
              <a:rect b="b" l="l" r="r" t="t"/>
              <a:pathLst>
                <a:path extrusionOk="0" h="49484" w="30969">
                  <a:moveTo>
                    <a:pt x="12395" y="1"/>
                  </a:moveTo>
                  <a:cubicBezTo>
                    <a:pt x="12395" y="1"/>
                    <a:pt x="1" y="17575"/>
                    <a:pt x="14991" y="49483"/>
                  </a:cubicBezTo>
                  <a:cubicBezTo>
                    <a:pt x="26754" y="43113"/>
                    <a:pt x="30969" y="34088"/>
                    <a:pt x="30171" y="22087"/>
                  </a:cubicBezTo>
                  <a:cubicBezTo>
                    <a:pt x="30171" y="22087"/>
                    <a:pt x="29171" y="8204"/>
                    <a:pt x="12835" y="191"/>
                  </a:cubicBezTo>
                  <a:cubicBezTo>
                    <a:pt x="12693" y="132"/>
                    <a:pt x="12550" y="60"/>
                    <a:pt x="1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1719725" y="1651275"/>
              <a:ext cx="4213050" cy="1239175"/>
            </a:xfrm>
            <a:custGeom>
              <a:rect b="b" l="l" r="r" t="t"/>
              <a:pathLst>
                <a:path extrusionOk="0" h="49567" w="168522">
                  <a:moveTo>
                    <a:pt x="124055" y="954"/>
                  </a:moveTo>
                  <a:cubicBezTo>
                    <a:pt x="145336" y="954"/>
                    <a:pt x="155940" y="5716"/>
                    <a:pt x="161200" y="10204"/>
                  </a:cubicBezTo>
                  <a:cubicBezTo>
                    <a:pt x="166296" y="14549"/>
                    <a:pt x="166629" y="18883"/>
                    <a:pt x="166629" y="18919"/>
                  </a:cubicBezTo>
                  <a:cubicBezTo>
                    <a:pt x="167534" y="35076"/>
                    <a:pt x="150567" y="43291"/>
                    <a:pt x="108074" y="47292"/>
                  </a:cubicBezTo>
                  <a:cubicBezTo>
                    <a:pt x="98276" y="48216"/>
                    <a:pt x="88041" y="48630"/>
                    <a:pt x="77953" y="48630"/>
                  </a:cubicBezTo>
                  <a:cubicBezTo>
                    <a:pt x="39852" y="48630"/>
                    <a:pt x="3841" y="42733"/>
                    <a:pt x="1346" y="36219"/>
                  </a:cubicBezTo>
                  <a:cubicBezTo>
                    <a:pt x="1001" y="35314"/>
                    <a:pt x="1168" y="34278"/>
                    <a:pt x="1846" y="33135"/>
                  </a:cubicBezTo>
                  <a:cubicBezTo>
                    <a:pt x="7502" y="23658"/>
                    <a:pt x="45292" y="9704"/>
                    <a:pt x="98739" y="2762"/>
                  </a:cubicBezTo>
                  <a:cubicBezTo>
                    <a:pt x="101668" y="2381"/>
                    <a:pt x="104562" y="2060"/>
                    <a:pt x="107324" y="1798"/>
                  </a:cubicBezTo>
                  <a:cubicBezTo>
                    <a:pt x="113529" y="1214"/>
                    <a:pt x="119083" y="954"/>
                    <a:pt x="124055" y="954"/>
                  </a:cubicBezTo>
                  <a:close/>
                  <a:moveTo>
                    <a:pt x="124020" y="0"/>
                  </a:moveTo>
                  <a:cubicBezTo>
                    <a:pt x="119026" y="0"/>
                    <a:pt x="113455" y="261"/>
                    <a:pt x="107241" y="845"/>
                  </a:cubicBezTo>
                  <a:cubicBezTo>
                    <a:pt x="104454" y="1107"/>
                    <a:pt x="101561" y="1429"/>
                    <a:pt x="98620" y="1822"/>
                  </a:cubicBezTo>
                  <a:cubicBezTo>
                    <a:pt x="66343" y="6001"/>
                    <a:pt x="44221" y="12013"/>
                    <a:pt x="31350" y="16312"/>
                  </a:cubicBezTo>
                  <a:cubicBezTo>
                    <a:pt x="15015" y="21765"/>
                    <a:pt x="3966" y="27718"/>
                    <a:pt x="1025" y="32647"/>
                  </a:cubicBezTo>
                  <a:cubicBezTo>
                    <a:pt x="191" y="34052"/>
                    <a:pt x="1" y="35373"/>
                    <a:pt x="453" y="36564"/>
                  </a:cubicBezTo>
                  <a:cubicBezTo>
                    <a:pt x="3299" y="43996"/>
                    <a:pt x="40622" y="49567"/>
                    <a:pt x="78171" y="49567"/>
                  </a:cubicBezTo>
                  <a:cubicBezTo>
                    <a:pt x="88383" y="49567"/>
                    <a:pt x="98612" y="49155"/>
                    <a:pt x="108169" y="48256"/>
                  </a:cubicBezTo>
                  <a:cubicBezTo>
                    <a:pt x="151306" y="44184"/>
                    <a:pt x="168522" y="35671"/>
                    <a:pt x="167581" y="18859"/>
                  </a:cubicBezTo>
                  <a:cubicBezTo>
                    <a:pt x="167570" y="18669"/>
                    <a:pt x="167248" y="14133"/>
                    <a:pt x="161866" y="9513"/>
                  </a:cubicBezTo>
                  <a:cubicBezTo>
                    <a:pt x="156487" y="4898"/>
                    <a:pt x="145675" y="0"/>
                    <a:pt x="124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1722425" y="1892125"/>
              <a:ext cx="4190125" cy="775250"/>
            </a:xfrm>
            <a:custGeom>
              <a:rect b="b" l="l" r="r" t="t"/>
              <a:pathLst>
                <a:path extrusionOk="0" h="31010" w="167605">
                  <a:moveTo>
                    <a:pt x="133867" y="946"/>
                  </a:moveTo>
                  <a:cubicBezTo>
                    <a:pt x="154434" y="946"/>
                    <a:pt x="162077" y="4396"/>
                    <a:pt x="164914" y="6904"/>
                  </a:cubicBezTo>
                  <a:cubicBezTo>
                    <a:pt x="166449" y="8261"/>
                    <a:pt x="166521" y="9285"/>
                    <a:pt x="166521" y="9297"/>
                  </a:cubicBezTo>
                  <a:cubicBezTo>
                    <a:pt x="166640" y="13666"/>
                    <a:pt x="162616" y="17024"/>
                    <a:pt x="153853" y="19870"/>
                  </a:cubicBezTo>
                  <a:cubicBezTo>
                    <a:pt x="144447" y="22930"/>
                    <a:pt x="129123" y="25430"/>
                    <a:pt x="107013" y="27513"/>
                  </a:cubicBezTo>
                  <a:cubicBezTo>
                    <a:pt x="89719" y="29148"/>
                    <a:pt x="69117" y="30050"/>
                    <a:pt x="49938" y="30050"/>
                  </a:cubicBezTo>
                  <a:cubicBezTo>
                    <a:pt x="45932" y="30050"/>
                    <a:pt x="41987" y="30011"/>
                    <a:pt x="38148" y="29930"/>
                  </a:cubicBezTo>
                  <a:cubicBezTo>
                    <a:pt x="12430" y="29407"/>
                    <a:pt x="2131" y="27335"/>
                    <a:pt x="1131" y="25727"/>
                  </a:cubicBezTo>
                  <a:cubicBezTo>
                    <a:pt x="1048" y="25597"/>
                    <a:pt x="976" y="25394"/>
                    <a:pt x="1131" y="25073"/>
                  </a:cubicBezTo>
                  <a:cubicBezTo>
                    <a:pt x="3405" y="20358"/>
                    <a:pt x="38898" y="10130"/>
                    <a:pt x="99572" y="3213"/>
                  </a:cubicBezTo>
                  <a:cubicBezTo>
                    <a:pt x="102513" y="2879"/>
                    <a:pt x="105406" y="2570"/>
                    <a:pt x="108168" y="2308"/>
                  </a:cubicBezTo>
                  <a:cubicBezTo>
                    <a:pt x="118432" y="1343"/>
                    <a:pt x="126893" y="946"/>
                    <a:pt x="133867" y="946"/>
                  </a:cubicBezTo>
                  <a:close/>
                  <a:moveTo>
                    <a:pt x="133704" y="1"/>
                  </a:moveTo>
                  <a:cubicBezTo>
                    <a:pt x="126716" y="1"/>
                    <a:pt x="118277" y="396"/>
                    <a:pt x="108085" y="1355"/>
                  </a:cubicBezTo>
                  <a:cubicBezTo>
                    <a:pt x="105311" y="1617"/>
                    <a:pt x="102418" y="1927"/>
                    <a:pt x="99465" y="2260"/>
                  </a:cubicBezTo>
                  <a:cubicBezTo>
                    <a:pt x="41696" y="8844"/>
                    <a:pt x="2989" y="19012"/>
                    <a:pt x="262" y="24656"/>
                  </a:cubicBezTo>
                  <a:cubicBezTo>
                    <a:pt x="0" y="25204"/>
                    <a:pt x="12" y="25751"/>
                    <a:pt x="310" y="26228"/>
                  </a:cubicBezTo>
                  <a:cubicBezTo>
                    <a:pt x="2512" y="29788"/>
                    <a:pt x="27492" y="30669"/>
                    <a:pt x="38136" y="30895"/>
                  </a:cubicBezTo>
                  <a:cubicBezTo>
                    <a:pt x="41913" y="30972"/>
                    <a:pt x="45792" y="31009"/>
                    <a:pt x="49733" y="31009"/>
                  </a:cubicBezTo>
                  <a:cubicBezTo>
                    <a:pt x="68996" y="31009"/>
                    <a:pt x="89722" y="30109"/>
                    <a:pt x="107109" y="28478"/>
                  </a:cubicBezTo>
                  <a:cubicBezTo>
                    <a:pt x="129290" y="26382"/>
                    <a:pt x="144673" y="23870"/>
                    <a:pt x="154150" y="20786"/>
                  </a:cubicBezTo>
                  <a:cubicBezTo>
                    <a:pt x="163378" y="17786"/>
                    <a:pt x="167604" y="14131"/>
                    <a:pt x="167485" y="9273"/>
                  </a:cubicBezTo>
                  <a:cubicBezTo>
                    <a:pt x="167473" y="9130"/>
                    <a:pt x="167390" y="7797"/>
                    <a:pt x="165545" y="6177"/>
                  </a:cubicBezTo>
                  <a:cubicBezTo>
                    <a:pt x="162613" y="3586"/>
                    <a:pt x="154737" y="1"/>
                    <a:pt x="133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1722725" y="2075400"/>
              <a:ext cx="4187150" cy="468625"/>
            </a:xfrm>
            <a:custGeom>
              <a:rect b="b" l="l" r="r" t="t"/>
              <a:pathLst>
                <a:path extrusionOk="0" h="18745" w="167486">
                  <a:moveTo>
                    <a:pt x="154789" y="954"/>
                  </a:moveTo>
                  <a:cubicBezTo>
                    <a:pt x="164037" y="954"/>
                    <a:pt x="166045" y="1770"/>
                    <a:pt x="166473" y="2073"/>
                  </a:cubicBezTo>
                  <a:cubicBezTo>
                    <a:pt x="166140" y="2787"/>
                    <a:pt x="163830" y="4133"/>
                    <a:pt x="153293" y="5883"/>
                  </a:cubicBezTo>
                  <a:cubicBezTo>
                    <a:pt x="143720" y="7467"/>
                    <a:pt x="128302" y="9253"/>
                    <a:pt x="106168" y="11336"/>
                  </a:cubicBezTo>
                  <a:cubicBezTo>
                    <a:pt x="66495" y="15081"/>
                    <a:pt x="20376" y="17833"/>
                    <a:pt x="5593" y="17833"/>
                  </a:cubicBezTo>
                  <a:cubicBezTo>
                    <a:pt x="3784" y="17833"/>
                    <a:pt x="2444" y="17792"/>
                    <a:pt x="1643" y="17706"/>
                  </a:cubicBezTo>
                  <a:cubicBezTo>
                    <a:pt x="7275" y="15777"/>
                    <a:pt x="42851" y="10443"/>
                    <a:pt x="100382" y="4669"/>
                  </a:cubicBezTo>
                  <a:cubicBezTo>
                    <a:pt x="103334" y="4371"/>
                    <a:pt x="106228" y="4085"/>
                    <a:pt x="108990" y="3823"/>
                  </a:cubicBezTo>
                  <a:cubicBezTo>
                    <a:pt x="132628" y="1599"/>
                    <a:pt x="146568" y="954"/>
                    <a:pt x="154789" y="954"/>
                  </a:cubicBezTo>
                  <a:close/>
                  <a:moveTo>
                    <a:pt x="154576" y="0"/>
                  </a:moveTo>
                  <a:cubicBezTo>
                    <a:pt x="146097" y="0"/>
                    <a:pt x="132069" y="689"/>
                    <a:pt x="108906" y="2871"/>
                  </a:cubicBezTo>
                  <a:cubicBezTo>
                    <a:pt x="106132" y="3133"/>
                    <a:pt x="103239" y="3418"/>
                    <a:pt x="100286" y="3716"/>
                  </a:cubicBezTo>
                  <a:cubicBezTo>
                    <a:pt x="72700" y="6478"/>
                    <a:pt x="46958" y="9491"/>
                    <a:pt x="27825" y="12181"/>
                  </a:cubicBezTo>
                  <a:cubicBezTo>
                    <a:pt x="19371" y="13360"/>
                    <a:pt x="12406" y="14467"/>
                    <a:pt x="7656" y="15360"/>
                  </a:cubicBezTo>
                  <a:cubicBezTo>
                    <a:pt x="226" y="16765"/>
                    <a:pt x="131" y="17265"/>
                    <a:pt x="48" y="17718"/>
                  </a:cubicBezTo>
                  <a:cubicBezTo>
                    <a:pt x="24" y="17813"/>
                    <a:pt x="0" y="18182"/>
                    <a:pt x="429" y="18396"/>
                  </a:cubicBezTo>
                  <a:cubicBezTo>
                    <a:pt x="897" y="18634"/>
                    <a:pt x="2828" y="18745"/>
                    <a:pt x="5926" y="18745"/>
                  </a:cubicBezTo>
                  <a:cubicBezTo>
                    <a:pt x="21903" y="18745"/>
                    <a:pt x="68907" y="15811"/>
                    <a:pt x="106263" y="12301"/>
                  </a:cubicBezTo>
                  <a:cubicBezTo>
                    <a:pt x="156782" y="7538"/>
                    <a:pt x="167140" y="4847"/>
                    <a:pt x="167461" y="2037"/>
                  </a:cubicBezTo>
                  <a:cubicBezTo>
                    <a:pt x="167485" y="1918"/>
                    <a:pt x="167461" y="1704"/>
                    <a:pt x="167235" y="1478"/>
                  </a:cubicBezTo>
                  <a:cubicBezTo>
                    <a:pt x="166648" y="878"/>
                    <a:pt x="164146" y="0"/>
                    <a:pt x="154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1731650" y="2613575"/>
              <a:ext cx="903400" cy="333450"/>
            </a:xfrm>
            <a:custGeom>
              <a:rect b="b" l="l" r="r" t="t"/>
              <a:pathLst>
                <a:path extrusionOk="0" h="13338" w="36136">
                  <a:moveTo>
                    <a:pt x="36136" y="1"/>
                  </a:moveTo>
                  <a:lnTo>
                    <a:pt x="35921" y="13"/>
                  </a:lnTo>
                  <a:cubicBezTo>
                    <a:pt x="35921" y="13"/>
                    <a:pt x="0" y="8252"/>
                    <a:pt x="357" y="10740"/>
                  </a:cubicBezTo>
                  <a:cubicBezTo>
                    <a:pt x="612" y="12513"/>
                    <a:pt x="8560" y="13337"/>
                    <a:pt x="15108" y="13337"/>
                  </a:cubicBezTo>
                  <a:cubicBezTo>
                    <a:pt x="17750" y="13337"/>
                    <a:pt x="20165" y="13203"/>
                    <a:pt x="21753" y="12943"/>
                  </a:cubicBezTo>
                  <a:cubicBezTo>
                    <a:pt x="27277" y="12050"/>
                    <a:pt x="36088" y="1763"/>
                    <a:pt x="36088" y="1763"/>
                  </a:cubicBezTo>
                  <a:lnTo>
                    <a:pt x="36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1729750" y="2562675"/>
              <a:ext cx="905300" cy="365225"/>
            </a:xfrm>
            <a:custGeom>
              <a:rect b="b" l="l" r="r" t="t"/>
              <a:pathLst>
                <a:path extrusionOk="0" h="14609" w="36212">
                  <a:moveTo>
                    <a:pt x="13602" y="1"/>
                  </a:moveTo>
                  <a:cubicBezTo>
                    <a:pt x="13602" y="1"/>
                    <a:pt x="1100" y="10502"/>
                    <a:pt x="481" y="12348"/>
                  </a:cubicBezTo>
                  <a:cubicBezTo>
                    <a:pt x="1" y="13779"/>
                    <a:pt x="9731" y="14609"/>
                    <a:pt x="16314" y="14609"/>
                  </a:cubicBezTo>
                  <a:cubicBezTo>
                    <a:pt x="18217" y="14609"/>
                    <a:pt x="19858" y="14540"/>
                    <a:pt x="20912" y="14395"/>
                  </a:cubicBezTo>
                  <a:cubicBezTo>
                    <a:pt x="25615" y="13753"/>
                    <a:pt x="36212" y="2037"/>
                    <a:pt x="36212" y="2037"/>
                  </a:cubicBezTo>
                  <a:cubicBezTo>
                    <a:pt x="35604" y="1894"/>
                    <a:pt x="13602" y="1"/>
                    <a:pt x="1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5766675" y="1951000"/>
              <a:ext cx="279825" cy="342925"/>
            </a:xfrm>
            <a:custGeom>
              <a:rect b="b" l="l" r="r" t="t"/>
              <a:pathLst>
                <a:path extrusionOk="0" h="13717" w="11193">
                  <a:moveTo>
                    <a:pt x="3167" y="1"/>
                  </a:moveTo>
                  <a:cubicBezTo>
                    <a:pt x="3167" y="1"/>
                    <a:pt x="0" y="9680"/>
                    <a:pt x="5215" y="13717"/>
                  </a:cubicBezTo>
                  <a:cubicBezTo>
                    <a:pt x="5227" y="13717"/>
                    <a:pt x="11192" y="6501"/>
                    <a:pt x="3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5"/>
          <p:cNvGrpSpPr/>
          <p:nvPr/>
        </p:nvGrpSpPr>
        <p:grpSpPr>
          <a:xfrm>
            <a:off x="7096084" y="2811459"/>
            <a:ext cx="1132258" cy="1813987"/>
            <a:chOff x="1811200" y="474975"/>
            <a:chExt cx="2688809" cy="4307735"/>
          </a:xfrm>
        </p:grpSpPr>
        <p:sp>
          <p:nvSpPr>
            <p:cNvPr id="519" name="Google Shape;519;p45"/>
            <p:cNvSpPr/>
            <p:nvPr/>
          </p:nvSpPr>
          <p:spPr>
            <a:xfrm>
              <a:off x="3480041" y="4282387"/>
              <a:ext cx="366296" cy="500322"/>
            </a:xfrm>
            <a:custGeom>
              <a:rect b="b" l="l" r="r" t="t"/>
              <a:pathLst>
                <a:path extrusionOk="0" h="17127" w="12539">
                  <a:moveTo>
                    <a:pt x="1930" y="7573"/>
                  </a:moveTo>
                  <a:cubicBezTo>
                    <a:pt x="1977" y="7620"/>
                    <a:pt x="2132" y="7751"/>
                    <a:pt x="2204" y="7894"/>
                  </a:cubicBezTo>
                  <a:cubicBezTo>
                    <a:pt x="2251" y="7977"/>
                    <a:pt x="2299" y="8085"/>
                    <a:pt x="2346" y="8204"/>
                  </a:cubicBezTo>
                  <a:cubicBezTo>
                    <a:pt x="2085" y="8215"/>
                    <a:pt x="1692" y="8668"/>
                    <a:pt x="1692" y="8668"/>
                  </a:cubicBezTo>
                  <a:lnTo>
                    <a:pt x="1763" y="8704"/>
                  </a:lnTo>
                  <a:lnTo>
                    <a:pt x="1537" y="8727"/>
                  </a:lnTo>
                  <a:cubicBezTo>
                    <a:pt x="1549" y="8632"/>
                    <a:pt x="1573" y="8454"/>
                    <a:pt x="1632" y="8215"/>
                  </a:cubicBezTo>
                  <a:cubicBezTo>
                    <a:pt x="1704" y="7954"/>
                    <a:pt x="1846" y="7704"/>
                    <a:pt x="1930" y="7573"/>
                  </a:cubicBezTo>
                  <a:close/>
                  <a:moveTo>
                    <a:pt x="2025" y="1881"/>
                  </a:moveTo>
                  <a:lnTo>
                    <a:pt x="5204" y="7799"/>
                  </a:lnTo>
                  <a:cubicBezTo>
                    <a:pt x="5204" y="7799"/>
                    <a:pt x="5180" y="8477"/>
                    <a:pt x="5299" y="8644"/>
                  </a:cubicBezTo>
                  <a:cubicBezTo>
                    <a:pt x="5466" y="8870"/>
                    <a:pt x="5597" y="9073"/>
                    <a:pt x="5692" y="9204"/>
                  </a:cubicBezTo>
                  <a:cubicBezTo>
                    <a:pt x="5525" y="9299"/>
                    <a:pt x="5192" y="9466"/>
                    <a:pt x="4871" y="9549"/>
                  </a:cubicBezTo>
                  <a:cubicBezTo>
                    <a:pt x="4730" y="9588"/>
                    <a:pt x="4572" y="9605"/>
                    <a:pt x="4411" y="9605"/>
                  </a:cubicBezTo>
                  <a:cubicBezTo>
                    <a:pt x="4027" y="9605"/>
                    <a:pt x="3628" y="9508"/>
                    <a:pt x="3418" y="9382"/>
                  </a:cubicBezTo>
                  <a:cubicBezTo>
                    <a:pt x="3156" y="9239"/>
                    <a:pt x="2787" y="8656"/>
                    <a:pt x="2561" y="8358"/>
                  </a:cubicBezTo>
                  <a:cubicBezTo>
                    <a:pt x="2501" y="8180"/>
                    <a:pt x="2418" y="7965"/>
                    <a:pt x="2346" y="7823"/>
                  </a:cubicBezTo>
                  <a:cubicBezTo>
                    <a:pt x="2228" y="7609"/>
                    <a:pt x="2002" y="7442"/>
                    <a:pt x="1989" y="7430"/>
                  </a:cubicBezTo>
                  <a:lnTo>
                    <a:pt x="1989" y="7430"/>
                  </a:lnTo>
                  <a:lnTo>
                    <a:pt x="2025" y="1881"/>
                  </a:lnTo>
                  <a:close/>
                  <a:moveTo>
                    <a:pt x="1858" y="0"/>
                  </a:moveTo>
                  <a:lnTo>
                    <a:pt x="1846" y="453"/>
                  </a:lnTo>
                  <a:lnTo>
                    <a:pt x="1846" y="822"/>
                  </a:lnTo>
                  <a:cubicBezTo>
                    <a:pt x="1846" y="822"/>
                    <a:pt x="1835" y="822"/>
                    <a:pt x="1835" y="834"/>
                  </a:cubicBezTo>
                  <a:cubicBezTo>
                    <a:pt x="1668" y="976"/>
                    <a:pt x="1656" y="1203"/>
                    <a:pt x="1656" y="1203"/>
                  </a:cubicBezTo>
                  <a:lnTo>
                    <a:pt x="1954" y="1750"/>
                  </a:lnTo>
                  <a:lnTo>
                    <a:pt x="1870" y="1750"/>
                  </a:lnTo>
                  <a:lnTo>
                    <a:pt x="1835" y="7430"/>
                  </a:lnTo>
                  <a:cubicBezTo>
                    <a:pt x="1775" y="7513"/>
                    <a:pt x="1573" y="7834"/>
                    <a:pt x="1489" y="8180"/>
                  </a:cubicBezTo>
                  <a:cubicBezTo>
                    <a:pt x="1382" y="8561"/>
                    <a:pt x="1370" y="8799"/>
                    <a:pt x="1370" y="8799"/>
                  </a:cubicBezTo>
                  <a:lnTo>
                    <a:pt x="1370" y="8894"/>
                  </a:lnTo>
                  <a:lnTo>
                    <a:pt x="2037" y="8847"/>
                  </a:lnTo>
                  <a:lnTo>
                    <a:pt x="2216" y="8930"/>
                  </a:lnTo>
                  <a:lnTo>
                    <a:pt x="1894" y="9144"/>
                  </a:lnTo>
                  <a:cubicBezTo>
                    <a:pt x="1894" y="9144"/>
                    <a:pt x="2989" y="10132"/>
                    <a:pt x="3513" y="10240"/>
                  </a:cubicBezTo>
                  <a:cubicBezTo>
                    <a:pt x="3767" y="10290"/>
                    <a:pt x="4248" y="10304"/>
                    <a:pt x="4684" y="10304"/>
                  </a:cubicBezTo>
                  <a:cubicBezTo>
                    <a:pt x="5168" y="10304"/>
                    <a:pt x="5597" y="10287"/>
                    <a:pt x="5597" y="10287"/>
                  </a:cubicBezTo>
                  <a:lnTo>
                    <a:pt x="5597" y="10287"/>
                  </a:lnTo>
                  <a:cubicBezTo>
                    <a:pt x="5597" y="10287"/>
                    <a:pt x="5502" y="10513"/>
                    <a:pt x="5264" y="10644"/>
                  </a:cubicBezTo>
                  <a:cubicBezTo>
                    <a:pt x="5205" y="10679"/>
                    <a:pt x="5149" y="10691"/>
                    <a:pt x="5086" y="10691"/>
                  </a:cubicBezTo>
                  <a:cubicBezTo>
                    <a:pt x="4942" y="10691"/>
                    <a:pt x="4766" y="10628"/>
                    <a:pt x="4468" y="10628"/>
                  </a:cubicBezTo>
                  <a:cubicBezTo>
                    <a:pt x="4364" y="10628"/>
                    <a:pt x="4246" y="10635"/>
                    <a:pt x="4109" y="10656"/>
                  </a:cubicBezTo>
                  <a:cubicBezTo>
                    <a:pt x="3406" y="10775"/>
                    <a:pt x="3097" y="10835"/>
                    <a:pt x="2763" y="11347"/>
                  </a:cubicBezTo>
                  <a:cubicBezTo>
                    <a:pt x="2418" y="11871"/>
                    <a:pt x="2632" y="12192"/>
                    <a:pt x="2346" y="13097"/>
                  </a:cubicBezTo>
                  <a:cubicBezTo>
                    <a:pt x="2073" y="14002"/>
                    <a:pt x="1680" y="14133"/>
                    <a:pt x="1727" y="14526"/>
                  </a:cubicBezTo>
                  <a:cubicBezTo>
                    <a:pt x="1787" y="14907"/>
                    <a:pt x="2073" y="15228"/>
                    <a:pt x="2073" y="15228"/>
                  </a:cubicBezTo>
                  <a:cubicBezTo>
                    <a:pt x="2073" y="15228"/>
                    <a:pt x="1882" y="15835"/>
                    <a:pt x="1501" y="15895"/>
                  </a:cubicBezTo>
                  <a:cubicBezTo>
                    <a:pt x="1419" y="15905"/>
                    <a:pt x="1314" y="15907"/>
                    <a:pt x="1198" y="15907"/>
                  </a:cubicBezTo>
                  <a:cubicBezTo>
                    <a:pt x="1110" y="15907"/>
                    <a:pt x="1017" y="15906"/>
                    <a:pt x="922" y="15906"/>
                  </a:cubicBezTo>
                  <a:cubicBezTo>
                    <a:pt x="545" y="15906"/>
                    <a:pt x="156" y="15925"/>
                    <a:pt x="96" y="16121"/>
                  </a:cubicBezTo>
                  <a:cubicBezTo>
                    <a:pt x="1" y="16419"/>
                    <a:pt x="680" y="16693"/>
                    <a:pt x="1358" y="16967"/>
                  </a:cubicBezTo>
                  <a:cubicBezTo>
                    <a:pt x="1659" y="17083"/>
                    <a:pt x="1963" y="17126"/>
                    <a:pt x="2236" y="17126"/>
                  </a:cubicBezTo>
                  <a:cubicBezTo>
                    <a:pt x="2577" y="17126"/>
                    <a:pt x="2870" y="17058"/>
                    <a:pt x="3049" y="16978"/>
                  </a:cubicBezTo>
                  <a:cubicBezTo>
                    <a:pt x="3090" y="16961"/>
                    <a:pt x="3124" y="16954"/>
                    <a:pt x="3152" y="16954"/>
                  </a:cubicBezTo>
                  <a:cubicBezTo>
                    <a:pt x="3286" y="16954"/>
                    <a:pt x="3302" y="17111"/>
                    <a:pt x="3379" y="17111"/>
                  </a:cubicBezTo>
                  <a:cubicBezTo>
                    <a:pt x="3410" y="17111"/>
                    <a:pt x="3451" y="17085"/>
                    <a:pt x="3513" y="17014"/>
                  </a:cubicBezTo>
                  <a:cubicBezTo>
                    <a:pt x="3751" y="16717"/>
                    <a:pt x="3537" y="16478"/>
                    <a:pt x="3537" y="16478"/>
                  </a:cubicBezTo>
                  <a:lnTo>
                    <a:pt x="3537" y="16478"/>
                  </a:lnTo>
                  <a:cubicBezTo>
                    <a:pt x="3537" y="16478"/>
                    <a:pt x="3648" y="16519"/>
                    <a:pt x="3768" y="16519"/>
                  </a:cubicBezTo>
                  <a:cubicBezTo>
                    <a:pt x="3819" y="16519"/>
                    <a:pt x="3872" y="16512"/>
                    <a:pt x="3918" y="16490"/>
                  </a:cubicBezTo>
                  <a:cubicBezTo>
                    <a:pt x="3962" y="16475"/>
                    <a:pt x="4010" y="16469"/>
                    <a:pt x="4057" y="16469"/>
                  </a:cubicBezTo>
                  <a:cubicBezTo>
                    <a:pt x="4188" y="16469"/>
                    <a:pt x="4311" y="16514"/>
                    <a:pt x="4311" y="16514"/>
                  </a:cubicBezTo>
                  <a:cubicBezTo>
                    <a:pt x="4311" y="16514"/>
                    <a:pt x="4418" y="15907"/>
                    <a:pt x="4930" y="15169"/>
                  </a:cubicBezTo>
                  <a:cubicBezTo>
                    <a:pt x="5430" y="14431"/>
                    <a:pt x="5740" y="14371"/>
                    <a:pt x="6287" y="14169"/>
                  </a:cubicBezTo>
                  <a:cubicBezTo>
                    <a:pt x="6350" y="14145"/>
                    <a:pt x="6424" y="14135"/>
                    <a:pt x="6508" y="14135"/>
                  </a:cubicBezTo>
                  <a:cubicBezTo>
                    <a:pt x="7129" y="14135"/>
                    <a:pt x="8247" y="14706"/>
                    <a:pt x="8750" y="14706"/>
                  </a:cubicBezTo>
                  <a:cubicBezTo>
                    <a:pt x="8767" y="14706"/>
                    <a:pt x="8784" y="14706"/>
                    <a:pt x="8800" y="14704"/>
                  </a:cubicBezTo>
                  <a:cubicBezTo>
                    <a:pt x="9335" y="14657"/>
                    <a:pt x="9752" y="14216"/>
                    <a:pt x="10347" y="13335"/>
                  </a:cubicBezTo>
                  <a:cubicBezTo>
                    <a:pt x="10931" y="12442"/>
                    <a:pt x="11109" y="11990"/>
                    <a:pt x="10990" y="11525"/>
                  </a:cubicBezTo>
                  <a:cubicBezTo>
                    <a:pt x="10859" y="11049"/>
                    <a:pt x="10740" y="10430"/>
                    <a:pt x="10740" y="10430"/>
                  </a:cubicBezTo>
                  <a:lnTo>
                    <a:pt x="10740" y="10430"/>
                  </a:lnTo>
                  <a:cubicBezTo>
                    <a:pt x="10740" y="10430"/>
                    <a:pt x="10868" y="10438"/>
                    <a:pt x="11050" y="10438"/>
                  </a:cubicBezTo>
                  <a:cubicBezTo>
                    <a:pt x="11377" y="10438"/>
                    <a:pt x="11881" y="10413"/>
                    <a:pt x="12133" y="10275"/>
                  </a:cubicBezTo>
                  <a:cubicBezTo>
                    <a:pt x="12538" y="10073"/>
                    <a:pt x="12312" y="9823"/>
                    <a:pt x="12217" y="8977"/>
                  </a:cubicBezTo>
                  <a:cubicBezTo>
                    <a:pt x="12110" y="8120"/>
                    <a:pt x="12086" y="7275"/>
                    <a:pt x="11800" y="6870"/>
                  </a:cubicBezTo>
                  <a:cubicBezTo>
                    <a:pt x="11562" y="6537"/>
                    <a:pt x="11002" y="6299"/>
                    <a:pt x="10574" y="6120"/>
                  </a:cubicBezTo>
                  <a:lnTo>
                    <a:pt x="10121" y="500"/>
                  </a:lnTo>
                  <a:cubicBezTo>
                    <a:pt x="10014" y="417"/>
                    <a:pt x="9919" y="322"/>
                    <a:pt x="9824" y="214"/>
                  </a:cubicBezTo>
                  <a:lnTo>
                    <a:pt x="9645" y="203"/>
                  </a:lnTo>
                  <a:lnTo>
                    <a:pt x="9907" y="5691"/>
                  </a:lnTo>
                  <a:cubicBezTo>
                    <a:pt x="9812" y="5572"/>
                    <a:pt x="9716" y="5441"/>
                    <a:pt x="9657" y="5322"/>
                  </a:cubicBezTo>
                  <a:cubicBezTo>
                    <a:pt x="9574" y="5167"/>
                    <a:pt x="9562" y="4977"/>
                    <a:pt x="9633" y="4822"/>
                  </a:cubicBezTo>
                  <a:cubicBezTo>
                    <a:pt x="9728" y="4608"/>
                    <a:pt x="9836" y="4298"/>
                    <a:pt x="9800" y="4060"/>
                  </a:cubicBezTo>
                  <a:cubicBezTo>
                    <a:pt x="9752" y="3679"/>
                    <a:pt x="9693" y="3370"/>
                    <a:pt x="9181" y="2953"/>
                  </a:cubicBezTo>
                  <a:cubicBezTo>
                    <a:pt x="9008" y="2812"/>
                    <a:pt x="8846" y="2760"/>
                    <a:pt x="8689" y="2760"/>
                  </a:cubicBezTo>
                  <a:cubicBezTo>
                    <a:pt x="8382" y="2760"/>
                    <a:pt x="8095" y="2962"/>
                    <a:pt x="7788" y="3096"/>
                  </a:cubicBezTo>
                  <a:cubicBezTo>
                    <a:pt x="7621" y="3167"/>
                    <a:pt x="7526" y="3548"/>
                    <a:pt x="7573" y="4013"/>
                  </a:cubicBezTo>
                  <a:cubicBezTo>
                    <a:pt x="7621" y="4477"/>
                    <a:pt x="7371" y="4846"/>
                    <a:pt x="7490" y="5394"/>
                  </a:cubicBezTo>
                  <a:cubicBezTo>
                    <a:pt x="7598" y="5844"/>
                    <a:pt x="7826" y="5884"/>
                    <a:pt x="7904" y="5884"/>
                  </a:cubicBezTo>
                  <a:cubicBezTo>
                    <a:pt x="7921" y="5884"/>
                    <a:pt x="7930" y="5882"/>
                    <a:pt x="7931" y="5882"/>
                  </a:cubicBezTo>
                  <a:lnTo>
                    <a:pt x="7931" y="5882"/>
                  </a:lnTo>
                  <a:lnTo>
                    <a:pt x="7371" y="6227"/>
                  </a:lnTo>
                  <a:cubicBezTo>
                    <a:pt x="7252" y="6310"/>
                    <a:pt x="7145" y="6370"/>
                    <a:pt x="7049" y="6406"/>
                  </a:cubicBezTo>
                  <a:cubicBezTo>
                    <a:pt x="6740" y="6572"/>
                    <a:pt x="6502" y="6846"/>
                    <a:pt x="6395" y="7192"/>
                  </a:cubicBezTo>
                  <a:lnTo>
                    <a:pt x="6133" y="8061"/>
                  </a:lnTo>
                  <a:lnTo>
                    <a:pt x="5502" y="7811"/>
                  </a:lnTo>
                  <a:lnTo>
                    <a:pt x="2775" y="1965"/>
                  </a:lnTo>
                  <a:cubicBezTo>
                    <a:pt x="2775" y="1965"/>
                    <a:pt x="2775" y="1917"/>
                    <a:pt x="2775" y="1858"/>
                  </a:cubicBezTo>
                  <a:lnTo>
                    <a:pt x="2847" y="1810"/>
                  </a:lnTo>
                  <a:lnTo>
                    <a:pt x="2763" y="1703"/>
                  </a:lnTo>
                  <a:cubicBezTo>
                    <a:pt x="2751" y="1560"/>
                    <a:pt x="2727" y="1381"/>
                    <a:pt x="2656" y="1262"/>
                  </a:cubicBezTo>
                  <a:cubicBezTo>
                    <a:pt x="2561" y="1096"/>
                    <a:pt x="2466" y="893"/>
                    <a:pt x="2382" y="774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3775709" y="1386755"/>
              <a:ext cx="497051" cy="2919906"/>
            </a:xfrm>
            <a:custGeom>
              <a:rect b="b" l="l" r="r" t="t"/>
              <a:pathLst>
                <a:path extrusionOk="0" h="99954" w="17015">
                  <a:moveTo>
                    <a:pt x="16562" y="1"/>
                  </a:moveTo>
                  <a:lnTo>
                    <a:pt x="0" y="99954"/>
                  </a:lnTo>
                  <a:lnTo>
                    <a:pt x="17014" y="84"/>
                  </a:lnTo>
                  <a:lnTo>
                    <a:pt x="1656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778134" y="1263299"/>
              <a:ext cx="409413" cy="3045783"/>
            </a:xfrm>
            <a:custGeom>
              <a:rect b="b" l="l" r="r" t="t"/>
              <a:pathLst>
                <a:path extrusionOk="0" h="104263" w="14015">
                  <a:moveTo>
                    <a:pt x="13562" y="0"/>
                  </a:moveTo>
                  <a:lnTo>
                    <a:pt x="1" y="104263"/>
                  </a:lnTo>
                  <a:lnTo>
                    <a:pt x="14014" y="48"/>
                  </a:lnTo>
                  <a:lnTo>
                    <a:pt x="1356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775709" y="1110600"/>
              <a:ext cx="288357" cy="3196052"/>
            </a:xfrm>
            <a:custGeom>
              <a:rect b="b" l="l" r="r" t="t"/>
              <a:pathLst>
                <a:path extrusionOk="0" h="109407" w="9871">
                  <a:moveTo>
                    <a:pt x="9418" y="0"/>
                  </a:moveTo>
                  <a:lnTo>
                    <a:pt x="0" y="109407"/>
                  </a:lnTo>
                  <a:lnTo>
                    <a:pt x="9871" y="48"/>
                  </a:lnTo>
                  <a:lnTo>
                    <a:pt x="941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706152" y="1236159"/>
              <a:ext cx="66458" cy="3059016"/>
            </a:xfrm>
            <a:custGeom>
              <a:rect b="b" l="l" r="r" t="t"/>
              <a:pathLst>
                <a:path extrusionOk="0" h="104716" w="2275">
                  <a:moveTo>
                    <a:pt x="0" y="0"/>
                  </a:moveTo>
                  <a:lnTo>
                    <a:pt x="1822" y="104716"/>
                  </a:lnTo>
                  <a:lnTo>
                    <a:pt x="2274" y="104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2671036" y="2255620"/>
              <a:ext cx="873717" cy="2081683"/>
            </a:xfrm>
            <a:custGeom>
              <a:rect b="b" l="l" r="r" t="t"/>
              <a:pathLst>
                <a:path extrusionOk="0" h="71260" w="29909">
                  <a:moveTo>
                    <a:pt x="0" y="1"/>
                  </a:moveTo>
                  <a:lnTo>
                    <a:pt x="29492" y="71259"/>
                  </a:lnTo>
                  <a:lnTo>
                    <a:pt x="29909" y="7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2575012" y="2421522"/>
              <a:ext cx="951305" cy="1899426"/>
            </a:xfrm>
            <a:custGeom>
              <a:rect b="b" l="l" r="r" t="t"/>
              <a:pathLst>
                <a:path extrusionOk="0" h="65021" w="32565">
                  <a:moveTo>
                    <a:pt x="406" y="1"/>
                  </a:moveTo>
                  <a:lnTo>
                    <a:pt x="1" y="203"/>
                  </a:lnTo>
                  <a:lnTo>
                    <a:pt x="32564" y="6502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3752047" y="4282387"/>
              <a:ext cx="39671" cy="39671"/>
            </a:xfrm>
            <a:custGeom>
              <a:rect b="b" l="l" r="r" t="t"/>
              <a:pathLst>
                <a:path extrusionOk="0" h="1358" w="1358"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57"/>
                    <a:pt x="679" y="1357"/>
                  </a:cubicBezTo>
                  <a:cubicBezTo>
                    <a:pt x="1060" y="1357"/>
                    <a:pt x="1358" y="1060"/>
                    <a:pt x="1358" y="679"/>
                  </a:cubicBezTo>
                  <a:cubicBezTo>
                    <a:pt x="1358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3531866" y="4315778"/>
              <a:ext cx="39700" cy="39671"/>
            </a:xfrm>
            <a:custGeom>
              <a:rect b="b" l="l" r="r" t="t"/>
              <a:pathLst>
                <a:path extrusionOk="0" h="1358" w="1359">
                  <a:moveTo>
                    <a:pt x="680" y="0"/>
                  </a:moveTo>
                  <a:cubicBezTo>
                    <a:pt x="311" y="0"/>
                    <a:pt x="1" y="310"/>
                    <a:pt x="1" y="679"/>
                  </a:cubicBezTo>
                  <a:cubicBezTo>
                    <a:pt x="1" y="1060"/>
                    <a:pt x="311" y="1357"/>
                    <a:pt x="680" y="1357"/>
                  </a:cubicBezTo>
                  <a:cubicBezTo>
                    <a:pt x="1061" y="1357"/>
                    <a:pt x="1358" y="1060"/>
                    <a:pt x="1358" y="679"/>
                  </a:cubicBezTo>
                  <a:cubicBezTo>
                    <a:pt x="1358" y="310"/>
                    <a:pt x="1061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1811200" y="474975"/>
              <a:ext cx="2670519" cy="2162163"/>
            </a:xfrm>
            <a:custGeom>
              <a:rect b="b" l="l" r="r" t="t"/>
              <a:pathLst>
                <a:path extrusionOk="0" h="74015" w="91417">
                  <a:moveTo>
                    <a:pt x="60139" y="1"/>
                  </a:moveTo>
                  <a:cubicBezTo>
                    <a:pt x="56831" y="1"/>
                    <a:pt x="53343" y="331"/>
                    <a:pt x="49697" y="1006"/>
                  </a:cubicBezTo>
                  <a:cubicBezTo>
                    <a:pt x="42411" y="2351"/>
                    <a:pt x="26837" y="7411"/>
                    <a:pt x="13014" y="30974"/>
                  </a:cubicBezTo>
                  <a:cubicBezTo>
                    <a:pt x="1" y="53179"/>
                    <a:pt x="8549" y="70669"/>
                    <a:pt x="12121" y="74015"/>
                  </a:cubicBezTo>
                  <a:cubicBezTo>
                    <a:pt x="8073" y="65657"/>
                    <a:pt x="7264" y="55786"/>
                    <a:pt x="9907" y="46892"/>
                  </a:cubicBezTo>
                  <a:cubicBezTo>
                    <a:pt x="12550" y="37987"/>
                    <a:pt x="18348" y="30414"/>
                    <a:pt x="24039" y="23068"/>
                  </a:cubicBezTo>
                  <a:cubicBezTo>
                    <a:pt x="26504" y="19877"/>
                    <a:pt x="28981" y="16662"/>
                    <a:pt x="31969" y="13960"/>
                  </a:cubicBezTo>
                  <a:cubicBezTo>
                    <a:pt x="34267" y="11876"/>
                    <a:pt x="36863" y="10102"/>
                    <a:pt x="39708" y="8876"/>
                  </a:cubicBezTo>
                  <a:cubicBezTo>
                    <a:pt x="42493" y="7674"/>
                    <a:pt x="45982" y="7201"/>
                    <a:pt x="49546" y="7201"/>
                  </a:cubicBezTo>
                  <a:cubicBezTo>
                    <a:pt x="53540" y="7201"/>
                    <a:pt x="57628" y="7795"/>
                    <a:pt x="60925" y="8626"/>
                  </a:cubicBezTo>
                  <a:cubicBezTo>
                    <a:pt x="70891" y="11114"/>
                    <a:pt x="78558" y="21199"/>
                    <a:pt x="78725" y="21604"/>
                  </a:cubicBezTo>
                  <a:cubicBezTo>
                    <a:pt x="80486" y="26043"/>
                    <a:pt x="83625" y="32606"/>
                    <a:pt x="86188" y="32606"/>
                  </a:cubicBezTo>
                  <a:cubicBezTo>
                    <a:pt x="86883" y="32606"/>
                    <a:pt x="87536" y="32123"/>
                    <a:pt x="88107" y="30986"/>
                  </a:cubicBezTo>
                  <a:cubicBezTo>
                    <a:pt x="90179" y="26878"/>
                    <a:pt x="91417" y="18008"/>
                    <a:pt x="89155" y="14400"/>
                  </a:cubicBezTo>
                  <a:cubicBezTo>
                    <a:pt x="83291" y="5084"/>
                    <a:pt x="73111" y="1"/>
                    <a:pt x="60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2013648" y="674678"/>
              <a:ext cx="2097311" cy="2008418"/>
            </a:xfrm>
            <a:custGeom>
              <a:rect b="b" l="l" r="r" t="t"/>
              <a:pathLst>
                <a:path extrusionOk="0" h="68752" w="71795">
                  <a:moveTo>
                    <a:pt x="44960" y="0"/>
                  </a:moveTo>
                  <a:cubicBezTo>
                    <a:pt x="40517" y="0"/>
                    <a:pt x="35976" y="713"/>
                    <a:pt x="32778" y="2040"/>
                  </a:cubicBezTo>
                  <a:cubicBezTo>
                    <a:pt x="18503" y="7957"/>
                    <a:pt x="4894" y="25459"/>
                    <a:pt x="1786" y="41378"/>
                  </a:cubicBezTo>
                  <a:cubicBezTo>
                    <a:pt x="0" y="50486"/>
                    <a:pt x="1143" y="58821"/>
                    <a:pt x="5191" y="67179"/>
                  </a:cubicBezTo>
                  <a:cubicBezTo>
                    <a:pt x="5406" y="67381"/>
                    <a:pt x="5608" y="67536"/>
                    <a:pt x="5787" y="67631"/>
                  </a:cubicBezTo>
                  <a:cubicBezTo>
                    <a:pt x="6715" y="68155"/>
                    <a:pt x="7894" y="68465"/>
                    <a:pt x="9073" y="68655"/>
                  </a:cubicBezTo>
                  <a:cubicBezTo>
                    <a:pt x="9464" y="68720"/>
                    <a:pt x="9855" y="68752"/>
                    <a:pt x="10243" y="68752"/>
                  </a:cubicBezTo>
                  <a:cubicBezTo>
                    <a:pt x="12840" y="68752"/>
                    <a:pt x="15285" y="67334"/>
                    <a:pt x="16621" y="65024"/>
                  </a:cubicBezTo>
                  <a:cubicBezTo>
                    <a:pt x="20955" y="57559"/>
                    <a:pt x="29730" y="39640"/>
                    <a:pt x="40648" y="29138"/>
                  </a:cubicBezTo>
                  <a:cubicBezTo>
                    <a:pt x="48971" y="21137"/>
                    <a:pt x="63615" y="16351"/>
                    <a:pt x="71795" y="14768"/>
                  </a:cubicBezTo>
                  <a:cubicBezTo>
                    <a:pt x="71628" y="14363"/>
                    <a:pt x="68521" y="6945"/>
                    <a:pt x="55269" y="1635"/>
                  </a:cubicBezTo>
                  <a:cubicBezTo>
                    <a:pt x="52510" y="525"/>
                    <a:pt x="48771" y="0"/>
                    <a:pt x="44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958643" y="538777"/>
              <a:ext cx="541366" cy="893610"/>
            </a:xfrm>
            <a:custGeom>
              <a:rect b="b" l="l" r="r" t="t"/>
              <a:pathLst>
                <a:path extrusionOk="0" h="30590" w="18532">
                  <a:moveTo>
                    <a:pt x="1" y="0"/>
                  </a:moveTo>
                  <a:cubicBezTo>
                    <a:pt x="5847" y="5715"/>
                    <a:pt x="7514" y="13145"/>
                    <a:pt x="8288" y="19300"/>
                  </a:cubicBezTo>
                  <a:cubicBezTo>
                    <a:pt x="8645" y="22158"/>
                    <a:pt x="9883" y="30159"/>
                    <a:pt x="12764" y="30576"/>
                  </a:cubicBezTo>
                  <a:cubicBezTo>
                    <a:pt x="12829" y="30585"/>
                    <a:pt x="12894" y="30590"/>
                    <a:pt x="12959" y="30590"/>
                  </a:cubicBezTo>
                  <a:cubicBezTo>
                    <a:pt x="16149" y="30590"/>
                    <a:pt x="18532" y="19202"/>
                    <a:pt x="16396" y="13728"/>
                  </a:cubicBezTo>
                  <a:cubicBezTo>
                    <a:pt x="15146" y="10526"/>
                    <a:pt x="13003" y="7775"/>
                    <a:pt x="10538" y="5394"/>
                  </a:cubicBezTo>
                  <a:cubicBezTo>
                    <a:pt x="9097" y="4013"/>
                    <a:pt x="2013" y="26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2761452" y="2120332"/>
              <a:ext cx="794083" cy="2210714"/>
            </a:xfrm>
            <a:custGeom>
              <a:rect b="b" l="l" r="r" t="t"/>
              <a:pathLst>
                <a:path extrusionOk="0" h="75677" w="27183">
                  <a:moveTo>
                    <a:pt x="1" y="0"/>
                  </a:moveTo>
                  <a:lnTo>
                    <a:pt x="26825" y="75676"/>
                  </a:lnTo>
                  <a:lnTo>
                    <a:pt x="27183" y="755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2501979" y="2571095"/>
              <a:ext cx="1048320" cy="1780823"/>
            </a:xfrm>
            <a:custGeom>
              <a:rect b="b" l="l" r="r" t="t"/>
              <a:pathLst>
                <a:path extrusionOk="0" fill="none" h="60961" w="35886">
                  <a:moveTo>
                    <a:pt x="1" y="1"/>
                  </a:moveTo>
                  <a:lnTo>
                    <a:pt x="35886" y="60960"/>
                  </a:lnTo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5"/>
          <p:cNvGrpSpPr/>
          <p:nvPr/>
        </p:nvGrpSpPr>
        <p:grpSpPr>
          <a:xfrm>
            <a:off x="199603" y="303727"/>
            <a:ext cx="3343285" cy="818578"/>
            <a:chOff x="6465012" y="5997561"/>
            <a:chExt cx="3868199" cy="1034342"/>
          </a:xfrm>
        </p:grpSpPr>
        <p:sp>
          <p:nvSpPr>
            <p:cNvPr id="534" name="Google Shape;534;p45"/>
            <p:cNvSpPr/>
            <p:nvPr/>
          </p:nvSpPr>
          <p:spPr>
            <a:xfrm>
              <a:off x="7248948" y="6111487"/>
              <a:ext cx="2664307" cy="749087"/>
            </a:xfrm>
            <a:custGeom>
              <a:rect b="b" l="l" r="r" t="t"/>
              <a:pathLst>
                <a:path extrusionOk="0" h="32421" w="115313">
                  <a:moveTo>
                    <a:pt x="68913" y="0"/>
                  </a:moveTo>
                  <a:cubicBezTo>
                    <a:pt x="63343" y="0"/>
                    <a:pt x="58460" y="3573"/>
                    <a:pt x="56388" y="8763"/>
                  </a:cubicBezTo>
                  <a:cubicBezTo>
                    <a:pt x="53662" y="4620"/>
                    <a:pt x="49233" y="1774"/>
                    <a:pt x="44077" y="1393"/>
                  </a:cubicBezTo>
                  <a:cubicBezTo>
                    <a:pt x="43693" y="1365"/>
                    <a:pt x="43311" y="1352"/>
                    <a:pt x="42932" y="1352"/>
                  </a:cubicBezTo>
                  <a:cubicBezTo>
                    <a:pt x="34411" y="1352"/>
                    <a:pt x="27215" y="8286"/>
                    <a:pt x="26611" y="17360"/>
                  </a:cubicBezTo>
                  <a:cubicBezTo>
                    <a:pt x="26575" y="17883"/>
                    <a:pt x="26563" y="18395"/>
                    <a:pt x="26575" y="18907"/>
                  </a:cubicBezTo>
                  <a:cubicBezTo>
                    <a:pt x="23158" y="20443"/>
                    <a:pt x="20455" y="23396"/>
                    <a:pt x="19158" y="27075"/>
                  </a:cubicBezTo>
                  <a:cubicBezTo>
                    <a:pt x="17424" y="26767"/>
                    <a:pt x="15814" y="26634"/>
                    <a:pt x="14326" y="26634"/>
                  </a:cubicBezTo>
                  <a:cubicBezTo>
                    <a:pt x="4532" y="26634"/>
                    <a:pt x="0" y="32421"/>
                    <a:pt x="0" y="32421"/>
                  </a:cubicBezTo>
                  <a:lnTo>
                    <a:pt x="115313" y="32421"/>
                  </a:lnTo>
                  <a:cubicBezTo>
                    <a:pt x="107692" y="28070"/>
                    <a:pt x="101476" y="26634"/>
                    <a:pt x="96575" y="26634"/>
                  </a:cubicBezTo>
                  <a:cubicBezTo>
                    <a:pt x="96514" y="26634"/>
                    <a:pt x="96454" y="26634"/>
                    <a:pt x="96393" y="26635"/>
                  </a:cubicBezTo>
                  <a:cubicBezTo>
                    <a:pt x="96846" y="25515"/>
                    <a:pt x="97084" y="24289"/>
                    <a:pt x="97084" y="23003"/>
                  </a:cubicBezTo>
                  <a:cubicBezTo>
                    <a:pt x="97084" y="17800"/>
                    <a:pt x="93072" y="13585"/>
                    <a:pt x="88131" y="13585"/>
                  </a:cubicBezTo>
                  <a:cubicBezTo>
                    <a:pt x="85976" y="13585"/>
                    <a:pt x="83999" y="14395"/>
                    <a:pt x="82451" y="15717"/>
                  </a:cubicBezTo>
                  <a:cubicBezTo>
                    <a:pt x="82463" y="15574"/>
                    <a:pt x="82475" y="15419"/>
                    <a:pt x="82487" y="15276"/>
                  </a:cubicBezTo>
                  <a:cubicBezTo>
                    <a:pt x="83011" y="7406"/>
                    <a:pt x="77367" y="584"/>
                    <a:pt x="69878" y="36"/>
                  </a:cubicBezTo>
                  <a:cubicBezTo>
                    <a:pt x="69554" y="12"/>
                    <a:pt x="69232" y="0"/>
                    <a:pt x="68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6812967" y="6583265"/>
              <a:ext cx="1794745" cy="448638"/>
            </a:xfrm>
            <a:custGeom>
              <a:rect b="b" l="l" r="r" t="t"/>
              <a:pathLst>
                <a:path extrusionOk="0" h="23087" w="92346">
                  <a:moveTo>
                    <a:pt x="34195" y="0"/>
                  </a:moveTo>
                  <a:cubicBezTo>
                    <a:pt x="28457" y="0"/>
                    <a:pt x="23682" y="4203"/>
                    <a:pt x="22801" y="9704"/>
                  </a:cubicBezTo>
                  <a:cubicBezTo>
                    <a:pt x="22063" y="9549"/>
                    <a:pt x="21301" y="9478"/>
                    <a:pt x="20515" y="9478"/>
                  </a:cubicBezTo>
                  <a:cubicBezTo>
                    <a:pt x="14872" y="9478"/>
                    <a:pt x="10169" y="13526"/>
                    <a:pt x="9168" y="18884"/>
                  </a:cubicBezTo>
                  <a:cubicBezTo>
                    <a:pt x="3513" y="19717"/>
                    <a:pt x="1" y="23087"/>
                    <a:pt x="1" y="23087"/>
                  </a:cubicBezTo>
                  <a:lnTo>
                    <a:pt x="31874" y="23087"/>
                  </a:lnTo>
                  <a:cubicBezTo>
                    <a:pt x="31886" y="23015"/>
                    <a:pt x="31897" y="22932"/>
                    <a:pt x="31909" y="22860"/>
                  </a:cubicBezTo>
                  <a:cubicBezTo>
                    <a:pt x="32017" y="22884"/>
                    <a:pt x="32112" y="22896"/>
                    <a:pt x="32219" y="22920"/>
                  </a:cubicBezTo>
                  <a:cubicBezTo>
                    <a:pt x="32231" y="22968"/>
                    <a:pt x="32243" y="23027"/>
                    <a:pt x="32255" y="23087"/>
                  </a:cubicBezTo>
                  <a:lnTo>
                    <a:pt x="92346" y="23087"/>
                  </a:lnTo>
                  <a:cubicBezTo>
                    <a:pt x="87598" y="20813"/>
                    <a:pt x="84270" y="20062"/>
                    <a:pt x="81953" y="20062"/>
                  </a:cubicBezTo>
                  <a:cubicBezTo>
                    <a:pt x="81916" y="20062"/>
                    <a:pt x="81880" y="20062"/>
                    <a:pt x="81844" y="20062"/>
                  </a:cubicBezTo>
                  <a:cubicBezTo>
                    <a:pt x="81344" y="11680"/>
                    <a:pt x="74391" y="5037"/>
                    <a:pt x="65890" y="5037"/>
                  </a:cubicBezTo>
                  <a:cubicBezTo>
                    <a:pt x="60342" y="5037"/>
                    <a:pt x="55460" y="7859"/>
                    <a:pt x="52591" y="12145"/>
                  </a:cubicBezTo>
                  <a:cubicBezTo>
                    <a:pt x="52186" y="10240"/>
                    <a:pt x="50495" y="8811"/>
                    <a:pt x="48471" y="8811"/>
                  </a:cubicBezTo>
                  <a:cubicBezTo>
                    <a:pt x="47495" y="8811"/>
                    <a:pt x="46602" y="9144"/>
                    <a:pt x="45887" y="9704"/>
                  </a:cubicBezTo>
                  <a:cubicBezTo>
                    <a:pt x="45780" y="9680"/>
                    <a:pt x="45685" y="9668"/>
                    <a:pt x="45590" y="9644"/>
                  </a:cubicBezTo>
                  <a:cubicBezTo>
                    <a:pt x="44673" y="4180"/>
                    <a:pt x="39922" y="0"/>
                    <a:pt x="34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p45"/>
            <p:cNvGrpSpPr/>
            <p:nvPr/>
          </p:nvGrpSpPr>
          <p:grpSpPr>
            <a:xfrm>
              <a:off x="6465012" y="5997561"/>
              <a:ext cx="1794561" cy="406240"/>
              <a:chOff x="876488" y="4340549"/>
              <a:chExt cx="1922606" cy="435226"/>
            </a:xfrm>
          </p:grpSpPr>
          <p:sp>
            <p:nvSpPr>
              <p:cNvPr id="537" name="Google Shape;537;p45"/>
              <p:cNvSpPr/>
              <p:nvPr/>
            </p:nvSpPr>
            <p:spPr>
              <a:xfrm>
                <a:off x="876488" y="4340549"/>
                <a:ext cx="1922606" cy="435226"/>
              </a:xfrm>
              <a:custGeom>
                <a:rect b="b" l="l" r="r" t="t"/>
                <a:pathLst>
                  <a:path extrusionOk="0" h="48078" w="212384">
                    <a:moveTo>
                      <a:pt x="104656" y="0"/>
                    </a:moveTo>
                    <a:cubicBezTo>
                      <a:pt x="86618" y="0"/>
                      <a:pt x="70664" y="8823"/>
                      <a:pt x="60829" y="22396"/>
                    </a:cubicBezTo>
                    <a:cubicBezTo>
                      <a:pt x="56577" y="28271"/>
                      <a:pt x="49902" y="31605"/>
                      <a:pt x="42938" y="31605"/>
                    </a:cubicBezTo>
                    <a:cubicBezTo>
                      <a:pt x="40756" y="31605"/>
                      <a:pt x="38546" y="31278"/>
                      <a:pt x="36374" y="30599"/>
                    </a:cubicBezTo>
                    <a:cubicBezTo>
                      <a:pt x="32159" y="29290"/>
                      <a:pt x="27658" y="28575"/>
                      <a:pt x="23003" y="28575"/>
                    </a:cubicBezTo>
                    <a:cubicBezTo>
                      <a:pt x="21991" y="28575"/>
                      <a:pt x="20979" y="28611"/>
                      <a:pt x="19979" y="28670"/>
                    </a:cubicBezTo>
                    <a:cubicBezTo>
                      <a:pt x="7382" y="29516"/>
                      <a:pt x="834" y="38493"/>
                      <a:pt x="0" y="48078"/>
                    </a:cubicBezTo>
                    <a:lnTo>
                      <a:pt x="212384" y="48078"/>
                    </a:lnTo>
                    <a:cubicBezTo>
                      <a:pt x="211550" y="38493"/>
                      <a:pt x="204990" y="29516"/>
                      <a:pt x="192405" y="28670"/>
                    </a:cubicBezTo>
                    <a:cubicBezTo>
                      <a:pt x="191393" y="28611"/>
                      <a:pt x="190393" y="28575"/>
                      <a:pt x="189369" y="28575"/>
                    </a:cubicBezTo>
                    <a:cubicBezTo>
                      <a:pt x="184154" y="28575"/>
                      <a:pt x="179142" y="29468"/>
                      <a:pt x="174486" y="31099"/>
                    </a:cubicBezTo>
                    <a:cubicBezTo>
                      <a:pt x="172003" y="31975"/>
                      <a:pt x="169444" y="32399"/>
                      <a:pt x="166920" y="32399"/>
                    </a:cubicBezTo>
                    <a:cubicBezTo>
                      <a:pt x="159932" y="32399"/>
                      <a:pt x="153203" y="29144"/>
                      <a:pt x="149031" y="23170"/>
                    </a:cubicBezTo>
                    <a:cubicBezTo>
                      <a:pt x="139268" y="9168"/>
                      <a:pt x="123039" y="0"/>
                      <a:pt x="1046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5"/>
              <p:cNvSpPr/>
              <p:nvPr/>
            </p:nvSpPr>
            <p:spPr>
              <a:xfrm>
                <a:off x="1125550" y="4464575"/>
                <a:ext cx="283800" cy="283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5"/>
              <p:cNvSpPr/>
              <p:nvPr/>
            </p:nvSpPr>
            <p:spPr>
              <a:xfrm>
                <a:off x="1349650" y="4437125"/>
                <a:ext cx="283800" cy="283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" name="Google Shape;540;p45"/>
            <p:cNvGrpSpPr/>
            <p:nvPr/>
          </p:nvGrpSpPr>
          <p:grpSpPr>
            <a:xfrm>
              <a:off x="8538651" y="6282911"/>
              <a:ext cx="1794561" cy="406240"/>
              <a:chOff x="5169263" y="4340549"/>
              <a:chExt cx="1922606" cy="435226"/>
            </a:xfrm>
          </p:grpSpPr>
          <p:sp>
            <p:nvSpPr>
              <p:cNvPr id="541" name="Google Shape;541;p45"/>
              <p:cNvSpPr/>
              <p:nvPr/>
            </p:nvSpPr>
            <p:spPr>
              <a:xfrm>
                <a:off x="5169263" y="4340549"/>
                <a:ext cx="1922606" cy="435226"/>
              </a:xfrm>
              <a:custGeom>
                <a:rect b="b" l="l" r="r" t="t"/>
                <a:pathLst>
                  <a:path extrusionOk="0" h="48078" w="212384">
                    <a:moveTo>
                      <a:pt x="104656" y="0"/>
                    </a:moveTo>
                    <a:cubicBezTo>
                      <a:pt x="86618" y="0"/>
                      <a:pt x="70664" y="8823"/>
                      <a:pt x="60829" y="22396"/>
                    </a:cubicBezTo>
                    <a:cubicBezTo>
                      <a:pt x="56577" y="28271"/>
                      <a:pt x="49902" y="31605"/>
                      <a:pt x="42938" y="31605"/>
                    </a:cubicBezTo>
                    <a:cubicBezTo>
                      <a:pt x="40756" y="31605"/>
                      <a:pt x="38546" y="31278"/>
                      <a:pt x="36374" y="30599"/>
                    </a:cubicBezTo>
                    <a:cubicBezTo>
                      <a:pt x="32159" y="29290"/>
                      <a:pt x="27658" y="28575"/>
                      <a:pt x="23003" y="28575"/>
                    </a:cubicBezTo>
                    <a:cubicBezTo>
                      <a:pt x="21991" y="28575"/>
                      <a:pt x="20979" y="28611"/>
                      <a:pt x="19979" y="28670"/>
                    </a:cubicBezTo>
                    <a:cubicBezTo>
                      <a:pt x="7382" y="29516"/>
                      <a:pt x="834" y="38493"/>
                      <a:pt x="0" y="48078"/>
                    </a:cubicBezTo>
                    <a:lnTo>
                      <a:pt x="212384" y="48078"/>
                    </a:lnTo>
                    <a:cubicBezTo>
                      <a:pt x="211550" y="38493"/>
                      <a:pt x="204990" y="29516"/>
                      <a:pt x="192405" y="28670"/>
                    </a:cubicBezTo>
                    <a:cubicBezTo>
                      <a:pt x="191393" y="28611"/>
                      <a:pt x="190393" y="28575"/>
                      <a:pt x="189369" y="28575"/>
                    </a:cubicBezTo>
                    <a:cubicBezTo>
                      <a:pt x="184154" y="28575"/>
                      <a:pt x="179142" y="29468"/>
                      <a:pt x="174486" y="31099"/>
                    </a:cubicBezTo>
                    <a:cubicBezTo>
                      <a:pt x="172003" y="31975"/>
                      <a:pt x="169444" y="32399"/>
                      <a:pt x="166920" y="32399"/>
                    </a:cubicBezTo>
                    <a:cubicBezTo>
                      <a:pt x="159932" y="32399"/>
                      <a:pt x="153203" y="29144"/>
                      <a:pt x="149031" y="23170"/>
                    </a:cubicBezTo>
                    <a:cubicBezTo>
                      <a:pt x="139268" y="9168"/>
                      <a:pt x="123039" y="0"/>
                      <a:pt x="104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5"/>
              <p:cNvSpPr/>
              <p:nvPr/>
            </p:nvSpPr>
            <p:spPr>
              <a:xfrm>
                <a:off x="5642775" y="4437125"/>
                <a:ext cx="283800" cy="283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5"/>
              <p:cNvSpPr/>
              <p:nvPr/>
            </p:nvSpPr>
            <p:spPr>
              <a:xfrm>
                <a:off x="6431975" y="4437125"/>
                <a:ext cx="283800" cy="283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5"/>
              <p:cNvSpPr/>
              <p:nvPr/>
            </p:nvSpPr>
            <p:spPr>
              <a:xfrm>
                <a:off x="6599325" y="4464575"/>
                <a:ext cx="283800" cy="283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1627900" y="1340075"/>
            <a:ext cx="6095100" cy="125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Incorporating PHP to retrieve information from the database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551" name="Google Shape;551;p46"/>
          <p:cNvSpPr/>
          <p:nvPr/>
        </p:nvSpPr>
        <p:spPr>
          <a:xfrm>
            <a:off x="1627900" y="2913825"/>
            <a:ext cx="6095100" cy="125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Juggling</a:t>
            </a:r>
            <a:r>
              <a:rPr lang="en" sz="2100">
                <a:solidFill>
                  <a:schemeClr val="lt1"/>
                </a:solidFill>
              </a:rPr>
              <a:t> the use of HTML alongside our primary focus on JavaScript</a:t>
            </a:r>
            <a:endParaRPr sz="2100">
              <a:solidFill>
                <a:schemeClr val="lt1"/>
              </a:solidFill>
            </a:endParaRPr>
          </a:p>
        </p:txBody>
      </p:sp>
      <p:grpSp>
        <p:nvGrpSpPr>
          <p:cNvPr id="552" name="Google Shape;552;p46"/>
          <p:cNvGrpSpPr/>
          <p:nvPr/>
        </p:nvGrpSpPr>
        <p:grpSpPr>
          <a:xfrm>
            <a:off x="866400" y="1512113"/>
            <a:ext cx="1004950" cy="907200"/>
            <a:chOff x="4602450" y="2103750"/>
            <a:chExt cx="1004950" cy="907200"/>
          </a:xfrm>
        </p:grpSpPr>
        <p:sp>
          <p:nvSpPr>
            <p:cNvPr id="553" name="Google Shape;553;p46"/>
            <p:cNvSpPr/>
            <p:nvPr/>
          </p:nvSpPr>
          <p:spPr>
            <a:xfrm>
              <a:off x="4602450" y="21037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 rot="5400000">
              <a:off x="5278000" y="2456700"/>
              <a:ext cx="457500" cy="2013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6"/>
          <p:cNvSpPr/>
          <p:nvPr/>
        </p:nvSpPr>
        <p:spPr>
          <a:xfrm>
            <a:off x="1030800" y="1673063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6"/>
          <p:cNvSpPr txBox="1"/>
          <p:nvPr/>
        </p:nvSpPr>
        <p:spPr>
          <a:xfrm>
            <a:off x="1030800" y="1761113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01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557" name="Google Shape;557;p46"/>
          <p:cNvGrpSpPr/>
          <p:nvPr/>
        </p:nvGrpSpPr>
        <p:grpSpPr>
          <a:xfrm>
            <a:off x="866400" y="3112313"/>
            <a:ext cx="1004950" cy="907200"/>
            <a:chOff x="4602450" y="2103750"/>
            <a:chExt cx="1004950" cy="907200"/>
          </a:xfrm>
        </p:grpSpPr>
        <p:sp>
          <p:nvSpPr>
            <p:cNvPr id="558" name="Google Shape;558;p46"/>
            <p:cNvSpPr/>
            <p:nvPr/>
          </p:nvSpPr>
          <p:spPr>
            <a:xfrm>
              <a:off x="4602450" y="21037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 rot="5400000">
              <a:off x="5278000" y="2456700"/>
              <a:ext cx="457500" cy="2013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6"/>
          <p:cNvSpPr/>
          <p:nvPr/>
        </p:nvSpPr>
        <p:spPr>
          <a:xfrm>
            <a:off x="1030800" y="3273263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"/>
          <p:cNvSpPr txBox="1"/>
          <p:nvPr/>
        </p:nvSpPr>
        <p:spPr>
          <a:xfrm>
            <a:off x="1030800" y="3361313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02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/>
          <p:nvPr>
            <p:ph type="ctrTitle"/>
          </p:nvPr>
        </p:nvSpPr>
        <p:spPr>
          <a:xfrm>
            <a:off x="927700" y="2646900"/>
            <a:ext cx="42432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567" name="Google Shape;567;p47"/>
          <p:cNvSpPr txBox="1"/>
          <p:nvPr>
            <p:ph idx="2" type="title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8" name="Google Shape;568;p47"/>
          <p:cNvSpPr/>
          <p:nvPr/>
        </p:nvSpPr>
        <p:spPr>
          <a:xfrm flipH="1">
            <a:off x="6852903" y="1021372"/>
            <a:ext cx="1112874" cy="27822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7"/>
          <p:cNvSpPr/>
          <p:nvPr/>
        </p:nvSpPr>
        <p:spPr>
          <a:xfrm flipH="1">
            <a:off x="6058355" y="1203403"/>
            <a:ext cx="1572173" cy="355897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47"/>
          <p:cNvGrpSpPr/>
          <p:nvPr/>
        </p:nvGrpSpPr>
        <p:grpSpPr>
          <a:xfrm>
            <a:off x="4942723" y="1169205"/>
            <a:ext cx="4201282" cy="3974305"/>
            <a:chOff x="1997850" y="1192550"/>
            <a:chExt cx="3702875" cy="3502825"/>
          </a:xfrm>
        </p:grpSpPr>
        <p:sp>
          <p:nvSpPr>
            <p:cNvPr id="571" name="Google Shape;571;p47"/>
            <p:cNvSpPr/>
            <p:nvPr/>
          </p:nvSpPr>
          <p:spPr>
            <a:xfrm>
              <a:off x="3797475" y="2555500"/>
              <a:ext cx="336675" cy="612000"/>
            </a:xfrm>
            <a:custGeom>
              <a:rect b="b" l="l" r="r" t="t"/>
              <a:pathLst>
                <a:path extrusionOk="0" h="24480" w="13467">
                  <a:moveTo>
                    <a:pt x="9585" y="1"/>
                  </a:moveTo>
                  <a:cubicBezTo>
                    <a:pt x="9585" y="1"/>
                    <a:pt x="6061" y="7490"/>
                    <a:pt x="311" y="22932"/>
                  </a:cubicBezTo>
                  <a:cubicBezTo>
                    <a:pt x="1" y="23754"/>
                    <a:pt x="1073" y="24480"/>
                    <a:pt x="1870" y="24480"/>
                  </a:cubicBezTo>
                  <a:lnTo>
                    <a:pt x="2382" y="24480"/>
                  </a:lnTo>
                  <a:cubicBezTo>
                    <a:pt x="2918" y="24480"/>
                    <a:pt x="3406" y="24182"/>
                    <a:pt x="3692" y="23682"/>
                  </a:cubicBezTo>
                  <a:cubicBezTo>
                    <a:pt x="5537" y="20491"/>
                    <a:pt x="8621" y="16777"/>
                    <a:pt x="13467" y="15300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3799275" y="2555500"/>
              <a:ext cx="256900" cy="609625"/>
            </a:xfrm>
            <a:custGeom>
              <a:rect b="b" l="l" r="r" t="t"/>
              <a:pathLst>
                <a:path extrusionOk="0" h="24385" w="10276">
                  <a:moveTo>
                    <a:pt x="9513" y="1"/>
                  </a:moveTo>
                  <a:cubicBezTo>
                    <a:pt x="9513" y="1"/>
                    <a:pt x="5989" y="7490"/>
                    <a:pt x="239" y="22932"/>
                  </a:cubicBezTo>
                  <a:cubicBezTo>
                    <a:pt x="0" y="23575"/>
                    <a:pt x="620" y="24170"/>
                    <a:pt x="1274" y="24385"/>
                  </a:cubicBezTo>
                  <a:cubicBezTo>
                    <a:pt x="3370" y="16860"/>
                    <a:pt x="6799" y="9930"/>
                    <a:pt x="10275" y="3013"/>
                  </a:cubicBezTo>
                  <a:lnTo>
                    <a:pt x="9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3831125" y="2630800"/>
              <a:ext cx="303025" cy="536700"/>
            </a:xfrm>
            <a:custGeom>
              <a:rect b="b" l="l" r="r" t="t"/>
              <a:pathLst>
                <a:path extrusionOk="0" h="21468" w="12121">
                  <a:moveTo>
                    <a:pt x="9001" y="1"/>
                  </a:moveTo>
                  <a:cubicBezTo>
                    <a:pt x="5525" y="6918"/>
                    <a:pt x="2096" y="13848"/>
                    <a:pt x="0" y="21373"/>
                  </a:cubicBezTo>
                  <a:cubicBezTo>
                    <a:pt x="179" y="21432"/>
                    <a:pt x="358" y="21468"/>
                    <a:pt x="524" y="21468"/>
                  </a:cubicBezTo>
                  <a:lnTo>
                    <a:pt x="1036" y="21468"/>
                  </a:lnTo>
                  <a:cubicBezTo>
                    <a:pt x="1572" y="21468"/>
                    <a:pt x="2060" y="21170"/>
                    <a:pt x="2346" y="20670"/>
                  </a:cubicBezTo>
                  <a:cubicBezTo>
                    <a:pt x="4191" y="17479"/>
                    <a:pt x="7275" y="13765"/>
                    <a:pt x="12121" y="12288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4574975" y="2555500"/>
              <a:ext cx="336375" cy="612000"/>
            </a:xfrm>
            <a:custGeom>
              <a:rect b="b" l="l" r="r" t="t"/>
              <a:pathLst>
                <a:path extrusionOk="0" h="24480" w="13455">
                  <a:moveTo>
                    <a:pt x="3882" y="1"/>
                  </a:moveTo>
                  <a:lnTo>
                    <a:pt x="0" y="15300"/>
                  </a:lnTo>
                  <a:cubicBezTo>
                    <a:pt x="4834" y="16777"/>
                    <a:pt x="7930" y="20491"/>
                    <a:pt x="9763" y="23682"/>
                  </a:cubicBezTo>
                  <a:cubicBezTo>
                    <a:pt x="10061" y="24182"/>
                    <a:pt x="10549" y="24480"/>
                    <a:pt x="11085" y="24480"/>
                  </a:cubicBezTo>
                  <a:lnTo>
                    <a:pt x="11597" y="24480"/>
                  </a:lnTo>
                  <a:cubicBezTo>
                    <a:pt x="12394" y="24480"/>
                    <a:pt x="13454" y="23754"/>
                    <a:pt x="13156" y="22932"/>
                  </a:cubicBezTo>
                  <a:cubicBezTo>
                    <a:pt x="7406" y="7490"/>
                    <a:pt x="3882" y="1"/>
                    <a:pt x="3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4200225" y="2944825"/>
              <a:ext cx="299450" cy="106000"/>
            </a:xfrm>
            <a:custGeom>
              <a:rect b="b" l="l" r="r" t="t"/>
              <a:pathLst>
                <a:path extrusionOk="0" h="4240" w="11978">
                  <a:moveTo>
                    <a:pt x="869" y="1"/>
                  </a:moveTo>
                  <a:cubicBezTo>
                    <a:pt x="369" y="1"/>
                    <a:pt x="0" y="525"/>
                    <a:pt x="107" y="1073"/>
                  </a:cubicBezTo>
                  <a:lnTo>
                    <a:pt x="607" y="3561"/>
                  </a:lnTo>
                  <a:cubicBezTo>
                    <a:pt x="691" y="3966"/>
                    <a:pt x="1012" y="4240"/>
                    <a:pt x="1369" y="4240"/>
                  </a:cubicBezTo>
                  <a:lnTo>
                    <a:pt x="10597" y="4240"/>
                  </a:lnTo>
                  <a:cubicBezTo>
                    <a:pt x="10966" y="4240"/>
                    <a:pt x="11275" y="3966"/>
                    <a:pt x="11359" y="3561"/>
                  </a:cubicBezTo>
                  <a:lnTo>
                    <a:pt x="11871" y="1073"/>
                  </a:lnTo>
                  <a:cubicBezTo>
                    <a:pt x="11978" y="525"/>
                    <a:pt x="11609" y="1"/>
                    <a:pt x="11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990675" y="1608650"/>
              <a:ext cx="717675" cy="1393075"/>
            </a:xfrm>
            <a:custGeom>
              <a:rect b="b" l="l" r="r" t="t"/>
              <a:pathLst>
                <a:path extrusionOk="0" h="55723" w="28707">
                  <a:moveTo>
                    <a:pt x="4655" y="1"/>
                  </a:moveTo>
                  <a:cubicBezTo>
                    <a:pt x="1941" y="7907"/>
                    <a:pt x="0" y="18527"/>
                    <a:pt x="1084" y="31993"/>
                  </a:cubicBezTo>
                  <a:cubicBezTo>
                    <a:pt x="1084" y="31993"/>
                    <a:pt x="2500" y="46519"/>
                    <a:pt x="6870" y="55722"/>
                  </a:cubicBezTo>
                  <a:cubicBezTo>
                    <a:pt x="6870" y="55722"/>
                    <a:pt x="9960" y="54060"/>
                    <a:pt x="14462" y="54060"/>
                  </a:cubicBezTo>
                  <a:cubicBezTo>
                    <a:pt x="16713" y="54060"/>
                    <a:pt x="19316" y="54476"/>
                    <a:pt x="22062" y="55722"/>
                  </a:cubicBezTo>
                  <a:cubicBezTo>
                    <a:pt x="22062" y="55722"/>
                    <a:pt x="27087" y="47959"/>
                    <a:pt x="28123" y="30838"/>
                  </a:cubicBezTo>
                  <a:cubicBezTo>
                    <a:pt x="28706" y="20968"/>
                    <a:pt x="28004" y="9705"/>
                    <a:pt x="25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4106450" y="1192550"/>
              <a:ext cx="510500" cy="417025"/>
            </a:xfrm>
            <a:custGeom>
              <a:rect b="b" l="l" r="r" t="t"/>
              <a:pathLst>
                <a:path extrusionOk="0" h="16681" w="20420">
                  <a:moveTo>
                    <a:pt x="10171" y="1"/>
                  </a:moveTo>
                  <a:cubicBezTo>
                    <a:pt x="9483" y="1"/>
                    <a:pt x="8795" y="318"/>
                    <a:pt x="8299" y="941"/>
                  </a:cubicBezTo>
                  <a:cubicBezTo>
                    <a:pt x="6251" y="3536"/>
                    <a:pt x="2727" y="8739"/>
                    <a:pt x="1" y="16681"/>
                  </a:cubicBezTo>
                  <a:lnTo>
                    <a:pt x="20420" y="16681"/>
                  </a:lnTo>
                  <a:cubicBezTo>
                    <a:pt x="18551" y="10466"/>
                    <a:pt x="15776" y="4893"/>
                    <a:pt x="11847" y="738"/>
                  </a:cubicBezTo>
                  <a:cubicBezTo>
                    <a:pt x="11375" y="244"/>
                    <a:pt x="10773" y="1"/>
                    <a:pt x="10171" y="1"/>
                  </a:cubicBez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4106450" y="1192725"/>
              <a:ext cx="329525" cy="416850"/>
            </a:xfrm>
            <a:custGeom>
              <a:rect b="b" l="l" r="r" t="t"/>
              <a:pathLst>
                <a:path extrusionOk="0" h="16674" w="13181">
                  <a:moveTo>
                    <a:pt x="10171" y="0"/>
                  </a:moveTo>
                  <a:cubicBezTo>
                    <a:pt x="9483" y="0"/>
                    <a:pt x="8798" y="302"/>
                    <a:pt x="8299" y="934"/>
                  </a:cubicBezTo>
                  <a:cubicBezTo>
                    <a:pt x="6251" y="3529"/>
                    <a:pt x="2727" y="8732"/>
                    <a:pt x="1" y="16674"/>
                  </a:cubicBezTo>
                  <a:lnTo>
                    <a:pt x="11955" y="16674"/>
                  </a:lnTo>
                  <a:cubicBezTo>
                    <a:pt x="12276" y="16174"/>
                    <a:pt x="12526" y="15578"/>
                    <a:pt x="12669" y="14923"/>
                  </a:cubicBezTo>
                  <a:cubicBezTo>
                    <a:pt x="13181" y="9435"/>
                    <a:pt x="12312" y="4470"/>
                    <a:pt x="10323" y="5"/>
                  </a:cubicBezTo>
                  <a:cubicBezTo>
                    <a:pt x="10273" y="2"/>
                    <a:pt x="10222" y="0"/>
                    <a:pt x="10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4364525" y="1192825"/>
              <a:ext cx="252425" cy="416750"/>
            </a:xfrm>
            <a:custGeom>
              <a:rect b="b" l="l" r="r" t="t"/>
              <a:pathLst>
                <a:path extrusionOk="0" h="16670" w="10097">
                  <a:moveTo>
                    <a:pt x="0" y="1"/>
                  </a:moveTo>
                  <a:cubicBezTo>
                    <a:pt x="1989" y="4466"/>
                    <a:pt x="2858" y="9431"/>
                    <a:pt x="2346" y="14919"/>
                  </a:cubicBezTo>
                  <a:cubicBezTo>
                    <a:pt x="2203" y="15574"/>
                    <a:pt x="1953" y="16170"/>
                    <a:pt x="1632" y="16670"/>
                  </a:cubicBezTo>
                  <a:lnTo>
                    <a:pt x="10097" y="16670"/>
                  </a:lnTo>
                  <a:cubicBezTo>
                    <a:pt x="8228" y="10455"/>
                    <a:pt x="5453" y="4882"/>
                    <a:pt x="1524" y="727"/>
                  </a:cubicBezTo>
                  <a:cubicBezTo>
                    <a:pt x="1084" y="275"/>
                    <a:pt x="548" y="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4216875" y="2391500"/>
              <a:ext cx="243525" cy="776000"/>
            </a:xfrm>
            <a:custGeom>
              <a:rect b="b" l="l" r="r" t="t"/>
              <a:pathLst>
                <a:path extrusionOk="0" h="31040" w="9741">
                  <a:moveTo>
                    <a:pt x="5168" y="0"/>
                  </a:moveTo>
                  <a:cubicBezTo>
                    <a:pt x="5168" y="0"/>
                    <a:pt x="1" y="13133"/>
                    <a:pt x="3751" y="29706"/>
                  </a:cubicBezTo>
                  <a:cubicBezTo>
                    <a:pt x="3930" y="30492"/>
                    <a:pt x="4549" y="31040"/>
                    <a:pt x="5275" y="31040"/>
                  </a:cubicBezTo>
                  <a:cubicBezTo>
                    <a:pt x="5978" y="31040"/>
                    <a:pt x="6585" y="30516"/>
                    <a:pt x="6776" y="29754"/>
                  </a:cubicBezTo>
                  <a:cubicBezTo>
                    <a:pt x="8300" y="23610"/>
                    <a:pt x="9740" y="12514"/>
                    <a:pt x="5168" y="0"/>
                  </a:cubicBez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4239500" y="2401325"/>
              <a:ext cx="121775" cy="655450"/>
            </a:xfrm>
            <a:custGeom>
              <a:rect b="b" l="l" r="r" t="t"/>
              <a:pathLst>
                <a:path extrusionOk="0" h="26218" w="4871">
                  <a:moveTo>
                    <a:pt x="4120" y="0"/>
                  </a:moveTo>
                  <a:cubicBezTo>
                    <a:pt x="3370" y="2120"/>
                    <a:pt x="1" y="12740"/>
                    <a:pt x="2239" y="26218"/>
                  </a:cubicBezTo>
                  <a:cubicBezTo>
                    <a:pt x="4799" y="17836"/>
                    <a:pt x="4870" y="8918"/>
                    <a:pt x="4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4295475" y="2391500"/>
              <a:ext cx="164925" cy="776000"/>
            </a:xfrm>
            <a:custGeom>
              <a:rect b="b" l="l" r="r" t="t"/>
              <a:pathLst>
                <a:path extrusionOk="0" h="31040" w="6597">
                  <a:moveTo>
                    <a:pt x="2024" y="0"/>
                  </a:moveTo>
                  <a:cubicBezTo>
                    <a:pt x="2024" y="0"/>
                    <a:pt x="1965" y="143"/>
                    <a:pt x="1881" y="393"/>
                  </a:cubicBezTo>
                  <a:cubicBezTo>
                    <a:pt x="2631" y="9311"/>
                    <a:pt x="2560" y="18229"/>
                    <a:pt x="0" y="26611"/>
                  </a:cubicBezTo>
                  <a:cubicBezTo>
                    <a:pt x="167" y="27623"/>
                    <a:pt x="369" y="28659"/>
                    <a:pt x="607" y="29706"/>
                  </a:cubicBezTo>
                  <a:cubicBezTo>
                    <a:pt x="786" y="30492"/>
                    <a:pt x="1405" y="31040"/>
                    <a:pt x="2131" y="31040"/>
                  </a:cubicBezTo>
                  <a:cubicBezTo>
                    <a:pt x="2834" y="31040"/>
                    <a:pt x="3441" y="30516"/>
                    <a:pt x="3632" y="29754"/>
                  </a:cubicBezTo>
                  <a:cubicBezTo>
                    <a:pt x="5156" y="23610"/>
                    <a:pt x="6596" y="12514"/>
                    <a:pt x="2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4141875" y="1801850"/>
              <a:ext cx="440250" cy="440250"/>
            </a:xfrm>
            <a:custGeom>
              <a:rect b="b" l="l" r="r" t="t"/>
              <a:pathLst>
                <a:path extrusionOk="0" h="17610" w="17610">
                  <a:moveTo>
                    <a:pt x="8811" y="0"/>
                  </a:moveTo>
                  <a:cubicBezTo>
                    <a:pt x="3953" y="0"/>
                    <a:pt x="0" y="3941"/>
                    <a:pt x="0" y="8799"/>
                  </a:cubicBezTo>
                  <a:cubicBezTo>
                    <a:pt x="0" y="13668"/>
                    <a:pt x="3953" y="17609"/>
                    <a:pt x="8811" y="17609"/>
                  </a:cubicBezTo>
                  <a:cubicBezTo>
                    <a:pt x="13669" y="17609"/>
                    <a:pt x="17610" y="13668"/>
                    <a:pt x="17610" y="8799"/>
                  </a:cubicBezTo>
                  <a:cubicBezTo>
                    <a:pt x="17610" y="3941"/>
                    <a:pt x="13669" y="0"/>
                    <a:pt x="8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4209450" y="1869100"/>
              <a:ext cx="305400" cy="305425"/>
            </a:xfrm>
            <a:custGeom>
              <a:rect b="b" l="l" r="r" t="t"/>
              <a:pathLst>
                <a:path extrusionOk="0" h="12217" w="12216">
                  <a:moveTo>
                    <a:pt x="6108" y="1"/>
                  </a:moveTo>
                  <a:cubicBezTo>
                    <a:pt x="2727" y="1"/>
                    <a:pt x="0" y="2739"/>
                    <a:pt x="0" y="6109"/>
                  </a:cubicBezTo>
                  <a:cubicBezTo>
                    <a:pt x="0" y="9490"/>
                    <a:pt x="2727" y="12217"/>
                    <a:pt x="6108" y="12217"/>
                  </a:cubicBezTo>
                  <a:cubicBezTo>
                    <a:pt x="9478" y="12217"/>
                    <a:pt x="12216" y="9490"/>
                    <a:pt x="12216" y="6109"/>
                  </a:cubicBezTo>
                  <a:cubicBezTo>
                    <a:pt x="12216" y="2739"/>
                    <a:pt x="9478" y="1"/>
                    <a:pt x="6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1997850" y="3021025"/>
              <a:ext cx="3702875" cy="1674350"/>
            </a:xfrm>
            <a:custGeom>
              <a:rect b="b" l="l" r="r" t="t"/>
              <a:pathLst>
                <a:path extrusionOk="0" h="66974" w="148115">
                  <a:moveTo>
                    <a:pt x="93822" y="1"/>
                  </a:moveTo>
                  <a:lnTo>
                    <a:pt x="89905" y="1192"/>
                  </a:lnTo>
                  <a:cubicBezTo>
                    <a:pt x="89905" y="1192"/>
                    <a:pt x="89226" y="30743"/>
                    <a:pt x="68188" y="37529"/>
                  </a:cubicBezTo>
                  <a:cubicBezTo>
                    <a:pt x="65235" y="34731"/>
                    <a:pt x="61342" y="32160"/>
                    <a:pt x="57294" y="31672"/>
                  </a:cubicBezTo>
                  <a:cubicBezTo>
                    <a:pt x="56758" y="31609"/>
                    <a:pt x="56218" y="31577"/>
                    <a:pt x="55677" y="31577"/>
                  </a:cubicBezTo>
                  <a:cubicBezTo>
                    <a:pt x="52114" y="31577"/>
                    <a:pt x="48523" y="32935"/>
                    <a:pt x="46197" y="35612"/>
                  </a:cubicBezTo>
                  <a:cubicBezTo>
                    <a:pt x="43732" y="38470"/>
                    <a:pt x="43030" y="42863"/>
                    <a:pt x="44744" y="46173"/>
                  </a:cubicBezTo>
                  <a:cubicBezTo>
                    <a:pt x="44887" y="46435"/>
                    <a:pt x="45042" y="46709"/>
                    <a:pt x="45209" y="46959"/>
                  </a:cubicBezTo>
                  <a:cubicBezTo>
                    <a:pt x="45006" y="46757"/>
                    <a:pt x="44780" y="46554"/>
                    <a:pt x="44542" y="46376"/>
                  </a:cubicBezTo>
                  <a:cubicBezTo>
                    <a:pt x="43115" y="45260"/>
                    <a:pt x="41270" y="44700"/>
                    <a:pt x="39421" y="44700"/>
                  </a:cubicBezTo>
                  <a:cubicBezTo>
                    <a:pt x="37582" y="44700"/>
                    <a:pt x="35739" y="45254"/>
                    <a:pt x="34303" y="46364"/>
                  </a:cubicBezTo>
                  <a:cubicBezTo>
                    <a:pt x="32255" y="47947"/>
                    <a:pt x="31159" y="50579"/>
                    <a:pt x="31219" y="53162"/>
                  </a:cubicBezTo>
                  <a:cubicBezTo>
                    <a:pt x="29766" y="50281"/>
                    <a:pt x="26980" y="47900"/>
                    <a:pt x="24016" y="46852"/>
                  </a:cubicBezTo>
                  <a:cubicBezTo>
                    <a:pt x="22873" y="46454"/>
                    <a:pt x="21668" y="46262"/>
                    <a:pt x="20461" y="46262"/>
                  </a:cubicBezTo>
                  <a:cubicBezTo>
                    <a:pt x="17230" y="46262"/>
                    <a:pt x="13980" y="47634"/>
                    <a:pt x="11847" y="50079"/>
                  </a:cubicBezTo>
                  <a:cubicBezTo>
                    <a:pt x="8930" y="53436"/>
                    <a:pt x="8299" y="58615"/>
                    <a:pt x="10335" y="62580"/>
                  </a:cubicBezTo>
                  <a:cubicBezTo>
                    <a:pt x="9266" y="61947"/>
                    <a:pt x="8428" y="61711"/>
                    <a:pt x="7526" y="61711"/>
                  </a:cubicBezTo>
                  <a:cubicBezTo>
                    <a:pt x="6781" y="61711"/>
                    <a:pt x="5991" y="61872"/>
                    <a:pt x="4989" y="62104"/>
                  </a:cubicBezTo>
                  <a:cubicBezTo>
                    <a:pt x="2787" y="62628"/>
                    <a:pt x="810" y="64259"/>
                    <a:pt x="132" y="66426"/>
                  </a:cubicBezTo>
                  <a:cubicBezTo>
                    <a:pt x="72" y="66604"/>
                    <a:pt x="25" y="66795"/>
                    <a:pt x="1" y="66973"/>
                  </a:cubicBezTo>
                  <a:lnTo>
                    <a:pt x="148115" y="66973"/>
                  </a:lnTo>
                  <a:lnTo>
                    <a:pt x="148115" y="44709"/>
                  </a:lnTo>
                  <a:cubicBezTo>
                    <a:pt x="145995" y="44733"/>
                    <a:pt x="143900" y="45483"/>
                    <a:pt x="142423" y="46959"/>
                  </a:cubicBezTo>
                  <a:cubicBezTo>
                    <a:pt x="144721" y="43578"/>
                    <a:pt x="144102" y="38708"/>
                    <a:pt x="141435" y="35612"/>
                  </a:cubicBezTo>
                  <a:cubicBezTo>
                    <a:pt x="139120" y="32935"/>
                    <a:pt x="135530" y="31577"/>
                    <a:pt x="131967" y="31577"/>
                  </a:cubicBezTo>
                  <a:cubicBezTo>
                    <a:pt x="131426" y="31577"/>
                    <a:pt x="130886" y="31609"/>
                    <a:pt x="130350" y="31672"/>
                  </a:cubicBezTo>
                  <a:cubicBezTo>
                    <a:pt x="126302" y="32160"/>
                    <a:pt x="122409" y="34731"/>
                    <a:pt x="119444" y="37529"/>
                  </a:cubicBezTo>
                  <a:cubicBezTo>
                    <a:pt x="98418" y="30743"/>
                    <a:pt x="97739" y="1192"/>
                    <a:pt x="97739" y="1192"/>
                  </a:cubicBezTo>
                  <a:lnTo>
                    <a:pt x="93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7"/>
          <p:cNvGrpSpPr/>
          <p:nvPr/>
        </p:nvGrpSpPr>
        <p:grpSpPr>
          <a:xfrm>
            <a:off x="118050" y="225128"/>
            <a:ext cx="2779799" cy="796251"/>
            <a:chOff x="4533500" y="3812175"/>
            <a:chExt cx="4610713" cy="1171647"/>
          </a:xfrm>
        </p:grpSpPr>
        <p:sp>
          <p:nvSpPr>
            <p:cNvPr id="587" name="Google Shape;587;p47"/>
            <p:cNvSpPr/>
            <p:nvPr/>
          </p:nvSpPr>
          <p:spPr>
            <a:xfrm>
              <a:off x="5116500" y="3899425"/>
              <a:ext cx="4027713" cy="911821"/>
            </a:xfrm>
            <a:custGeom>
              <a:rect b="b" l="l" r="r" t="t"/>
              <a:pathLst>
                <a:path extrusionOk="0" h="55472" w="245032">
                  <a:moveTo>
                    <a:pt x="120754" y="0"/>
                  </a:moveTo>
                  <a:cubicBezTo>
                    <a:pt x="99942" y="0"/>
                    <a:pt x="81523" y="10180"/>
                    <a:pt x="70188" y="25837"/>
                  </a:cubicBezTo>
                  <a:cubicBezTo>
                    <a:pt x="65281" y="32622"/>
                    <a:pt x="57568" y="36470"/>
                    <a:pt x="49534" y="36470"/>
                  </a:cubicBezTo>
                  <a:cubicBezTo>
                    <a:pt x="47023" y="36470"/>
                    <a:pt x="44480" y="36094"/>
                    <a:pt x="41982" y="35314"/>
                  </a:cubicBezTo>
                  <a:cubicBezTo>
                    <a:pt x="37101" y="33790"/>
                    <a:pt x="31921" y="32969"/>
                    <a:pt x="26552" y="32969"/>
                  </a:cubicBezTo>
                  <a:cubicBezTo>
                    <a:pt x="25373" y="32969"/>
                    <a:pt x="24206" y="33004"/>
                    <a:pt x="23051" y="33088"/>
                  </a:cubicBezTo>
                  <a:cubicBezTo>
                    <a:pt x="8526" y="34052"/>
                    <a:pt x="965" y="44399"/>
                    <a:pt x="1" y="55471"/>
                  </a:cubicBezTo>
                  <a:lnTo>
                    <a:pt x="245031" y="55471"/>
                  </a:lnTo>
                  <a:cubicBezTo>
                    <a:pt x="244067" y="44399"/>
                    <a:pt x="236507" y="34052"/>
                    <a:pt x="221981" y="33088"/>
                  </a:cubicBezTo>
                  <a:cubicBezTo>
                    <a:pt x="220826" y="33004"/>
                    <a:pt x="219659" y="32969"/>
                    <a:pt x="218492" y="32969"/>
                  </a:cubicBezTo>
                  <a:cubicBezTo>
                    <a:pt x="212468" y="32969"/>
                    <a:pt x="206681" y="33993"/>
                    <a:pt x="201312" y="35886"/>
                  </a:cubicBezTo>
                  <a:cubicBezTo>
                    <a:pt x="198449" y="36893"/>
                    <a:pt x="195500" y="37381"/>
                    <a:pt x="192591" y="37381"/>
                  </a:cubicBezTo>
                  <a:cubicBezTo>
                    <a:pt x="184527" y="37381"/>
                    <a:pt x="176763" y="33625"/>
                    <a:pt x="171951" y="26730"/>
                  </a:cubicBezTo>
                  <a:cubicBezTo>
                    <a:pt x="160676" y="10573"/>
                    <a:pt x="141947" y="0"/>
                    <a:pt x="120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4533500" y="4409600"/>
              <a:ext cx="2145391" cy="574222"/>
            </a:xfrm>
            <a:custGeom>
              <a:rect b="b" l="l" r="r" t="t"/>
              <a:pathLst>
                <a:path extrusionOk="0" h="32419" w="121123">
                  <a:moveTo>
                    <a:pt x="48724" y="0"/>
                  </a:moveTo>
                  <a:cubicBezTo>
                    <a:pt x="48396" y="0"/>
                    <a:pt x="48065" y="11"/>
                    <a:pt x="47732" y="34"/>
                  </a:cubicBezTo>
                  <a:cubicBezTo>
                    <a:pt x="39862" y="582"/>
                    <a:pt x="33921" y="7404"/>
                    <a:pt x="34481" y="15274"/>
                  </a:cubicBezTo>
                  <a:cubicBezTo>
                    <a:pt x="34481" y="15429"/>
                    <a:pt x="34504" y="15572"/>
                    <a:pt x="34516" y="15726"/>
                  </a:cubicBezTo>
                  <a:cubicBezTo>
                    <a:pt x="32897" y="14393"/>
                    <a:pt x="30814" y="13595"/>
                    <a:pt x="28551" y="13595"/>
                  </a:cubicBezTo>
                  <a:cubicBezTo>
                    <a:pt x="23360" y="13595"/>
                    <a:pt x="19145" y="17810"/>
                    <a:pt x="19145" y="23001"/>
                  </a:cubicBezTo>
                  <a:cubicBezTo>
                    <a:pt x="19145" y="24287"/>
                    <a:pt x="19395" y="25513"/>
                    <a:pt x="19872" y="26633"/>
                  </a:cubicBezTo>
                  <a:cubicBezTo>
                    <a:pt x="19809" y="26632"/>
                    <a:pt x="19746" y="26632"/>
                    <a:pt x="19683" y="26632"/>
                  </a:cubicBezTo>
                  <a:cubicBezTo>
                    <a:pt x="14533" y="26632"/>
                    <a:pt x="8010" y="28079"/>
                    <a:pt x="0" y="32419"/>
                  </a:cubicBezTo>
                  <a:lnTo>
                    <a:pt x="121122" y="32419"/>
                  </a:lnTo>
                  <a:cubicBezTo>
                    <a:pt x="121122" y="32419"/>
                    <a:pt x="116367" y="26632"/>
                    <a:pt x="106077" y="26632"/>
                  </a:cubicBezTo>
                  <a:cubicBezTo>
                    <a:pt x="104514" y="26632"/>
                    <a:pt x="102823" y="26765"/>
                    <a:pt x="101001" y="27073"/>
                  </a:cubicBezTo>
                  <a:cubicBezTo>
                    <a:pt x="99632" y="23406"/>
                    <a:pt x="96798" y="20441"/>
                    <a:pt x="93214" y="18917"/>
                  </a:cubicBezTo>
                  <a:cubicBezTo>
                    <a:pt x="93226" y="18405"/>
                    <a:pt x="93214" y="17881"/>
                    <a:pt x="93178" y="17358"/>
                  </a:cubicBezTo>
                  <a:cubicBezTo>
                    <a:pt x="92541" y="8291"/>
                    <a:pt x="84994" y="1360"/>
                    <a:pt x="76044" y="1360"/>
                  </a:cubicBezTo>
                  <a:cubicBezTo>
                    <a:pt x="75638" y="1360"/>
                    <a:pt x="75230" y="1374"/>
                    <a:pt x="74819" y="1403"/>
                  </a:cubicBezTo>
                  <a:cubicBezTo>
                    <a:pt x="69414" y="1772"/>
                    <a:pt x="64758" y="4618"/>
                    <a:pt x="61889" y="8761"/>
                  </a:cubicBezTo>
                  <a:cubicBezTo>
                    <a:pt x="59713" y="3564"/>
                    <a:pt x="54580" y="0"/>
                    <a:pt x="48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6735750" y="4188563"/>
              <a:ext cx="2145525" cy="485800"/>
            </a:xfrm>
            <a:custGeom>
              <a:rect b="b" l="l" r="r" t="t"/>
              <a:pathLst>
                <a:path extrusionOk="0" h="19432" w="85821">
                  <a:moveTo>
                    <a:pt x="42292" y="1"/>
                  </a:moveTo>
                  <a:cubicBezTo>
                    <a:pt x="35005" y="1"/>
                    <a:pt x="28552" y="3561"/>
                    <a:pt x="24575" y="9050"/>
                  </a:cubicBezTo>
                  <a:cubicBezTo>
                    <a:pt x="22863" y="11423"/>
                    <a:pt x="20166" y="12769"/>
                    <a:pt x="17354" y="12769"/>
                  </a:cubicBezTo>
                  <a:cubicBezTo>
                    <a:pt x="16469" y="12769"/>
                    <a:pt x="15573" y="12636"/>
                    <a:pt x="14693" y="12360"/>
                  </a:cubicBezTo>
                  <a:cubicBezTo>
                    <a:pt x="12990" y="11836"/>
                    <a:pt x="11181" y="11538"/>
                    <a:pt x="9287" y="11538"/>
                  </a:cubicBezTo>
                  <a:cubicBezTo>
                    <a:pt x="8883" y="11538"/>
                    <a:pt x="8478" y="11562"/>
                    <a:pt x="8073" y="11586"/>
                  </a:cubicBezTo>
                  <a:cubicBezTo>
                    <a:pt x="2977" y="11919"/>
                    <a:pt x="334" y="15551"/>
                    <a:pt x="1" y="19432"/>
                  </a:cubicBezTo>
                  <a:lnTo>
                    <a:pt x="85821" y="19432"/>
                  </a:lnTo>
                  <a:cubicBezTo>
                    <a:pt x="85476" y="15551"/>
                    <a:pt x="82832" y="11919"/>
                    <a:pt x="77737" y="11586"/>
                  </a:cubicBezTo>
                  <a:cubicBezTo>
                    <a:pt x="77332" y="11562"/>
                    <a:pt x="76927" y="11538"/>
                    <a:pt x="76522" y="11538"/>
                  </a:cubicBezTo>
                  <a:cubicBezTo>
                    <a:pt x="74415" y="11538"/>
                    <a:pt x="72379" y="11907"/>
                    <a:pt x="70498" y="12562"/>
                  </a:cubicBezTo>
                  <a:cubicBezTo>
                    <a:pt x="69495" y="12916"/>
                    <a:pt x="68462" y="13088"/>
                    <a:pt x="67442" y="13088"/>
                  </a:cubicBezTo>
                  <a:cubicBezTo>
                    <a:pt x="64621" y="13088"/>
                    <a:pt x="61901" y="11773"/>
                    <a:pt x="60222" y="9359"/>
                  </a:cubicBezTo>
                  <a:cubicBezTo>
                    <a:pt x="56270" y="3704"/>
                    <a:pt x="49709" y="1"/>
                    <a:pt x="42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5794000" y="3812175"/>
              <a:ext cx="1943057" cy="485776"/>
            </a:xfrm>
            <a:custGeom>
              <a:rect b="b" l="l" r="r" t="t"/>
              <a:pathLst>
                <a:path extrusionOk="0" h="21813" w="87250">
                  <a:moveTo>
                    <a:pt x="32314" y="1"/>
                  </a:moveTo>
                  <a:cubicBezTo>
                    <a:pt x="26885" y="1"/>
                    <a:pt x="22373" y="3977"/>
                    <a:pt x="21539" y="9169"/>
                  </a:cubicBezTo>
                  <a:cubicBezTo>
                    <a:pt x="20849" y="9026"/>
                    <a:pt x="20122" y="8954"/>
                    <a:pt x="19384" y="8954"/>
                  </a:cubicBezTo>
                  <a:cubicBezTo>
                    <a:pt x="14050" y="8954"/>
                    <a:pt x="9609" y="12788"/>
                    <a:pt x="8669" y="17848"/>
                  </a:cubicBezTo>
                  <a:cubicBezTo>
                    <a:pt x="3323" y="18634"/>
                    <a:pt x="1" y="21813"/>
                    <a:pt x="1" y="21813"/>
                  </a:cubicBezTo>
                  <a:lnTo>
                    <a:pt x="30112" y="21813"/>
                  </a:lnTo>
                  <a:cubicBezTo>
                    <a:pt x="30124" y="21742"/>
                    <a:pt x="30136" y="21670"/>
                    <a:pt x="30147" y="21599"/>
                  </a:cubicBezTo>
                  <a:cubicBezTo>
                    <a:pt x="30243" y="21622"/>
                    <a:pt x="30338" y="21634"/>
                    <a:pt x="30433" y="21658"/>
                  </a:cubicBezTo>
                  <a:cubicBezTo>
                    <a:pt x="30445" y="21706"/>
                    <a:pt x="30457" y="21765"/>
                    <a:pt x="30469" y="21813"/>
                  </a:cubicBezTo>
                  <a:lnTo>
                    <a:pt x="87250" y="21813"/>
                  </a:lnTo>
                  <a:cubicBezTo>
                    <a:pt x="82764" y="19670"/>
                    <a:pt x="79626" y="18955"/>
                    <a:pt x="77428" y="18955"/>
                  </a:cubicBezTo>
                  <a:cubicBezTo>
                    <a:pt x="77392" y="18955"/>
                    <a:pt x="77356" y="18955"/>
                    <a:pt x="77320" y="18955"/>
                  </a:cubicBezTo>
                  <a:cubicBezTo>
                    <a:pt x="76856" y="11038"/>
                    <a:pt x="70295" y="4763"/>
                    <a:pt x="62247" y="4763"/>
                  </a:cubicBezTo>
                  <a:cubicBezTo>
                    <a:pt x="57008" y="4763"/>
                    <a:pt x="52400" y="7430"/>
                    <a:pt x="49686" y="11478"/>
                  </a:cubicBezTo>
                  <a:cubicBezTo>
                    <a:pt x="49305" y="9681"/>
                    <a:pt x="47709" y="8323"/>
                    <a:pt x="45792" y="8323"/>
                  </a:cubicBezTo>
                  <a:cubicBezTo>
                    <a:pt x="44875" y="8323"/>
                    <a:pt x="44018" y="8645"/>
                    <a:pt x="43351" y="9169"/>
                  </a:cubicBezTo>
                  <a:cubicBezTo>
                    <a:pt x="43256" y="9145"/>
                    <a:pt x="43161" y="9133"/>
                    <a:pt x="43066" y="9121"/>
                  </a:cubicBezTo>
                  <a:cubicBezTo>
                    <a:pt x="42208" y="3954"/>
                    <a:pt x="37720" y="1"/>
                    <a:pt x="32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/>
          <p:nvPr/>
        </p:nvSpPr>
        <p:spPr>
          <a:xfrm>
            <a:off x="831177" y="1351384"/>
            <a:ext cx="2335088" cy="656525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5864000" y="1428287"/>
            <a:ext cx="2335199" cy="583697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"/>
          <p:cNvSpPr txBox="1"/>
          <p:nvPr>
            <p:ph idx="4294967295" type="title"/>
          </p:nvPr>
        </p:nvSpPr>
        <p:spPr>
          <a:xfrm>
            <a:off x="713550" y="66807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03B56"/>
                </a:solidFill>
              </a:rPr>
              <a:t>Implementations to Consider</a:t>
            </a:r>
            <a:endParaRPr sz="2600">
              <a:solidFill>
                <a:srgbClr val="203B56"/>
              </a:solidFill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364975" y="1148675"/>
            <a:ext cx="6290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2700"/>
              <a:buFont typeface="Fira Sans"/>
              <a:buChar char="☁"/>
            </a:pPr>
            <a:r>
              <a:rPr lang="en" sz="2100">
                <a:solidFill>
                  <a:srgbClr val="203B56"/>
                </a:solidFill>
                <a:latin typeface="Fira Sans"/>
                <a:ea typeface="Fira Sans"/>
                <a:cs typeface="Fira Sans"/>
                <a:sym typeface="Fira Sans"/>
              </a:rPr>
              <a:t>Using a SQL database</a:t>
            </a:r>
            <a:endParaRPr sz="2100">
              <a:solidFill>
                <a:srgbClr val="203B5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2700"/>
              <a:buFont typeface="Fira Sans"/>
              <a:buChar char="☁"/>
            </a:pPr>
            <a:r>
              <a:rPr lang="en" sz="2100">
                <a:solidFill>
                  <a:srgbClr val="203B56"/>
                </a:solidFill>
                <a:latin typeface="Fira Sans"/>
                <a:ea typeface="Fira Sans"/>
                <a:cs typeface="Fira Sans"/>
                <a:sym typeface="Fira Sans"/>
              </a:rPr>
              <a:t>Text input implementation</a:t>
            </a:r>
            <a:endParaRPr sz="2100">
              <a:solidFill>
                <a:srgbClr val="203B5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2700"/>
              <a:buFont typeface="Fira Sans"/>
              <a:buChar char="☁"/>
            </a:pPr>
            <a:r>
              <a:rPr lang="en" sz="2100">
                <a:solidFill>
                  <a:srgbClr val="203B56"/>
                </a:solidFill>
                <a:latin typeface="Fira Sans"/>
                <a:ea typeface="Fira Sans"/>
                <a:cs typeface="Fira Sans"/>
                <a:sym typeface="Fira Sans"/>
              </a:rPr>
              <a:t>Web scraping for data</a:t>
            </a:r>
            <a:endParaRPr sz="2100">
              <a:solidFill>
                <a:srgbClr val="203B5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99" name="Google Shape;599;p48"/>
          <p:cNvPicPr preferRelativeResize="0"/>
          <p:nvPr/>
        </p:nvPicPr>
        <p:blipFill rotWithShape="1">
          <a:blip r:embed="rId3">
            <a:alphaModFix/>
          </a:blip>
          <a:srcRect b="5499" l="0" r="4561" t="0"/>
          <a:stretch/>
        </p:blipFill>
        <p:spPr>
          <a:xfrm>
            <a:off x="4272775" y="1148674"/>
            <a:ext cx="2832600" cy="3634500"/>
          </a:xfrm>
          <a:prstGeom prst="roundRect">
            <a:avLst>
              <a:gd fmla="val 7475" name="adj"/>
            </a:avLst>
          </a:prstGeom>
          <a:noFill/>
          <a:ln>
            <a:noFill/>
          </a:ln>
        </p:spPr>
      </p:pic>
      <p:cxnSp>
        <p:nvCxnSpPr>
          <p:cNvPr id="600" name="Google Shape;600;p48"/>
          <p:cNvCxnSpPr/>
          <p:nvPr/>
        </p:nvCxnSpPr>
        <p:spPr>
          <a:xfrm flipH="1">
            <a:off x="6919200" y="1051025"/>
            <a:ext cx="635100" cy="645900"/>
          </a:xfrm>
          <a:prstGeom prst="straightConnector1">
            <a:avLst/>
          </a:prstGeom>
          <a:noFill/>
          <a:ln cap="flat" cmpd="sng" w="38100">
            <a:solidFill>
              <a:srgbClr val="203B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48"/>
          <p:cNvSpPr txBox="1"/>
          <p:nvPr/>
        </p:nvSpPr>
        <p:spPr>
          <a:xfrm>
            <a:off x="7893700" y="799225"/>
            <a:ext cx="12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2" name="Google Shape;602;p48"/>
          <p:cNvSpPr txBox="1"/>
          <p:nvPr/>
        </p:nvSpPr>
        <p:spPr>
          <a:xfrm>
            <a:off x="7576200" y="853975"/>
            <a:ext cx="15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Replace here</a:t>
            </a:r>
            <a:endParaRPr sz="12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/>
          <p:nvPr/>
        </p:nvSpPr>
        <p:spPr>
          <a:xfrm>
            <a:off x="1191001" y="1021072"/>
            <a:ext cx="1112874" cy="278225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9"/>
          <p:cNvSpPr/>
          <p:nvPr/>
        </p:nvSpPr>
        <p:spPr>
          <a:xfrm>
            <a:off x="1526250" y="1203103"/>
            <a:ext cx="1572173" cy="355897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9"/>
          <p:cNvGrpSpPr/>
          <p:nvPr/>
        </p:nvGrpSpPr>
        <p:grpSpPr>
          <a:xfrm>
            <a:off x="12773" y="1168905"/>
            <a:ext cx="4201282" cy="3974305"/>
            <a:chOff x="12773" y="1168905"/>
            <a:chExt cx="4201282" cy="3974305"/>
          </a:xfrm>
        </p:grpSpPr>
        <p:sp>
          <p:nvSpPr>
            <p:cNvPr id="610" name="Google Shape;610;p49"/>
            <p:cNvSpPr/>
            <p:nvPr/>
          </p:nvSpPr>
          <p:spPr>
            <a:xfrm flipH="1">
              <a:off x="1790209" y="2715308"/>
              <a:ext cx="381991" cy="694375"/>
            </a:xfrm>
            <a:custGeom>
              <a:rect b="b" l="l" r="r" t="t"/>
              <a:pathLst>
                <a:path extrusionOk="0" h="24480" w="13467">
                  <a:moveTo>
                    <a:pt x="9585" y="1"/>
                  </a:moveTo>
                  <a:cubicBezTo>
                    <a:pt x="9585" y="1"/>
                    <a:pt x="6061" y="7490"/>
                    <a:pt x="311" y="22932"/>
                  </a:cubicBezTo>
                  <a:cubicBezTo>
                    <a:pt x="1" y="23754"/>
                    <a:pt x="1073" y="24480"/>
                    <a:pt x="1870" y="24480"/>
                  </a:cubicBezTo>
                  <a:lnTo>
                    <a:pt x="2382" y="24480"/>
                  </a:lnTo>
                  <a:cubicBezTo>
                    <a:pt x="2918" y="24480"/>
                    <a:pt x="3406" y="24182"/>
                    <a:pt x="3692" y="23682"/>
                  </a:cubicBezTo>
                  <a:cubicBezTo>
                    <a:pt x="5537" y="20491"/>
                    <a:pt x="8621" y="16777"/>
                    <a:pt x="13467" y="15300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 flipH="1">
              <a:off x="1878679" y="2715308"/>
              <a:ext cx="291479" cy="691681"/>
            </a:xfrm>
            <a:custGeom>
              <a:rect b="b" l="l" r="r" t="t"/>
              <a:pathLst>
                <a:path extrusionOk="0" h="24385" w="10276">
                  <a:moveTo>
                    <a:pt x="9513" y="1"/>
                  </a:moveTo>
                  <a:cubicBezTo>
                    <a:pt x="9513" y="1"/>
                    <a:pt x="5989" y="7490"/>
                    <a:pt x="239" y="22932"/>
                  </a:cubicBezTo>
                  <a:cubicBezTo>
                    <a:pt x="0" y="23575"/>
                    <a:pt x="620" y="24170"/>
                    <a:pt x="1274" y="24385"/>
                  </a:cubicBezTo>
                  <a:cubicBezTo>
                    <a:pt x="3370" y="16860"/>
                    <a:pt x="6799" y="9930"/>
                    <a:pt x="10275" y="3013"/>
                  </a:cubicBezTo>
                  <a:lnTo>
                    <a:pt x="9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9"/>
            <p:cNvSpPr/>
            <p:nvPr/>
          </p:nvSpPr>
          <p:spPr>
            <a:xfrm flipH="1">
              <a:off x="1790209" y="2800743"/>
              <a:ext cx="343812" cy="608940"/>
            </a:xfrm>
            <a:custGeom>
              <a:rect b="b" l="l" r="r" t="t"/>
              <a:pathLst>
                <a:path extrusionOk="0" h="21468" w="12121">
                  <a:moveTo>
                    <a:pt x="9001" y="1"/>
                  </a:moveTo>
                  <a:cubicBezTo>
                    <a:pt x="5525" y="6918"/>
                    <a:pt x="2096" y="13848"/>
                    <a:pt x="0" y="21373"/>
                  </a:cubicBezTo>
                  <a:cubicBezTo>
                    <a:pt x="179" y="21432"/>
                    <a:pt x="358" y="21468"/>
                    <a:pt x="524" y="21468"/>
                  </a:cubicBezTo>
                  <a:lnTo>
                    <a:pt x="1036" y="21468"/>
                  </a:lnTo>
                  <a:cubicBezTo>
                    <a:pt x="1572" y="21468"/>
                    <a:pt x="2060" y="21170"/>
                    <a:pt x="2346" y="20670"/>
                  </a:cubicBezTo>
                  <a:cubicBezTo>
                    <a:pt x="4191" y="17479"/>
                    <a:pt x="7275" y="13765"/>
                    <a:pt x="12121" y="12288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9"/>
            <p:cNvSpPr/>
            <p:nvPr/>
          </p:nvSpPr>
          <p:spPr>
            <a:xfrm flipH="1">
              <a:off x="908398" y="2715308"/>
              <a:ext cx="381651" cy="694375"/>
            </a:xfrm>
            <a:custGeom>
              <a:rect b="b" l="l" r="r" t="t"/>
              <a:pathLst>
                <a:path extrusionOk="0" h="24480" w="13455">
                  <a:moveTo>
                    <a:pt x="3882" y="1"/>
                  </a:moveTo>
                  <a:lnTo>
                    <a:pt x="0" y="15300"/>
                  </a:lnTo>
                  <a:cubicBezTo>
                    <a:pt x="4834" y="16777"/>
                    <a:pt x="7930" y="20491"/>
                    <a:pt x="9763" y="23682"/>
                  </a:cubicBezTo>
                  <a:cubicBezTo>
                    <a:pt x="10061" y="24182"/>
                    <a:pt x="10549" y="24480"/>
                    <a:pt x="11085" y="24480"/>
                  </a:cubicBezTo>
                  <a:lnTo>
                    <a:pt x="11597" y="24480"/>
                  </a:lnTo>
                  <a:cubicBezTo>
                    <a:pt x="12394" y="24480"/>
                    <a:pt x="13454" y="23754"/>
                    <a:pt x="13156" y="22932"/>
                  </a:cubicBezTo>
                  <a:cubicBezTo>
                    <a:pt x="7406" y="7490"/>
                    <a:pt x="3882" y="1"/>
                    <a:pt x="3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 flipH="1">
              <a:off x="1375484" y="3157036"/>
              <a:ext cx="339756" cy="120268"/>
            </a:xfrm>
            <a:custGeom>
              <a:rect b="b" l="l" r="r" t="t"/>
              <a:pathLst>
                <a:path extrusionOk="0" h="4240" w="11978">
                  <a:moveTo>
                    <a:pt x="869" y="1"/>
                  </a:moveTo>
                  <a:cubicBezTo>
                    <a:pt x="369" y="1"/>
                    <a:pt x="0" y="525"/>
                    <a:pt x="107" y="1073"/>
                  </a:cubicBezTo>
                  <a:lnTo>
                    <a:pt x="607" y="3561"/>
                  </a:lnTo>
                  <a:cubicBezTo>
                    <a:pt x="691" y="3966"/>
                    <a:pt x="1012" y="4240"/>
                    <a:pt x="1369" y="4240"/>
                  </a:cubicBezTo>
                  <a:lnTo>
                    <a:pt x="10597" y="4240"/>
                  </a:lnTo>
                  <a:cubicBezTo>
                    <a:pt x="10966" y="4240"/>
                    <a:pt x="11275" y="3966"/>
                    <a:pt x="11359" y="3561"/>
                  </a:cubicBezTo>
                  <a:lnTo>
                    <a:pt x="11871" y="1073"/>
                  </a:lnTo>
                  <a:cubicBezTo>
                    <a:pt x="11978" y="525"/>
                    <a:pt x="11609" y="1"/>
                    <a:pt x="11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 flipH="1">
              <a:off x="1138721" y="1641012"/>
              <a:ext cx="814274" cy="1580583"/>
            </a:xfrm>
            <a:custGeom>
              <a:rect b="b" l="l" r="r" t="t"/>
              <a:pathLst>
                <a:path extrusionOk="0" h="55723" w="28707">
                  <a:moveTo>
                    <a:pt x="4655" y="1"/>
                  </a:moveTo>
                  <a:cubicBezTo>
                    <a:pt x="1941" y="7907"/>
                    <a:pt x="0" y="18527"/>
                    <a:pt x="1084" y="31993"/>
                  </a:cubicBezTo>
                  <a:cubicBezTo>
                    <a:pt x="1084" y="31993"/>
                    <a:pt x="2500" y="46519"/>
                    <a:pt x="6870" y="55722"/>
                  </a:cubicBezTo>
                  <a:cubicBezTo>
                    <a:pt x="6870" y="55722"/>
                    <a:pt x="9960" y="54060"/>
                    <a:pt x="14462" y="54060"/>
                  </a:cubicBezTo>
                  <a:cubicBezTo>
                    <a:pt x="16713" y="54060"/>
                    <a:pt x="19316" y="54476"/>
                    <a:pt x="22062" y="55722"/>
                  </a:cubicBezTo>
                  <a:cubicBezTo>
                    <a:pt x="22062" y="55722"/>
                    <a:pt x="27087" y="47959"/>
                    <a:pt x="28123" y="30838"/>
                  </a:cubicBezTo>
                  <a:cubicBezTo>
                    <a:pt x="28706" y="20968"/>
                    <a:pt x="28004" y="9705"/>
                    <a:pt x="25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9"/>
            <p:cNvSpPr/>
            <p:nvPr/>
          </p:nvSpPr>
          <p:spPr>
            <a:xfrm flipH="1">
              <a:off x="1242424" y="1168905"/>
              <a:ext cx="579213" cy="473157"/>
            </a:xfrm>
            <a:custGeom>
              <a:rect b="b" l="l" r="r" t="t"/>
              <a:pathLst>
                <a:path extrusionOk="0" h="16681" w="20420">
                  <a:moveTo>
                    <a:pt x="10171" y="1"/>
                  </a:moveTo>
                  <a:cubicBezTo>
                    <a:pt x="9483" y="1"/>
                    <a:pt x="8795" y="318"/>
                    <a:pt x="8299" y="941"/>
                  </a:cubicBezTo>
                  <a:cubicBezTo>
                    <a:pt x="6251" y="3536"/>
                    <a:pt x="2727" y="8739"/>
                    <a:pt x="1" y="16681"/>
                  </a:cubicBezTo>
                  <a:lnTo>
                    <a:pt x="20420" y="16681"/>
                  </a:lnTo>
                  <a:cubicBezTo>
                    <a:pt x="18551" y="10466"/>
                    <a:pt x="15776" y="4893"/>
                    <a:pt x="11847" y="738"/>
                  </a:cubicBezTo>
                  <a:cubicBezTo>
                    <a:pt x="11375" y="244"/>
                    <a:pt x="10773" y="1"/>
                    <a:pt x="10171" y="1"/>
                  </a:cubicBez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9"/>
            <p:cNvSpPr/>
            <p:nvPr/>
          </p:nvSpPr>
          <p:spPr>
            <a:xfrm flipH="1">
              <a:off x="1447758" y="1169103"/>
              <a:ext cx="373879" cy="472958"/>
            </a:xfrm>
            <a:custGeom>
              <a:rect b="b" l="l" r="r" t="t"/>
              <a:pathLst>
                <a:path extrusionOk="0" h="16674" w="13181">
                  <a:moveTo>
                    <a:pt x="10171" y="0"/>
                  </a:moveTo>
                  <a:cubicBezTo>
                    <a:pt x="9483" y="0"/>
                    <a:pt x="8798" y="302"/>
                    <a:pt x="8299" y="934"/>
                  </a:cubicBezTo>
                  <a:cubicBezTo>
                    <a:pt x="6251" y="3529"/>
                    <a:pt x="2727" y="8732"/>
                    <a:pt x="1" y="16674"/>
                  </a:cubicBezTo>
                  <a:lnTo>
                    <a:pt x="11955" y="16674"/>
                  </a:lnTo>
                  <a:cubicBezTo>
                    <a:pt x="12276" y="16174"/>
                    <a:pt x="12526" y="15578"/>
                    <a:pt x="12669" y="14923"/>
                  </a:cubicBezTo>
                  <a:cubicBezTo>
                    <a:pt x="13181" y="9435"/>
                    <a:pt x="12312" y="4470"/>
                    <a:pt x="10323" y="5"/>
                  </a:cubicBezTo>
                  <a:cubicBezTo>
                    <a:pt x="10273" y="2"/>
                    <a:pt x="10222" y="0"/>
                    <a:pt x="10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 flipH="1">
              <a:off x="1242424" y="1169217"/>
              <a:ext cx="286401" cy="472845"/>
            </a:xfrm>
            <a:custGeom>
              <a:rect b="b" l="l" r="r" t="t"/>
              <a:pathLst>
                <a:path extrusionOk="0" h="16670" w="10097">
                  <a:moveTo>
                    <a:pt x="0" y="1"/>
                  </a:moveTo>
                  <a:cubicBezTo>
                    <a:pt x="1989" y="4466"/>
                    <a:pt x="2858" y="9431"/>
                    <a:pt x="2346" y="14919"/>
                  </a:cubicBezTo>
                  <a:cubicBezTo>
                    <a:pt x="2203" y="15574"/>
                    <a:pt x="1953" y="16170"/>
                    <a:pt x="1632" y="16670"/>
                  </a:cubicBezTo>
                  <a:lnTo>
                    <a:pt x="10097" y="16670"/>
                  </a:lnTo>
                  <a:cubicBezTo>
                    <a:pt x="8228" y="10455"/>
                    <a:pt x="5453" y="4882"/>
                    <a:pt x="1524" y="727"/>
                  </a:cubicBezTo>
                  <a:cubicBezTo>
                    <a:pt x="1084" y="275"/>
                    <a:pt x="548" y="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9"/>
            <p:cNvSpPr/>
            <p:nvPr/>
          </p:nvSpPr>
          <p:spPr>
            <a:xfrm flipH="1">
              <a:off x="1420045" y="2529234"/>
              <a:ext cx="276303" cy="880450"/>
            </a:xfrm>
            <a:custGeom>
              <a:rect b="b" l="l" r="r" t="t"/>
              <a:pathLst>
                <a:path extrusionOk="0" h="31040" w="9741">
                  <a:moveTo>
                    <a:pt x="5168" y="0"/>
                  </a:moveTo>
                  <a:cubicBezTo>
                    <a:pt x="5168" y="0"/>
                    <a:pt x="1" y="13133"/>
                    <a:pt x="3751" y="29706"/>
                  </a:cubicBezTo>
                  <a:cubicBezTo>
                    <a:pt x="3930" y="30492"/>
                    <a:pt x="4549" y="31040"/>
                    <a:pt x="5275" y="31040"/>
                  </a:cubicBezTo>
                  <a:cubicBezTo>
                    <a:pt x="5978" y="31040"/>
                    <a:pt x="6585" y="30516"/>
                    <a:pt x="6776" y="29754"/>
                  </a:cubicBezTo>
                  <a:cubicBezTo>
                    <a:pt x="8300" y="23610"/>
                    <a:pt x="9740" y="12514"/>
                    <a:pt x="5168" y="0"/>
                  </a:cubicBez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9"/>
            <p:cNvSpPr/>
            <p:nvPr/>
          </p:nvSpPr>
          <p:spPr>
            <a:xfrm flipH="1">
              <a:off x="1532513" y="2540381"/>
              <a:ext cx="138166" cy="743674"/>
            </a:xfrm>
            <a:custGeom>
              <a:rect b="b" l="l" r="r" t="t"/>
              <a:pathLst>
                <a:path extrusionOk="0" h="26218" w="4871">
                  <a:moveTo>
                    <a:pt x="4120" y="0"/>
                  </a:moveTo>
                  <a:cubicBezTo>
                    <a:pt x="3370" y="2120"/>
                    <a:pt x="1" y="12740"/>
                    <a:pt x="2239" y="26218"/>
                  </a:cubicBezTo>
                  <a:cubicBezTo>
                    <a:pt x="4799" y="17836"/>
                    <a:pt x="4870" y="8918"/>
                    <a:pt x="4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9"/>
            <p:cNvSpPr/>
            <p:nvPr/>
          </p:nvSpPr>
          <p:spPr>
            <a:xfrm flipH="1">
              <a:off x="1420045" y="2529234"/>
              <a:ext cx="187124" cy="880450"/>
            </a:xfrm>
            <a:custGeom>
              <a:rect b="b" l="l" r="r" t="t"/>
              <a:pathLst>
                <a:path extrusionOk="0" h="31040" w="6597">
                  <a:moveTo>
                    <a:pt x="2024" y="0"/>
                  </a:moveTo>
                  <a:cubicBezTo>
                    <a:pt x="2024" y="0"/>
                    <a:pt x="1965" y="143"/>
                    <a:pt x="1881" y="393"/>
                  </a:cubicBezTo>
                  <a:cubicBezTo>
                    <a:pt x="2631" y="9311"/>
                    <a:pt x="2560" y="18229"/>
                    <a:pt x="0" y="26611"/>
                  </a:cubicBezTo>
                  <a:cubicBezTo>
                    <a:pt x="167" y="27623"/>
                    <a:pt x="369" y="28659"/>
                    <a:pt x="607" y="29706"/>
                  </a:cubicBezTo>
                  <a:cubicBezTo>
                    <a:pt x="786" y="30492"/>
                    <a:pt x="1405" y="31040"/>
                    <a:pt x="2131" y="31040"/>
                  </a:cubicBezTo>
                  <a:cubicBezTo>
                    <a:pt x="2834" y="31040"/>
                    <a:pt x="3441" y="30516"/>
                    <a:pt x="3632" y="29754"/>
                  </a:cubicBezTo>
                  <a:cubicBezTo>
                    <a:pt x="5156" y="23610"/>
                    <a:pt x="6596" y="12514"/>
                    <a:pt x="2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9"/>
            <p:cNvSpPr/>
            <p:nvPr/>
          </p:nvSpPr>
          <p:spPr>
            <a:xfrm flipH="1">
              <a:off x="1281936" y="1860217"/>
              <a:ext cx="499508" cy="499508"/>
            </a:xfrm>
            <a:custGeom>
              <a:rect b="b" l="l" r="r" t="t"/>
              <a:pathLst>
                <a:path extrusionOk="0" h="17610" w="17610">
                  <a:moveTo>
                    <a:pt x="8811" y="0"/>
                  </a:moveTo>
                  <a:cubicBezTo>
                    <a:pt x="3953" y="0"/>
                    <a:pt x="0" y="3941"/>
                    <a:pt x="0" y="8799"/>
                  </a:cubicBezTo>
                  <a:cubicBezTo>
                    <a:pt x="0" y="13668"/>
                    <a:pt x="3953" y="17609"/>
                    <a:pt x="8811" y="17609"/>
                  </a:cubicBezTo>
                  <a:cubicBezTo>
                    <a:pt x="13669" y="17609"/>
                    <a:pt x="17610" y="13668"/>
                    <a:pt x="17610" y="8799"/>
                  </a:cubicBezTo>
                  <a:cubicBezTo>
                    <a:pt x="17610" y="3941"/>
                    <a:pt x="13669" y="0"/>
                    <a:pt x="8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9"/>
            <p:cNvSpPr/>
            <p:nvPr/>
          </p:nvSpPr>
          <p:spPr>
            <a:xfrm flipH="1">
              <a:off x="1358266" y="1936518"/>
              <a:ext cx="346507" cy="346535"/>
            </a:xfrm>
            <a:custGeom>
              <a:rect b="b" l="l" r="r" t="t"/>
              <a:pathLst>
                <a:path extrusionOk="0" h="12217" w="12216">
                  <a:moveTo>
                    <a:pt x="6108" y="1"/>
                  </a:moveTo>
                  <a:cubicBezTo>
                    <a:pt x="2727" y="1"/>
                    <a:pt x="0" y="2739"/>
                    <a:pt x="0" y="6109"/>
                  </a:cubicBezTo>
                  <a:cubicBezTo>
                    <a:pt x="0" y="9490"/>
                    <a:pt x="2727" y="12217"/>
                    <a:pt x="6108" y="12217"/>
                  </a:cubicBezTo>
                  <a:cubicBezTo>
                    <a:pt x="9478" y="12217"/>
                    <a:pt x="12216" y="9490"/>
                    <a:pt x="12216" y="6109"/>
                  </a:cubicBezTo>
                  <a:cubicBezTo>
                    <a:pt x="12216" y="2739"/>
                    <a:pt x="9478" y="1"/>
                    <a:pt x="6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9"/>
            <p:cNvSpPr/>
            <p:nvPr/>
          </p:nvSpPr>
          <p:spPr>
            <a:xfrm flipH="1">
              <a:off x="12773" y="3243493"/>
              <a:ext cx="4201282" cy="1899718"/>
            </a:xfrm>
            <a:custGeom>
              <a:rect b="b" l="l" r="r" t="t"/>
              <a:pathLst>
                <a:path extrusionOk="0" h="66974" w="148115">
                  <a:moveTo>
                    <a:pt x="93822" y="1"/>
                  </a:moveTo>
                  <a:lnTo>
                    <a:pt x="89905" y="1192"/>
                  </a:lnTo>
                  <a:cubicBezTo>
                    <a:pt x="89905" y="1192"/>
                    <a:pt x="89226" y="30743"/>
                    <a:pt x="68188" y="37529"/>
                  </a:cubicBezTo>
                  <a:cubicBezTo>
                    <a:pt x="65235" y="34731"/>
                    <a:pt x="61342" y="32160"/>
                    <a:pt x="57294" y="31672"/>
                  </a:cubicBezTo>
                  <a:cubicBezTo>
                    <a:pt x="56758" y="31609"/>
                    <a:pt x="56218" y="31577"/>
                    <a:pt x="55677" y="31577"/>
                  </a:cubicBezTo>
                  <a:cubicBezTo>
                    <a:pt x="52114" y="31577"/>
                    <a:pt x="48523" y="32935"/>
                    <a:pt x="46197" y="35612"/>
                  </a:cubicBezTo>
                  <a:cubicBezTo>
                    <a:pt x="43732" y="38470"/>
                    <a:pt x="43030" y="42863"/>
                    <a:pt x="44744" y="46173"/>
                  </a:cubicBezTo>
                  <a:cubicBezTo>
                    <a:pt x="44887" y="46435"/>
                    <a:pt x="45042" y="46709"/>
                    <a:pt x="45209" y="46959"/>
                  </a:cubicBezTo>
                  <a:cubicBezTo>
                    <a:pt x="45006" y="46757"/>
                    <a:pt x="44780" y="46554"/>
                    <a:pt x="44542" y="46376"/>
                  </a:cubicBezTo>
                  <a:cubicBezTo>
                    <a:pt x="43115" y="45260"/>
                    <a:pt x="41270" y="44700"/>
                    <a:pt x="39421" y="44700"/>
                  </a:cubicBezTo>
                  <a:cubicBezTo>
                    <a:pt x="37582" y="44700"/>
                    <a:pt x="35739" y="45254"/>
                    <a:pt x="34303" y="46364"/>
                  </a:cubicBezTo>
                  <a:cubicBezTo>
                    <a:pt x="32255" y="47947"/>
                    <a:pt x="31159" y="50579"/>
                    <a:pt x="31219" y="53162"/>
                  </a:cubicBezTo>
                  <a:cubicBezTo>
                    <a:pt x="29766" y="50281"/>
                    <a:pt x="26980" y="47900"/>
                    <a:pt x="24016" y="46852"/>
                  </a:cubicBezTo>
                  <a:cubicBezTo>
                    <a:pt x="22873" y="46454"/>
                    <a:pt x="21668" y="46262"/>
                    <a:pt x="20461" y="46262"/>
                  </a:cubicBezTo>
                  <a:cubicBezTo>
                    <a:pt x="17230" y="46262"/>
                    <a:pt x="13980" y="47634"/>
                    <a:pt x="11847" y="50079"/>
                  </a:cubicBezTo>
                  <a:cubicBezTo>
                    <a:pt x="8930" y="53436"/>
                    <a:pt x="8299" y="58615"/>
                    <a:pt x="10335" y="62580"/>
                  </a:cubicBezTo>
                  <a:cubicBezTo>
                    <a:pt x="9266" y="61947"/>
                    <a:pt x="8428" y="61711"/>
                    <a:pt x="7526" y="61711"/>
                  </a:cubicBezTo>
                  <a:cubicBezTo>
                    <a:pt x="6781" y="61711"/>
                    <a:pt x="5991" y="61872"/>
                    <a:pt x="4989" y="62104"/>
                  </a:cubicBezTo>
                  <a:cubicBezTo>
                    <a:pt x="2787" y="62628"/>
                    <a:pt x="810" y="64259"/>
                    <a:pt x="132" y="66426"/>
                  </a:cubicBezTo>
                  <a:cubicBezTo>
                    <a:pt x="72" y="66604"/>
                    <a:pt x="25" y="66795"/>
                    <a:pt x="1" y="66973"/>
                  </a:cubicBezTo>
                  <a:lnTo>
                    <a:pt x="148115" y="66973"/>
                  </a:lnTo>
                  <a:lnTo>
                    <a:pt x="148115" y="44709"/>
                  </a:lnTo>
                  <a:cubicBezTo>
                    <a:pt x="145995" y="44733"/>
                    <a:pt x="143900" y="45483"/>
                    <a:pt x="142423" y="46959"/>
                  </a:cubicBezTo>
                  <a:cubicBezTo>
                    <a:pt x="144721" y="43578"/>
                    <a:pt x="144102" y="38708"/>
                    <a:pt x="141435" y="35612"/>
                  </a:cubicBezTo>
                  <a:cubicBezTo>
                    <a:pt x="139120" y="32935"/>
                    <a:pt x="135530" y="31577"/>
                    <a:pt x="131967" y="31577"/>
                  </a:cubicBezTo>
                  <a:cubicBezTo>
                    <a:pt x="131426" y="31577"/>
                    <a:pt x="130886" y="31609"/>
                    <a:pt x="130350" y="31672"/>
                  </a:cubicBezTo>
                  <a:cubicBezTo>
                    <a:pt x="126302" y="32160"/>
                    <a:pt x="122409" y="34731"/>
                    <a:pt x="119444" y="37529"/>
                  </a:cubicBezTo>
                  <a:cubicBezTo>
                    <a:pt x="98418" y="30743"/>
                    <a:pt x="97739" y="1192"/>
                    <a:pt x="97739" y="1192"/>
                  </a:cubicBezTo>
                  <a:lnTo>
                    <a:pt x="93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9"/>
          <p:cNvSpPr txBox="1"/>
          <p:nvPr>
            <p:ph type="ctrTitle"/>
          </p:nvPr>
        </p:nvSpPr>
        <p:spPr>
          <a:xfrm>
            <a:off x="4572000" y="2216775"/>
            <a:ext cx="3858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Thanks!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626" name="Google Shape;626;p49"/>
          <p:cNvSpPr txBox="1"/>
          <p:nvPr>
            <p:ph idx="4294967295" type="subTitle"/>
          </p:nvPr>
        </p:nvSpPr>
        <p:spPr>
          <a:xfrm>
            <a:off x="4419600" y="2948075"/>
            <a:ext cx="3858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Do you have any 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7" name="Google Shape;627;p49"/>
          <p:cNvSpPr/>
          <p:nvPr/>
        </p:nvSpPr>
        <p:spPr>
          <a:xfrm>
            <a:off x="-308150" y="4408595"/>
            <a:ext cx="3246289" cy="734872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9"/>
          <p:cNvSpPr/>
          <p:nvPr/>
        </p:nvSpPr>
        <p:spPr>
          <a:xfrm>
            <a:off x="1826227" y="4643486"/>
            <a:ext cx="1999988" cy="500008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9"/>
          <p:cNvSpPr/>
          <p:nvPr/>
        </p:nvSpPr>
        <p:spPr>
          <a:xfrm>
            <a:off x="412386" y="4787435"/>
            <a:ext cx="1265848" cy="355902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2576" l="5648" r="7591" t="5722"/>
          <a:stretch/>
        </p:blipFill>
        <p:spPr>
          <a:xfrm>
            <a:off x="819350" y="1580275"/>
            <a:ext cx="1625400" cy="1662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>
            <p:ph idx="4294967295" type="subTitle"/>
          </p:nvPr>
        </p:nvSpPr>
        <p:spPr>
          <a:xfrm>
            <a:off x="178925" y="3289259"/>
            <a:ext cx="2808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Sarvesh Sundaram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Front-End Developer</a:t>
            </a:r>
            <a:endParaRPr>
              <a:solidFill>
                <a:srgbClr val="5F819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64F90"/>
                </a:solidFill>
              </a:rPr>
              <a:t>Focus: HTML/CSS/JavaScript</a:t>
            </a:r>
            <a:endParaRPr>
              <a:solidFill>
                <a:srgbClr val="364F90"/>
              </a:solidFill>
            </a:endParaRPr>
          </a:p>
        </p:txBody>
      </p:sp>
      <p:sp>
        <p:nvSpPr>
          <p:cNvPr id="233" name="Google Shape;233;p32"/>
          <p:cNvSpPr txBox="1"/>
          <p:nvPr>
            <p:ph idx="4294967295" type="subTitle"/>
          </p:nvPr>
        </p:nvSpPr>
        <p:spPr>
          <a:xfrm>
            <a:off x="3167650" y="3289259"/>
            <a:ext cx="2808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Sandoval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Back</a:t>
            </a:r>
            <a:r>
              <a:rPr lang="en">
                <a:solidFill>
                  <a:srgbClr val="5F8195"/>
                </a:solidFill>
              </a:rPr>
              <a:t>-End Developer</a:t>
            </a:r>
            <a:endParaRPr>
              <a:solidFill>
                <a:srgbClr val="5F819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64F90"/>
                </a:solidFill>
              </a:rPr>
              <a:t>Focus: JavaScript/JQuery</a:t>
            </a:r>
            <a:endParaRPr>
              <a:solidFill>
                <a:srgbClr val="364F90"/>
              </a:solidFill>
            </a:endParaRPr>
          </a:p>
        </p:txBody>
      </p:sp>
      <p:sp>
        <p:nvSpPr>
          <p:cNvPr id="234" name="Google Shape;234;p32"/>
          <p:cNvSpPr txBox="1"/>
          <p:nvPr>
            <p:ph idx="4294967295" type="subTitle"/>
          </p:nvPr>
        </p:nvSpPr>
        <p:spPr>
          <a:xfrm>
            <a:off x="6100575" y="3289259"/>
            <a:ext cx="2808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 Diver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Back</a:t>
            </a:r>
            <a:r>
              <a:rPr lang="en">
                <a:solidFill>
                  <a:srgbClr val="5F8195"/>
                </a:solidFill>
              </a:rPr>
              <a:t>-End Developer</a:t>
            </a:r>
            <a:endParaRPr>
              <a:solidFill>
                <a:srgbClr val="5F819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64F90"/>
                </a:solidFill>
              </a:rPr>
              <a:t>Focus: JavaScript/JQuery</a:t>
            </a:r>
            <a:endParaRPr>
              <a:solidFill>
                <a:srgbClr val="364F90"/>
              </a:solidFill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15801" l="25181" r="18623" t="10739"/>
          <a:stretch/>
        </p:blipFill>
        <p:spPr>
          <a:xfrm>
            <a:off x="6680475" y="1476500"/>
            <a:ext cx="1801200" cy="1766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b="36539" l="24335" r="20779" t="21729"/>
          <a:stretch/>
        </p:blipFill>
        <p:spPr>
          <a:xfrm>
            <a:off x="3821025" y="1535455"/>
            <a:ext cx="1625400" cy="1648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5" type="title"/>
          </p:nvPr>
        </p:nvSpPr>
        <p:spPr>
          <a:xfrm>
            <a:off x="713500" y="537025"/>
            <a:ext cx="77172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039625" y="1440056"/>
            <a:ext cx="1570965" cy="401590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584894" y="1440056"/>
            <a:ext cx="1570965" cy="401590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266947" y="1466512"/>
            <a:ext cx="1571036" cy="375106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3812216" y="1466512"/>
            <a:ext cx="1571036" cy="375106"/>
          </a:xfrm>
          <a:custGeom>
            <a:rect b="b" l="l" r="r" t="t"/>
            <a:pathLst>
              <a:path extrusionOk="0" h="23087" w="92346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623926" y="1282800"/>
            <a:ext cx="8571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3"/>
          <p:cNvSpPr txBox="1"/>
          <p:nvPr>
            <p:ph idx="1" type="subTitle"/>
          </p:nvPr>
        </p:nvSpPr>
        <p:spPr>
          <a:xfrm>
            <a:off x="180100" y="1977950"/>
            <a:ext cx="1744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 Overview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&amp; Mockup</a:t>
            </a:r>
            <a:endParaRPr sz="1400"/>
          </a:p>
        </p:txBody>
      </p:sp>
      <p:sp>
        <p:nvSpPr>
          <p:cNvPr id="248" name="Google Shape;248;p33"/>
          <p:cNvSpPr txBox="1"/>
          <p:nvPr>
            <p:ph idx="3" type="title"/>
          </p:nvPr>
        </p:nvSpPr>
        <p:spPr>
          <a:xfrm>
            <a:off x="4169181" y="1282800"/>
            <a:ext cx="8571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3"/>
          <p:cNvSpPr txBox="1"/>
          <p:nvPr>
            <p:ph idx="4" type="subTitle"/>
          </p:nvPr>
        </p:nvSpPr>
        <p:spPr>
          <a:xfrm>
            <a:off x="3725369" y="1977950"/>
            <a:ext cx="1744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Demo</a:t>
            </a:r>
            <a:endParaRPr sz="1400"/>
          </a:p>
        </p:txBody>
      </p:sp>
      <p:sp>
        <p:nvSpPr>
          <p:cNvPr id="250" name="Google Shape;250;p33"/>
          <p:cNvSpPr txBox="1"/>
          <p:nvPr>
            <p:ph idx="6" type="title"/>
          </p:nvPr>
        </p:nvSpPr>
        <p:spPr>
          <a:xfrm>
            <a:off x="2396553" y="1282800"/>
            <a:ext cx="8571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" name="Google Shape;251;p33"/>
          <p:cNvSpPr txBox="1"/>
          <p:nvPr>
            <p:ph idx="7" type="subTitle"/>
          </p:nvPr>
        </p:nvSpPr>
        <p:spPr>
          <a:xfrm>
            <a:off x="1952734" y="1977950"/>
            <a:ext cx="1744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Focus Areas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&amp; </a:t>
            </a:r>
            <a:r>
              <a:rPr lang="en" sz="1400"/>
              <a:t>Implementation</a:t>
            </a:r>
            <a:endParaRPr sz="1400"/>
          </a:p>
        </p:txBody>
      </p:sp>
      <p:sp>
        <p:nvSpPr>
          <p:cNvPr id="252" name="Google Shape;252;p33"/>
          <p:cNvSpPr txBox="1"/>
          <p:nvPr>
            <p:ph idx="9" type="title"/>
          </p:nvPr>
        </p:nvSpPr>
        <p:spPr>
          <a:xfrm>
            <a:off x="5941808" y="1282800"/>
            <a:ext cx="8571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" name="Google Shape;253;p33"/>
          <p:cNvSpPr txBox="1"/>
          <p:nvPr>
            <p:ph idx="13" type="subTitle"/>
          </p:nvPr>
        </p:nvSpPr>
        <p:spPr>
          <a:xfrm>
            <a:off x="5498003" y="1977950"/>
            <a:ext cx="1744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Challenges We Faces</a:t>
            </a:r>
            <a:endParaRPr sz="1400"/>
          </a:p>
        </p:txBody>
      </p:sp>
      <p:sp>
        <p:nvSpPr>
          <p:cNvPr id="254" name="Google Shape;254;p33"/>
          <p:cNvSpPr/>
          <p:nvPr/>
        </p:nvSpPr>
        <p:spPr>
          <a:xfrm>
            <a:off x="7398088" y="1440056"/>
            <a:ext cx="1570965" cy="401590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 txBox="1"/>
          <p:nvPr>
            <p:ph idx="9" type="title"/>
          </p:nvPr>
        </p:nvSpPr>
        <p:spPr>
          <a:xfrm>
            <a:off x="7755002" y="1282800"/>
            <a:ext cx="8571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6" name="Google Shape;256;p33"/>
          <p:cNvSpPr txBox="1"/>
          <p:nvPr>
            <p:ph idx="13" type="subTitle"/>
          </p:nvPr>
        </p:nvSpPr>
        <p:spPr>
          <a:xfrm>
            <a:off x="7311197" y="1977950"/>
            <a:ext cx="17448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Future Steps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1901600" y="1137213"/>
            <a:ext cx="1815028" cy="485799"/>
          </a:xfrm>
          <a:custGeom>
            <a:rect b="b" l="l" r="r" t="t"/>
            <a:pathLst>
              <a:path extrusionOk="0" h="32419" w="121123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808300" y="1190600"/>
            <a:ext cx="2412682" cy="546166"/>
          </a:xfrm>
          <a:custGeom>
            <a:rect b="b" l="l" r="r" t="t"/>
            <a:pathLst>
              <a:path extrusionOk="0" h="48078" w="212384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 txBox="1"/>
          <p:nvPr>
            <p:ph type="ctrTitle"/>
          </p:nvPr>
        </p:nvSpPr>
        <p:spPr>
          <a:xfrm>
            <a:off x="4939050" y="3180300"/>
            <a:ext cx="4205100" cy="6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Mockup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4"/>
          <p:cNvGrpSpPr/>
          <p:nvPr/>
        </p:nvGrpSpPr>
        <p:grpSpPr>
          <a:xfrm>
            <a:off x="713494" y="1578989"/>
            <a:ext cx="3865687" cy="1801598"/>
            <a:chOff x="437850" y="1271425"/>
            <a:chExt cx="6746400" cy="3144150"/>
          </a:xfrm>
        </p:grpSpPr>
        <p:sp>
          <p:nvSpPr>
            <p:cNvPr id="265" name="Google Shape;265;p34"/>
            <p:cNvSpPr/>
            <p:nvPr/>
          </p:nvSpPr>
          <p:spPr>
            <a:xfrm>
              <a:off x="664050" y="2533475"/>
              <a:ext cx="2401825" cy="1222500"/>
            </a:xfrm>
            <a:custGeom>
              <a:rect b="b" l="l" r="r" t="t"/>
              <a:pathLst>
                <a:path extrusionOk="0" h="48900" w="96073">
                  <a:moveTo>
                    <a:pt x="64390" y="27861"/>
                  </a:moveTo>
                  <a:cubicBezTo>
                    <a:pt x="56901" y="30742"/>
                    <a:pt x="49126" y="28659"/>
                    <a:pt x="37398" y="18289"/>
                  </a:cubicBezTo>
                  <a:cubicBezTo>
                    <a:pt x="25659" y="7918"/>
                    <a:pt x="12014" y="1"/>
                    <a:pt x="6014" y="6275"/>
                  </a:cubicBezTo>
                  <a:cubicBezTo>
                    <a:pt x="1" y="12550"/>
                    <a:pt x="4097" y="32207"/>
                    <a:pt x="8740" y="39291"/>
                  </a:cubicBezTo>
                  <a:cubicBezTo>
                    <a:pt x="13383" y="46387"/>
                    <a:pt x="26635" y="48899"/>
                    <a:pt x="58103" y="48888"/>
                  </a:cubicBezTo>
                  <a:cubicBezTo>
                    <a:pt x="89572" y="48876"/>
                    <a:pt x="96072" y="27290"/>
                    <a:pt x="64390" y="27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5570625" y="3738975"/>
              <a:ext cx="477175" cy="477175"/>
            </a:xfrm>
            <a:custGeom>
              <a:rect b="b" l="l" r="r" t="t"/>
              <a:pathLst>
                <a:path extrusionOk="0" h="19087" w="19087">
                  <a:moveTo>
                    <a:pt x="9537" y="19086"/>
                  </a:moveTo>
                  <a:cubicBezTo>
                    <a:pt x="14800" y="19086"/>
                    <a:pt x="19086" y="14800"/>
                    <a:pt x="19086" y="9538"/>
                  </a:cubicBezTo>
                  <a:cubicBezTo>
                    <a:pt x="19086" y="4287"/>
                    <a:pt x="14800" y="1"/>
                    <a:pt x="9537" y="1"/>
                  </a:cubicBezTo>
                  <a:cubicBezTo>
                    <a:pt x="4287" y="1"/>
                    <a:pt x="0" y="4287"/>
                    <a:pt x="0" y="9538"/>
                  </a:cubicBezTo>
                  <a:cubicBezTo>
                    <a:pt x="0" y="14800"/>
                    <a:pt x="4287" y="19086"/>
                    <a:pt x="9537" y="190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680750" y="384912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2" y="10275"/>
                  </a:moveTo>
                  <a:cubicBezTo>
                    <a:pt x="7966" y="10275"/>
                    <a:pt x="10276" y="7965"/>
                    <a:pt x="10276" y="5132"/>
                  </a:cubicBezTo>
                  <a:cubicBezTo>
                    <a:pt x="10276" y="2310"/>
                    <a:pt x="7966" y="0"/>
                    <a:pt x="5132" y="0"/>
                  </a:cubicBezTo>
                  <a:cubicBezTo>
                    <a:pt x="2311" y="0"/>
                    <a:pt x="1" y="2310"/>
                    <a:pt x="1" y="5132"/>
                  </a:cubicBezTo>
                  <a:cubicBezTo>
                    <a:pt x="1" y="7965"/>
                    <a:pt x="2311" y="10275"/>
                    <a:pt x="5132" y="10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5370000" y="3288325"/>
              <a:ext cx="411975" cy="578075"/>
            </a:xfrm>
            <a:custGeom>
              <a:rect b="b" l="l" r="r" t="t"/>
              <a:pathLst>
                <a:path extrusionOk="0" h="23123" w="16479">
                  <a:moveTo>
                    <a:pt x="4561" y="1"/>
                  </a:moveTo>
                  <a:lnTo>
                    <a:pt x="1" y="2656"/>
                  </a:lnTo>
                  <a:lnTo>
                    <a:pt x="11931" y="23123"/>
                  </a:lnTo>
                  <a:lnTo>
                    <a:pt x="16479" y="20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528350" y="3130875"/>
              <a:ext cx="840625" cy="880775"/>
            </a:xfrm>
            <a:custGeom>
              <a:rect b="b" l="l" r="r" t="t"/>
              <a:pathLst>
                <a:path extrusionOk="0" h="35231" w="33625">
                  <a:moveTo>
                    <a:pt x="33624" y="2453"/>
                  </a:moveTo>
                  <a:lnTo>
                    <a:pt x="31112" y="0"/>
                  </a:lnTo>
                  <a:lnTo>
                    <a:pt x="1" y="32778"/>
                  </a:lnTo>
                  <a:lnTo>
                    <a:pt x="2525" y="35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281100" y="2451325"/>
              <a:ext cx="5713250" cy="1376075"/>
            </a:xfrm>
            <a:custGeom>
              <a:rect b="b" l="l" r="r" t="t"/>
              <a:pathLst>
                <a:path extrusionOk="0" h="55043" w="228530">
                  <a:moveTo>
                    <a:pt x="227600" y="10978"/>
                  </a:moveTo>
                  <a:cubicBezTo>
                    <a:pt x="228529" y="19634"/>
                    <a:pt x="214325" y="35767"/>
                    <a:pt x="153222" y="43399"/>
                  </a:cubicBezTo>
                  <a:cubicBezTo>
                    <a:pt x="92119" y="51042"/>
                    <a:pt x="6823" y="55043"/>
                    <a:pt x="3179" y="49590"/>
                  </a:cubicBezTo>
                  <a:cubicBezTo>
                    <a:pt x="1" y="44804"/>
                    <a:pt x="64544" y="19860"/>
                    <a:pt x="110395" y="9537"/>
                  </a:cubicBezTo>
                  <a:cubicBezTo>
                    <a:pt x="110943" y="15157"/>
                    <a:pt x="112479" y="19241"/>
                    <a:pt x="116289" y="18336"/>
                  </a:cubicBezTo>
                  <a:cubicBezTo>
                    <a:pt x="122647" y="16812"/>
                    <a:pt x="145388" y="12871"/>
                    <a:pt x="154794" y="11061"/>
                  </a:cubicBezTo>
                  <a:cubicBezTo>
                    <a:pt x="162747" y="9514"/>
                    <a:pt x="162878" y="6454"/>
                    <a:pt x="163104" y="2429"/>
                  </a:cubicBezTo>
                  <a:cubicBezTo>
                    <a:pt x="197525" y="0"/>
                    <a:pt x="226624" y="1953"/>
                    <a:pt x="227600" y="109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6792500" y="2614450"/>
              <a:ext cx="199450" cy="114900"/>
            </a:xfrm>
            <a:custGeom>
              <a:rect b="b" l="l" r="r" t="t"/>
              <a:pathLst>
                <a:path extrusionOk="0" h="4596" w="7978">
                  <a:moveTo>
                    <a:pt x="7978" y="131"/>
                  </a:moveTo>
                  <a:cubicBezTo>
                    <a:pt x="5668" y="0"/>
                    <a:pt x="2930" y="119"/>
                    <a:pt x="1" y="512"/>
                  </a:cubicBezTo>
                  <a:cubicBezTo>
                    <a:pt x="370" y="2465"/>
                    <a:pt x="679" y="4167"/>
                    <a:pt x="679" y="4298"/>
                  </a:cubicBezTo>
                  <a:cubicBezTo>
                    <a:pt x="679" y="4596"/>
                    <a:pt x="7835" y="4298"/>
                    <a:pt x="7835" y="4298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342725" y="2706125"/>
              <a:ext cx="5828725" cy="1121275"/>
            </a:xfrm>
            <a:custGeom>
              <a:rect b="b" l="l" r="r" t="t"/>
              <a:pathLst>
                <a:path extrusionOk="0" h="44851" w="233149">
                  <a:moveTo>
                    <a:pt x="225171" y="1667"/>
                  </a:moveTo>
                  <a:lnTo>
                    <a:pt x="225112" y="1679"/>
                  </a:lnTo>
                  <a:lnTo>
                    <a:pt x="225052" y="1691"/>
                  </a:lnTo>
                  <a:lnTo>
                    <a:pt x="225040" y="1703"/>
                  </a:lnTo>
                  <a:lnTo>
                    <a:pt x="224993" y="1715"/>
                  </a:lnTo>
                  <a:lnTo>
                    <a:pt x="224945" y="1715"/>
                  </a:lnTo>
                  <a:lnTo>
                    <a:pt x="224921" y="1727"/>
                  </a:lnTo>
                  <a:lnTo>
                    <a:pt x="224885" y="1727"/>
                  </a:lnTo>
                  <a:lnTo>
                    <a:pt x="224838" y="1750"/>
                  </a:lnTo>
                  <a:lnTo>
                    <a:pt x="224790" y="1750"/>
                  </a:lnTo>
                  <a:lnTo>
                    <a:pt x="224778" y="1750"/>
                  </a:lnTo>
                  <a:lnTo>
                    <a:pt x="224731" y="1762"/>
                  </a:lnTo>
                  <a:lnTo>
                    <a:pt x="224671" y="1774"/>
                  </a:lnTo>
                  <a:lnTo>
                    <a:pt x="224671" y="1774"/>
                  </a:lnTo>
                  <a:lnTo>
                    <a:pt x="224623" y="1786"/>
                  </a:lnTo>
                  <a:lnTo>
                    <a:pt x="224576" y="1798"/>
                  </a:lnTo>
                  <a:lnTo>
                    <a:pt x="224564" y="1798"/>
                  </a:lnTo>
                  <a:lnTo>
                    <a:pt x="224528" y="1810"/>
                  </a:lnTo>
                  <a:lnTo>
                    <a:pt x="224481" y="1822"/>
                  </a:lnTo>
                  <a:lnTo>
                    <a:pt x="224445" y="1822"/>
                  </a:lnTo>
                  <a:lnTo>
                    <a:pt x="224433" y="1834"/>
                  </a:lnTo>
                  <a:lnTo>
                    <a:pt x="224385" y="1846"/>
                  </a:lnTo>
                  <a:lnTo>
                    <a:pt x="224338" y="1846"/>
                  </a:lnTo>
                  <a:lnTo>
                    <a:pt x="224338" y="1846"/>
                  </a:lnTo>
                  <a:lnTo>
                    <a:pt x="224302" y="1858"/>
                  </a:lnTo>
                  <a:lnTo>
                    <a:pt x="224254" y="1869"/>
                  </a:lnTo>
                  <a:lnTo>
                    <a:pt x="224242" y="1869"/>
                  </a:lnTo>
                  <a:lnTo>
                    <a:pt x="224207" y="1881"/>
                  </a:lnTo>
                  <a:lnTo>
                    <a:pt x="224171" y="1893"/>
                  </a:lnTo>
                  <a:lnTo>
                    <a:pt x="224147" y="1893"/>
                  </a:lnTo>
                  <a:lnTo>
                    <a:pt x="224135" y="1893"/>
                  </a:lnTo>
                  <a:lnTo>
                    <a:pt x="224088" y="1905"/>
                  </a:lnTo>
                  <a:lnTo>
                    <a:pt x="224064" y="1917"/>
                  </a:lnTo>
                  <a:lnTo>
                    <a:pt x="224052" y="1917"/>
                  </a:lnTo>
                  <a:lnTo>
                    <a:pt x="224016" y="1917"/>
                  </a:lnTo>
                  <a:lnTo>
                    <a:pt x="223980" y="1929"/>
                  </a:lnTo>
                  <a:lnTo>
                    <a:pt x="223980" y="1929"/>
                  </a:lnTo>
                  <a:lnTo>
                    <a:pt x="223945" y="1941"/>
                  </a:lnTo>
                  <a:lnTo>
                    <a:pt x="223909" y="1941"/>
                  </a:lnTo>
                  <a:lnTo>
                    <a:pt x="223897" y="1953"/>
                  </a:lnTo>
                  <a:lnTo>
                    <a:pt x="223873" y="1953"/>
                  </a:lnTo>
                  <a:lnTo>
                    <a:pt x="223838" y="1953"/>
                  </a:lnTo>
                  <a:lnTo>
                    <a:pt x="223826" y="1965"/>
                  </a:lnTo>
                  <a:lnTo>
                    <a:pt x="223814" y="1965"/>
                  </a:lnTo>
                  <a:lnTo>
                    <a:pt x="223778" y="1977"/>
                  </a:lnTo>
                  <a:lnTo>
                    <a:pt x="223754" y="1977"/>
                  </a:lnTo>
                  <a:lnTo>
                    <a:pt x="223742" y="1977"/>
                  </a:lnTo>
                  <a:lnTo>
                    <a:pt x="223719" y="1989"/>
                  </a:lnTo>
                  <a:lnTo>
                    <a:pt x="223695" y="1989"/>
                  </a:lnTo>
                  <a:lnTo>
                    <a:pt x="223683" y="1989"/>
                  </a:lnTo>
                  <a:lnTo>
                    <a:pt x="223659" y="2000"/>
                  </a:lnTo>
                  <a:lnTo>
                    <a:pt x="223635" y="2000"/>
                  </a:lnTo>
                  <a:lnTo>
                    <a:pt x="223623" y="2012"/>
                  </a:lnTo>
                  <a:lnTo>
                    <a:pt x="223611" y="2012"/>
                  </a:lnTo>
                  <a:lnTo>
                    <a:pt x="223588" y="2012"/>
                  </a:lnTo>
                  <a:lnTo>
                    <a:pt x="223564" y="2024"/>
                  </a:lnTo>
                  <a:lnTo>
                    <a:pt x="223564" y="2024"/>
                  </a:lnTo>
                  <a:lnTo>
                    <a:pt x="223540" y="2024"/>
                  </a:lnTo>
                  <a:lnTo>
                    <a:pt x="223516" y="2036"/>
                  </a:lnTo>
                  <a:lnTo>
                    <a:pt x="223516" y="2036"/>
                  </a:lnTo>
                  <a:lnTo>
                    <a:pt x="223492" y="2036"/>
                  </a:lnTo>
                  <a:lnTo>
                    <a:pt x="223480" y="2036"/>
                  </a:lnTo>
                  <a:lnTo>
                    <a:pt x="223469" y="2036"/>
                  </a:lnTo>
                  <a:lnTo>
                    <a:pt x="223457" y="2048"/>
                  </a:lnTo>
                  <a:lnTo>
                    <a:pt x="223433" y="2048"/>
                  </a:lnTo>
                  <a:lnTo>
                    <a:pt x="223433" y="2048"/>
                  </a:lnTo>
                  <a:lnTo>
                    <a:pt x="223421" y="2048"/>
                  </a:lnTo>
                  <a:lnTo>
                    <a:pt x="223409" y="2060"/>
                  </a:lnTo>
                  <a:lnTo>
                    <a:pt x="223385" y="2060"/>
                  </a:lnTo>
                  <a:lnTo>
                    <a:pt x="223385" y="2060"/>
                  </a:lnTo>
                  <a:lnTo>
                    <a:pt x="223373" y="2060"/>
                  </a:lnTo>
                  <a:lnTo>
                    <a:pt x="223361" y="2060"/>
                  </a:lnTo>
                  <a:lnTo>
                    <a:pt x="223361" y="2060"/>
                  </a:lnTo>
                  <a:lnTo>
                    <a:pt x="223349" y="2072"/>
                  </a:lnTo>
                  <a:lnTo>
                    <a:pt x="223338" y="2072"/>
                  </a:lnTo>
                  <a:lnTo>
                    <a:pt x="223338" y="2072"/>
                  </a:lnTo>
                  <a:lnTo>
                    <a:pt x="223326" y="2072"/>
                  </a:lnTo>
                  <a:lnTo>
                    <a:pt x="223314" y="2072"/>
                  </a:lnTo>
                  <a:lnTo>
                    <a:pt x="223314" y="2072"/>
                  </a:lnTo>
                  <a:lnTo>
                    <a:pt x="223314" y="2072"/>
                  </a:lnTo>
                  <a:lnTo>
                    <a:pt x="223302" y="2072"/>
                  </a:lnTo>
                  <a:lnTo>
                    <a:pt x="223290" y="2084"/>
                  </a:lnTo>
                  <a:lnTo>
                    <a:pt x="223290" y="2084"/>
                  </a:lnTo>
                  <a:lnTo>
                    <a:pt x="223290" y="2084"/>
                  </a:lnTo>
                  <a:lnTo>
                    <a:pt x="223278" y="2084"/>
                  </a:lnTo>
                  <a:lnTo>
                    <a:pt x="223278" y="2084"/>
                  </a:lnTo>
                  <a:lnTo>
                    <a:pt x="223278" y="2084"/>
                  </a:lnTo>
                  <a:lnTo>
                    <a:pt x="223278" y="2084"/>
                  </a:lnTo>
                  <a:lnTo>
                    <a:pt x="223278" y="2084"/>
                  </a:lnTo>
                  <a:lnTo>
                    <a:pt x="223278" y="2084"/>
                  </a:lnTo>
                  <a:lnTo>
                    <a:pt x="223278" y="2084"/>
                  </a:lnTo>
                  <a:lnTo>
                    <a:pt x="223266" y="2084"/>
                  </a:lnTo>
                  <a:lnTo>
                    <a:pt x="223266" y="2084"/>
                  </a:lnTo>
                  <a:lnTo>
                    <a:pt x="223266" y="2096"/>
                  </a:lnTo>
                  <a:lnTo>
                    <a:pt x="223254" y="2096"/>
                  </a:lnTo>
                  <a:lnTo>
                    <a:pt x="223254" y="2096"/>
                  </a:lnTo>
                  <a:lnTo>
                    <a:pt x="223242" y="2108"/>
                  </a:lnTo>
                  <a:lnTo>
                    <a:pt x="223230" y="2131"/>
                  </a:lnTo>
                  <a:lnTo>
                    <a:pt x="223218" y="2131"/>
                  </a:lnTo>
                  <a:lnTo>
                    <a:pt x="223218" y="2143"/>
                  </a:lnTo>
                  <a:lnTo>
                    <a:pt x="223195" y="2167"/>
                  </a:lnTo>
                  <a:lnTo>
                    <a:pt x="223171" y="2191"/>
                  </a:lnTo>
                  <a:lnTo>
                    <a:pt x="223159" y="2203"/>
                  </a:lnTo>
                  <a:lnTo>
                    <a:pt x="223147" y="2215"/>
                  </a:lnTo>
                  <a:lnTo>
                    <a:pt x="223111" y="2250"/>
                  </a:lnTo>
                  <a:lnTo>
                    <a:pt x="223076" y="2286"/>
                  </a:lnTo>
                  <a:lnTo>
                    <a:pt x="223076" y="2286"/>
                  </a:lnTo>
                  <a:lnTo>
                    <a:pt x="223040" y="2322"/>
                  </a:lnTo>
                  <a:lnTo>
                    <a:pt x="223004" y="2358"/>
                  </a:lnTo>
                  <a:lnTo>
                    <a:pt x="222957" y="2405"/>
                  </a:lnTo>
                  <a:lnTo>
                    <a:pt x="222957" y="2405"/>
                  </a:lnTo>
                  <a:lnTo>
                    <a:pt x="222909" y="2441"/>
                  </a:lnTo>
                  <a:lnTo>
                    <a:pt x="222826" y="2536"/>
                  </a:lnTo>
                  <a:lnTo>
                    <a:pt x="222814" y="2548"/>
                  </a:lnTo>
                  <a:lnTo>
                    <a:pt x="222754" y="2596"/>
                  </a:lnTo>
                  <a:lnTo>
                    <a:pt x="222695" y="2655"/>
                  </a:lnTo>
                  <a:lnTo>
                    <a:pt x="222635" y="2715"/>
                  </a:lnTo>
                  <a:lnTo>
                    <a:pt x="222564" y="2786"/>
                  </a:lnTo>
                  <a:lnTo>
                    <a:pt x="222492" y="2846"/>
                  </a:lnTo>
                  <a:lnTo>
                    <a:pt x="222421" y="2917"/>
                  </a:lnTo>
                  <a:lnTo>
                    <a:pt x="222337" y="2989"/>
                  </a:lnTo>
                  <a:lnTo>
                    <a:pt x="222254" y="3060"/>
                  </a:lnTo>
                  <a:lnTo>
                    <a:pt x="222183" y="3120"/>
                  </a:lnTo>
                  <a:lnTo>
                    <a:pt x="222171" y="3132"/>
                  </a:lnTo>
                  <a:lnTo>
                    <a:pt x="222087" y="3215"/>
                  </a:lnTo>
                  <a:lnTo>
                    <a:pt x="221897" y="3370"/>
                  </a:lnTo>
                  <a:lnTo>
                    <a:pt x="221790" y="3465"/>
                  </a:lnTo>
                  <a:lnTo>
                    <a:pt x="221790" y="3465"/>
                  </a:lnTo>
                  <a:lnTo>
                    <a:pt x="221694" y="3548"/>
                  </a:lnTo>
                  <a:lnTo>
                    <a:pt x="221587" y="3643"/>
                  </a:lnTo>
                  <a:lnTo>
                    <a:pt x="221468" y="3739"/>
                  </a:lnTo>
                  <a:lnTo>
                    <a:pt x="221361" y="3834"/>
                  </a:lnTo>
                  <a:lnTo>
                    <a:pt x="221242" y="3929"/>
                  </a:lnTo>
                  <a:lnTo>
                    <a:pt x="221123" y="4024"/>
                  </a:lnTo>
                  <a:lnTo>
                    <a:pt x="220992" y="4132"/>
                  </a:lnTo>
                  <a:lnTo>
                    <a:pt x="220861" y="4239"/>
                  </a:lnTo>
                  <a:lnTo>
                    <a:pt x="220837" y="4251"/>
                  </a:lnTo>
                  <a:lnTo>
                    <a:pt x="220599" y="4441"/>
                  </a:lnTo>
                  <a:lnTo>
                    <a:pt x="220587" y="4453"/>
                  </a:lnTo>
                  <a:lnTo>
                    <a:pt x="220444" y="4560"/>
                  </a:lnTo>
                  <a:lnTo>
                    <a:pt x="220432" y="4572"/>
                  </a:lnTo>
                  <a:lnTo>
                    <a:pt x="220182" y="4763"/>
                  </a:lnTo>
                  <a:lnTo>
                    <a:pt x="220159" y="4786"/>
                  </a:lnTo>
                  <a:lnTo>
                    <a:pt x="220004" y="4906"/>
                  </a:lnTo>
                  <a:lnTo>
                    <a:pt x="219980" y="4917"/>
                  </a:lnTo>
                  <a:lnTo>
                    <a:pt x="219849" y="5025"/>
                  </a:lnTo>
                  <a:lnTo>
                    <a:pt x="219682" y="5144"/>
                  </a:lnTo>
                  <a:lnTo>
                    <a:pt x="219516" y="5263"/>
                  </a:lnTo>
                  <a:lnTo>
                    <a:pt x="219349" y="5394"/>
                  </a:lnTo>
                  <a:lnTo>
                    <a:pt x="219349" y="5394"/>
                  </a:lnTo>
                  <a:lnTo>
                    <a:pt x="219170" y="5513"/>
                  </a:lnTo>
                  <a:lnTo>
                    <a:pt x="218992" y="5644"/>
                  </a:lnTo>
                  <a:lnTo>
                    <a:pt x="218813" y="5775"/>
                  </a:lnTo>
                  <a:lnTo>
                    <a:pt x="218527" y="5977"/>
                  </a:lnTo>
                  <a:lnTo>
                    <a:pt x="218301" y="6132"/>
                  </a:lnTo>
                  <a:lnTo>
                    <a:pt x="217992" y="6346"/>
                  </a:lnTo>
                  <a:lnTo>
                    <a:pt x="217730" y="6525"/>
                  </a:lnTo>
                  <a:lnTo>
                    <a:pt x="217349" y="6775"/>
                  </a:lnTo>
                  <a:lnTo>
                    <a:pt x="217194" y="6882"/>
                  </a:lnTo>
                  <a:lnTo>
                    <a:pt x="216730" y="7192"/>
                  </a:lnTo>
                  <a:lnTo>
                    <a:pt x="216539" y="7311"/>
                  </a:lnTo>
                  <a:cubicBezTo>
                    <a:pt x="207538" y="13097"/>
                    <a:pt x="188500" y="22110"/>
                    <a:pt x="153722" y="25825"/>
                  </a:cubicBezTo>
                  <a:cubicBezTo>
                    <a:pt x="100560" y="31504"/>
                    <a:pt x="32016" y="37862"/>
                    <a:pt x="9620" y="33850"/>
                  </a:cubicBezTo>
                  <a:cubicBezTo>
                    <a:pt x="9013" y="33742"/>
                    <a:pt x="8418" y="33635"/>
                    <a:pt x="7834" y="33528"/>
                  </a:cubicBezTo>
                  <a:cubicBezTo>
                    <a:pt x="2703" y="36231"/>
                    <a:pt x="0" y="38326"/>
                    <a:pt x="726" y="39398"/>
                  </a:cubicBezTo>
                  <a:cubicBezTo>
                    <a:pt x="4358" y="44851"/>
                    <a:pt x="89654" y="40850"/>
                    <a:pt x="150757" y="33207"/>
                  </a:cubicBezTo>
                  <a:cubicBezTo>
                    <a:pt x="201466" y="26873"/>
                    <a:pt x="219873" y="14681"/>
                    <a:pt x="224135" y="5763"/>
                  </a:cubicBezTo>
                  <a:cubicBezTo>
                    <a:pt x="229219" y="4132"/>
                    <a:pt x="232755" y="1941"/>
                    <a:pt x="233148" y="0"/>
                  </a:cubicBezTo>
                  <a:cubicBezTo>
                    <a:pt x="229469" y="750"/>
                    <a:pt x="226802" y="1322"/>
                    <a:pt x="225171" y="1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744275" y="2706125"/>
              <a:ext cx="427175" cy="190225"/>
            </a:xfrm>
            <a:custGeom>
              <a:rect b="b" l="l" r="r" t="t"/>
              <a:pathLst>
                <a:path extrusionOk="0" h="7609" w="17087">
                  <a:moveTo>
                    <a:pt x="9109" y="1667"/>
                  </a:moveTo>
                  <a:lnTo>
                    <a:pt x="9050" y="1679"/>
                  </a:lnTo>
                  <a:lnTo>
                    <a:pt x="8990" y="1691"/>
                  </a:lnTo>
                  <a:lnTo>
                    <a:pt x="8978" y="1703"/>
                  </a:lnTo>
                  <a:lnTo>
                    <a:pt x="8931" y="1715"/>
                  </a:lnTo>
                  <a:lnTo>
                    <a:pt x="8883" y="1715"/>
                  </a:lnTo>
                  <a:lnTo>
                    <a:pt x="8859" y="1727"/>
                  </a:lnTo>
                  <a:lnTo>
                    <a:pt x="8823" y="1727"/>
                  </a:lnTo>
                  <a:lnTo>
                    <a:pt x="8776" y="1750"/>
                  </a:lnTo>
                  <a:lnTo>
                    <a:pt x="8728" y="1750"/>
                  </a:lnTo>
                  <a:lnTo>
                    <a:pt x="8716" y="1750"/>
                  </a:lnTo>
                  <a:lnTo>
                    <a:pt x="8669" y="1762"/>
                  </a:lnTo>
                  <a:lnTo>
                    <a:pt x="8609" y="1774"/>
                  </a:lnTo>
                  <a:lnTo>
                    <a:pt x="8609" y="1774"/>
                  </a:lnTo>
                  <a:lnTo>
                    <a:pt x="8561" y="1786"/>
                  </a:lnTo>
                  <a:lnTo>
                    <a:pt x="8514" y="1798"/>
                  </a:lnTo>
                  <a:lnTo>
                    <a:pt x="8502" y="1798"/>
                  </a:lnTo>
                  <a:lnTo>
                    <a:pt x="8466" y="1810"/>
                  </a:lnTo>
                  <a:lnTo>
                    <a:pt x="8419" y="1822"/>
                  </a:lnTo>
                  <a:lnTo>
                    <a:pt x="8383" y="1822"/>
                  </a:lnTo>
                  <a:lnTo>
                    <a:pt x="8371" y="1834"/>
                  </a:lnTo>
                  <a:lnTo>
                    <a:pt x="8323" y="1846"/>
                  </a:lnTo>
                  <a:lnTo>
                    <a:pt x="8276" y="1846"/>
                  </a:lnTo>
                  <a:lnTo>
                    <a:pt x="8276" y="1846"/>
                  </a:lnTo>
                  <a:lnTo>
                    <a:pt x="8240" y="1858"/>
                  </a:lnTo>
                  <a:lnTo>
                    <a:pt x="8192" y="1869"/>
                  </a:lnTo>
                  <a:lnTo>
                    <a:pt x="8180" y="1869"/>
                  </a:lnTo>
                  <a:lnTo>
                    <a:pt x="8145" y="1881"/>
                  </a:lnTo>
                  <a:lnTo>
                    <a:pt x="8109" y="1893"/>
                  </a:lnTo>
                  <a:lnTo>
                    <a:pt x="8085" y="1893"/>
                  </a:lnTo>
                  <a:lnTo>
                    <a:pt x="8073" y="1893"/>
                  </a:lnTo>
                  <a:lnTo>
                    <a:pt x="8026" y="1905"/>
                  </a:lnTo>
                  <a:lnTo>
                    <a:pt x="8002" y="1917"/>
                  </a:lnTo>
                  <a:lnTo>
                    <a:pt x="7990" y="1917"/>
                  </a:lnTo>
                  <a:lnTo>
                    <a:pt x="7954" y="1917"/>
                  </a:lnTo>
                  <a:lnTo>
                    <a:pt x="7918" y="1929"/>
                  </a:lnTo>
                  <a:lnTo>
                    <a:pt x="7918" y="1929"/>
                  </a:lnTo>
                  <a:lnTo>
                    <a:pt x="7883" y="1941"/>
                  </a:lnTo>
                  <a:lnTo>
                    <a:pt x="7847" y="1941"/>
                  </a:lnTo>
                  <a:lnTo>
                    <a:pt x="7835" y="1953"/>
                  </a:lnTo>
                  <a:lnTo>
                    <a:pt x="7811" y="1953"/>
                  </a:lnTo>
                  <a:lnTo>
                    <a:pt x="7776" y="1953"/>
                  </a:lnTo>
                  <a:lnTo>
                    <a:pt x="7764" y="1965"/>
                  </a:lnTo>
                  <a:lnTo>
                    <a:pt x="7752" y="1965"/>
                  </a:lnTo>
                  <a:lnTo>
                    <a:pt x="7716" y="1977"/>
                  </a:lnTo>
                  <a:lnTo>
                    <a:pt x="7692" y="1977"/>
                  </a:lnTo>
                  <a:lnTo>
                    <a:pt x="7680" y="1977"/>
                  </a:lnTo>
                  <a:lnTo>
                    <a:pt x="7657" y="1989"/>
                  </a:lnTo>
                  <a:lnTo>
                    <a:pt x="7633" y="1989"/>
                  </a:lnTo>
                  <a:lnTo>
                    <a:pt x="7621" y="1989"/>
                  </a:lnTo>
                  <a:lnTo>
                    <a:pt x="7597" y="2000"/>
                  </a:lnTo>
                  <a:lnTo>
                    <a:pt x="7573" y="2000"/>
                  </a:lnTo>
                  <a:lnTo>
                    <a:pt x="7561" y="2012"/>
                  </a:lnTo>
                  <a:lnTo>
                    <a:pt x="7549" y="2012"/>
                  </a:lnTo>
                  <a:lnTo>
                    <a:pt x="7526" y="2012"/>
                  </a:lnTo>
                  <a:lnTo>
                    <a:pt x="7502" y="2024"/>
                  </a:lnTo>
                  <a:lnTo>
                    <a:pt x="7502" y="2024"/>
                  </a:lnTo>
                  <a:lnTo>
                    <a:pt x="7478" y="2024"/>
                  </a:lnTo>
                  <a:lnTo>
                    <a:pt x="7454" y="2036"/>
                  </a:lnTo>
                  <a:lnTo>
                    <a:pt x="7454" y="2036"/>
                  </a:lnTo>
                  <a:lnTo>
                    <a:pt x="7430" y="2036"/>
                  </a:lnTo>
                  <a:lnTo>
                    <a:pt x="7418" y="2036"/>
                  </a:lnTo>
                  <a:lnTo>
                    <a:pt x="7407" y="2036"/>
                  </a:lnTo>
                  <a:lnTo>
                    <a:pt x="7395" y="2048"/>
                  </a:lnTo>
                  <a:lnTo>
                    <a:pt x="7371" y="2048"/>
                  </a:lnTo>
                  <a:lnTo>
                    <a:pt x="7371" y="2048"/>
                  </a:lnTo>
                  <a:lnTo>
                    <a:pt x="7359" y="2048"/>
                  </a:lnTo>
                  <a:lnTo>
                    <a:pt x="7347" y="2060"/>
                  </a:lnTo>
                  <a:lnTo>
                    <a:pt x="7323" y="2060"/>
                  </a:lnTo>
                  <a:lnTo>
                    <a:pt x="7323" y="2060"/>
                  </a:lnTo>
                  <a:lnTo>
                    <a:pt x="7311" y="2060"/>
                  </a:lnTo>
                  <a:lnTo>
                    <a:pt x="7299" y="2060"/>
                  </a:lnTo>
                  <a:lnTo>
                    <a:pt x="7299" y="2060"/>
                  </a:lnTo>
                  <a:lnTo>
                    <a:pt x="7287" y="2072"/>
                  </a:lnTo>
                  <a:lnTo>
                    <a:pt x="7276" y="2072"/>
                  </a:lnTo>
                  <a:lnTo>
                    <a:pt x="7276" y="2072"/>
                  </a:lnTo>
                  <a:lnTo>
                    <a:pt x="7264" y="2072"/>
                  </a:lnTo>
                  <a:lnTo>
                    <a:pt x="7252" y="2072"/>
                  </a:lnTo>
                  <a:lnTo>
                    <a:pt x="7252" y="2072"/>
                  </a:lnTo>
                  <a:lnTo>
                    <a:pt x="7252" y="2072"/>
                  </a:lnTo>
                  <a:lnTo>
                    <a:pt x="7240" y="2072"/>
                  </a:lnTo>
                  <a:lnTo>
                    <a:pt x="7228" y="2084"/>
                  </a:lnTo>
                  <a:lnTo>
                    <a:pt x="7228" y="2084"/>
                  </a:lnTo>
                  <a:lnTo>
                    <a:pt x="7228" y="2084"/>
                  </a:lnTo>
                  <a:lnTo>
                    <a:pt x="7216" y="2084"/>
                  </a:lnTo>
                  <a:lnTo>
                    <a:pt x="7216" y="2084"/>
                  </a:lnTo>
                  <a:lnTo>
                    <a:pt x="7216" y="2084"/>
                  </a:lnTo>
                  <a:lnTo>
                    <a:pt x="7216" y="2084"/>
                  </a:lnTo>
                  <a:lnTo>
                    <a:pt x="7216" y="2084"/>
                  </a:lnTo>
                  <a:lnTo>
                    <a:pt x="7216" y="2084"/>
                  </a:lnTo>
                  <a:lnTo>
                    <a:pt x="7216" y="2084"/>
                  </a:lnTo>
                  <a:lnTo>
                    <a:pt x="7204" y="2084"/>
                  </a:lnTo>
                  <a:lnTo>
                    <a:pt x="7204" y="2084"/>
                  </a:lnTo>
                  <a:lnTo>
                    <a:pt x="7204" y="2096"/>
                  </a:lnTo>
                  <a:lnTo>
                    <a:pt x="7192" y="2096"/>
                  </a:lnTo>
                  <a:lnTo>
                    <a:pt x="7192" y="2096"/>
                  </a:lnTo>
                  <a:lnTo>
                    <a:pt x="7180" y="2108"/>
                  </a:lnTo>
                  <a:lnTo>
                    <a:pt x="7168" y="2131"/>
                  </a:lnTo>
                  <a:lnTo>
                    <a:pt x="7156" y="2131"/>
                  </a:lnTo>
                  <a:lnTo>
                    <a:pt x="7156" y="2143"/>
                  </a:lnTo>
                  <a:lnTo>
                    <a:pt x="7133" y="2167"/>
                  </a:lnTo>
                  <a:lnTo>
                    <a:pt x="7109" y="2191"/>
                  </a:lnTo>
                  <a:lnTo>
                    <a:pt x="7097" y="2203"/>
                  </a:lnTo>
                  <a:lnTo>
                    <a:pt x="7085" y="2215"/>
                  </a:lnTo>
                  <a:lnTo>
                    <a:pt x="7049" y="2250"/>
                  </a:lnTo>
                  <a:lnTo>
                    <a:pt x="7014" y="2286"/>
                  </a:lnTo>
                  <a:lnTo>
                    <a:pt x="7014" y="2286"/>
                  </a:lnTo>
                  <a:lnTo>
                    <a:pt x="6978" y="2322"/>
                  </a:lnTo>
                  <a:lnTo>
                    <a:pt x="6942" y="2358"/>
                  </a:lnTo>
                  <a:lnTo>
                    <a:pt x="6895" y="2405"/>
                  </a:lnTo>
                  <a:lnTo>
                    <a:pt x="6895" y="2405"/>
                  </a:lnTo>
                  <a:lnTo>
                    <a:pt x="6847" y="2441"/>
                  </a:lnTo>
                  <a:lnTo>
                    <a:pt x="6764" y="2536"/>
                  </a:lnTo>
                  <a:lnTo>
                    <a:pt x="6752" y="2548"/>
                  </a:lnTo>
                  <a:lnTo>
                    <a:pt x="6692" y="2596"/>
                  </a:lnTo>
                  <a:lnTo>
                    <a:pt x="6633" y="2655"/>
                  </a:lnTo>
                  <a:lnTo>
                    <a:pt x="6573" y="2715"/>
                  </a:lnTo>
                  <a:lnTo>
                    <a:pt x="6502" y="2786"/>
                  </a:lnTo>
                  <a:lnTo>
                    <a:pt x="6430" y="2846"/>
                  </a:lnTo>
                  <a:lnTo>
                    <a:pt x="6359" y="2917"/>
                  </a:lnTo>
                  <a:lnTo>
                    <a:pt x="6275" y="2989"/>
                  </a:lnTo>
                  <a:lnTo>
                    <a:pt x="6192" y="3060"/>
                  </a:lnTo>
                  <a:lnTo>
                    <a:pt x="6121" y="3120"/>
                  </a:lnTo>
                  <a:lnTo>
                    <a:pt x="6109" y="3132"/>
                  </a:lnTo>
                  <a:lnTo>
                    <a:pt x="6025" y="3215"/>
                  </a:lnTo>
                  <a:lnTo>
                    <a:pt x="5835" y="3370"/>
                  </a:lnTo>
                  <a:lnTo>
                    <a:pt x="5728" y="3465"/>
                  </a:lnTo>
                  <a:lnTo>
                    <a:pt x="5728" y="3465"/>
                  </a:lnTo>
                  <a:lnTo>
                    <a:pt x="5632" y="3548"/>
                  </a:lnTo>
                  <a:lnTo>
                    <a:pt x="5525" y="3643"/>
                  </a:lnTo>
                  <a:lnTo>
                    <a:pt x="5406" y="3739"/>
                  </a:lnTo>
                  <a:lnTo>
                    <a:pt x="5299" y="3834"/>
                  </a:lnTo>
                  <a:lnTo>
                    <a:pt x="5180" y="3929"/>
                  </a:lnTo>
                  <a:lnTo>
                    <a:pt x="5061" y="4024"/>
                  </a:lnTo>
                  <a:lnTo>
                    <a:pt x="4930" y="4132"/>
                  </a:lnTo>
                  <a:lnTo>
                    <a:pt x="4799" y="4239"/>
                  </a:lnTo>
                  <a:lnTo>
                    <a:pt x="4775" y="4251"/>
                  </a:lnTo>
                  <a:lnTo>
                    <a:pt x="4537" y="4441"/>
                  </a:lnTo>
                  <a:lnTo>
                    <a:pt x="4525" y="4453"/>
                  </a:lnTo>
                  <a:lnTo>
                    <a:pt x="4382" y="4560"/>
                  </a:lnTo>
                  <a:lnTo>
                    <a:pt x="4370" y="4572"/>
                  </a:lnTo>
                  <a:lnTo>
                    <a:pt x="4120" y="4763"/>
                  </a:lnTo>
                  <a:lnTo>
                    <a:pt x="4097" y="4786"/>
                  </a:lnTo>
                  <a:lnTo>
                    <a:pt x="3942" y="4906"/>
                  </a:lnTo>
                  <a:lnTo>
                    <a:pt x="3918" y="4917"/>
                  </a:lnTo>
                  <a:lnTo>
                    <a:pt x="3787" y="5025"/>
                  </a:lnTo>
                  <a:lnTo>
                    <a:pt x="3620" y="5144"/>
                  </a:lnTo>
                  <a:lnTo>
                    <a:pt x="3454" y="5263"/>
                  </a:lnTo>
                  <a:lnTo>
                    <a:pt x="3287" y="5394"/>
                  </a:lnTo>
                  <a:lnTo>
                    <a:pt x="3287" y="5394"/>
                  </a:lnTo>
                  <a:lnTo>
                    <a:pt x="3108" y="5513"/>
                  </a:lnTo>
                  <a:lnTo>
                    <a:pt x="2930" y="5644"/>
                  </a:lnTo>
                  <a:lnTo>
                    <a:pt x="2751" y="5775"/>
                  </a:lnTo>
                  <a:lnTo>
                    <a:pt x="2465" y="5977"/>
                  </a:lnTo>
                  <a:lnTo>
                    <a:pt x="2239" y="6132"/>
                  </a:lnTo>
                  <a:lnTo>
                    <a:pt x="1930" y="6346"/>
                  </a:lnTo>
                  <a:lnTo>
                    <a:pt x="1668" y="6525"/>
                  </a:lnTo>
                  <a:lnTo>
                    <a:pt x="1287" y="6775"/>
                  </a:lnTo>
                  <a:lnTo>
                    <a:pt x="1132" y="6882"/>
                  </a:lnTo>
                  <a:lnTo>
                    <a:pt x="668" y="7192"/>
                  </a:lnTo>
                  <a:lnTo>
                    <a:pt x="477" y="7311"/>
                  </a:lnTo>
                  <a:cubicBezTo>
                    <a:pt x="322" y="7406"/>
                    <a:pt x="168" y="7513"/>
                    <a:pt x="1" y="7608"/>
                  </a:cubicBezTo>
                  <a:cubicBezTo>
                    <a:pt x="525" y="7537"/>
                    <a:pt x="1060" y="7453"/>
                    <a:pt x="1596" y="7358"/>
                  </a:cubicBezTo>
                  <a:cubicBezTo>
                    <a:pt x="3918" y="6942"/>
                    <a:pt x="6109" y="6394"/>
                    <a:pt x="8073" y="5763"/>
                  </a:cubicBezTo>
                  <a:lnTo>
                    <a:pt x="8311" y="5691"/>
                  </a:lnTo>
                  <a:lnTo>
                    <a:pt x="8550" y="5608"/>
                  </a:lnTo>
                  <a:cubicBezTo>
                    <a:pt x="8704" y="5560"/>
                    <a:pt x="8859" y="5513"/>
                    <a:pt x="9014" y="5453"/>
                  </a:cubicBezTo>
                  <a:lnTo>
                    <a:pt x="9240" y="5370"/>
                  </a:lnTo>
                  <a:lnTo>
                    <a:pt x="9466" y="5298"/>
                  </a:lnTo>
                  <a:lnTo>
                    <a:pt x="9466" y="5287"/>
                  </a:lnTo>
                  <a:lnTo>
                    <a:pt x="9681" y="5215"/>
                  </a:lnTo>
                  <a:lnTo>
                    <a:pt x="9907" y="5132"/>
                  </a:lnTo>
                  <a:cubicBezTo>
                    <a:pt x="10859" y="4775"/>
                    <a:pt x="11728" y="4394"/>
                    <a:pt x="12526" y="4013"/>
                  </a:cubicBezTo>
                  <a:lnTo>
                    <a:pt x="12526" y="4001"/>
                  </a:lnTo>
                  <a:cubicBezTo>
                    <a:pt x="12705" y="3917"/>
                    <a:pt x="12871" y="3834"/>
                    <a:pt x="13038" y="3751"/>
                  </a:cubicBezTo>
                  <a:lnTo>
                    <a:pt x="13086" y="3727"/>
                  </a:lnTo>
                  <a:lnTo>
                    <a:pt x="13229" y="3643"/>
                  </a:lnTo>
                  <a:lnTo>
                    <a:pt x="13395" y="3548"/>
                  </a:lnTo>
                  <a:lnTo>
                    <a:pt x="13526" y="3477"/>
                  </a:lnTo>
                  <a:lnTo>
                    <a:pt x="13598" y="3441"/>
                  </a:lnTo>
                  <a:lnTo>
                    <a:pt x="13729" y="3370"/>
                  </a:lnTo>
                  <a:lnTo>
                    <a:pt x="13884" y="3274"/>
                  </a:lnTo>
                  <a:lnTo>
                    <a:pt x="14014" y="3203"/>
                  </a:lnTo>
                  <a:lnTo>
                    <a:pt x="14074" y="3167"/>
                  </a:lnTo>
                  <a:lnTo>
                    <a:pt x="14193" y="3096"/>
                  </a:lnTo>
                  <a:lnTo>
                    <a:pt x="14193" y="3096"/>
                  </a:lnTo>
                  <a:lnTo>
                    <a:pt x="14336" y="3001"/>
                  </a:lnTo>
                  <a:cubicBezTo>
                    <a:pt x="14443" y="2941"/>
                    <a:pt x="14538" y="2870"/>
                    <a:pt x="14634" y="2810"/>
                  </a:cubicBezTo>
                  <a:lnTo>
                    <a:pt x="14765" y="2715"/>
                  </a:lnTo>
                  <a:lnTo>
                    <a:pt x="14896" y="2631"/>
                  </a:lnTo>
                  <a:lnTo>
                    <a:pt x="14907" y="2620"/>
                  </a:lnTo>
                  <a:cubicBezTo>
                    <a:pt x="15086" y="2489"/>
                    <a:pt x="15253" y="2370"/>
                    <a:pt x="15408" y="2250"/>
                  </a:cubicBezTo>
                  <a:lnTo>
                    <a:pt x="15527" y="2155"/>
                  </a:lnTo>
                  <a:lnTo>
                    <a:pt x="15634" y="2060"/>
                  </a:lnTo>
                  <a:lnTo>
                    <a:pt x="15634" y="2060"/>
                  </a:lnTo>
                  <a:lnTo>
                    <a:pt x="15741" y="1965"/>
                  </a:lnTo>
                  <a:lnTo>
                    <a:pt x="15848" y="1869"/>
                  </a:lnTo>
                  <a:lnTo>
                    <a:pt x="15943" y="1786"/>
                  </a:lnTo>
                  <a:lnTo>
                    <a:pt x="15955" y="1762"/>
                  </a:lnTo>
                  <a:cubicBezTo>
                    <a:pt x="16050" y="1679"/>
                    <a:pt x="16134" y="1584"/>
                    <a:pt x="16217" y="1488"/>
                  </a:cubicBezTo>
                  <a:lnTo>
                    <a:pt x="16229" y="1488"/>
                  </a:lnTo>
                  <a:cubicBezTo>
                    <a:pt x="16312" y="1393"/>
                    <a:pt x="16396" y="1310"/>
                    <a:pt x="16467" y="1215"/>
                  </a:cubicBezTo>
                  <a:lnTo>
                    <a:pt x="16479" y="1191"/>
                  </a:lnTo>
                  <a:cubicBezTo>
                    <a:pt x="16551" y="1107"/>
                    <a:pt x="16610" y="1024"/>
                    <a:pt x="16670" y="929"/>
                  </a:cubicBezTo>
                  <a:lnTo>
                    <a:pt x="16681" y="917"/>
                  </a:lnTo>
                  <a:lnTo>
                    <a:pt x="16741" y="834"/>
                  </a:lnTo>
                  <a:lnTo>
                    <a:pt x="16801" y="738"/>
                  </a:lnTo>
                  <a:lnTo>
                    <a:pt x="16836" y="655"/>
                  </a:lnTo>
                  <a:lnTo>
                    <a:pt x="16848" y="631"/>
                  </a:lnTo>
                  <a:lnTo>
                    <a:pt x="16896" y="548"/>
                  </a:lnTo>
                  <a:lnTo>
                    <a:pt x="16896" y="548"/>
                  </a:lnTo>
                  <a:lnTo>
                    <a:pt x="16943" y="453"/>
                  </a:lnTo>
                  <a:lnTo>
                    <a:pt x="16967" y="381"/>
                  </a:lnTo>
                  <a:lnTo>
                    <a:pt x="16979" y="345"/>
                  </a:lnTo>
                  <a:lnTo>
                    <a:pt x="17015" y="274"/>
                  </a:lnTo>
                  <a:lnTo>
                    <a:pt x="17015" y="250"/>
                  </a:lnTo>
                  <a:cubicBezTo>
                    <a:pt x="17039" y="203"/>
                    <a:pt x="17051" y="155"/>
                    <a:pt x="17062" y="95"/>
                  </a:cubicBezTo>
                  <a:lnTo>
                    <a:pt x="17062" y="84"/>
                  </a:lnTo>
                  <a:lnTo>
                    <a:pt x="17086" y="0"/>
                  </a:lnTo>
                  <a:cubicBezTo>
                    <a:pt x="13407" y="750"/>
                    <a:pt x="10740" y="1322"/>
                    <a:pt x="9109" y="1667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866625" y="1844700"/>
              <a:ext cx="309875" cy="1744000"/>
            </a:xfrm>
            <a:custGeom>
              <a:rect b="b" l="l" r="r" t="t"/>
              <a:pathLst>
                <a:path extrusionOk="0" h="69760" w="12395">
                  <a:moveTo>
                    <a:pt x="0" y="1"/>
                  </a:moveTo>
                  <a:cubicBezTo>
                    <a:pt x="465" y="9990"/>
                    <a:pt x="1858" y="22182"/>
                    <a:pt x="4179" y="35243"/>
                  </a:cubicBezTo>
                  <a:cubicBezTo>
                    <a:pt x="6501" y="48292"/>
                    <a:pt x="9394" y="60222"/>
                    <a:pt x="12395" y="69759"/>
                  </a:cubicBezTo>
                  <a:cubicBezTo>
                    <a:pt x="11942" y="59770"/>
                    <a:pt x="10549" y="47578"/>
                    <a:pt x="8228" y="34517"/>
                  </a:cubicBezTo>
                  <a:cubicBezTo>
                    <a:pt x="5906" y="21456"/>
                    <a:pt x="3001" y="953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7065450" y="2626650"/>
              <a:ext cx="111650" cy="158375"/>
            </a:xfrm>
            <a:custGeom>
              <a:rect b="b" l="l" r="r" t="t"/>
              <a:pathLst>
                <a:path extrusionOk="0" h="6335" w="4466">
                  <a:moveTo>
                    <a:pt x="1251" y="6334"/>
                  </a:moveTo>
                  <a:cubicBezTo>
                    <a:pt x="3323" y="5072"/>
                    <a:pt x="4466" y="3727"/>
                    <a:pt x="4251" y="2536"/>
                  </a:cubicBezTo>
                  <a:cubicBezTo>
                    <a:pt x="4037" y="1334"/>
                    <a:pt x="2513" y="476"/>
                    <a:pt x="120" y="0"/>
                  </a:cubicBezTo>
                  <a:cubicBezTo>
                    <a:pt x="1" y="1060"/>
                    <a:pt x="24" y="2155"/>
                    <a:pt x="215" y="3251"/>
                  </a:cubicBezTo>
                  <a:cubicBezTo>
                    <a:pt x="417" y="4346"/>
                    <a:pt x="763" y="5382"/>
                    <a:pt x="1251" y="6334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336375" y="3886325"/>
              <a:ext cx="529250" cy="529250"/>
            </a:xfrm>
            <a:custGeom>
              <a:rect b="b" l="l" r="r" t="t"/>
              <a:pathLst>
                <a:path extrusionOk="0" h="21170" w="21170">
                  <a:moveTo>
                    <a:pt x="10585" y="21170"/>
                  </a:moveTo>
                  <a:cubicBezTo>
                    <a:pt x="16407" y="21170"/>
                    <a:pt x="21170" y="16419"/>
                    <a:pt x="21170" y="10585"/>
                  </a:cubicBezTo>
                  <a:cubicBezTo>
                    <a:pt x="21170" y="4763"/>
                    <a:pt x="16407" y="0"/>
                    <a:pt x="10585" y="0"/>
                  </a:cubicBezTo>
                  <a:cubicBezTo>
                    <a:pt x="4751" y="0"/>
                    <a:pt x="0" y="4763"/>
                    <a:pt x="0" y="10585"/>
                  </a:cubicBezTo>
                  <a:cubicBezTo>
                    <a:pt x="0" y="16419"/>
                    <a:pt x="4751" y="21170"/>
                    <a:pt x="10585" y="21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458400" y="4008650"/>
              <a:ext cx="284900" cy="284900"/>
            </a:xfrm>
            <a:custGeom>
              <a:rect b="b" l="l" r="r" t="t"/>
              <a:pathLst>
                <a:path extrusionOk="0" h="11396" w="11396">
                  <a:moveTo>
                    <a:pt x="5704" y="11395"/>
                  </a:moveTo>
                  <a:cubicBezTo>
                    <a:pt x="8835" y="11395"/>
                    <a:pt x="11395" y="8835"/>
                    <a:pt x="11395" y="5692"/>
                  </a:cubicBezTo>
                  <a:cubicBezTo>
                    <a:pt x="11395" y="2561"/>
                    <a:pt x="8835" y="1"/>
                    <a:pt x="5704" y="1"/>
                  </a:cubicBezTo>
                  <a:cubicBezTo>
                    <a:pt x="2561" y="1"/>
                    <a:pt x="1" y="2561"/>
                    <a:pt x="1" y="5692"/>
                  </a:cubicBezTo>
                  <a:cubicBezTo>
                    <a:pt x="1" y="8835"/>
                    <a:pt x="2561" y="11395"/>
                    <a:pt x="5704" y="11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504775" y="1271425"/>
              <a:ext cx="3422175" cy="1047775"/>
            </a:xfrm>
            <a:custGeom>
              <a:rect b="b" l="l" r="r" t="t"/>
              <a:pathLst>
                <a:path extrusionOk="0" h="41911" w="136887">
                  <a:moveTo>
                    <a:pt x="134767" y="29528"/>
                  </a:moveTo>
                  <a:cubicBezTo>
                    <a:pt x="136886" y="29420"/>
                    <a:pt x="136886" y="30766"/>
                    <a:pt x="133172" y="31480"/>
                  </a:cubicBezTo>
                  <a:cubicBezTo>
                    <a:pt x="129457" y="32183"/>
                    <a:pt x="93738" y="40315"/>
                    <a:pt x="89130" y="40672"/>
                  </a:cubicBezTo>
                  <a:cubicBezTo>
                    <a:pt x="84534" y="41029"/>
                    <a:pt x="70914" y="41910"/>
                    <a:pt x="61901" y="39434"/>
                  </a:cubicBezTo>
                  <a:cubicBezTo>
                    <a:pt x="52876" y="36957"/>
                    <a:pt x="9728" y="22813"/>
                    <a:pt x="6191" y="21396"/>
                  </a:cubicBezTo>
                  <a:cubicBezTo>
                    <a:pt x="2655" y="19979"/>
                    <a:pt x="0" y="19622"/>
                    <a:pt x="3893" y="17860"/>
                  </a:cubicBezTo>
                  <a:cubicBezTo>
                    <a:pt x="7775" y="16085"/>
                    <a:pt x="55888" y="3536"/>
                    <a:pt x="63318" y="2298"/>
                  </a:cubicBezTo>
                  <a:cubicBezTo>
                    <a:pt x="70747" y="1060"/>
                    <a:pt x="76938" y="0"/>
                    <a:pt x="81356" y="3882"/>
                  </a:cubicBezTo>
                  <a:cubicBezTo>
                    <a:pt x="85773" y="7775"/>
                    <a:pt x="115669" y="25813"/>
                    <a:pt x="117967" y="27944"/>
                  </a:cubicBezTo>
                  <a:cubicBezTo>
                    <a:pt x="120265" y="30063"/>
                    <a:pt x="130147" y="29778"/>
                    <a:pt x="134767" y="295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334575" y="3467225"/>
              <a:ext cx="329550" cy="703075"/>
            </a:xfrm>
            <a:custGeom>
              <a:rect b="b" l="l" r="r" t="t"/>
              <a:pathLst>
                <a:path extrusionOk="0" h="28123" w="13182">
                  <a:moveTo>
                    <a:pt x="5037" y="0"/>
                  </a:moveTo>
                  <a:lnTo>
                    <a:pt x="1" y="1548"/>
                  </a:lnTo>
                  <a:lnTo>
                    <a:pt x="8133" y="28123"/>
                  </a:lnTo>
                  <a:lnTo>
                    <a:pt x="13181" y="265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3731400" y="1925675"/>
              <a:ext cx="256600" cy="1694275"/>
            </a:xfrm>
            <a:custGeom>
              <a:rect b="b" l="l" r="r" t="t"/>
              <a:pathLst>
                <a:path extrusionOk="0" h="67771" w="10264">
                  <a:moveTo>
                    <a:pt x="4418" y="0"/>
                  </a:moveTo>
                  <a:lnTo>
                    <a:pt x="1" y="488"/>
                  </a:lnTo>
                  <a:lnTo>
                    <a:pt x="5847" y="67770"/>
                  </a:lnTo>
                  <a:lnTo>
                    <a:pt x="10264" y="672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585375" y="1711350"/>
              <a:ext cx="310200" cy="1821675"/>
            </a:xfrm>
            <a:custGeom>
              <a:rect b="b" l="l" r="r" t="t"/>
              <a:pathLst>
                <a:path extrusionOk="0" h="72867" w="12408">
                  <a:moveTo>
                    <a:pt x="4430" y="1"/>
                  </a:moveTo>
                  <a:lnTo>
                    <a:pt x="1" y="489"/>
                  </a:lnTo>
                  <a:lnTo>
                    <a:pt x="7978" y="72867"/>
                  </a:lnTo>
                  <a:lnTo>
                    <a:pt x="12407" y="723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3953150" y="1723550"/>
              <a:ext cx="667375" cy="1884200"/>
            </a:xfrm>
            <a:custGeom>
              <a:rect b="b" l="l" r="r" t="t"/>
              <a:pathLst>
                <a:path extrusionOk="0" h="75368" w="26695">
                  <a:moveTo>
                    <a:pt x="25290" y="1"/>
                  </a:moveTo>
                  <a:lnTo>
                    <a:pt x="1" y="74915"/>
                  </a:lnTo>
                  <a:lnTo>
                    <a:pt x="1394" y="75367"/>
                  </a:lnTo>
                  <a:lnTo>
                    <a:pt x="26695" y="453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810875" y="1925675"/>
              <a:ext cx="1004925" cy="1607350"/>
            </a:xfrm>
            <a:custGeom>
              <a:rect b="b" l="l" r="r" t="t"/>
              <a:pathLst>
                <a:path extrusionOk="0" h="64294" w="40197">
                  <a:moveTo>
                    <a:pt x="1239" y="0"/>
                  </a:moveTo>
                  <a:lnTo>
                    <a:pt x="1" y="798"/>
                  </a:lnTo>
                  <a:lnTo>
                    <a:pt x="38958" y="64294"/>
                  </a:lnTo>
                  <a:lnTo>
                    <a:pt x="40196" y="63496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5113125" y="2162600"/>
              <a:ext cx="146475" cy="560200"/>
            </a:xfrm>
            <a:custGeom>
              <a:rect b="b" l="l" r="r" t="t"/>
              <a:pathLst>
                <a:path extrusionOk="0" h="22408" w="5859">
                  <a:moveTo>
                    <a:pt x="3501" y="0"/>
                  </a:moveTo>
                  <a:lnTo>
                    <a:pt x="1" y="346"/>
                  </a:lnTo>
                  <a:lnTo>
                    <a:pt x="2441" y="22408"/>
                  </a:lnTo>
                  <a:cubicBezTo>
                    <a:pt x="3834" y="22098"/>
                    <a:pt x="4954" y="21729"/>
                    <a:pt x="5858" y="2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5635800" y="2063475"/>
              <a:ext cx="134875" cy="430725"/>
            </a:xfrm>
            <a:custGeom>
              <a:rect b="b" l="l" r="r" t="t"/>
              <a:pathLst>
                <a:path extrusionOk="0" h="17229" w="5395">
                  <a:moveTo>
                    <a:pt x="3501" y="1"/>
                  </a:moveTo>
                  <a:lnTo>
                    <a:pt x="1" y="346"/>
                  </a:lnTo>
                  <a:lnTo>
                    <a:pt x="1870" y="17229"/>
                  </a:lnTo>
                  <a:cubicBezTo>
                    <a:pt x="3061" y="17181"/>
                    <a:pt x="4240" y="17146"/>
                    <a:pt x="5394" y="171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517650" y="2072100"/>
              <a:ext cx="139325" cy="429850"/>
            </a:xfrm>
            <a:custGeom>
              <a:rect b="b" l="l" r="r" t="t"/>
              <a:pathLst>
                <a:path extrusionOk="0" h="17194" w="5573">
                  <a:moveTo>
                    <a:pt x="4727" y="1"/>
                  </a:moveTo>
                  <a:lnTo>
                    <a:pt x="0" y="17194"/>
                  </a:lnTo>
                  <a:lnTo>
                    <a:pt x="929" y="17146"/>
                  </a:lnTo>
                  <a:lnTo>
                    <a:pt x="5572" y="275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183375" y="2169750"/>
              <a:ext cx="211950" cy="341425"/>
            </a:xfrm>
            <a:custGeom>
              <a:rect b="b" l="l" r="r" t="t"/>
              <a:pathLst>
                <a:path extrusionOk="0" h="13657" w="8478">
                  <a:moveTo>
                    <a:pt x="739" y="0"/>
                  </a:moveTo>
                  <a:lnTo>
                    <a:pt x="0" y="476"/>
                  </a:lnTo>
                  <a:lnTo>
                    <a:pt x="7501" y="13657"/>
                  </a:lnTo>
                  <a:lnTo>
                    <a:pt x="8478" y="1359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850950" y="3447575"/>
              <a:ext cx="2851550" cy="521525"/>
            </a:xfrm>
            <a:custGeom>
              <a:rect b="b" l="l" r="r" t="t"/>
              <a:pathLst>
                <a:path extrusionOk="0" h="20861" w="114062">
                  <a:moveTo>
                    <a:pt x="110240" y="644"/>
                  </a:moveTo>
                  <a:cubicBezTo>
                    <a:pt x="101298" y="1"/>
                    <a:pt x="76819" y="215"/>
                    <a:pt x="65544" y="858"/>
                  </a:cubicBezTo>
                  <a:cubicBezTo>
                    <a:pt x="54269" y="1489"/>
                    <a:pt x="39160" y="5537"/>
                    <a:pt x="26813" y="9371"/>
                  </a:cubicBezTo>
                  <a:cubicBezTo>
                    <a:pt x="14466" y="13193"/>
                    <a:pt x="1274" y="17884"/>
                    <a:pt x="631" y="19372"/>
                  </a:cubicBezTo>
                  <a:cubicBezTo>
                    <a:pt x="0" y="20860"/>
                    <a:pt x="6810" y="20217"/>
                    <a:pt x="15538" y="19586"/>
                  </a:cubicBezTo>
                  <a:cubicBezTo>
                    <a:pt x="24253" y="18943"/>
                    <a:pt x="58519" y="12776"/>
                    <a:pt x="64901" y="12133"/>
                  </a:cubicBezTo>
                  <a:cubicBezTo>
                    <a:pt x="71295" y="11490"/>
                    <a:pt x="114062" y="1275"/>
                    <a:pt x="110240" y="6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739950" y="2993050"/>
              <a:ext cx="2001775" cy="762925"/>
            </a:xfrm>
            <a:custGeom>
              <a:rect b="b" l="l" r="r" t="t"/>
              <a:pathLst>
                <a:path extrusionOk="0" h="30517" w="80071">
                  <a:moveTo>
                    <a:pt x="1" y="1"/>
                  </a:moveTo>
                  <a:cubicBezTo>
                    <a:pt x="299" y="7740"/>
                    <a:pt x="2894" y="16622"/>
                    <a:pt x="5704" y="20908"/>
                  </a:cubicBezTo>
                  <a:cubicBezTo>
                    <a:pt x="10347" y="28004"/>
                    <a:pt x="23599" y="30516"/>
                    <a:pt x="55067" y="30505"/>
                  </a:cubicBezTo>
                  <a:cubicBezTo>
                    <a:pt x="67736" y="30505"/>
                    <a:pt x="76356" y="26992"/>
                    <a:pt x="80070" y="22849"/>
                  </a:cubicBezTo>
                  <a:cubicBezTo>
                    <a:pt x="59723" y="23920"/>
                    <a:pt x="42875" y="24016"/>
                    <a:pt x="33731" y="22373"/>
                  </a:cubicBezTo>
                  <a:cubicBezTo>
                    <a:pt x="11324" y="18360"/>
                    <a:pt x="6645" y="16348"/>
                    <a:pt x="287" y="644"/>
                  </a:cubicBezTo>
                  <a:cubicBezTo>
                    <a:pt x="203" y="406"/>
                    <a:pt x="96" y="20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37850" y="3330300"/>
              <a:ext cx="1806800" cy="351550"/>
            </a:xfrm>
            <a:custGeom>
              <a:rect b="b" l="l" r="r" t="t"/>
              <a:pathLst>
                <a:path extrusionOk="0" h="14062" w="72272">
                  <a:moveTo>
                    <a:pt x="35647" y="3572"/>
                  </a:moveTo>
                  <a:cubicBezTo>
                    <a:pt x="15835" y="6406"/>
                    <a:pt x="0" y="10240"/>
                    <a:pt x="274" y="12145"/>
                  </a:cubicBezTo>
                  <a:cubicBezTo>
                    <a:pt x="548" y="14062"/>
                    <a:pt x="16824" y="13312"/>
                    <a:pt x="36624" y="10478"/>
                  </a:cubicBezTo>
                  <a:cubicBezTo>
                    <a:pt x="56436" y="7656"/>
                    <a:pt x="72271" y="3811"/>
                    <a:pt x="71997" y="1906"/>
                  </a:cubicBezTo>
                  <a:cubicBezTo>
                    <a:pt x="71723" y="1"/>
                    <a:pt x="55448" y="751"/>
                    <a:pt x="35647" y="3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37850" y="3330300"/>
              <a:ext cx="1799950" cy="303625"/>
            </a:xfrm>
            <a:custGeom>
              <a:rect b="b" l="l" r="r" t="t"/>
              <a:pathLst>
                <a:path extrusionOk="0" h="12145" w="71998">
                  <a:moveTo>
                    <a:pt x="35647" y="3572"/>
                  </a:moveTo>
                  <a:cubicBezTo>
                    <a:pt x="15835" y="6406"/>
                    <a:pt x="0" y="10240"/>
                    <a:pt x="274" y="12145"/>
                  </a:cubicBezTo>
                  <a:lnTo>
                    <a:pt x="71997" y="1906"/>
                  </a:lnTo>
                  <a:cubicBezTo>
                    <a:pt x="71723" y="1"/>
                    <a:pt x="55448" y="751"/>
                    <a:pt x="35647" y="35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6338575" y="2595400"/>
              <a:ext cx="845675" cy="334875"/>
            </a:xfrm>
            <a:custGeom>
              <a:rect b="b" l="l" r="r" t="t"/>
              <a:pathLst>
                <a:path extrusionOk="0" h="13395" w="33827">
                  <a:moveTo>
                    <a:pt x="16015" y="1619"/>
                  </a:moveTo>
                  <a:cubicBezTo>
                    <a:pt x="6942" y="3227"/>
                    <a:pt x="1" y="6810"/>
                    <a:pt x="501" y="9620"/>
                  </a:cubicBezTo>
                  <a:cubicBezTo>
                    <a:pt x="1001" y="12430"/>
                    <a:pt x="8752" y="13395"/>
                    <a:pt x="17812" y="11787"/>
                  </a:cubicBezTo>
                  <a:cubicBezTo>
                    <a:pt x="26885" y="10180"/>
                    <a:pt x="33826" y="6596"/>
                    <a:pt x="33326" y="3786"/>
                  </a:cubicBezTo>
                  <a:cubicBezTo>
                    <a:pt x="32826" y="976"/>
                    <a:pt x="25075" y="0"/>
                    <a:pt x="16015" y="16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4"/>
          <p:cNvSpPr/>
          <p:nvPr/>
        </p:nvSpPr>
        <p:spPr>
          <a:xfrm>
            <a:off x="2728925" y="3422775"/>
            <a:ext cx="1670619" cy="417664"/>
          </a:xfrm>
          <a:custGeom>
            <a:rect b="b" l="l" r="r" t="t"/>
            <a:pathLst>
              <a:path extrusionOk="0" h="21813" w="8725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1497725" y="3520475"/>
            <a:ext cx="2145525" cy="485800"/>
          </a:xfrm>
          <a:custGeom>
            <a:rect b="b" l="l" r="r" t="t"/>
            <a:pathLst>
              <a:path extrusionOk="0" h="19432" w="85821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808300" y="3294225"/>
            <a:ext cx="1942736" cy="546213"/>
          </a:xfrm>
          <a:custGeom>
            <a:rect b="b" l="l" r="r" t="t"/>
            <a:pathLst>
              <a:path extrusionOk="0" h="32421" w="115313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 txBox="1"/>
          <p:nvPr>
            <p:ph idx="2" type="title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-1648700" y="156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the Problem?</a:t>
            </a:r>
            <a:endParaRPr/>
          </a:p>
        </p:txBody>
      </p:sp>
      <p:sp>
        <p:nvSpPr>
          <p:cNvPr id="302" name="Google Shape;302;p35"/>
          <p:cNvSpPr txBox="1"/>
          <p:nvPr>
            <p:ph idx="1" type="subTitle"/>
          </p:nvPr>
        </p:nvSpPr>
        <p:spPr>
          <a:xfrm>
            <a:off x="388275" y="1730609"/>
            <a:ext cx="28086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Sandra Richardson</a:t>
            </a:r>
            <a:endParaRPr/>
          </a:p>
        </p:txBody>
      </p:sp>
      <p:sp>
        <p:nvSpPr>
          <p:cNvPr id="303" name="Google Shape;303;p35"/>
          <p:cNvSpPr txBox="1"/>
          <p:nvPr>
            <p:ph idx="2" type="subTitle"/>
          </p:nvPr>
        </p:nvSpPr>
        <p:spPr>
          <a:xfrm>
            <a:off x="388325" y="2457669"/>
            <a:ext cx="28086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9EEF1"/>
                </a:solidFill>
              </a:rPr>
              <a:t>Developer for AMD</a:t>
            </a:r>
            <a:endParaRPr sz="1300">
              <a:solidFill>
                <a:srgbClr val="E9EEF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819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Tasked with making Market Analysis on best Products to host websites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Has never done market analysis and doesn’t know </a:t>
            </a:r>
            <a:r>
              <a:rPr lang="en" sz="1300">
                <a:solidFill>
                  <a:srgbClr val="000000"/>
                </a:solidFill>
              </a:rPr>
              <a:t>where to start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304" name="Google Shape;304;p35"/>
          <p:cNvSpPr txBox="1"/>
          <p:nvPr>
            <p:ph idx="3" type="subTitle"/>
          </p:nvPr>
        </p:nvSpPr>
        <p:spPr>
          <a:xfrm>
            <a:off x="6131675" y="1666246"/>
            <a:ext cx="28086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Shakman</a:t>
            </a:r>
            <a:endParaRPr/>
          </a:p>
        </p:txBody>
      </p:sp>
      <p:sp>
        <p:nvSpPr>
          <p:cNvPr id="305" name="Google Shape;305;p35"/>
          <p:cNvSpPr txBox="1"/>
          <p:nvPr>
            <p:ph idx="4" type="subTitle"/>
          </p:nvPr>
        </p:nvSpPr>
        <p:spPr>
          <a:xfrm>
            <a:off x="6055475" y="2381484"/>
            <a:ext cx="28086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9EEF1"/>
                </a:solidFill>
              </a:rPr>
              <a:t>Product Owner at NYTimes</a:t>
            </a:r>
            <a:endParaRPr sz="1300">
              <a:solidFill>
                <a:srgbClr val="E9EEF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Needs to Research Best NoSQL Databases as part of NYTimes’ initiative to move from on-site servers to the cloud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Has 3-day deadline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72" y="450350"/>
            <a:ext cx="1626900" cy="158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 rotWithShape="1">
          <a:blip r:embed="rId4">
            <a:alphaModFix/>
          </a:blip>
          <a:srcRect b="0" l="4187" r="4187" t="8374"/>
          <a:stretch/>
        </p:blipFill>
        <p:spPr>
          <a:xfrm>
            <a:off x="6722375" y="374150"/>
            <a:ext cx="1627200" cy="158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1" type="subTitle"/>
          </p:nvPr>
        </p:nvSpPr>
        <p:spPr>
          <a:xfrm>
            <a:off x="2086075" y="2221688"/>
            <a:ext cx="4971900" cy="12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Common Problem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both need help making their Market Analysis!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they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CloudFrontiers</a:t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713500" y="1239175"/>
            <a:ext cx="77169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CloudFrontiers is a service that provides ready-to-go market analysis of Cloud-Native Product for those who don't know where to start</a:t>
            </a:r>
            <a:endParaRPr>
              <a:solidFill>
                <a:srgbClr val="5F8195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5F8195"/>
              </a:buClr>
              <a:buSzPts val="1400"/>
              <a:buChar char="☁"/>
            </a:pPr>
            <a:r>
              <a:rPr lang="en">
                <a:solidFill>
                  <a:srgbClr val="5F8195"/>
                </a:solidFill>
              </a:rPr>
              <a:t>C</a:t>
            </a:r>
            <a:r>
              <a:rPr lang="en">
                <a:solidFill>
                  <a:srgbClr val="5F8195"/>
                </a:solidFill>
              </a:rPr>
              <a:t>entralized hub that has displays specs on popular and efficient cloud computing products</a:t>
            </a:r>
            <a:endParaRPr>
              <a:solidFill>
                <a:srgbClr val="5F8195"/>
              </a:solidFill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875" y="2548900"/>
            <a:ext cx="3710100" cy="1893300"/>
          </a:xfrm>
          <a:prstGeom prst="roundRect">
            <a:avLst>
              <a:gd fmla="val 8208" name="adj"/>
            </a:avLst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741300" y="4434375"/>
            <a:ext cx="7716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03B56"/>
                </a:solidFill>
              </a:rPr>
              <a:t>Website Homepage</a:t>
            </a:r>
            <a:endParaRPr sz="800">
              <a:solidFill>
                <a:srgbClr val="203B5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-1648700" y="1560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For Example…</a:t>
            </a:r>
            <a:endParaRPr/>
          </a:p>
        </p:txBody>
      </p:sp>
      <p:sp>
        <p:nvSpPr>
          <p:cNvPr id="326" name="Google Shape;326;p38"/>
          <p:cNvSpPr txBox="1"/>
          <p:nvPr>
            <p:ph idx="4" type="subTitle"/>
          </p:nvPr>
        </p:nvSpPr>
        <p:spPr>
          <a:xfrm>
            <a:off x="2205175" y="2811675"/>
            <a:ext cx="53976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EF1"/>
                </a:solidFill>
              </a:rPr>
              <a:t>John and Sandra can search for the best offerings of NoSQL Databases or Cloud Containers, with results displayed in an easy-to-read format and can export the data </a:t>
            </a:r>
            <a:endParaRPr>
              <a:solidFill>
                <a:srgbClr val="E9EEF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EF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EF1"/>
                </a:solidFill>
              </a:rPr>
              <a:t>They can use this as either a launching point for further research </a:t>
            </a:r>
            <a:r>
              <a:rPr lang="en">
                <a:solidFill>
                  <a:srgbClr val="E9EEF1"/>
                </a:solidFill>
              </a:rPr>
              <a:t>or as their primary analysis</a:t>
            </a:r>
            <a:endParaRPr>
              <a:solidFill>
                <a:srgbClr val="E9EEF1"/>
              </a:solidFill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4187" r="4187" t="8374"/>
          <a:stretch/>
        </p:blipFill>
        <p:spPr>
          <a:xfrm>
            <a:off x="7087975" y="1049550"/>
            <a:ext cx="1627200" cy="158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97" y="980250"/>
            <a:ext cx="1626900" cy="158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172" y="789050"/>
            <a:ext cx="3600000" cy="1870200"/>
          </a:xfrm>
          <a:prstGeom prst="roundRect">
            <a:avLst>
              <a:gd fmla="val 7971" name="adj"/>
            </a:avLst>
          </a:prstGeom>
          <a:noFill/>
          <a:ln>
            <a:noFill/>
          </a:ln>
        </p:spPr>
      </p:pic>
      <p:sp>
        <p:nvSpPr>
          <p:cNvPr id="330" name="Google Shape;330;p38"/>
          <p:cNvSpPr/>
          <p:nvPr/>
        </p:nvSpPr>
        <p:spPr>
          <a:xfrm>
            <a:off x="2407225" y="1726050"/>
            <a:ext cx="3465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38"/>
          <p:cNvSpPr/>
          <p:nvPr/>
        </p:nvSpPr>
        <p:spPr>
          <a:xfrm flipH="1">
            <a:off x="6578825" y="1726050"/>
            <a:ext cx="3465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789700" y="232225"/>
            <a:ext cx="7716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Mockup</a:t>
            </a:r>
            <a:endParaRPr/>
          </a:p>
        </p:txBody>
      </p:sp>
      <p:sp>
        <p:nvSpPr>
          <p:cNvPr id="337" name="Google Shape;337;p39"/>
          <p:cNvSpPr txBox="1"/>
          <p:nvPr>
            <p:ph idx="1" type="subTitle"/>
          </p:nvPr>
        </p:nvSpPr>
        <p:spPr>
          <a:xfrm>
            <a:off x="1038175" y="3183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338" name="Google Shape;338;p39"/>
          <p:cNvSpPr txBox="1"/>
          <p:nvPr>
            <p:ph idx="2" type="subTitle"/>
          </p:nvPr>
        </p:nvSpPr>
        <p:spPr>
          <a:xfrm>
            <a:off x="1038175" y="3678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5F8195"/>
                </a:solidFill>
              </a:rPr>
              <a:t>The Homepage offers key information about our website's purpose and the benefits of using our service.</a:t>
            </a:r>
            <a:endParaRPr/>
          </a:p>
        </p:txBody>
      </p:sp>
      <p:sp>
        <p:nvSpPr>
          <p:cNvPr id="339" name="Google Shape;339;p39"/>
          <p:cNvSpPr txBox="1"/>
          <p:nvPr>
            <p:ph idx="3" type="subTitle"/>
          </p:nvPr>
        </p:nvSpPr>
        <p:spPr>
          <a:xfrm>
            <a:off x="3560050" y="3183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1</a:t>
            </a:r>
            <a:endParaRPr/>
          </a:p>
        </p:txBody>
      </p:sp>
      <p:sp>
        <p:nvSpPr>
          <p:cNvPr id="340" name="Google Shape;340;p39"/>
          <p:cNvSpPr txBox="1"/>
          <p:nvPr>
            <p:ph idx="4" type="subTitle"/>
          </p:nvPr>
        </p:nvSpPr>
        <p:spPr>
          <a:xfrm>
            <a:off x="3560050" y="3678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8195"/>
                </a:solidFill>
              </a:rPr>
              <a:t>The Comparison Page 1 lists the all available products under a label (NOSQL DB, Container, etc.)</a:t>
            </a:r>
            <a:endParaRPr sz="1200">
              <a:solidFill>
                <a:srgbClr val="5F819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 txBox="1"/>
          <p:nvPr>
            <p:ph idx="5" type="subTitle"/>
          </p:nvPr>
        </p:nvSpPr>
        <p:spPr>
          <a:xfrm>
            <a:off x="6158125" y="3183125"/>
            <a:ext cx="2023800" cy="5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2</a:t>
            </a:r>
            <a:endParaRPr/>
          </a:p>
        </p:txBody>
      </p:sp>
      <p:sp>
        <p:nvSpPr>
          <p:cNvPr id="342" name="Google Shape;342;p39"/>
          <p:cNvSpPr txBox="1"/>
          <p:nvPr>
            <p:ph idx="6" type="subTitle"/>
          </p:nvPr>
        </p:nvSpPr>
        <p:spPr>
          <a:xfrm>
            <a:off x="6158125" y="3678175"/>
            <a:ext cx="20238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5F8195"/>
                </a:solidFill>
              </a:rPr>
              <a:t>The Comparison Page 2 allows users to compare the features of two specific cloud products</a:t>
            </a:r>
            <a:endParaRPr/>
          </a:p>
        </p:txBody>
      </p:sp>
      <p:pic>
        <p:nvPicPr>
          <p:cNvPr id="343" name="Google Shape;343;p39"/>
          <p:cNvPicPr preferRelativeResize="0"/>
          <p:nvPr/>
        </p:nvPicPr>
        <p:blipFill rotWithShape="1">
          <a:blip r:embed="rId3">
            <a:alphaModFix/>
          </a:blip>
          <a:srcRect b="0" l="0" r="6138" t="0"/>
          <a:stretch/>
        </p:blipFill>
        <p:spPr>
          <a:xfrm>
            <a:off x="3743638" y="1037650"/>
            <a:ext cx="1656600" cy="2315700"/>
          </a:xfrm>
          <a:prstGeom prst="roundRect">
            <a:avLst>
              <a:gd fmla="val 8140" name="adj"/>
            </a:avLst>
          </a:prstGeom>
          <a:noFill/>
          <a:ln>
            <a:noFill/>
          </a:ln>
        </p:spPr>
      </p:pic>
      <p:pic>
        <p:nvPicPr>
          <p:cNvPr id="344" name="Google Shape;344;p39"/>
          <p:cNvPicPr preferRelativeResize="0"/>
          <p:nvPr/>
        </p:nvPicPr>
        <p:blipFill rotWithShape="1">
          <a:blip r:embed="rId4">
            <a:alphaModFix/>
          </a:blip>
          <a:srcRect b="5499" l="0" r="4561" t="0"/>
          <a:stretch/>
        </p:blipFill>
        <p:spPr>
          <a:xfrm>
            <a:off x="6241375" y="1003888"/>
            <a:ext cx="1857300" cy="2383200"/>
          </a:xfrm>
          <a:prstGeom prst="roundRect">
            <a:avLst>
              <a:gd fmla="val 7475" name="adj"/>
            </a:avLst>
          </a:prstGeom>
          <a:noFill/>
          <a:ln>
            <a:noFill/>
          </a:ln>
        </p:spPr>
      </p:pic>
      <p:grpSp>
        <p:nvGrpSpPr>
          <p:cNvPr id="345" name="Google Shape;345;p39"/>
          <p:cNvGrpSpPr/>
          <p:nvPr/>
        </p:nvGrpSpPr>
        <p:grpSpPr>
          <a:xfrm>
            <a:off x="1001609" y="1037553"/>
            <a:ext cx="2096948" cy="2315883"/>
            <a:chOff x="9142805" y="676057"/>
            <a:chExt cx="1922395" cy="1895468"/>
          </a:xfrm>
        </p:grpSpPr>
        <p:pic>
          <p:nvPicPr>
            <p:cNvPr id="346" name="Google Shape;346;p39"/>
            <p:cNvPicPr preferRelativeResize="0"/>
            <p:nvPr/>
          </p:nvPicPr>
          <p:blipFill rotWithShape="1">
            <a:blip r:embed="rId5">
              <a:alphaModFix/>
            </a:blip>
            <a:srcRect b="91214" l="0" r="0" t="0"/>
            <a:stretch/>
          </p:blipFill>
          <p:spPr>
            <a:xfrm>
              <a:off x="9142805" y="676057"/>
              <a:ext cx="1921200" cy="2196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>
              <a:noFill/>
            </a:ln>
          </p:spPr>
        </p:pic>
        <p:pic>
          <p:nvPicPr>
            <p:cNvPr id="347" name="Google Shape;347;p39"/>
            <p:cNvPicPr preferRelativeResize="0"/>
            <p:nvPr/>
          </p:nvPicPr>
          <p:blipFill rotWithShape="1">
            <a:blip r:embed="rId5">
              <a:alphaModFix/>
            </a:blip>
            <a:srcRect b="4130" l="0" r="0" t="46278"/>
            <a:stretch/>
          </p:blipFill>
          <p:spPr>
            <a:xfrm>
              <a:off x="9144000" y="1331925"/>
              <a:ext cx="1921200" cy="1239600"/>
            </a:xfrm>
            <a:prstGeom prst="flowChartAlternateProcess">
              <a:avLst/>
            </a:prstGeom>
            <a:noFill/>
            <a:ln>
              <a:noFill/>
            </a:ln>
          </p:spPr>
        </p:pic>
        <p:pic>
          <p:nvPicPr>
            <p:cNvPr id="348" name="Google Shape;348;p39"/>
            <p:cNvPicPr preferRelativeResize="0"/>
            <p:nvPr/>
          </p:nvPicPr>
          <p:blipFill rotWithShape="1">
            <a:blip r:embed="rId5">
              <a:alphaModFix/>
            </a:blip>
            <a:srcRect b="60142" l="0" r="0" t="12587"/>
            <a:stretch/>
          </p:blipFill>
          <p:spPr>
            <a:xfrm>
              <a:off x="9142867" y="895657"/>
              <a:ext cx="1921076" cy="681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y Clouds Background by Slidesgo">
  <a:themeElements>
    <a:clrScheme name="Simple Light">
      <a:dk1>
        <a:srgbClr val="BA9BC9"/>
      </a:dk1>
      <a:lt1>
        <a:srgbClr val="FFFFFF"/>
      </a:lt1>
      <a:dk2>
        <a:srgbClr val="F2C9EE"/>
      </a:dk2>
      <a:lt2>
        <a:srgbClr val="7575AC"/>
      </a:lt2>
      <a:accent1>
        <a:srgbClr val="BA9BC9"/>
      </a:accent1>
      <a:accent2>
        <a:srgbClr val="F2C9EE"/>
      </a:accent2>
      <a:accent3>
        <a:srgbClr val="7575AC"/>
      </a:accent3>
      <a:accent4>
        <a:srgbClr val="6B82B8"/>
      </a:accent4>
      <a:accent5>
        <a:srgbClr val="F5CEC1"/>
      </a:accent5>
      <a:accent6>
        <a:srgbClr val="FBF9ED"/>
      </a:accent6>
      <a:hlink>
        <a:srgbClr val="7575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