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81" r:id="rId3"/>
    <p:sldId id="279" r:id="rId4"/>
    <p:sldId id="280" r:id="rId5"/>
    <p:sldId id="283" r:id="rId6"/>
    <p:sldId id="261" r:id="rId7"/>
    <p:sldId id="284" r:id="rId8"/>
    <p:sldId id="286" r:id="rId9"/>
    <p:sldId id="285" r:id="rId10"/>
    <p:sldId id="290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71CA6-A267-4A0F-B3FF-757460D3762C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FE29F-F8B6-4F71-9363-810EBF124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1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E6AF5-5266-435C-9B59-2FC8B8FD68B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16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E6AF5-5266-435C-9B59-2FC8B8FD68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5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E6AF5-5266-435C-9B59-2FC8B8FD68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2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8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7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75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54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2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8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9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8746-18FB-4296-986E-4211302873A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FFEA-A11E-418E-8DE3-A76D69706D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694" y="2696137"/>
            <a:ext cx="10389201" cy="1323975"/>
          </a:xfrm>
        </p:spPr>
        <p:txBody>
          <a:bodyPr>
            <a:noAutofit/>
          </a:bodyPr>
          <a:lstStyle/>
          <a:p>
            <a:r>
              <a:rPr lang="en-GB" sz="9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IGGI </a:t>
            </a:r>
            <a:br>
              <a:rPr lang="en-GB" sz="9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60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Centre for Doctoral Training</a:t>
            </a:r>
            <a:r>
              <a:rPr lang="en-GB" sz="6600" spc="-15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6600" spc="-15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spc="-151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612" y="5318551"/>
            <a:ext cx="4359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Joe Cutting</a:t>
            </a:r>
          </a:p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IGGI PhD student, University of York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40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67742" y="2606041"/>
            <a:ext cx="9098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 </a:t>
            </a:r>
            <a:r>
              <a:rPr lang="en-GB" sz="6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design, culture </a:t>
            </a:r>
            <a:r>
              <a:rPr lang="en-GB" sz="6600" spc="-151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GB" sz="6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3340"/>
            <a:ext cx="5947719" cy="4401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386" y="363430"/>
            <a:ext cx="60365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David Gundry: Games to gather linguistic data</a:t>
            </a: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386" y="1504370"/>
            <a:ext cx="6036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Lisa (</a:t>
            </a:r>
            <a:r>
              <a:rPr lang="en-GB" sz="2800" dirty="0" err="1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</a:t>
            </a:r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Li): Gifting in games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386" y="2305217"/>
            <a:ext cx="60365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Jen Beeston: Games for people with disabilities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386" y="3494321"/>
            <a:ext cx="6036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Thryn</a:t>
            </a:r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Henderson: Vignette games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386" y="4288875"/>
            <a:ext cx="5727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Carlos Gonzalez Diaz: Bespoke motion controllers and VR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387" y="5484272"/>
            <a:ext cx="5727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Joseph </a:t>
            </a:r>
            <a:r>
              <a:rPr lang="en-GB" sz="2800" dirty="0" err="1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Hesketh</a:t>
            </a:r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Adaptive tutorials for eSports Games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0704"/>
            <a:ext cx="12192000" cy="90234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57150" y="5669283"/>
            <a:ext cx="12352339" cy="809626"/>
            <a:chOff x="0" y="3067843"/>
            <a:chExt cx="12352338" cy="809625"/>
          </a:xfrm>
        </p:grpSpPr>
        <p:sp>
          <p:nvSpPr>
            <p:cNvPr id="14" name="Rectangle 13"/>
            <p:cNvSpPr/>
            <p:nvPr/>
          </p:nvSpPr>
          <p:spPr>
            <a:xfrm>
              <a:off x="0" y="3067843"/>
              <a:ext cx="12352338" cy="809625"/>
            </a:xfrm>
            <a:prstGeom prst="rect">
              <a:avLst/>
            </a:prstGeom>
            <a:solidFill>
              <a:srgbClr val="FFF5EB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3412" y="3158659"/>
              <a:ext cx="10471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Based in YCCSA in the Ron Cooke Hub</a:t>
              </a:r>
              <a:endPara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7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539" y="247039"/>
            <a:ext cx="6539554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a research group</a:t>
            </a:r>
            <a:endParaRPr lang="en-GB" sz="3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1053" y="2943302"/>
            <a:ext cx="8261098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don’t run seminars – we have a mailing list</a:t>
            </a:r>
            <a:endParaRPr lang="en-GB" sz="3600" spc="-15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2972" y="1581150"/>
            <a:ext cx="8608693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students belong to another group</a:t>
            </a:r>
            <a:endParaRPr lang="en-GB" sz="3600" spc="-15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0094" y="4318000"/>
            <a:ext cx="9063195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539" y="247039"/>
            <a:ext cx="6539554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Centre for Doctoral Training</a:t>
            </a:r>
            <a:endParaRPr lang="en-GB" sz="3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1539" y="2943302"/>
            <a:ext cx="7711853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York currently has 16 students</a:t>
            </a:r>
            <a:endParaRPr lang="en-GB" sz="3600" spc="-15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71539" y="1581150"/>
            <a:ext cx="8608693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pc="-15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GB" sz="3600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unds 56+ PhD students across 4 universities</a:t>
            </a:r>
          </a:p>
          <a:p>
            <a:r>
              <a:rPr lang="en-GB" sz="3600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(York, Goldsmiths, Essex and Queen Mary)</a:t>
            </a:r>
            <a:endParaRPr lang="en-GB" sz="3600" spc="-15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0094" y="4318000"/>
            <a:ext cx="9063195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539" y="4125432"/>
            <a:ext cx="7711853" cy="95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We’ll be recruiting another 4 this year</a:t>
            </a:r>
            <a:endParaRPr lang="en-GB" sz="3600" spc="-15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67742" y="686625"/>
            <a:ext cx="9960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IGGI </a:t>
            </a:r>
            <a:r>
              <a:rPr lang="en-GB" sz="6600" spc="-15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 </a:t>
            </a:r>
            <a:r>
              <a:rPr lang="en-GB" sz="6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games research</a:t>
            </a:r>
            <a:endParaRPr lang="en-GB" sz="6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7742" y="2103437"/>
            <a:ext cx="9960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Games</a:t>
            </a:r>
            <a:endParaRPr lang="en-GB" spc="-15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7742" y="3285567"/>
            <a:ext cx="9960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-15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Games Intelligence</a:t>
            </a:r>
            <a:endParaRPr lang="en-GB" spc="-151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67743" y="2606041"/>
            <a:ext cx="7565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games</a:t>
            </a:r>
            <a:endParaRPr lang="en-GB" sz="6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05" y="1845276"/>
            <a:ext cx="7494595" cy="344601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257177" y="454046"/>
            <a:ext cx="50804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Matthew </a:t>
            </a:r>
            <a:r>
              <a:rPr lang="en-GB" sz="2800" dirty="0" err="1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Bedder</a:t>
            </a:r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Abstraction-Based Monte Carlo Tree Search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6" y="2984094"/>
            <a:ext cx="5670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Adam </a:t>
            </a:r>
            <a:r>
              <a:rPr lang="en-GB" sz="2800" dirty="0" err="1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Sattaur</a:t>
            </a:r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Deep learning for game AI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176" y="4186999"/>
            <a:ext cx="5764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Lizzie </a:t>
            </a:r>
            <a:r>
              <a:rPr lang="en-GB" sz="2800" dirty="0" err="1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Viallis</a:t>
            </a:r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SAT solvers to create a more satisfying </a:t>
            </a:r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opponents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7176" y="5540089"/>
            <a:ext cx="4669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Peter York: AI to play DOTA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7176" y="1719070"/>
            <a:ext cx="5670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Daniel Hernandez: Multi-Agent Reinforcement Learning for Game AI</a:t>
            </a:r>
          </a:p>
        </p:txBody>
      </p:sp>
    </p:spTree>
    <p:extLst>
      <p:ext uri="{BB962C8B-B14F-4D97-AF65-F5344CB8AC3E}">
        <p14:creationId xmlns:p14="http://schemas.microsoft.com/office/powerpoint/2010/main" val="40057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67743" y="2606041"/>
            <a:ext cx="7565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spc="-151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Games intelligence?</a:t>
            </a:r>
            <a:endParaRPr lang="en-GB" sz="6600" spc="-15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7" y="454046"/>
            <a:ext cx="6036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Joe Cutting: Measuring the experience of playing self-paced games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76" y="2751630"/>
            <a:ext cx="6110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Myat</a:t>
            </a:r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Aung: </a:t>
            </a:r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Studying videogame </a:t>
            </a:r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immersion using neuroimaging methods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176" y="5480104"/>
            <a:ext cx="6110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Athansios</a:t>
            </a:r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 err="1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Kokkinakis</a:t>
            </a:r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Videogame Correlates of Real-Life Cognitive Traits</a:t>
            </a: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7176" y="1576868"/>
            <a:ext cx="5838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Rory Davidson: Learning and Strategy Acquisition in Digital </a:t>
            </a:r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Games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8" descr="http://static4.businessinsider.com/image/5386616eeab8eaa817497600-839-627/two-dot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5819"/>
            <a:ext cx="5758045" cy="430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7175" y="4305339"/>
            <a:ext cx="6110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 Hughes: Emotion and immersive audio</a:t>
            </a:r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28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8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91"/>
            <a:ext cx="12219530" cy="65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227</Words>
  <Application>Microsoft Office PowerPoint</Application>
  <PresentationFormat>Widescreen</PresentationFormat>
  <Paragraphs>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Office Theme</vt:lpstr>
      <vt:lpstr>IGGI  Centre for Doctoral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Science, 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IGGI</dc:title>
  <dc:creator>wv7098</dc:creator>
  <cp:lastModifiedBy>wv7098</cp:lastModifiedBy>
  <cp:revision>18</cp:revision>
  <dcterms:created xsi:type="dcterms:W3CDTF">2018-02-09T13:27:21Z</dcterms:created>
  <dcterms:modified xsi:type="dcterms:W3CDTF">2018-02-15T13:40:32Z</dcterms:modified>
</cp:coreProperties>
</file>