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EB9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>
        <p:scale>
          <a:sx n="100" d="100"/>
          <a:sy n="100" d="100"/>
        </p:scale>
        <p:origin x="-51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08313-1FD1-453F-9F25-7704EDE8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0CD3D-31EB-4935-87D1-BD4DAFD99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DE300-3577-4F5B-AC74-E29BD8E2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AF2B-364E-4116-ADCD-6659B5EA8CF2}" type="datetimeFigureOut">
              <a:rPr lang="en-DE" smtClean="0"/>
              <a:t>19/08/2019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E4042-7B7F-4977-AA70-ED35D6450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4606A-9B10-4C69-A034-E05E426E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9895-BEFE-437F-85D0-C31BF3FEFB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2610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4C91E-CBE0-4EB2-86D4-AD7F3BF51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0B137E-5212-4376-8CA4-85AF76F89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475BB-0CDE-4F38-B67D-81D8836C0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AF2B-364E-4116-ADCD-6659B5EA8CF2}" type="datetimeFigureOut">
              <a:rPr lang="en-DE" smtClean="0"/>
              <a:t>19/08/2019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4D7B7-2B3D-4BF8-8358-DB529107C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21AD0-24A7-44B6-B270-660CEC858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9895-BEFE-437F-85D0-C31BF3FEFB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58665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039C64-554C-43D6-A88D-3490FBD521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3FFA1-2020-48D8-A2F6-B51257B3C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98C49-F8BA-4B2C-8897-11DE0FAE8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AF2B-364E-4116-ADCD-6659B5EA8CF2}" type="datetimeFigureOut">
              <a:rPr lang="en-DE" smtClean="0"/>
              <a:t>19/08/2019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C7D40-F8CC-4408-9118-5077236C7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92E06-81FB-41FC-B00D-3C7AEB184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9895-BEFE-437F-85D0-C31BF3FEFB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7992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9AC3-FDCC-4D46-AA44-25AE12FD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7C05-5082-425A-8F54-822D55DAF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83817-FB67-483F-BFBC-7101C515F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AF2B-364E-4116-ADCD-6659B5EA8CF2}" type="datetimeFigureOut">
              <a:rPr lang="en-DE" smtClean="0"/>
              <a:t>19/08/2019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C6020-FA71-43BF-913C-547E4C66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7E872-D03E-47F1-9168-E991F5A4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9895-BEFE-437F-85D0-C31BF3FEFB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3808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D06EC-EF12-455A-BA7B-CE2367E08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B5B57-2B03-4A40-84B2-E84820E40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30C1F-EB23-4886-A3E6-96DB7D24D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AF2B-364E-4116-ADCD-6659B5EA8CF2}" type="datetimeFigureOut">
              <a:rPr lang="en-DE" smtClean="0"/>
              <a:t>19/08/2019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758C8-B822-409C-B747-1506924A6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1DD3E-3FBE-4CE1-B82B-3DA17A8EC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9895-BEFE-437F-85D0-C31BF3FEFB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9949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BA0E2-459B-433A-849A-6BF8425CB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E929F-BC97-4CEF-A5F5-BD09F1860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CE0A2-4055-4301-9346-668392B56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ECF44-CD96-454F-A926-AA8AECFF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AF2B-364E-4116-ADCD-6659B5EA8CF2}" type="datetimeFigureOut">
              <a:rPr lang="en-DE" smtClean="0"/>
              <a:t>19/08/2019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49683-87D0-42CA-91AC-B37D10CA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4AB6E-4D0C-43B6-B8CB-5BE588DD8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9895-BEFE-437F-85D0-C31BF3FEFB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13313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1B273-863D-4962-9661-EB7461CC5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14D13-95AC-48A8-8D80-BAA2643C8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FDD39-D9A7-4B01-B006-C36B544D9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7DB10D-B2DD-461C-B9A8-D8222F593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0BFEDE-FECF-47C6-BD10-96BD38F878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97C6C1-69B0-428E-AD3A-4625D0C26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AF2B-364E-4116-ADCD-6659B5EA8CF2}" type="datetimeFigureOut">
              <a:rPr lang="en-DE" smtClean="0"/>
              <a:t>19/08/2019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1BAF4E-F01C-41D0-BE84-016DED5A9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3BEF9F-F74D-42CA-BB97-71E58416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9895-BEFE-437F-85D0-C31BF3FEFB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9071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3EFCF-59E0-4A6E-89FD-257E630F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8AECA-74FD-4ADC-9C9E-55ECB11AD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AF2B-364E-4116-ADCD-6659B5EA8CF2}" type="datetimeFigureOut">
              <a:rPr lang="en-DE" smtClean="0"/>
              <a:t>19/08/2019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475B0-8922-477B-BF9A-7050DA36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D9426-0465-405D-B790-4F43A338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9895-BEFE-437F-85D0-C31BF3FEFB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199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B22B3F-2AE3-47AE-8803-E9B2310E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AF2B-364E-4116-ADCD-6659B5EA8CF2}" type="datetimeFigureOut">
              <a:rPr lang="en-DE" smtClean="0"/>
              <a:t>19/08/2019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49D64D-AEFB-431E-AED3-6FB259841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1C8BF-7D65-4660-B4D2-EF2E89062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9895-BEFE-437F-85D0-C31BF3FEFB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3633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327C4-F302-483D-870A-FA03E8664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5F0E3-E3BC-475D-A90C-938FAF9D8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71434-9765-4DFF-AAA2-28AE5E299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E0552-C663-4E33-B1B7-7534ECCA8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AF2B-364E-4116-ADCD-6659B5EA8CF2}" type="datetimeFigureOut">
              <a:rPr lang="en-DE" smtClean="0"/>
              <a:t>19/08/2019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95E53-0AA4-4405-8360-D85D9F2B3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CC9EC-2380-40C7-A601-7FDF50D9E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9895-BEFE-437F-85D0-C31BF3FEFB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142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7F43-69DC-4092-BF49-018F9925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FB01B8-8FE4-4691-859C-356626B22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02EFC-6D87-4394-A30F-56E9F9152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AFA96-F750-4237-A357-ED5D5713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AF2B-364E-4116-ADCD-6659B5EA8CF2}" type="datetimeFigureOut">
              <a:rPr lang="en-DE" smtClean="0"/>
              <a:t>19/08/2019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C30CC-3B52-449C-A5EF-914D39DC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3D63E-FFB0-4574-8DD2-3C9F82A8E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9895-BEFE-437F-85D0-C31BF3FEFB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9675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DC82D5-2B8F-4581-B6A9-45F223769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B6822-F114-4EA2-9162-C10EF5D4C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0C7E9-C306-483A-82DA-0048DCFF7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8AF2B-364E-4116-ADCD-6659B5EA8CF2}" type="datetimeFigureOut">
              <a:rPr lang="en-DE" smtClean="0"/>
              <a:t>19/08/2019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2B906-E4BD-4426-8844-7DDD84512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411BF-4011-4F12-B112-97D2F2DEA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F9895-BEFE-437F-85D0-C31BF3FEFB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422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F81067F-AC74-490C-BD99-97F6E2B73765}"/>
              </a:ext>
            </a:extLst>
          </p:cNvPr>
          <p:cNvSpPr/>
          <p:nvPr/>
        </p:nvSpPr>
        <p:spPr>
          <a:xfrm>
            <a:off x="1108299" y="1073597"/>
            <a:ext cx="3676650" cy="32194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7C2BD8-A2F5-49EB-8E9E-3C88A0DC868A}"/>
              </a:ext>
            </a:extLst>
          </p:cNvPr>
          <p:cNvSpPr/>
          <p:nvPr/>
        </p:nvSpPr>
        <p:spPr>
          <a:xfrm>
            <a:off x="2323322" y="2323322"/>
            <a:ext cx="360000" cy="360000"/>
          </a:xfrm>
          <a:prstGeom prst="roundRect">
            <a:avLst>
              <a:gd name="adj" fmla="val 7384"/>
            </a:avLst>
          </a:prstGeom>
          <a:noFill/>
          <a:ln w="57150">
            <a:solidFill>
              <a:srgbClr val="2EB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356DE04-A37F-4D6B-B46E-1DFA287B9AE9}"/>
              </a:ext>
            </a:extLst>
          </p:cNvPr>
          <p:cNvSpPr/>
          <p:nvPr/>
        </p:nvSpPr>
        <p:spPr>
          <a:xfrm>
            <a:off x="3399647" y="2323322"/>
            <a:ext cx="360000" cy="360000"/>
          </a:xfrm>
          <a:prstGeom prst="roundRect">
            <a:avLst>
              <a:gd name="adj" fmla="val 7384"/>
            </a:avLst>
          </a:prstGeom>
          <a:solidFill>
            <a:srgbClr val="FFFFFF">
              <a:alpha val="40000"/>
            </a:srgbClr>
          </a:solidFill>
          <a:ln w="57150">
            <a:solidFill>
              <a:srgbClr val="2EB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12085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Maleck</dc:creator>
  <cp:lastModifiedBy>Sebastian Maleck</cp:lastModifiedBy>
  <cp:revision>2</cp:revision>
  <dcterms:created xsi:type="dcterms:W3CDTF">2019-08-19T16:15:28Z</dcterms:created>
  <dcterms:modified xsi:type="dcterms:W3CDTF">2019-08-19T16:40:30Z</dcterms:modified>
</cp:coreProperties>
</file>