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B9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8313-1FD1-453F-9F25-7704EDE8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0CD3D-31EB-4935-87D1-BD4DAFD99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DE300-3577-4F5B-AC74-E29BD8E2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AF2B-364E-4116-ADCD-6659B5EA8CF2}" type="datetimeFigureOut">
              <a:rPr lang="en-DE" smtClean="0"/>
              <a:t>07/04/2021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E4042-7B7F-4977-AA70-ED35D645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4606A-9B10-4C69-A034-E05E426E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895-BEFE-437F-85D0-C31BF3FEF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610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C91E-CBE0-4EB2-86D4-AD7F3BF5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B137E-5212-4376-8CA4-85AF76F89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475BB-0CDE-4F38-B67D-81D8836C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AF2B-364E-4116-ADCD-6659B5EA8CF2}" type="datetimeFigureOut">
              <a:rPr lang="en-DE" smtClean="0"/>
              <a:t>07/04/2021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D7B7-2B3D-4BF8-8358-DB529107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21AD0-24A7-44B6-B270-660CEC85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895-BEFE-437F-85D0-C31BF3FEF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866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39C64-554C-43D6-A88D-3490FBD52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3FFA1-2020-48D8-A2F6-B51257B3C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98C49-F8BA-4B2C-8897-11DE0FAE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AF2B-364E-4116-ADCD-6659B5EA8CF2}" type="datetimeFigureOut">
              <a:rPr lang="en-DE" smtClean="0"/>
              <a:t>07/04/2021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C7D40-F8CC-4408-9118-5077236C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92E06-81FB-41FC-B00D-3C7AEB18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895-BEFE-437F-85D0-C31BF3FEF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992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9AC3-FDCC-4D46-AA44-25AE12FD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7C05-5082-425A-8F54-822D55DA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3817-FB67-483F-BFBC-7101C515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AF2B-364E-4116-ADCD-6659B5EA8CF2}" type="datetimeFigureOut">
              <a:rPr lang="en-DE" smtClean="0"/>
              <a:t>07/04/2021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6020-FA71-43BF-913C-547E4C66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E872-D03E-47F1-9168-E991F5A4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895-BEFE-437F-85D0-C31BF3FEF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808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06EC-EF12-455A-BA7B-CE2367E0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5B57-2B03-4A40-84B2-E84820E40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30C1F-EB23-4886-A3E6-96DB7D24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AF2B-364E-4116-ADCD-6659B5EA8CF2}" type="datetimeFigureOut">
              <a:rPr lang="en-DE" smtClean="0"/>
              <a:t>07/04/2021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758C8-B822-409C-B747-1506924A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1DD3E-3FBE-4CE1-B82B-3DA17A8E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895-BEFE-437F-85D0-C31BF3FEF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94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A0E2-459B-433A-849A-6BF8425C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929F-BC97-4CEF-A5F5-BD09F1860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CE0A2-4055-4301-9346-668392B56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ECF44-CD96-454F-A926-AA8AECFF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AF2B-364E-4116-ADCD-6659B5EA8CF2}" type="datetimeFigureOut">
              <a:rPr lang="en-DE" smtClean="0"/>
              <a:t>07/04/2021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49683-87D0-42CA-91AC-B37D10CA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4AB6E-4D0C-43B6-B8CB-5BE588DD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895-BEFE-437F-85D0-C31BF3FEF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331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B273-863D-4962-9661-EB7461CC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4D13-95AC-48A8-8D80-BAA2643C8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FDD39-D9A7-4B01-B006-C36B544D9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DB10D-B2DD-461C-B9A8-D8222F593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BFEDE-FECF-47C6-BD10-96BD38F87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7C6C1-69B0-428E-AD3A-4625D0C2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AF2B-364E-4116-ADCD-6659B5EA8CF2}" type="datetimeFigureOut">
              <a:rPr lang="en-DE" smtClean="0"/>
              <a:t>07/04/2021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BAF4E-F01C-41D0-BE84-016DED5A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BEF9F-F74D-42CA-BB97-71E58416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895-BEFE-437F-85D0-C31BF3FEF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071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EFCF-59E0-4A6E-89FD-257E630F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8AECA-74FD-4ADC-9C9E-55ECB11A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AF2B-364E-4116-ADCD-6659B5EA8CF2}" type="datetimeFigureOut">
              <a:rPr lang="en-DE" smtClean="0"/>
              <a:t>07/04/2021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5B0-8922-477B-BF9A-7050DA36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D9426-0465-405D-B790-4F43A338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895-BEFE-437F-85D0-C31BF3FEF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99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22B3F-2AE3-47AE-8803-E9B2310E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AF2B-364E-4116-ADCD-6659B5EA8CF2}" type="datetimeFigureOut">
              <a:rPr lang="en-DE" smtClean="0"/>
              <a:t>07/04/2021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9D64D-AEFB-431E-AED3-6FB25984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1C8BF-7D65-4660-B4D2-EF2E8906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895-BEFE-437F-85D0-C31BF3FEF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633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27C4-F302-483D-870A-FA03E866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5F0E3-E3BC-475D-A90C-938FAF9D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71434-9765-4DFF-AAA2-28AE5E299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0552-C663-4E33-B1B7-7534ECCA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AF2B-364E-4116-ADCD-6659B5EA8CF2}" type="datetimeFigureOut">
              <a:rPr lang="en-DE" smtClean="0"/>
              <a:t>07/04/2021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95E53-0AA4-4405-8360-D85D9F2B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CC9EC-2380-40C7-A601-7FDF50D9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895-BEFE-437F-85D0-C31BF3FEF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42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7F43-69DC-4092-BF49-018F9925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B01B8-8FE4-4691-859C-356626B22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02EFC-6D87-4394-A30F-56E9F9152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AFA96-F750-4237-A357-ED5D5713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AF2B-364E-4116-ADCD-6659B5EA8CF2}" type="datetimeFigureOut">
              <a:rPr lang="en-DE" smtClean="0"/>
              <a:t>07/04/2021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C30CC-3B52-449C-A5EF-914D39DC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3D63E-FFB0-4574-8DD2-3C9F82A8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9895-BEFE-437F-85D0-C31BF3FEF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675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C82D5-2B8F-4581-B6A9-45F22376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B6822-F114-4EA2-9162-C10EF5D4C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0C7E9-C306-483A-82DA-0048DCFF7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8AF2B-364E-4116-ADCD-6659B5EA8CF2}" type="datetimeFigureOut">
              <a:rPr lang="en-DE" smtClean="0"/>
              <a:t>07/04/2021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2B906-E4BD-4426-8844-7DDD84512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411BF-4011-4F12-B112-97D2F2DEA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F9895-BEFE-437F-85D0-C31BF3FEFB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22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81067F-AC74-490C-BD99-97F6E2B73765}"/>
              </a:ext>
            </a:extLst>
          </p:cNvPr>
          <p:cNvSpPr/>
          <p:nvPr/>
        </p:nvSpPr>
        <p:spPr>
          <a:xfrm>
            <a:off x="1108299" y="1073597"/>
            <a:ext cx="3676650" cy="3219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7C2BD8-A2F5-49EB-8E9E-3C88A0DC868A}"/>
              </a:ext>
            </a:extLst>
          </p:cNvPr>
          <p:cNvSpPr/>
          <p:nvPr/>
        </p:nvSpPr>
        <p:spPr>
          <a:xfrm>
            <a:off x="2323322" y="2323322"/>
            <a:ext cx="360000" cy="360000"/>
          </a:xfrm>
          <a:prstGeom prst="roundRect">
            <a:avLst>
              <a:gd name="adj" fmla="val 7384"/>
            </a:avLst>
          </a:prstGeom>
          <a:noFill/>
          <a:ln w="57150">
            <a:solidFill>
              <a:srgbClr val="2EB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56DE04-A37F-4D6B-B46E-1DFA287B9AE9}"/>
              </a:ext>
            </a:extLst>
          </p:cNvPr>
          <p:cNvSpPr/>
          <p:nvPr/>
        </p:nvSpPr>
        <p:spPr>
          <a:xfrm>
            <a:off x="3399647" y="2323322"/>
            <a:ext cx="360000" cy="360000"/>
          </a:xfrm>
          <a:prstGeom prst="roundRect">
            <a:avLst>
              <a:gd name="adj" fmla="val 7384"/>
            </a:avLst>
          </a:prstGeom>
          <a:solidFill>
            <a:srgbClr val="FFFFFF">
              <a:alpha val="40000"/>
            </a:srgbClr>
          </a:solidFill>
          <a:ln w="57150">
            <a:solidFill>
              <a:srgbClr val="2EB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55A065-6515-4EC2-836C-08CB981FB372}"/>
              </a:ext>
            </a:extLst>
          </p:cNvPr>
          <p:cNvGrpSpPr/>
          <p:nvPr/>
        </p:nvGrpSpPr>
        <p:grpSpPr>
          <a:xfrm>
            <a:off x="5071658" y="5504758"/>
            <a:ext cx="360000" cy="360000"/>
            <a:chOff x="4854572" y="5513244"/>
            <a:chExt cx="360000" cy="3600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F039B0F-2EAC-4344-B646-3ECAEC17D23C}"/>
                </a:ext>
              </a:extLst>
            </p:cNvPr>
            <p:cNvSpPr/>
            <p:nvPr/>
          </p:nvSpPr>
          <p:spPr>
            <a:xfrm>
              <a:off x="4854572" y="5513244"/>
              <a:ext cx="360000" cy="360000"/>
            </a:xfrm>
            <a:prstGeom prst="roundRect">
              <a:avLst>
                <a:gd name="adj" fmla="val 7384"/>
              </a:avLst>
            </a:prstGeom>
            <a:noFill/>
            <a:ln w="57150">
              <a:solidFill>
                <a:srgbClr val="2EB9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4367C294-8A9D-490C-BF9D-CFC8962BDE32}"/>
                </a:ext>
              </a:extLst>
            </p:cNvPr>
            <p:cNvSpPr/>
            <p:nvPr/>
          </p:nvSpPr>
          <p:spPr>
            <a:xfrm rot="10800000">
              <a:off x="4951315" y="5568166"/>
              <a:ext cx="166513" cy="250155"/>
            </a:xfrm>
            <a:prstGeom prst="downArrow">
              <a:avLst>
                <a:gd name="adj1" fmla="val 33125"/>
                <a:gd name="adj2" fmla="val 86898"/>
              </a:avLst>
            </a:prstGeom>
            <a:solidFill>
              <a:srgbClr val="2EB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17DFDC-0C7B-4218-BD1E-1173B4E7D1B4}"/>
              </a:ext>
            </a:extLst>
          </p:cNvPr>
          <p:cNvGrpSpPr/>
          <p:nvPr/>
        </p:nvGrpSpPr>
        <p:grpSpPr>
          <a:xfrm>
            <a:off x="5517089" y="5504758"/>
            <a:ext cx="360000" cy="360000"/>
            <a:chOff x="5401307" y="5513244"/>
            <a:chExt cx="360000" cy="360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92F237A-95EC-45CA-9518-6DE9D9EA27C3}"/>
                </a:ext>
              </a:extLst>
            </p:cNvPr>
            <p:cNvSpPr/>
            <p:nvPr/>
          </p:nvSpPr>
          <p:spPr>
            <a:xfrm>
              <a:off x="5401307" y="5513244"/>
              <a:ext cx="360000" cy="360000"/>
            </a:xfrm>
            <a:prstGeom prst="roundRect">
              <a:avLst>
                <a:gd name="adj" fmla="val 7384"/>
              </a:avLst>
            </a:prstGeom>
            <a:noFill/>
            <a:ln w="57150">
              <a:solidFill>
                <a:srgbClr val="2EB9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C061D0E3-4FDC-4064-903A-299EA3D20D3B}"/>
                </a:ext>
              </a:extLst>
            </p:cNvPr>
            <p:cNvSpPr/>
            <p:nvPr/>
          </p:nvSpPr>
          <p:spPr>
            <a:xfrm>
              <a:off x="5498050" y="5568166"/>
              <a:ext cx="166513" cy="250155"/>
            </a:xfrm>
            <a:prstGeom prst="downArrow">
              <a:avLst>
                <a:gd name="adj1" fmla="val 33125"/>
                <a:gd name="adj2" fmla="val 86898"/>
              </a:avLst>
            </a:prstGeom>
            <a:solidFill>
              <a:srgbClr val="2EB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03E5C1-0470-401C-B6BC-89053FEEB634}"/>
              </a:ext>
            </a:extLst>
          </p:cNvPr>
          <p:cNvGrpSpPr/>
          <p:nvPr/>
        </p:nvGrpSpPr>
        <p:grpSpPr>
          <a:xfrm>
            <a:off x="5962519" y="5504758"/>
            <a:ext cx="360000" cy="360000"/>
            <a:chOff x="5948042" y="5513244"/>
            <a:chExt cx="360000" cy="36000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A64F97C-410A-40CB-9AA5-E9374422EFB8}"/>
                </a:ext>
              </a:extLst>
            </p:cNvPr>
            <p:cNvSpPr/>
            <p:nvPr/>
          </p:nvSpPr>
          <p:spPr>
            <a:xfrm>
              <a:off x="5948042" y="5513244"/>
              <a:ext cx="360000" cy="360000"/>
            </a:xfrm>
            <a:prstGeom prst="roundRect">
              <a:avLst>
                <a:gd name="adj" fmla="val 7384"/>
              </a:avLst>
            </a:prstGeom>
            <a:noFill/>
            <a:ln w="57150">
              <a:solidFill>
                <a:srgbClr val="2EB9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BE71B780-2C04-469F-B96E-D146059E1696}"/>
                </a:ext>
              </a:extLst>
            </p:cNvPr>
            <p:cNvSpPr/>
            <p:nvPr/>
          </p:nvSpPr>
          <p:spPr>
            <a:xfrm rot="16200000">
              <a:off x="6044785" y="5568166"/>
              <a:ext cx="166513" cy="250155"/>
            </a:xfrm>
            <a:prstGeom prst="downArrow">
              <a:avLst>
                <a:gd name="adj1" fmla="val 33125"/>
                <a:gd name="adj2" fmla="val 86898"/>
              </a:avLst>
            </a:prstGeom>
            <a:solidFill>
              <a:srgbClr val="2EB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ABB59A-1979-4360-B0CA-ADF1F7F946E2}"/>
              </a:ext>
            </a:extLst>
          </p:cNvPr>
          <p:cNvGrpSpPr/>
          <p:nvPr/>
        </p:nvGrpSpPr>
        <p:grpSpPr>
          <a:xfrm>
            <a:off x="6407950" y="5504758"/>
            <a:ext cx="360000" cy="360000"/>
            <a:chOff x="6519542" y="5513244"/>
            <a:chExt cx="360000" cy="3600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FD8ECFA-9E52-4766-B07B-35C05604640E}"/>
                </a:ext>
              </a:extLst>
            </p:cNvPr>
            <p:cNvSpPr/>
            <p:nvPr/>
          </p:nvSpPr>
          <p:spPr>
            <a:xfrm>
              <a:off x="6519542" y="5513244"/>
              <a:ext cx="360000" cy="360000"/>
            </a:xfrm>
            <a:prstGeom prst="roundRect">
              <a:avLst>
                <a:gd name="adj" fmla="val 7384"/>
              </a:avLst>
            </a:prstGeom>
            <a:noFill/>
            <a:ln w="57150">
              <a:solidFill>
                <a:srgbClr val="2EB9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A2466733-CB45-43A8-BF6E-D6317E68668E}"/>
                </a:ext>
              </a:extLst>
            </p:cNvPr>
            <p:cNvSpPr/>
            <p:nvPr/>
          </p:nvSpPr>
          <p:spPr>
            <a:xfrm rot="5400000">
              <a:off x="6616285" y="5568166"/>
              <a:ext cx="166513" cy="250155"/>
            </a:xfrm>
            <a:prstGeom prst="downArrow">
              <a:avLst>
                <a:gd name="adj1" fmla="val 33125"/>
                <a:gd name="adj2" fmla="val 86898"/>
              </a:avLst>
            </a:prstGeom>
            <a:solidFill>
              <a:srgbClr val="2EB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A7C0108-B74A-4104-9006-6E8BC6B68E96}"/>
              </a:ext>
            </a:extLst>
          </p:cNvPr>
          <p:cNvGrpSpPr/>
          <p:nvPr/>
        </p:nvGrpSpPr>
        <p:grpSpPr>
          <a:xfrm>
            <a:off x="6853380" y="5497424"/>
            <a:ext cx="400979" cy="374668"/>
            <a:chOff x="7106745" y="5494368"/>
            <a:chExt cx="400979" cy="37466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E307C3-D9CE-4C61-BF43-B9E4742E98EE}"/>
                </a:ext>
              </a:extLst>
            </p:cNvPr>
            <p:cNvSpPr/>
            <p:nvPr/>
          </p:nvSpPr>
          <p:spPr>
            <a:xfrm>
              <a:off x="7127237" y="5720714"/>
              <a:ext cx="360000" cy="148321"/>
            </a:xfrm>
            <a:prstGeom prst="rect">
              <a:avLst/>
            </a:prstGeom>
            <a:solidFill>
              <a:srgbClr val="2EB9F7"/>
            </a:solidFill>
            <a:ln w="57150">
              <a:solidFill>
                <a:srgbClr val="2EB9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6FA2B2B-2156-4741-9C67-8172D00659F5}"/>
                </a:ext>
              </a:extLst>
            </p:cNvPr>
            <p:cNvSpPr/>
            <p:nvPr/>
          </p:nvSpPr>
          <p:spPr>
            <a:xfrm>
              <a:off x="7127236" y="5513244"/>
              <a:ext cx="359999" cy="355792"/>
            </a:xfrm>
            <a:prstGeom prst="ellipse">
              <a:avLst/>
            </a:prstGeom>
            <a:solidFill>
              <a:srgbClr val="2EB9F7"/>
            </a:solidFill>
            <a:ln w="57150">
              <a:solidFill>
                <a:srgbClr val="2EB9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Partial Circle 20">
              <a:extLst>
                <a:ext uri="{FF2B5EF4-FFF2-40B4-BE49-F238E27FC236}">
                  <a16:creationId xmlns:a16="http://schemas.microsoft.com/office/drawing/2014/main" id="{D1D232D8-0283-4D87-9F6F-EDFF1272200C}"/>
                </a:ext>
              </a:extLst>
            </p:cNvPr>
            <p:cNvSpPr/>
            <p:nvPr/>
          </p:nvSpPr>
          <p:spPr>
            <a:xfrm>
              <a:off x="7106745" y="5494368"/>
              <a:ext cx="400979" cy="360000"/>
            </a:xfrm>
            <a:prstGeom prst="pie">
              <a:avLst>
                <a:gd name="adj1" fmla="val 10783625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rgbClr val="2EB9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08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87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Maleck</dc:creator>
  <cp:lastModifiedBy>Sebastian Maleck</cp:lastModifiedBy>
  <cp:revision>6</cp:revision>
  <dcterms:created xsi:type="dcterms:W3CDTF">2019-08-19T16:15:28Z</dcterms:created>
  <dcterms:modified xsi:type="dcterms:W3CDTF">2021-04-07T15:52:10Z</dcterms:modified>
</cp:coreProperties>
</file>