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3F78-A66F-85D9-8506-48ED525EF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8968-65E0-FFB5-64DF-8C5CCAF01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086C-DC25-2243-6E51-D39CC90D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68C7-4674-E1E4-B5CE-747F2CA5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3810-65A8-B748-8739-7D13829E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1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91E3-8F6E-8E4C-5F4B-E3A3C1FC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F7BFA-BE00-8D83-FC27-5CE105BD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C747-F885-3130-820D-4FA1EDE7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0F0B-B6F1-C8ED-1AC0-D6B0B8E7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3C95-C39F-0B3A-E406-2A7F990A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10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F010C-FA67-B560-9716-AF9FF30FC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4778F-3612-9D8B-140A-3C8ECF28D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9B3F-0779-0E69-D620-3D6B7F2E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1A8E-76C7-C831-1DCB-DD0F1EB3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6CF6-6B9C-33DD-B914-F8950337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11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61E6-7672-0566-F72A-0F5B4410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EC95-B3FA-C5C1-A684-5ED66D24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8F1F-94DB-CDA5-04D4-73A01DD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2D8B-249A-C845-3ECF-298A7118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40FC-7D18-F1E8-216D-5DDACB9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2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AA4C-5C07-5F75-3C99-F1E6F92F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845D-C6BF-4FCB-D45A-64C097B5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455A-B19E-60F0-E610-51504BE8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F80A-4127-284B-7662-8D0CC2D0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BDBE-2865-3AD7-2E50-2B648CF9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44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5494-7C70-D40C-E033-008969BC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CC4-E187-3F2E-5452-27CABF900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94018-E5CF-2410-8E03-09D383E2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8C51-DBDF-A479-462C-FA75F448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A1FE-4601-CAFD-C6D0-907DB779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CE12B-3D25-2542-A168-211E6DD7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56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E046-F46A-1709-20DF-565CE9C2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0A22-B567-2B76-240B-845AB90B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7D171-B096-5FF1-7F7E-1396BC0D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E3B8A-2F21-8FCE-7EEF-2BFAF55F1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5D9A-05AE-E429-FC87-14C93070E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E9439-AAFC-5645-1B7B-D79492A9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D32B9-DF52-B15A-8969-592C5118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C00C7-4904-CB8A-4D8C-AA57EF81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858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8B69-3079-C348-CF27-0559CCB1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DF45-DF5F-E70D-371C-16EDC3EB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6D778-84AB-4ADC-19E9-494A5938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B7F5-D4C7-F358-263D-E406ADAE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492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E67B6-2655-0C96-2691-E1B15417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C861F-0D11-D730-8C75-132181E5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17E4F-FF1B-2AD8-3573-6E449C09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6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274D-0E73-4EFD-98BB-5FAE68E6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149E-1201-9436-D51E-2CE75203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D83A2-A667-B52F-832B-056A69A7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44EA9-4E7C-1577-F61B-8BA2EE63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6BD3-168B-2113-F963-75B42841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E3F77-64D3-51EF-0F84-A7977F33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93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295D-2BF6-C912-9304-4978773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7656B-6FA9-AE2F-6F33-641EBE2C8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C06D-61FA-26D0-6648-DA99B3E2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A3B0-D423-5180-A370-5C923F0B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7B70E-BB62-77FF-CB56-CA3F6366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4C0E9-BFC2-A5C8-D705-0FDC8A82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7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A24DC-3D10-A18D-D438-4F864E71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B241-A905-3B48-0207-617DEE3C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E4CF-BB02-2905-342E-936C4582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329C-B7F8-427C-B18B-B7CFE367245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F894-D689-43A8-5175-E3B5F47C7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72C6-41B5-1270-41ED-329529AE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3755-9BFD-4FC3-BCF1-365AB2B27B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44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DF601D-D9BE-DBDE-FAA0-F30B81EE8869}"/>
              </a:ext>
            </a:extLst>
          </p:cNvPr>
          <p:cNvSpPr/>
          <p:nvPr/>
        </p:nvSpPr>
        <p:spPr>
          <a:xfrm>
            <a:off x="323136" y="259538"/>
            <a:ext cx="3467385" cy="633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b="1" dirty="0"/>
              <a:t>Scene: </a:t>
            </a:r>
            <a:r>
              <a:rPr lang="en-DE" b="1" dirty="0" err="1"/>
              <a:t>S_Root</a:t>
            </a:r>
            <a:endParaRPr lang="en-D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86F0AE-1165-143B-377E-4D920DF20FA0}"/>
              </a:ext>
            </a:extLst>
          </p:cNvPr>
          <p:cNvSpPr/>
          <p:nvPr/>
        </p:nvSpPr>
        <p:spPr>
          <a:xfrm>
            <a:off x="4362308" y="261256"/>
            <a:ext cx="3467385" cy="6337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b="1" dirty="0"/>
              <a:t>Scene: </a:t>
            </a:r>
            <a:r>
              <a:rPr lang="en-DE" b="1" dirty="0" err="1"/>
              <a:t>S_Title</a:t>
            </a:r>
            <a:endParaRPr lang="en-D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8CB82A-A337-4797-FC5A-A9A0EE0CC683}"/>
              </a:ext>
            </a:extLst>
          </p:cNvPr>
          <p:cNvSpPr/>
          <p:nvPr/>
        </p:nvSpPr>
        <p:spPr>
          <a:xfrm>
            <a:off x="8401480" y="4826382"/>
            <a:ext cx="3467385" cy="1772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b="1" dirty="0"/>
              <a:t>Scene: </a:t>
            </a:r>
            <a:r>
              <a:rPr lang="en-DE" b="1" dirty="0" err="1"/>
              <a:t>S_Level</a:t>
            </a:r>
            <a:endParaRPr lang="en-DE" b="1" dirty="0"/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04D509F2-0579-595A-0200-076F8086E653}"/>
              </a:ext>
            </a:extLst>
          </p:cNvPr>
          <p:cNvSpPr/>
          <p:nvPr/>
        </p:nvSpPr>
        <p:spPr>
          <a:xfrm>
            <a:off x="797524" y="869711"/>
            <a:ext cx="2518610" cy="996902"/>
          </a:xfrm>
          <a:prstGeom prst="flowChartPredefinedProcess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200" dirty="0"/>
              <a:t>Initialise Services etc.</a:t>
            </a:r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C4B2C0A2-92FD-3DBB-9FAB-417F30981FD9}"/>
              </a:ext>
            </a:extLst>
          </p:cNvPr>
          <p:cNvSpPr/>
          <p:nvPr/>
        </p:nvSpPr>
        <p:spPr>
          <a:xfrm>
            <a:off x="4836695" y="869711"/>
            <a:ext cx="2518610" cy="996902"/>
          </a:xfrm>
          <a:prstGeom prst="flowChartPredefinedProcess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DE" sz="1200" dirty="0"/>
              <a:t>Check for </a:t>
            </a:r>
            <a:r>
              <a:rPr lang="en-DE" sz="1200" dirty="0" err="1"/>
              <a:t>Savegames</a:t>
            </a:r>
            <a:endParaRPr lang="en-DE" sz="1200" dirty="0"/>
          </a:p>
          <a:p>
            <a:pPr marL="285750" indent="-285750">
              <a:buFontTx/>
              <a:buChar char="-"/>
            </a:pPr>
            <a:r>
              <a:rPr lang="en-DE" sz="1200" dirty="0"/>
              <a:t>Open Title 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248EBC-951F-077A-6170-A598BA4D52CD}"/>
              </a:ext>
            </a:extLst>
          </p:cNvPr>
          <p:cNvSpPr/>
          <p:nvPr/>
        </p:nvSpPr>
        <p:spPr>
          <a:xfrm>
            <a:off x="4836695" y="2189747"/>
            <a:ext cx="1344099" cy="570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Title Screen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F8BD1-479B-D6D1-C096-1BF0740401B8}"/>
              </a:ext>
            </a:extLst>
          </p:cNvPr>
          <p:cNvSpPr/>
          <p:nvPr/>
        </p:nvSpPr>
        <p:spPr>
          <a:xfrm>
            <a:off x="8401480" y="259538"/>
            <a:ext cx="3467385" cy="4380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b="1" dirty="0"/>
              <a:t>Scene: </a:t>
            </a:r>
            <a:r>
              <a:rPr lang="en-DE" b="1" dirty="0" err="1"/>
              <a:t>S_HubWorld</a:t>
            </a:r>
            <a:endParaRPr lang="en-DE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9D86F-5537-7E09-0CDB-878E5B78D9EA}"/>
              </a:ext>
            </a:extLst>
          </p:cNvPr>
          <p:cNvSpPr/>
          <p:nvPr/>
        </p:nvSpPr>
        <p:spPr>
          <a:xfrm>
            <a:off x="9248273" y="869711"/>
            <a:ext cx="1773798" cy="62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Level Select Screen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B64A7-E680-EF80-4A90-97FB7A2A9B91}"/>
              </a:ext>
            </a:extLst>
          </p:cNvPr>
          <p:cNvSpPr/>
          <p:nvPr/>
        </p:nvSpPr>
        <p:spPr>
          <a:xfrm>
            <a:off x="5903495" y="3376575"/>
            <a:ext cx="1773798" cy="349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Create Player Screen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222C171-2F22-9926-7AEA-BF5571E56FA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180794" y="1184251"/>
            <a:ext cx="3067479" cy="129081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143E010-84D3-0A54-10BB-BD2BEFEDD5EE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7677293" y="1184251"/>
            <a:ext cx="1570980" cy="236721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4C2E5-4F7A-18E9-51B8-F89D4DE6A7B7}"/>
              </a:ext>
            </a:extLst>
          </p:cNvPr>
          <p:cNvSpPr/>
          <p:nvPr/>
        </p:nvSpPr>
        <p:spPr>
          <a:xfrm>
            <a:off x="5903495" y="4014034"/>
            <a:ext cx="1773798" cy="349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Select Player Screen</a:t>
            </a: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4A85549C-6E7B-E267-C1B5-2B450EB715EE}"/>
              </a:ext>
            </a:extLst>
          </p:cNvPr>
          <p:cNvSpPr/>
          <p:nvPr/>
        </p:nvSpPr>
        <p:spPr>
          <a:xfrm>
            <a:off x="5665155" y="5843910"/>
            <a:ext cx="1051904" cy="349778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/>
              <a:t>Quit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92B6DA0-E4CF-F149-0D7C-8118D30ECE5C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rot="16200000" flipH="1">
            <a:off x="5310582" y="2958551"/>
            <a:ext cx="791076" cy="3947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7105DD6-4EC2-98C3-C068-1CA5837F7DDE}"/>
              </a:ext>
            </a:extLst>
          </p:cNvPr>
          <p:cNvCxnSpPr>
            <a:cxnSpLocks/>
            <a:stCxn id="18" idx="2"/>
            <a:endCxn id="35" idx="1"/>
          </p:cNvCxnSpPr>
          <p:nvPr/>
        </p:nvCxnSpPr>
        <p:spPr>
          <a:xfrm rot="16200000" flipH="1">
            <a:off x="4991853" y="3277280"/>
            <a:ext cx="1428535" cy="3947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D334FE2-E7EC-0B51-53F4-FC07A57852EA}"/>
              </a:ext>
            </a:extLst>
          </p:cNvPr>
          <p:cNvCxnSpPr>
            <a:cxnSpLocks/>
            <a:stCxn id="18" idx="1"/>
            <a:endCxn id="38" idx="1"/>
          </p:cNvCxnSpPr>
          <p:nvPr/>
        </p:nvCxnSpPr>
        <p:spPr>
          <a:xfrm rot="10800000" flipH="1" flipV="1">
            <a:off x="4836695" y="2475067"/>
            <a:ext cx="828460" cy="3543731"/>
          </a:xfrm>
          <a:prstGeom prst="bentConnector3">
            <a:avLst>
              <a:gd name="adj1" fmla="val -2759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0C7EB4F-24B4-D141-CFD5-599220DD1643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7677293" y="1184251"/>
            <a:ext cx="1570980" cy="300467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C4D662-23FA-1A86-634E-7779FF483A7E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10135172" y="1498791"/>
            <a:ext cx="1" cy="3327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7412B9-DC7F-CA4B-D5DE-F62D2D1E2D3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316134" y="1368162"/>
            <a:ext cx="1520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B026CA-8658-F382-BE3D-51CFD9E34294}"/>
              </a:ext>
            </a:extLst>
          </p:cNvPr>
          <p:cNvCxnSpPr>
            <a:cxnSpLocks/>
          </p:cNvCxnSpPr>
          <p:nvPr/>
        </p:nvCxnSpPr>
        <p:spPr>
          <a:xfrm flipH="1">
            <a:off x="5508745" y="1866613"/>
            <a:ext cx="587255" cy="323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8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Maleck</dc:creator>
  <cp:lastModifiedBy>Sebastian Maleck</cp:lastModifiedBy>
  <cp:revision>4</cp:revision>
  <dcterms:created xsi:type="dcterms:W3CDTF">2023-02-05T14:54:34Z</dcterms:created>
  <dcterms:modified xsi:type="dcterms:W3CDTF">2023-02-05T18:25:02Z</dcterms:modified>
</cp:coreProperties>
</file>