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86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ADB65-CA92-93C5-6A2A-AF87BC8960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9D5227-CAB9-7A10-AF0B-462E58BBC8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2ED5A0-6169-63DF-3A44-2D156F9C0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00491-3450-423B-A652-65126F0A6D0D}" type="datetimeFigureOut">
              <a:rPr lang="en-DE" smtClean="0"/>
              <a:t>27/04/2023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F7CFB-CA72-BDF1-A39A-6817FEBC3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B3129-DCB7-300C-4D89-B2D915007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DEF69-04B5-4FE1-AC9F-15BE6FAA02B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01605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B5BCC-978C-B841-9C90-C51D33278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5D1D1E-AAE7-EA88-9CB9-CD52DBC3ED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27231-F421-5EBC-10FE-71DA4ACF2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00491-3450-423B-A652-65126F0A6D0D}" type="datetimeFigureOut">
              <a:rPr lang="en-DE" smtClean="0"/>
              <a:t>27/04/2023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0ECE04-581E-0686-7574-07E09EFDC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EDB03-B6B8-DC3B-0ACD-00DC57563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DEF69-04B5-4FE1-AC9F-15BE6FAA02B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34780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C1F392-F131-08DC-45D2-D8316DC69A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DB745C-474D-732F-27F8-91BA94C01B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CF601-743C-3773-EFEE-70CA72EEA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00491-3450-423B-A652-65126F0A6D0D}" type="datetimeFigureOut">
              <a:rPr lang="en-DE" smtClean="0"/>
              <a:t>27/04/2023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B0C5A-E9E5-A1F4-6CDD-9AF6B4C96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D9BE9-EBB2-1795-09D5-F4BF791A8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DEF69-04B5-4FE1-AC9F-15BE6FAA02B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04211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E1A42-3FCD-3FBE-D680-5667253AD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56FCB-DFEE-00D7-73A8-0FD4CEA71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49D369-42E5-5F3D-752C-BE57A037F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00491-3450-423B-A652-65126F0A6D0D}" type="datetimeFigureOut">
              <a:rPr lang="en-DE" smtClean="0"/>
              <a:t>27/04/2023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A7711-EFED-11CE-B869-E79459FC8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5C477-90D5-6E58-8FDE-2CD9D62DC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DEF69-04B5-4FE1-AC9F-15BE6FAA02B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62996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40AA8-1649-5A87-2D76-237B1845B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416217-E911-DE8B-5AA1-A7AA4F92D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D53869-3BA5-4E60-0E76-D499B97B2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00491-3450-423B-A652-65126F0A6D0D}" type="datetimeFigureOut">
              <a:rPr lang="en-DE" smtClean="0"/>
              <a:t>27/04/2023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1E5DA-010F-7972-8BB8-889F03398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D2FBC-228B-B965-3EAA-80FBAD3F8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DEF69-04B5-4FE1-AC9F-15BE6FAA02B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81636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90BC-8566-4FFC-23F5-C49DF3FBB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C0CFB-77D4-343B-0B06-E18069558A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B5CBD5-A51A-640A-844E-232AF3EDED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55D2DE-6552-B780-D4A9-6A5ECAED3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00491-3450-423B-A652-65126F0A6D0D}" type="datetimeFigureOut">
              <a:rPr lang="en-DE" smtClean="0"/>
              <a:t>27/04/2023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A8DFF0-5791-CB76-2D0E-B837BDB11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BCBFBE-E22A-DC87-5E5E-50725CC57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DEF69-04B5-4FE1-AC9F-15BE6FAA02B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60911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FDF82-AC7A-B567-DE2C-7E5F3A877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D9D0A1-E5E4-6301-A063-FF3021100B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F5CCB2-E5A2-1C6A-7E52-BDBAB83B5D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9DAE4B-696E-51BB-0585-22FBA4E319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FC23BD-2995-F0B5-7CF6-348D5CB356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6AFA0B-09BB-3054-5F94-71A8DCD29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00491-3450-423B-A652-65126F0A6D0D}" type="datetimeFigureOut">
              <a:rPr lang="en-DE" smtClean="0"/>
              <a:t>27/04/2023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1B7BBE-69B7-F422-A6BD-D037C09AA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4C310E-498E-1501-3331-663718B2A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DEF69-04B5-4FE1-AC9F-15BE6FAA02B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07693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0EC99-5E6D-8632-D04D-381A88B7D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2EE7C7-F3AF-8C95-FBC4-6111701F8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00491-3450-423B-A652-65126F0A6D0D}" type="datetimeFigureOut">
              <a:rPr lang="en-DE" smtClean="0"/>
              <a:t>27/04/2023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40824F-0491-3B71-BAD0-43900B1AC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069A37-B39E-359E-1142-247F6B6EE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DEF69-04B5-4FE1-AC9F-15BE6FAA02B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19697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02739E-0745-2716-7707-F62A5BE94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00491-3450-423B-A652-65126F0A6D0D}" type="datetimeFigureOut">
              <a:rPr lang="en-DE" smtClean="0"/>
              <a:t>27/04/2023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E1EF67-BC9D-04C5-1612-7073CED73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98C147-3CE4-8370-DE38-57E89AB1A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DEF69-04B5-4FE1-AC9F-15BE6FAA02B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21349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D876C-CB48-D088-4DC6-A8478E614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98E97-0EC7-8B0D-6992-F9596804A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D128C3-6F2F-F373-D724-BCCE1E0500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9B49AA-BA5F-85DF-5142-C0F741920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00491-3450-423B-A652-65126F0A6D0D}" type="datetimeFigureOut">
              <a:rPr lang="en-DE" smtClean="0"/>
              <a:t>27/04/2023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4839B7-2E6D-A1CB-781A-A486087B8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3B08CE-DA09-4751-D6C9-BA8356E45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DEF69-04B5-4FE1-AC9F-15BE6FAA02B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151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FC499-8E8D-51E0-BA02-6D3B3AC8C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B4AA7F-7F7D-3B0E-84CD-642925BA5D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2A83D8-05E9-97CB-65BB-68EAC6FAEC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AC4BCB-06CA-A680-3404-D0953EDFE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00491-3450-423B-A652-65126F0A6D0D}" type="datetimeFigureOut">
              <a:rPr lang="en-DE" smtClean="0"/>
              <a:t>27/04/2023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7650A4-FDD6-D47F-843C-84F3C3FEC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4B026C-ACFB-C054-7722-119775ECA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DEF69-04B5-4FE1-AC9F-15BE6FAA02B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53930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E1E609-8BEB-A81C-00C2-EC1DB0BDF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00DDC-9B1A-EFE6-8286-AA218DB108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A32CA-1768-3D8C-CDAB-1B65DDD3B4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00491-3450-423B-A652-65126F0A6D0D}" type="datetimeFigureOut">
              <a:rPr lang="en-DE" smtClean="0"/>
              <a:t>27/04/2023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D79D56-8671-8FD2-1600-CE9E81707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D45D7-95F5-E259-3B50-8AD40AC7A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DEF69-04B5-4FE1-AC9F-15BE6FAA02B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67402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colorful, bright, lamp&#10;&#10;Description automatically generated">
            <a:extLst>
              <a:ext uri="{FF2B5EF4-FFF2-40B4-BE49-F238E27FC236}">
                <a16:creationId xmlns:a16="http://schemas.microsoft.com/office/drawing/2014/main" id="{BEBCA732-3356-DB08-F8D3-0A8ACD4529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953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colorful, bright, lamp&#10;&#10;Description automatically generated">
            <a:extLst>
              <a:ext uri="{FF2B5EF4-FFF2-40B4-BE49-F238E27FC236}">
                <a16:creationId xmlns:a16="http://schemas.microsoft.com/office/drawing/2014/main" id="{BEBCA732-3356-DB08-F8D3-0A8ACD4529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BFD8546-A729-6AB6-E30A-C83129FD4CF7}"/>
              </a:ext>
            </a:extLst>
          </p:cNvPr>
          <p:cNvSpPr txBox="1"/>
          <p:nvPr/>
        </p:nvSpPr>
        <p:spPr>
          <a:xfrm>
            <a:off x="5163266" y="0"/>
            <a:ext cx="4881465" cy="163121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DE" sz="10000" b="1" dirty="0">
                <a:ln w="19050">
                  <a:solidFill>
                    <a:schemeClr val="bg1">
                      <a:lumMod val="95000"/>
                    </a:schemeClr>
                  </a:solidFill>
                </a:ln>
                <a:solidFill>
                  <a:srgbClr val="C00000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Poetsen One" panose="020108030300000D0203" pitchFamily="2" charset="0"/>
              </a:rPr>
              <a:t>GNOME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13F08C-6355-C427-E2EC-21C8264E1F01}"/>
              </a:ext>
            </a:extLst>
          </p:cNvPr>
          <p:cNvSpPr txBox="1"/>
          <p:nvPr/>
        </p:nvSpPr>
        <p:spPr>
          <a:xfrm>
            <a:off x="6154493" y="1298671"/>
            <a:ext cx="1378904" cy="89255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DE" sz="5200" dirty="0">
                <a:ln w="19050"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Poetsen One" panose="020108030300000D0203" pitchFamily="2" charset="0"/>
              </a:rPr>
              <a:t>and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A71381-E925-0C18-7FB2-711E8C9359C2}"/>
              </a:ext>
            </a:extLst>
          </p:cNvPr>
          <p:cNvSpPr txBox="1"/>
          <p:nvPr/>
        </p:nvSpPr>
        <p:spPr>
          <a:xfrm>
            <a:off x="6878726" y="1858677"/>
            <a:ext cx="2884123" cy="163121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DE" sz="10000" b="1" dirty="0">
                <a:ln w="19050">
                  <a:solidFill>
                    <a:schemeClr val="bg1">
                      <a:lumMod val="95000"/>
                    </a:schemeClr>
                  </a:solidFill>
                </a:ln>
                <a:solidFill>
                  <a:srgbClr val="7030A0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Poetsen One" panose="020108030300000D0203" pitchFamily="2" charset="0"/>
              </a:rPr>
              <a:t>OWL</a:t>
            </a:r>
          </a:p>
        </p:txBody>
      </p:sp>
    </p:spTree>
    <p:extLst>
      <p:ext uri="{BB962C8B-B14F-4D97-AF65-F5344CB8AC3E}">
        <p14:creationId xmlns:p14="http://schemas.microsoft.com/office/powerpoint/2010/main" val="160612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Poetsen One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Maleck</dc:creator>
  <cp:lastModifiedBy>Sebastian Maleck</cp:lastModifiedBy>
  <cp:revision>4</cp:revision>
  <dcterms:created xsi:type="dcterms:W3CDTF">2023-04-27T15:49:23Z</dcterms:created>
  <dcterms:modified xsi:type="dcterms:W3CDTF">2023-04-27T16:08:07Z</dcterms:modified>
</cp:coreProperties>
</file>