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3F78-A66F-85D9-8506-48ED525EF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28968-65E0-FFB5-64DF-8C5CCAF01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1086C-DC25-2243-6E51-D39CC90D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68C7-4674-E1E4-B5CE-747F2CA5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3810-65A8-B748-8739-7D13829E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012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91E3-8F6E-8E4C-5F4B-E3A3C1FC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F7BFA-BE00-8D83-FC27-5CE105BD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C747-F885-3130-820D-4FA1EDE7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0F0B-B6F1-C8ED-1AC0-D6B0B8E7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3C95-C39F-0B3A-E406-2A7F990A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102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F010C-FA67-B560-9716-AF9FF30FC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4778F-3612-9D8B-140A-3C8ECF28D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9B3F-0779-0E69-D620-3D6B7F2E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1A8E-76C7-C831-1DCB-DD0F1EB3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6CF6-6B9C-33DD-B914-F8950337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11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61E6-7672-0566-F72A-0F5B4410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EC95-B3FA-C5C1-A684-5ED66D24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8F1F-94DB-CDA5-04D4-73A01DDC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2D8B-249A-C845-3ECF-298A7118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40FC-7D18-F1E8-216D-5DDACB93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2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AA4C-5C07-5F75-3C99-F1E6F92F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845D-C6BF-4FCB-D45A-64C097B5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455A-B19E-60F0-E610-51504BE8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F80A-4127-284B-7662-8D0CC2D0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BDBE-2865-3AD7-2E50-2B648CF9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44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5494-7C70-D40C-E033-008969BC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CC4-E187-3F2E-5452-27CABF900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94018-E5CF-2410-8E03-09D383E2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58C51-DBDF-A479-462C-FA75F448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A1FE-4601-CAFD-C6D0-907DB779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CE12B-3D25-2542-A168-211E6DD7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56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E046-F46A-1709-20DF-565CE9C2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0A22-B567-2B76-240B-845AB90B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7D171-B096-5FF1-7F7E-1396BC0D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E3B8A-2F21-8FCE-7EEF-2BFAF55F1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5D9A-05AE-E429-FC87-14C93070E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E9439-AAFC-5645-1B7B-D79492A9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D32B9-DF52-B15A-8969-592C5118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C00C7-4904-CB8A-4D8C-AA57EF81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858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8B69-3079-C348-CF27-0559CCB1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5DF45-DF5F-E70D-371C-16EDC3EB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6D778-84AB-4ADC-19E9-494A5938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B7F5-D4C7-F358-263D-E406ADAE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492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E67B6-2655-0C96-2691-E1B15417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C861F-0D11-D730-8C75-132181E5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17E4F-FF1B-2AD8-3573-6E449C09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467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274D-0E73-4EFD-98BB-5FAE68E6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149E-1201-9436-D51E-2CE752037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D83A2-A667-B52F-832B-056A69A7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44EA9-4E7C-1577-F61B-8BA2EE63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A6BD3-168B-2113-F963-75B42841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E3F77-64D3-51EF-0F84-A7977F33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93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295D-2BF6-C912-9304-4978773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7656B-6FA9-AE2F-6F33-641EBE2C8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EC06D-61FA-26D0-6648-DA99B3E2D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DA3B0-D423-5180-A370-5C923F0B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7B70E-BB62-77FF-CB56-CA3F6366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4C0E9-BFC2-A5C8-D705-0FDC8A82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79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A24DC-3D10-A18D-D438-4F864E71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B241-A905-3B48-0207-617DEE3C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E4CF-BB02-2905-342E-936C4582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329C-B7F8-427C-B18B-B7CFE3672456}" type="datetimeFigureOut">
              <a:rPr lang="en-DE" smtClean="0"/>
              <a:t>26/02/2023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F894-D689-43A8-5175-E3B5F47C7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B72C6-41B5-1270-41ED-329529AE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445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77703D-0B28-B496-342F-0FDB7D415E44}"/>
              </a:ext>
            </a:extLst>
          </p:cNvPr>
          <p:cNvSpPr>
            <a:spLocks noChangeAspect="1"/>
          </p:cNvSpPr>
          <p:nvPr/>
        </p:nvSpPr>
        <p:spPr>
          <a:xfrm>
            <a:off x="839353" y="582607"/>
            <a:ext cx="10880000" cy="61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11DE9A-2870-D171-5596-3330FEB8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47423"/>
              </p:ext>
            </p:extLst>
          </p:nvPr>
        </p:nvGraphicFramePr>
        <p:xfrm>
          <a:off x="0" y="0"/>
          <a:ext cx="8127999" cy="27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81153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65306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297206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r>
                        <a:rPr lang="en-GB" sz="1200" dirty="0"/>
                        <a:t>Screen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TEMPALTE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pf_screen_v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1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81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77703D-0B28-B496-342F-0FDB7D415E44}"/>
              </a:ext>
            </a:extLst>
          </p:cNvPr>
          <p:cNvSpPr>
            <a:spLocks noChangeAspect="1"/>
          </p:cNvSpPr>
          <p:nvPr/>
        </p:nvSpPr>
        <p:spPr>
          <a:xfrm>
            <a:off x="839353" y="582607"/>
            <a:ext cx="10880000" cy="612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11DE9A-2870-D171-5596-3330FEB8B88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8127999" cy="27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81153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65306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297206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r>
                        <a:rPr lang="en-GB" sz="1200" dirty="0"/>
                        <a:t>Screen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Title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pf_screen_v_title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1388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CCCF7C-2364-FF62-B408-6CD276631978}"/>
              </a:ext>
            </a:extLst>
          </p:cNvPr>
          <p:cNvSpPr/>
          <p:nvPr/>
        </p:nvSpPr>
        <p:spPr>
          <a:xfrm>
            <a:off x="4588000" y="2202256"/>
            <a:ext cx="1800000" cy="1800000"/>
          </a:xfrm>
          <a:prstGeom prst="roundRect">
            <a:avLst>
              <a:gd name="adj" fmla="val 5819"/>
            </a:avLst>
          </a:prstGeom>
          <a:ln w="76200">
            <a:solidFill>
              <a:schemeClr val="bg1"/>
            </a:solidFill>
          </a:ln>
          <a:scene3d>
            <a:camera prst="orthographicFront"/>
            <a:lightRig rig="soft" dir="t"/>
          </a:scene3d>
          <a:sp3d>
            <a:bevelT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A997BB-C4D9-AA6E-95C2-1A6A93F09F11}"/>
              </a:ext>
            </a:extLst>
          </p:cNvPr>
          <p:cNvSpPr/>
          <p:nvPr/>
        </p:nvSpPr>
        <p:spPr>
          <a:xfrm>
            <a:off x="6652982" y="2230158"/>
            <a:ext cx="1744196" cy="1744196"/>
          </a:xfrm>
          <a:prstGeom prst="roundRect">
            <a:avLst>
              <a:gd name="adj" fmla="val 5819"/>
            </a:avLst>
          </a:prstGeom>
          <a:solidFill>
            <a:schemeClr val="bg1"/>
          </a:solidFill>
          <a:ln w="76200">
            <a:noFill/>
          </a:ln>
          <a:scene3d>
            <a:camera prst="orthographicFront"/>
            <a:lightRig rig="soft" dir="t"/>
          </a:scene3d>
          <a:sp3d>
            <a:bevelT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Maleck</dc:creator>
  <cp:lastModifiedBy>Sebastian Maleck</cp:lastModifiedBy>
  <cp:revision>10</cp:revision>
  <dcterms:created xsi:type="dcterms:W3CDTF">2023-02-05T14:54:34Z</dcterms:created>
  <dcterms:modified xsi:type="dcterms:W3CDTF">2023-02-26T19:58:36Z</dcterms:modified>
</cp:coreProperties>
</file>