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9"/>
    <p:restoredTop sz="94611"/>
  </p:normalViewPr>
  <p:slideViewPr>
    <p:cSldViewPr snapToGrid="0" snapToObjects="1">
      <p:cViewPr varScale="1">
        <p:scale>
          <a:sx n="50" d="100"/>
          <a:sy n="50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D769-85E2-CE4B-8BB1-3D5E13465C52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18FF-FA2A-4645-A5D9-98733772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0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1A3F-7177-774C-9DED-B87D46724A58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7066-CCE2-024D-A7EC-14076DE6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72984" y="1349115"/>
            <a:ext cx="1783829" cy="178382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 (A-fib)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718092" y="1349115"/>
            <a:ext cx="1783829" cy="17838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Post-Stroke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34263" y="3750039"/>
            <a:ext cx="1783829" cy="17838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</a:t>
            </a:r>
            <a:endParaRPr lang="en-US" dirty="0"/>
          </a:p>
        </p:txBody>
      </p:sp>
      <p:sp>
        <p:nvSpPr>
          <p:cNvPr id="7" name="U-Turn Arrow 6"/>
          <p:cNvSpPr/>
          <p:nvPr/>
        </p:nvSpPr>
        <p:spPr>
          <a:xfrm>
            <a:off x="3522688" y="614597"/>
            <a:ext cx="884420" cy="734518"/>
          </a:xfrm>
          <a:prstGeom prst="uturnArrow">
            <a:avLst>
              <a:gd name="adj1" fmla="val 18878"/>
              <a:gd name="adj2" fmla="val 25000"/>
              <a:gd name="adj3" fmla="val 25000"/>
              <a:gd name="adj4" fmla="val 43750"/>
              <a:gd name="adj5" fmla="val 7091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9328" y="245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75%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156616" y="2038662"/>
            <a:ext cx="1199214" cy="4646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170887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832160">
            <a:off x="3937139" y="3442411"/>
            <a:ext cx="1079292" cy="53964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62728" y="38974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>
            <a:off x="7167796" y="614597"/>
            <a:ext cx="884420" cy="734518"/>
          </a:xfrm>
          <a:prstGeom prst="uturnArrow">
            <a:avLst>
              <a:gd name="adj1" fmla="val 18878"/>
              <a:gd name="adj2" fmla="val 25000"/>
              <a:gd name="adj3" fmla="val 25000"/>
              <a:gd name="adj4" fmla="val 43750"/>
              <a:gd name="adj5" fmla="val 7091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8099" y="245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7854428">
            <a:off x="6363043" y="3384930"/>
            <a:ext cx="1079292" cy="53964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85114" y="36827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20%</a:t>
            </a:r>
            <a:endParaRPr lang="en-US"/>
          </a:p>
        </p:txBody>
      </p:sp>
      <p:sp>
        <p:nvSpPr>
          <p:cNvPr id="19" name="U-Turn Arrow 18"/>
          <p:cNvSpPr/>
          <p:nvPr/>
        </p:nvSpPr>
        <p:spPr>
          <a:xfrm rot="10800000">
            <a:off x="5460965" y="5593132"/>
            <a:ext cx="884420" cy="734518"/>
          </a:xfrm>
          <a:prstGeom prst="uturnArrow">
            <a:avLst>
              <a:gd name="adj1" fmla="val 18878"/>
              <a:gd name="adj2" fmla="val 25000"/>
              <a:gd name="adj3" fmla="val 25000"/>
              <a:gd name="adj4" fmla="val 43750"/>
              <a:gd name="adj5" fmla="val 709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4552" y="638691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100%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0662" y="59961"/>
            <a:ext cx="12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4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4518" y="1124262"/>
            <a:ext cx="1783829" cy="178382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 (A-fib)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718092" y="1349115"/>
            <a:ext cx="1783829" cy="178382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Post-Stroke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79630" y="3750039"/>
            <a:ext cx="1783829" cy="17838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</a:t>
            </a:r>
            <a:endParaRPr lang="en-US" dirty="0"/>
          </a:p>
        </p:txBody>
      </p:sp>
      <p:sp>
        <p:nvSpPr>
          <p:cNvPr id="7" name="U-Turn Arrow 6"/>
          <p:cNvSpPr/>
          <p:nvPr/>
        </p:nvSpPr>
        <p:spPr>
          <a:xfrm>
            <a:off x="1184222" y="389744"/>
            <a:ext cx="884420" cy="734518"/>
          </a:xfrm>
          <a:prstGeom prst="uturnArrow">
            <a:avLst>
              <a:gd name="adj1" fmla="val 18878"/>
              <a:gd name="adj2" fmla="val 25000"/>
              <a:gd name="adj3" fmla="val 25000"/>
              <a:gd name="adj4" fmla="val 43750"/>
              <a:gd name="adj5" fmla="val 7091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0862" y="20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75%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563317" y="1828799"/>
            <a:ext cx="1199214" cy="4646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3101" y="149901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562312">
            <a:off x="2259062" y="3271836"/>
            <a:ext cx="2201893" cy="53964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3273" y="35416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>
            <a:off x="7167796" y="614597"/>
            <a:ext cx="884420" cy="734518"/>
          </a:xfrm>
          <a:prstGeom prst="uturnArrow">
            <a:avLst>
              <a:gd name="adj1" fmla="val 18878"/>
              <a:gd name="adj2" fmla="val 25000"/>
              <a:gd name="adj3" fmla="val 25000"/>
              <a:gd name="adj4" fmla="val 43750"/>
              <a:gd name="adj5" fmla="val 7091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8099" y="245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55%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7854428">
            <a:off x="6363043" y="3384930"/>
            <a:ext cx="1079292" cy="53964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85114" y="36827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20%</a:t>
            </a:r>
            <a:endParaRPr lang="en-US"/>
          </a:p>
        </p:txBody>
      </p:sp>
      <p:sp>
        <p:nvSpPr>
          <p:cNvPr id="19" name="U-Turn Arrow 18"/>
          <p:cNvSpPr/>
          <p:nvPr/>
        </p:nvSpPr>
        <p:spPr>
          <a:xfrm rot="10800000">
            <a:off x="4906332" y="5593132"/>
            <a:ext cx="884420" cy="734518"/>
          </a:xfrm>
          <a:prstGeom prst="uturnArrow">
            <a:avLst>
              <a:gd name="adj1" fmla="val 18878"/>
              <a:gd name="adj2" fmla="val 25000"/>
              <a:gd name="adj3" fmla="val 25000"/>
              <a:gd name="adj4" fmla="val 43750"/>
              <a:gd name="adj5" fmla="val 709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9919" y="638691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100%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20373" y="1311638"/>
            <a:ext cx="1395692" cy="14090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Stroke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460964" y="1613518"/>
            <a:ext cx="1199214" cy="4646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44552" y="133614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100%</a:t>
            </a: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395361" y="2018251"/>
            <a:ext cx="1199214" cy="46469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92031" y="24263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25%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687" y="20412"/>
            <a:ext cx="12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Question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45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Maroongroge, Sean</dc:creator>
  <cp:lastModifiedBy>Maroongroge, Sean</cp:lastModifiedBy>
  <cp:revision>4</cp:revision>
  <dcterms:created xsi:type="dcterms:W3CDTF">2018-04-09T16:03:24Z</dcterms:created>
  <dcterms:modified xsi:type="dcterms:W3CDTF">2018-04-09T18:48:17Z</dcterms:modified>
</cp:coreProperties>
</file>