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322858-5DFA-4AF2-8C00-41B86660FE64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AE251E-F119-1B46-8046-0228C087CB16}" v="3" dt="2024-03-22T15:28:36.95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5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B00-555F-47E7-B3C0-01879895F8B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0981-AAD3-4A2F-993F-D7E43C54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9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B00-555F-47E7-B3C0-01879895F8B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0981-AAD3-4A2F-993F-D7E43C54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402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B00-555F-47E7-B3C0-01879895F8B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0981-AAD3-4A2F-993F-D7E43C54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773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B00-555F-47E7-B3C0-01879895F8B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0981-AAD3-4A2F-993F-D7E43C54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1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B00-555F-47E7-B3C0-01879895F8B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0981-AAD3-4A2F-993F-D7E43C54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91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B00-555F-47E7-B3C0-01879895F8B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0981-AAD3-4A2F-993F-D7E43C54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723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B00-555F-47E7-B3C0-01879895F8B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0981-AAD3-4A2F-993F-D7E43C54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85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B00-555F-47E7-B3C0-01879895F8B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0981-AAD3-4A2F-993F-D7E43C54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B00-555F-47E7-B3C0-01879895F8B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0981-AAD3-4A2F-993F-D7E43C54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6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B00-555F-47E7-B3C0-01879895F8B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0981-AAD3-4A2F-993F-D7E43C54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B2B00-555F-47E7-B3C0-01879895F8B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BB0981-AAD3-4A2F-993F-D7E43C5469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101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4B2B00-555F-47E7-B3C0-01879895F8B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B0981-AAD3-4A2F-993F-D7E43C5469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8D9764-EF09-25AB-D826-DE3E731C8D9A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657025" y="6642100"/>
            <a:ext cx="906462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General Business</a:t>
            </a:r>
          </a:p>
        </p:txBody>
      </p:sp>
    </p:spTree>
    <p:extLst>
      <p:ext uri="{BB962C8B-B14F-4D97-AF65-F5344CB8AC3E}">
        <p14:creationId xmlns:p14="http://schemas.microsoft.com/office/powerpoint/2010/main" val="266531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AC4B492-D124-712B-220F-7EF8C451B382}"/>
              </a:ext>
            </a:extLst>
          </p:cNvPr>
          <p:cNvGrpSpPr/>
          <p:nvPr/>
        </p:nvGrpSpPr>
        <p:grpSpPr>
          <a:xfrm>
            <a:off x="0" y="67492"/>
            <a:ext cx="12192000" cy="6723016"/>
            <a:chOff x="0" y="67492"/>
            <a:chExt cx="12192000" cy="6723016"/>
          </a:xfrm>
        </p:grpSpPr>
        <p:pic>
          <p:nvPicPr>
            <p:cNvPr id="2" name="Picture 1" descr="Logo, company name&#10;&#10;Description automatically generated">
              <a:extLst>
                <a:ext uri="{FF2B5EF4-FFF2-40B4-BE49-F238E27FC236}">
                  <a16:creationId xmlns:a16="http://schemas.microsoft.com/office/drawing/2014/main" id="{69728A85-82C7-C099-BEE9-8D98002B2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309" y="123692"/>
              <a:ext cx="1690233" cy="67609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56CDEEBB-5C3D-7E4E-B23F-2DD502A11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67492"/>
              <a:ext cx="12192000" cy="6723016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166255" y="967869"/>
            <a:ext cx="5511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XXXX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XXXX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XXXX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XXXX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6255" y="3442086"/>
            <a:ext cx="55113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XXXX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XXXX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XXXX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XXXX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77593" y="967869"/>
            <a:ext cx="633429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Support: XXXX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Need Support: XXXX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Issue: XXXX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Risk: XXXX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Risk: XXXX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FYI: XXXX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FYI: XXXX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77593" y="3442086"/>
            <a:ext cx="55279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XXXX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XXXX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XXXX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XXXX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66255" y="5919894"/>
            <a:ext cx="118456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XXXX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XXXX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XXXX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205556" y="3442086"/>
            <a:ext cx="8063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XX/XX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XX/XX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XX/XX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XX/XX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205555" y="393057"/>
            <a:ext cx="8063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XX/XX/XX</a:t>
            </a:r>
          </a:p>
        </p:txBody>
      </p:sp>
    </p:spTree>
    <p:extLst>
      <p:ext uri="{BB962C8B-B14F-4D97-AF65-F5344CB8AC3E}">
        <p14:creationId xmlns:p14="http://schemas.microsoft.com/office/powerpoint/2010/main" val="22044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55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Sierra Space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OPERATIONS OVERVIEW</dc:title>
  <dc:creator>Martorana, Rose</dc:creator>
  <cp:lastModifiedBy>McCord, Steve</cp:lastModifiedBy>
  <cp:revision>57</cp:revision>
  <dcterms:created xsi:type="dcterms:W3CDTF">2024-03-22T14:30:36Z</dcterms:created>
  <dcterms:modified xsi:type="dcterms:W3CDTF">2025-06-30T14:27:52Z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3c69870-6a80-4e4b-8783-065f63e27782_Enabled">
    <vt:lpwstr>true</vt:lpwstr>
  </property>
  <property fmtid="{D5CDD505-2E9C-101B-9397-08002B2CF9AE}" pid="3" name="MSIP_Label_f3c69870-6a80-4e4b-8783-065f63e27782_SetDate">
    <vt:lpwstr>2024-03-23T23:55:13Z</vt:lpwstr>
  </property>
  <property fmtid="{D5CDD505-2E9C-101B-9397-08002B2CF9AE}" pid="4" name="MSIP_Label_f3c69870-6a80-4e4b-8783-065f63e27782_Method">
    <vt:lpwstr>Privileged</vt:lpwstr>
  </property>
  <property fmtid="{D5CDD505-2E9C-101B-9397-08002B2CF9AE}" pid="5" name="MSIP_Label_f3c69870-6a80-4e4b-8783-065f63e27782_Name">
    <vt:lpwstr>General Business</vt:lpwstr>
  </property>
  <property fmtid="{D5CDD505-2E9C-101B-9397-08002B2CF9AE}" pid="6" name="MSIP_Label_f3c69870-6a80-4e4b-8783-065f63e27782_SiteId">
    <vt:lpwstr>8d4826a0-e24c-40fe-b5f1-e4c5d7fce467</vt:lpwstr>
  </property>
  <property fmtid="{D5CDD505-2E9C-101B-9397-08002B2CF9AE}" pid="7" name="MSIP_Label_f3c69870-6a80-4e4b-8783-065f63e27782_ActionId">
    <vt:lpwstr>6f3b5fc6-6e88-4997-843d-26383a9572c5</vt:lpwstr>
  </property>
  <property fmtid="{D5CDD505-2E9C-101B-9397-08002B2CF9AE}" pid="8" name="MSIP_Label_f3c69870-6a80-4e4b-8783-065f63e27782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General Business</vt:lpwstr>
  </property>
</Properties>
</file>