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9"/>
  </p:notesMasterIdLst>
  <p:sldIdLst>
    <p:sldId id="256" r:id="rId2"/>
    <p:sldId id="267" r:id="rId3"/>
    <p:sldId id="268" r:id="rId4"/>
    <p:sldId id="269" r:id="rId5"/>
    <p:sldId id="260"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D4A2D0-6231-46AD-8801-7F6D01F0C5EB}" v="320" dt="2023-04-18T19:52:37.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5987" autoAdjust="0"/>
    <p:restoredTop sz="94660"/>
  </p:normalViewPr>
  <p:slideViewPr>
    <p:cSldViewPr snapToGrid="0">
      <p:cViewPr varScale="1">
        <p:scale>
          <a:sx n="114" d="100"/>
          <a:sy n="114" d="100"/>
        </p:scale>
        <p:origin x="414" y="84"/>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Cord, Stephen" userId="0b2dcabb-2731-4a77-9fa3-6f930043e368" providerId="ADAL" clId="{11D4A2D0-6231-46AD-8801-7F6D01F0C5EB}"/>
    <pc:docChg chg="undo custSel addSld delSld modSld sldOrd">
      <pc:chgData name="McCord, Stephen" userId="0b2dcabb-2731-4a77-9fa3-6f930043e368" providerId="ADAL" clId="{11D4A2D0-6231-46AD-8801-7F6D01F0C5EB}" dt="2023-04-18T19:55:20.190" v="372"/>
      <pc:docMkLst>
        <pc:docMk/>
      </pc:docMkLst>
      <pc:sldChg chg="addSp delSp modSp del mod">
        <pc:chgData name="McCord, Stephen" userId="0b2dcabb-2731-4a77-9fa3-6f930043e368" providerId="ADAL" clId="{11D4A2D0-6231-46AD-8801-7F6D01F0C5EB}" dt="2023-04-18T19:53:04.200" v="367" actId="47"/>
        <pc:sldMkLst>
          <pc:docMk/>
          <pc:sldMk cId="2032081278" sldId="257"/>
        </pc:sldMkLst>
        <pc:spChg chg="add del">
          <ac:chgData name="McCord, Stephen" userId="0b2dcabb-2731-4a77-9fa3-6f930043e368" providerId="ADAL" clId="{11D4A2D0-6231-46AD-8801-7F6D01F0C5EB}" dt="2023-04-18T19:41:35.137" v="65" actId="26606"/>
          <ac:spMkLst>
            <pc:docMk/>
            <pc:sldMk cId="2032081278" sldId="257"/>
            <ac:spMk id="16" creationId="{383F4F3A-DF89-453C-A499-8C259F6A2F13}"/>
          </ac:spMkLst>
        </pc:spChg>
        <pc:spChg chg="add del">
          <ac:chgData name="McCord, Stephen" userId="0b2dcabb-2731-4a77-9fa3-6f930043e368" providerId="ADAL" clId="{11D4A2D0-6231-46AD-8801-7F6D01F0C5EB}" dt="2023-04-18T19:41:35.137" v="65" actId="26606"/>
          <ac:spMkLst>
            <pc:docMk/>
            <pc:sldMk cId="2032081278" sldId="257"/>
            <ac:spMk id="18" creationId="{58BDB0EE-D238-415B-9ED8-62AA6AB2AAD1}"/>
          </ac:spMkLst>
        </pc:spChg>
        <pc:spChg chg="add del">
          <ac:chgData name="McCord, Stephen" userId="0b2dcabb-2731-4a77-9fa3-6f930043e368" providerId="ADAL" clId="{11D4A2D0-6231-46AD-8801-7F6D01F0C5EB}" dt="2023-04-18T19:41:35.137" v="65" actId="26606"/>
          <ac:spMkLst>
            <pc:docMk/>
            <pc:sldMk cId="2032081278" sldId="257"/>
            <ac:spMk id="20" creationId="{C5B55FC3-961D-4325-82F1-DE92B0D04E03}"/>
          </ac:spMkLst>
        </pc:spChg>
        <pc:spChg chg="add del">
          <ac:chgData name="McCord, Stephen" userId="0b2dcabb-2731-4a77-9fa3-6f930043e368" providerId="ADAL" clId="{11D4A2D0-6231-46AD-8801-7F6D01F0C5EB}" dt="2023-04-18T19:41:35.137" v="65" actId="26606"/>
          <ac:spMkLst>
            <pc:docMk/>
            <pc:sldMk cId="2032081278" sldId="257"/>
            <ac:spMk id="24" creationId="{4C8AB332-D09E-4F28-943C-DABDD4716A3C}"/>
          </ac:spMkLst>
        </pc:spChg>
        <pc:spChg chg="add del">
          <ac:chgData name="McCord, Stephen" userId="0b2dcabb-2731-4a77-9fa3-6f930043e368" providerId="ADAL" clId="{11D4A2D0-6231-46AD-8801-7F6D01F0C5EB}" dt="2023-04-18T19:41:35.137" v="65" actId="26606"/>
          <ac:spMkLst>
            <pc:docMk/>
            <pc:sldMk cId="2032081278" sldId="257"/>
            <ac:spMk id="31" creationId="{16B067B1-F4E5-4FDF-813D-C9E872E80075}"/>
          </ac:spMkLst>
        </pc:spChg>
        <pc:graphicFrameChg chg="mod">
          <ac:chgData name="McCord, Stephen" userId="0b2dcabb-2731-4a77-9fa3-6f930043e368" providerId="ADAL" clId="{11D4A2D0-6231-46AD-8801-7F6D01F0C5EB}" dt="2023-04-18T19:43:57.992" v="73" actId="14100"/>
          <ac:graphicFrameMkLst>
            <pc:docMk/>
            <pc:sldMk cId="2032081278" sldId="257"/>
            <ac:graphicFrameMk id="5" creationId="{C57D4AD4-31B7-AC95-7C3F-919BB72FBAE5}"/>
          </ac:graphicFrameMkLst>
        </pc:graphicFrameChg>
        <pc:cxnChg chg="add del">
          <ac:chgData name="McCord, Stephen" userId="0b2dcabb-2731-4a77-9fa3-6f930043e368" providerId="ADAL" clId="{11D4A2D0-6231-46AD-8801-7F6D01F0C5EB}" dt="2023-04-18T19:41:35.137" v="65" actId="26606"/>
          <ac:cxnSpMkLst>
            <pc:docMk/>
            <pc:sldMk cId="2032081278" sldId="257"/>
            <ac:cxnSpMk id="22" creationId="{C8F51B3F-8331-4E4A-AE96-D47B1006EEAD}"/>
          </ac:cxnSpMkLst>
        </pc:cxnChg>
        <pc:cxnChg chg="add del">
          <ac:chgData name="McCord, Stephen" userId="0b2dcabb-2731-4a77-9fa3-6f930043e368" providerId="ADAL" clId="{11D4A2D0-6231-46AD-8801-7F6D01F0C5EB}" dt="2023-04-18T19:41:35.137" v="65" actId="26606"/>
          <ac:cxnSpMkLst>
            <pc:docMk/>
            <pc:sldMk cId="2032081278" sldId="257"/>
            <ac:cxnSpMk id="29" creationId="{353C1207-D1C8-49E3-8837-E2B89D366FAE}"/>
          </ac:cxnSpMkLst>
        </pc:cxnChg>
      </pc:sldChg>
      <pc:sldChg chg="addSp delSp modSp mod ord">
        <pc:chgData name="McCord, Stephen" userId="0b2dcabb-2731-4a77-9fa3-6f930043e368" providerId="ADAL" clId="{11D4A2D0-6231-46AD-8801-7F6D01F0C5EB}" dt="2023-04-18T19:52:59.448" v="366"/>
        <pc:sldMkLst>
          <pc:docMk/>
          <pc:sldMk cId="2921782251" sldId="260"/>
        </pc:sldMkLst>
        <pc:spChg chg="mod">
          <ac:chgData name="McCord, Stephen" userId="0b2dcabb-2731-4a77-9fa3-6f930043e368" providerId="ADAL" clId="{11D4A2D0-6231-46AD-8801-7F6D01F0C5EB}" dt="2023-04-18T19:22:17.520" v="24" actId="26606"/>
          <ac:spMkLst>
            <pc:docMk/>
            <pc:sldMk cId="2921782251" sldId="260"/>
            <ac:spMk id="2" creationId="{AD80407D-4E46-9839-4D12-604E9BC6E567}"/>
          </ac:spMkLst>
        </pc:spChg>
        <pc:spChg chg="del">
          <ac:chgData name="McCord, Stephen" userId="0b2dcabb-2731-4a77-9fa3-6f930043e368" providerId="ADAL" clId="{11D4A2D0-6231-46AD-8801-7F6D01F0C5EB}" dt="2023-04-18T19:22:17.520" v="24" actId="26606"/>
          <ac:spMkLst>
            <pc:docMk/>
            <pc:sldMk cId="2921782251" sldId="260"/>
            <ac:spMk id="40" creationId="{2659FDB4-FCBE-4A89-B46D-43D4FA54464D}"/>
          </ac:spMkLst>
        </pc:spChg>
        <pc:spChg chg="del">
          <ac:chgData name="McCord, Stephen" userId="0b2dcabb-2731-4a77-9fa3-6f930043e368" providerId="ADAL" clId="{11D4A2D0-6231-46AD-8801-7F6D01F0C5EB}" dt="2023-04-18T19:22:17.520" v="24" actId="26606"/>
          <ac:spMkLst>
            <pc:docMk/>
            <pc:sldMk cId="2921782251" sldId="260"/>
            <ac:spMk id="42" creationId="{58BDB0EE-D238-415B-9ED8-62AA6AB2AAD1}"/>
          </ac:spMkLst>
        </pc:spChg>
        <pc:spChg chg="del">
          <ac:chgData name="McCord, Stephen" userId="0b2dcabb-2731-4a77-9fa3-6f930043e368" providerId="ADAL" clId="{11D4A2D0-6231-46AD-8801-7F6D01F0C5EB}" dt="2023-04-18T19:22:17.520" v="24" actId="26606"/>
          <ac:spMkLst>
            <pc:docMk/>
            <pc:sldMk cId="2921782251" sldId="260"/>
            <ac:spMk id="43" creationId="{C5B55FC3-961D-4325-82F1-DE92B0D04E03}"/>
          </ac:spMkLst>
        </pc:spChg>
        <pc:spChg chg="del">
          <ac:chgData name="McCord, Stephen" userId="0b2dcabb-2731-4a77-9fa3-6f930043e368" providerId="ADAL" clId="{11D4A2D0-6231-46AD-8801-7F6D01F0C5EB}" dt="2023-04-18T19:22:17.520" v="24" actId="26606"/>
          <ac:spMkLst>
            <pc:docMk/>
            <pc:sldMk cId="2921782251" sldId="260"/>
            <ac:spMk id="44" creationId="{4C8AB332-D09E-4F28-943C-DABDD4716A3C}"/>
          </ac:spMkLst>
        </pc:spChg>
        <pc:spChg chg="add">
          <ac:chgData name="McCord, Stephen" userId="0b2dcabb-2731-4a77-9fa3-6f930043e368" providerId="ADAL" clId="{11D4A2D0-6231-46AD-8801-7F6D01F0C5EB}" dt="2023-04-18T19:22:17.520" v="24" actId="26606"/>
          <ac:spMkLst>
            <pc:docMk/>
            <pc:sldMk cId="2921782251" sldId="260"/>
            <ac:spMk id="50" creationId="{2659FDB4-FCBE-4A89-B46D-43D4FA54464D}"/>
          </ac:spMkLst>
        </pc:spChg>
        <pc:graphicFrameChg chg="mod modGraphic">
          <ac:chgData name="McCord, Stephen" userId="0b2dcabb-2731-4a77-9fa3-6f930043e368" providerId="ADAL" clId="{11D4A2D0-6231-46AD-8801-7F6D01F0C5EB}" dt="2023-04-18T19:46:32.032" v="94"/>
          <ac:graphicFrameMkLst>
            <pc:docMk/>
            <pc:sldMk cId="2921782251" sldId="260"/>
            <ac:graphicFrameMk id="45" creationId="{7E3C0C7A-0F4D-645A-D1FF-D1A5D0F53DDD}"/>
          </ac:graphicFrameMkLst>
        </pc:graphicFrameChg>
        <pc:cxnChg chg="del">
          <ac:chgData name="McCord, Stephen" userId="0b2dcabb-2731-4a77-9fa3-6f930043e368" providerId="ADAL" clId="{11D4A2D0-6231-46AD-8801-7F6D01F0C5EB}" dt="2023-04-18T19:22:17.520" v="24" actId="26606"/>
          <ac:cxnSpMkLst>
            <pc:docMk/>
            <pc:sldMk cId="2921782251" sldId="260"/>
            <ac:cxnSpMk id="41" creationId="{C8F51B3F-8331-4E4A-AE96-D47B1006EEAD}"/>
          </ac:cxnSpMkLst>
        </pc:cxnChg>
        <pc:cxnChg chg="add">
          <ac:chgData name="McCord, Stephen" userId="0b2dcabb-2731-4a77-9fa3-6f930043e368" providerId="ADAL" clId="{11D4A2D0-6231-46AD-8801-7F6D01F0C5EB}" dt="2023-04-18T19:22:17.520" v="24" actId="26606"/>
          <ac:cxnSpMkLst>
            <pc:docMk/>
            <pc:sldMk cId="2921782251" sldId="260"/>
            <ac:cxnSpMk id="52" creationId="{C8F51B3F-8331-4E4A-AE96-D47B1006EEAD}"/>
          </ac:cxnSpMkLst>
        </pc:cxnChg>
      </pc:sldChg>
      <pc:sldChg chg="modSp add del mod">
        <pc:chgData name="McCord, Stephen" userId="0b2dcabb-2731-4a77-9fa3-6f930043e368" providerId="ADAL" clId="{11D4A2D0-6231-46AD-8801-7F6D01F0C5EB}" dt="2023-04-18T19:53:05.782" v="368" actId="47"/>
        <pc:sldMkLst>
          <pc:docMk/>
          <pc:sldMk cId="2671860707" sldId="261"/>
        </pc:sldMkLst>
        <pc:graphicFrameChg chg="mod">
          <ac:chgData name="McCord, Stephen" userId="0b2dcabb-2731-4a77-9fa3-6f930043e368" providerId="ADAL" clId="{11D4A2D0-6231-46AD-8801-7F6D01F0C5EB}" dt="2023-04-18T19:42:58.495" v="68" actId="13782"/>
          <ac:graphicFrameMkLst>
            <pc:docMk/>
            <pc:sldMk cId="2671860707" sldId="261"/>
            <ac:graphicFrameMk id="5" creationId="{C57D4AD4-31B7-AC95-7C3F-919BB72FBAE5}"/>
          </ac:graphicFrameMkLst>
        </pc:graphicFrameChg>
      </pc:sldChg>
      <pc:sldChg chg="modSp add del">
        <pc:chgData name="McCord, Stephen" userId="0b2dcabb-2731-4a77-9fa3-6f930043e368" providerId="ADAL" clId="{11D4A2D0-6231-46AD-8801-7F6D01F0C5EB}" dt="2023-04-18T19:53:06.427" v="369" actId="47"/>
        <pc:sldMkLst>
          <pc:docMk/>
          <pc:sldMk cId="55109577" sldId="262"/>
        </pc:sldMkLst>
        <pc:graphicFrameChg chg="mod">
          <ac:chgData name="McCord, Stephen" userId="0b2dcabb-2731-4a77-9fa3-6f930043e368" providerId="ADAL" clId="{11D4A2D0-6231-46AD-8801-7F6D01F0C5EB}" dt="2023-04-18T19:44:20.942" v="75"/>
          <ac:graphicFrameMkLst>
            <pc:docMk/>
            <pc:sldMk cId="55109577" sldId="262"/>
            <ac:graphicFrameMk id="5" creationId="{C57D4AD4-31B7-AC95-7C3F-919BB72FBAE5}"/>
          </ac:graphicFrameMkLst>
        </pc:graphicFrameChg>
      </pc:sldChg>
      <pc:sldChg chg="modSp add ord">
        <pc:chgData name="McCord, Stephen" userId="0b2dcabb-2731-4a77-9fa3-6f930043e368" providerId="ADAL" clId="{11D4A2D0-6231-46AD-8801-7F6D01F0C5EB}" dt="2023-04-18T19:52:59.448" v="366"/>
        <pc:sldMkLst>
          <pc:docMk/>
          <pc:sldMk cId="78109004" sldId="263"/>
        </pc:sldMkLst>
        <pc:graphicFrameChg chg="mod">
          <ac:chgData name="McCord, Stephen" userId="0b2dcabb-2731-4a77-9fa3-6f930043e368" providerId="ADAL" clId="{11D4A2D0-6231-46AD-8801-7F6D01F0C5EB}" dt="2023-04-18T19:45:12.054" v="80" actId="478"/>
          <ac:graphicFrameMkLst>
            <pc:docMk/>
            <pc:sldMk cId="78109004" sldId="263"/>
            <ac:graphicFrameMk id="45" creationId="{7E3C0C7A-0F4D-645A-D1FF-D1A5D0F53DDD}"/>
          </ac:graphicFrameMkLst>
        </pc:graphicFrameChg>
      </pc:sldChg>
      <pc:sldChg chg="add ord">
        <pc:chgData name="McCord, Stephen" userId="0b2dcabb-2731-4a77-9fa3-6f930043e368" providerId="ADAL" clId="{11D4A2D0-6231-46AD-8801-7F6D01F0C5EB}" dt="2023-04-18T19:52:59.448" v="366"/>
        <pc:sldMkLst>
          <pc:docMk/>
          <pc:sldMk cId="2415997707" sldId="264"/>
        </pc:sldMkLst>
      </pc:sldChg>
      <pc:sldChg chg="modSp add del mod">
        <pc:chgData name="McCord, Stephen" userId="0b2dcabb-2731-4a77-9fa3-6f930043e368" providerId="ADAL" clId="{11D4A2D0-6231-46AD-8801-7F6D01F0C5EB}" dt="2023-04-18T19:52:03.499" v="355" actId="2696"/>
        <pc:sldMkLst>
          <pc:docMk/>
          <pc:sldMk cId="1635444569" sldId="265"/>
        </pc:sldMkLst>
        <pc:spChg chg="mod">
          <ac:chgData name="McCord, Stephen" userId="0b2dcabb-2731-4a77-9fa3-6f930043e368" providerId="ADAL" clId="{11D4A2D0-6231-46AD-8801-7F6D01F0C5EB}" dt="2023-04-18T19:47:28.747" v="100" actId="20577"/>
          <ac:spMkLst>
            <pc:docMk/>
            <pc:sldMk cId="1635444569" sldId="265"/>
            <ac:spMk id="2" creationId="{AD80407D-4E46-9839-4D12-604E9BC6E567}"/>
          </ac:spMkLst>
        </pc:spChg>
        <pc:graphicFrameChg chg="mod">
          <ac:chgData name="McCord, Stephen" userId="0b2dcabb-2731-4a77-9fa3-6f930043e368" providerId="ADAL" clId="{11D4A2D0-6231-46AD-8801-7F6D01F0C5EB}" dt="2023-04-18T19:50:57.667" v="350" actId="478"/>
          <ac:graphicFrameMkLst>
            <pc:docMk/>
            <pc:sldMk cId="1635444569" sldId="265"/>
            <ac:graphicFrameMk id="45" creationId="{7E3C0C7A-0F4D-645A-D1FF-D1A5D0F53DDD}"/>
          </ac:graphicFrameMkLst>
        </pc:graphicFrameChg>
      </pc:sldChg>
      <pc:sldChg chg="add del">
        <pc:chgData name="McCord, Stephen" userId="0b2dcabb-2731-4a77-9fa3-6f930043e368" providerId="ADAL" clId="{11D4A2D0-6231-46AD-8801-7F6D01F0C5EB}" dt="2023-04-18T19:52:00.904" v="354" actId="2696"/>
        <pc:sldMkLst>
          <pc:docMk/>
          <pc:sldMk cId="3668695095" sldId="266"/>
        </pc:sldMkLst>
      </pc:sldChg>
      <pc:sldChg chg="addSp delSp modSp add mod modNotes">
        <pc:chgData name="McCord, Stephen" userId="0b2dcabb-2731-4a77-9fa3-6f930043e368" providerId="ADAL" clId="{11D4A2D0-6231-46AD-8801-7F6D01F0C5EB}" dt="2023-04-18T19:54:45.003" v="370"/>
        <pc:sldMkLst>
          <pc:docMk/>
          <pc:sldMk cId="3081868945" sldId="267"/>
        </pc:sldMkLst>
        <pc:spChg chg="mod">
          <ac:chgData name="McCord, Stephen" userId="0b2dcabb-2731-4a77-9fa3-6f930043e368" providerId="ADAL" clId="{11D4A2D0-6231-46AD-8801-7F6D01F0C5EB}" dt="2023-04-18T19:51:51.724" v="353" actId="26606"/>
          <ac:spMkLst>
            <pc:docMk/>
            <pc:sldMk cId="3081868945" sldId="267"/>
            <ac:spMk id="2" creationId="{AD80407D-4E46-9839-4D12-604E9BC6E567}"/>
          </ac:spMkLst>
        </pc:spChg>
        <pc:spChg chg="del">
          <ac:chgData name="McCord, Stephen" userId="0b2dcabb-2731-4a77-9fa3-6f930043e368" providerId="ADAL" clId="{11D4A2D0-6231-46AD-8801-7F6D01F0C5EB}" dt="2023-04-18T19:51:51.724" v="353" actId="26606"/>
          <ac:spMkLst>
            <pc:docMk/>
            <pc:sldMk cId="3081868945" sldId="267"/>
            <ac:spMk id="50" creationId="{2659FDB4-FCBE-4A89-B46D-43D4FA54464D}"/>
          </ac:spMkLst>
        </pc:spChg>
        <pc:spChg chg="add">
          <ac:chgData name="McCord, Stephen" userId="0b2dcabb-2731-4a77-9fa3-6f930043e368" providerId="ADAL" clId="{11D4A2D0-6231-46AD-8801-7F6D01F0C5EB}" dt="2023-04-18T19:51:51.724" v="353" actId="26606"/>
          <ac:spMkLst>
            <pc:docMk/>
            <pc:sldMk cId="3081868945" sldId="267"/>
            <ac:spMk id="57" creationId="{16AC3602-3348-4F31-9E43-076B03514ECB}"/>
          </ac:spMkLst>
        </pc:spChg>
        <pc:spChg chg="add">
          <ac:chgData name="McCord, Stephen" userId="0b2dcabb-2731-4a77-9fa3-6f930043e368" providerId="ADAL" clId="{11D4A2D0-6231-46AD-8801-7F6D01F0C5EB}" dt="2023-04-18T19:51:51.724" v="353" actId="26606"/>
          <ac:spMkLst>
            <pc:docMk/>
            <pc:sldMk cId="3081868945" sldId="267"/>
            <ac:spMk id="61" creationId="{394094B0-A6C9-44BE-9042-66EF0612F625}"/>
          </ac:spMkLst>
        </pc:spChg>
        <pc:spChg chg="add">
          <ac:chgData name="McCord, Stephen" userId="0b2dcabb-2731-4a77-9fa3-6f930043e368" providerId="ADAL" clId="{11D4A2D0-6231-46AD-8801-7F6D01F0C5EB}" dt="2023-04-18T19:51:51.724" v="353" actId="26606"/>
          <ac:spMkLst>
            <pc:docMk/>
            <pc:sldMk cId="3081868945" sldId="267"/>
            <ac:spMk id="63" creationId="{64C2CA96-0B16-4AA7-B340-33044D238597}"/>
          </ac:spMkLst>
        </pc:spChg>
        <pc:spChg chg="add">
          <ac:chgData name="McCord, Stephen" userId="0b2dcabb-2731-4a77-9fa3-6f930043e368" providerId="ADAL" clId="{11D4A2D0-6231-46AD-8801-7F6D01F0C5EB}" dt="2023-04-18T19:51:51.724" v="353" actId="26606"/>
          <ac:spMkLst>
            <pc:docMk/>
            <pc:sldMk cId="3081868945" sldId="267"/>
            <ac:spMk id="65" creationId="{1D50D7A8-F1D5-4306-8A9B-DD7A73EB8BCE}"/>
          </ac:spMkLst>
        </pc:spChg>
        <pc:graphicFrameChg chg="mod modGraphic">
          <ac:chgData name="McCord, Stephen" userId="0b2dcabb-2731-4a77-9fa3-6f930043e368" providerId="ADAL" clId="{11D4A2D0-6231-46AD-8801-7F6D01F0C5EB}" dt="2023-04-18T19:52:37.300" v="364" actId="20577"/>
          <ac:graphicFrameMkLst>
            <pc:docMk/>
            <pc:sldMk cId="3081868945" sldId="267"/>
            <ac:graphicFrameMk id="45" creationId="{7E3C0C7A-0F4D-645A-D1FF-D1A5D0F53DDD}"/>
          </ac:graphicFrameMkLst>
        </pc:graphicFrameChg>
        <pc:cxnChg chg="del">
          <ac:chgData name="McCord, Stephen" userId="0b2dcabb-2731-4a77-9fa3-6f930043e368" providerId="ADAL" clId="{11D4A2D0-6231-46AD-8801-7F6D01F0C5EB}" dt="2023-04-18T19:51:51.724" v="353" actId="26606"/>
          <ac:cxnSpMkLst>
            <pc:docMk/>
            <pc:sldMk cId="3081868945" sldId="267"/>
            <ac:cxnSpMk id="52" creationId="{C8F51B3F-8331-4E4A-AE96-D47B1006EEAD}"/>
          </ac:cxnSpMkLst>
        </pc:cxnChg>
        <pc:cxnChg chg="add">
          <ac:chgData name="McCord, Stephen" userId="0b2dcabb-2731-4a77-9fa3-6f930043e368" providerId="ADAL" clId="{11D4A2D0-6231-46AD-8801-7F6D01F0C5EB}" dt="2023-04-18T19:51:51.724" v="353" actId="26606"/>
          <ac:cxnSpMkLst>
            <pc:docMk/>
            <pc:sldMk cId="3081868945" sldId="267"/>
            <ac:cxnSpMk id="59" creationId="{94169334-264D-4176-8BDE-037249A61B4E}"/>
          </ac:cxnSpMkLst>
        </pc:cxnChg>
      </pc:sldChg>
      <pc:sldChg chg="modSp add modNotes">
        <pc:chgData name="McCord, Stephen" userId="0b2dcabb-2731-4a77-9fa3-6f930043e368" providerId="ADAL" clId="{11D4A2D0-6231-46AD-8801-7F6D01F0C5EB}" dt="2023-04-18T19:55:09.359" v="371"/>
        <pc:sldMkLst>
          <pc:docMk/>
          <pc:sldMk cId="1542016126" sldId="268"/>
        </pc:sldMkLst>
        <pc:graphicFrameChg chg="mod">
          <ac:chgData name="McCord, Stephen" userId="0b2dcabb-2731-4a77-9fa3-6f930043e368" providerId="ADAL" clId="{11D4A2D0-6231-46AD-8801-7F6D01F0C5EB}" dt="2023-04-18T19:52:30.529" v="362" actId="20577"/>
          <ac:graphicFrameMkLst>
            <pc:docMk/>
            <pc:sldMk cId="1542016126" sldId="268"/>
            <ac:graphicFrameMk id="45" creationId="{7E3C0C7A-0F4D-645A-D1FF-D1A5D0F53DDD}"/>
          </ac:graphicFrameMkLst>
        </pc:graphicFrameChg>
      </pc:sldChg>
      <pc:sldChg chg="add modNotes">
        <pc:chgData name="McCord, Stephen" userId="0b2dcabb-2731-4a77-9fa3-6f930043e368" providerId="ADAL" clId="{11D4A2D0-6231-46AD-8801-7F6D01F0C5EB}" dt="2023-04-18T19:55:20.190" v="372"/>
        <pc:sldMkLst>
          <pc:docMk/>
          <pc:sldMk cId="3927875615" sldId="26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A609F2-02E6-49C8-AA57-247038BB151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56B02FE-AB68-4D7E-B04A-C0DF26B151F1}">
      <dgm:prSet/>
      <dgm:spPr/>
      <dgm:t>
        <a:bodyPr/>
        <a:lstStyle/>
        <a:p>
          <a:r>
            <a:rPr lang="en-US" dirty="0"/>
            <a:t>To determine and subsequently enforce </a:t>
          </a:r>
          <a:r>
            <a:rPr lang="en-US" b="1" u="sng" dirty="0"/>
            <a:t>Accountability</a:t>
          </a:r>
          <a:r>
            <a:rPr lang="en-US" b="1" dirty="0"/>
            <a:t> </a:t>
          </a:r>
          <a:r>
            <a:rPr lang="en-US" dirty="0"/>
            <a:t>across various subject areas within IT by setting </a:t>
          </a:r>
          <a:r>
            <a:rPr lang="en-US" b="1" u="sng" dirty="0"/>
            <a:t>Expectations</a:t>
          </a:r>
          <a:r>
            <a:rPr lang="en-US" b="1" dirty="0"/>
            <a:t> </a:t>
          </a:r>
          <a:r>
            <a:rPr lang="en-US" dirty="0"/>
            <a:t>through effective </a:t>
          </a:r>
          <a:r>
            <a:rPr lang="en-US" b="1" u="sng" dirty="0"/>
            <a:t>Communication</a:t>
          </a:r>
          <a:endParaRPr lang="en-US" dirty="0"/>
        </a:p>
      </dgm:t>
    </dgm:pt>
    <dgm:pt modelId="{CE485373-355C-4B5A-8AB7-F166062554D8}" type="parTrans" cxnId="{F510D80F-F8BB-404A-9BBC-42BF49127697}">
      <dgm:prSet/>
      <dgm:spPr/>
      <dgm:t>
        <a:bodyPr/>
        <a:lstStyle/>
        <a:p>
          <a:endParaRPr lang="en-US"/>
        </a:p>
      </dgm:t>
    </dgm:pt>
    <dgm:pt modelId="{28DB5856-0F52-4599-B1C1-FABA0561F925}" type="sibTrans" cxnId="{F510D80F-F8BB-404A-9BBC-42BF49127697}">
      <dgm:prSet/>
      <dgm:spPr/>
      <dgm:t>
        <a:bodyPr/>
        <a:lstStyle/>
        <a:p>
          <a:endParaRPr lang="en-US"/>
        </a:p>
      </dgm:t>
    </dgm:pt>
    <dgm:pt modelId="{14EF3444-9C66-4F5C-BE5E-592D5101C97E}">
      <dgm:prSet/>
      <dgm:spPr/>
      <dgm:t>
        <a:bodyPr/>
        <a:lstStyle/>
        <a:p>
          <a:endParaRPr lang="en-US" dirty="0"/>
        </a:p>
      </dgm:t>
    </dgm:pt>
    <dgm:pt modelId="{3D889B7B-718E-4A8D-BE08-6AB4372001F2}" type="parTrans" cxnId="{225D67B6-0448-4339-A8FD-10A7069A8DCE}">
      <dgm:prSet/>
      <dgm:spPr/>
      <dgm:t>
        <a:bodyPr/>
        <a:lstStyle/>
        <a:p>
          <a:endParaRPr lang="en-US"/>
        </a:p>
      </dgm:t>
    </dgm:pt>
    <dgm:pt modelId="{3044FD0F-EE53-444A-8E96-361867A15447}" type="sibTrans" cxnId="{225D67B6-0448-4339-A8FD-10A7069A8DCE}">
      <dgm:prSet/>
      <dgm:spPr/>
      <dgm:t>
        <a:bodyPr/>
        <a:lstStyle/>
        <a:p>
          <a:endParaRPr lang="en-US"/>
        </a:p>
      </dgm:t>
    </dgm:pt>
    <dgm:pt modelId="{C76ECD44-3E6A-482C-B063-DE97CC0CF927}">
      <dgm:prSet/>
      <dgm:spPr/>
      <dgm:t>
        <a:bodyPr/>
        <a:lstStyle/>
        <a:p>
          <a:endParaRPr lang="en-US" dirty="0"/>
        </a:p>
      </dgm:t>
    </dgm:pt>
    <dgm:pt modelId="{AAB95782-18C1-4B69-947B-07597B23AE21}" type="parTrans" cxnId="{F9EFF344-B1B6-4587-AAED-A46FAAB130EA}">
      <dgm:prSet/>
      <dgm:spPr/>
      <dgm:t>
        <a:bodyPr/>
        <a:lstStyle/>
        <a:p>
          <a:endParaRPr lang="en-US"/>
        </a:p>
      </dgm:t>
    </dgm:pt>
    <dgm:pt modelId="{875D1E05-7659-49C9-8109-267A7506F323}" type="sibTrans" cxnId="{F9EFF344-B1B6-4587-AAED-A46FAAB130EA}">
      <dgm:prSet/>
      <dgm:spPr/>
      <dgm:t>
        <a:bodyPr/>
        <a:lstStyle/>
        <a:p>
          <a:endParaRPr lang="en-US"/>
        </a:p>
      </dgm:t>
    </dgm:pt>
    <dgm:pt modelId="{81AAC913-1654-4A53-997A-950E56449221}" type="pres">
      <dgm:prSet presAssocID="{39A609F2-02E6-49C8-AA57-247038BB151E}" presName="linear" presStyleCnt="0">
        <dgm:presLayoutVars>
          <dgm:animLvl val="lvl"/>
          <dgm:resizeHandles val="exact"/>
        </dgm:presLayoutVars>
      </dgm:prSet>
      <dgm:spPr/>
    </dgm:pt>
    <dgm:pt modelId="{87227698-4AAB-4236-ADFE-5AD1EA61B73F}" type="pres">
      <dgm:prSet presAssocID="{356B02FE-AB68-4D7E-B04A-C0DF26B151F1}" presName="parentText" presStyleLbl="node1" presStyleIdx="0" presStyleCnt="3">
        <dgm:presLayoutVars>
          <dgm:chMax val="0"/>
          <dgm:bulletEnabled val="1"/>
        </dgm:presLayoutVars>
      </dgm:prSet>
      <dgm:spPr/>
    </dgm:pt>
    <dgm:pt modelId="{6D6F20D7-74FA-4596-8A5B-D9A573F999C7}" type="pres">
      <dgm:prSet presAssocID="{28DB5856-0F52-4599-B1C1-FABA0561F925}" presName="spacer" presStyleCnt="0"/>
      <dgm:spPr/>
    </dgm:pt>
    <dgm:pt modelId="{4C4C7B90-F261-44B4-9DF0-563A7EFA11E5}" type="pres">
      <dgm:prSet presAssocID="{14EF3444-9C66-4F5C-BE5E-592D5101C97E}" presName="parentText" presStyleLbl="node1" presStyleIdx="1" presStyleCnt="3">
        <dgm:presLayoutVars>
          <dgm:chMax val="0"/>
          <dgm:bulletEnabled val="1"/>
        </dgm:presLayoutVars>
      </dgm:prSet>
      <dgm:spPr/>
    </dgm:pt>
    <dgm:pt modelId="{99D22218-3237-4CE5-93F5-52A08AFBB23E}" type="pres">
      <dgm:prSet presAssocID="{3044FD0F-EE53-444A-8E96-361867A15447}" presName="spacer" presStyleCnt="0"/>
      <dgm:spPr/>
    </dgm:pt>
    <dgm:pt modelId="{9D50D69A-1CD8-476C-8CAE-4F85F6469389}" type="pres">
      <dgm:prSet presAssocID="{C76ECD44-3E6A-482C-B063-DE97CC0CF927}" presName="parentText" presStyleLbl="node1" presStyleIdx="2" presStyleCnt="3">
        <dgm:presLayoutVars>
          <dgm:chMax val="0"/>
          <dgm:bulletEnabled val="1"/>
        </dgm:presLayoutVars>
      </dgm:prSet>
      <dgm:spPr/>
    </dgm:pt>
  </dgm:ptLst>
  <dgm:cxnLst>
    <dgm:cxn modelId="{89946B05-70FC-4CF1-A3B5-9779E2359BDC}" type="presOf" srcId="{C76ECD44-3E6A-482C-B063-DE97CC0CF927}" destId="{9D50D69A-1CD8-476C-8CAE-4F85F6469389}" srcOrd="0" destOrd="0" presId="urn:microsoft.com/office/officeart/2005/8/layout/vList2"/>
    <dgm:cxn modelId="{A5B1F506-6BB2-4B38-AA6E-B8DBFDA40BBE}" type="presOf" srcId="{356B02FE-AB68-4D7E-B04A-C0DF26B151F1}" destId="{87227698-4AAB-4236-ADFE-5AD1EA61B73F}" srcOrd="0" destOrd="0" presId="urn:microsoft.com/office/officeart/2005/8/layout/vList2"/>
    <dgm:cxn modelId="{F510D80F-F8BB-404A-9BBC-42BF49127697}" srcId="{39A609F2-02E6-49C8-AA57-247038BB151E}" destId="{356B02FE-AB68-4D7E-B04A-C0DF26B151F1}" srcOrd="0" destOrd="0" parTransId="{CE485373-355C-4B5A-8AB7-F166062554D8}" sibTransId="{28DB5856-0F52-4599-B1C1-FABA0561F925}"/>
    <dgm:cxn modelId="{70485336-9CFE-464E-B2D5-AC3164AAEDCB}" type="presOf" srcId="{39A609F2-02E6-49C8-AA57-247038BB151E}" destId="{81AAC913-1654-4A53-997A-950E56449221}" srcOrd="0" destOrd="0" presId="urn:microsoft.com/office/officeart/2005/8/layout/vList2"/>
    <dgm:cxn modelId="{7468AF44-AF38-467B-8C13-01B2DE7CFA16}" type="presOf" srcId="{14EF3444-9C66-4F5C-BE5E-592D5101C97E}" destId="{4C4C7B90-F261-44B4-9DF0-563A7EFA11E5}" srcOrd="0" destOrd="0" presId="urn:microsoft.com/office/officeart/2005/8/layout/vList2"/>
    <dgm:cxn modelId="{F9EFF344-B1B6-4587-AAED-A46FAAB130EA}" srcId="{39A609F2-02E6-49C8-AA57-247038BB151E}" destId="{C76ECD44-3E6A-482C-B063-DE97CC0CF927}" srcOrd="2" destOrd="0" parTransId="{AAB95782-18C1-4B69-947B-07597B23AE21}" sibTransId="{875D1E05-7659-49C9-8109-267A7506F323}"/>
    <dgm:cxn modelId="{225D67B6-0448-4339-A8FD-10A7069A8DCE}" srcId="{39A609F2-02E6-49C8-AA57-247038BB151E}" destId="{14EF3444-9C66-4F5C-BE5E-592D5101C97E}" srcOrd="1" destOrd="0" parTransId="{3D889B7B-718E-4A8D-BE08-6AB4372001F2}" sibTransId="{3044FD0F-EE53-444A-8E96-361867A15447}"/>
    <dgm:cxn modelId="{6A11409C-4E9F-4DE6-81A8-C310C7918768}" type="presParOf" srcId="{81AAC913-1654-4A53-997A-950E56449221}" destId="{87227698-4AAB-4236-ADFE-5AD1EA61B73F}" srcOrd="0" destOrd="0" presId="urn:microsoft.com/office/officeart/2005/8/layout/vList2"/>
    <dgm:cxn modelId="{F8715F21-8076-47DA-BF16-8086D4247D72}" type="presParOf" srcId="{81AAC913-1654-4A53-997A-950E56449221}" destId="{6D6F20D7-74FA-4596-8A5B-D9A573F999C7}" srcOrd="1" destOrd="0" presId="urn:microsoft.com/office/officeart/2005/8/layout/vList2"/>
    <dgm:cxn modelId="{2C8ADD17-236A-4C97-8EEF-500CBBA7A90D}" type="presParOf" srcId="{81AAC913-1654-4A53-997A-950E56449221}" destId="{4C4C7B90-F261-44B4-9DF0-563A7EFA11E5}" srcOrd="2" destOrd="0" presId="urn:microsoft.com/office/officeart/2005/8/layout/vList2"/>
    <dgm:cxn modelId="{F468A080-5286-4977-88E5-AFEB5E6E1E4A}" type="presParOf" srcId="{81AAC913-1654-4A53-997A-950E56449221}" destId="{99D22218-3237-4CE5-93F5-52A08AFBB23E}" srcOrd="3" destOrd="0" presId="urn:microsoft.com/office/officeart/2005/8/layout/vList2"/>
    <dgm:cxn modelId="{E9A5AE7F-747A-4A5B-9221-E045AF66A84B}" type="presParOf" srcId="{81AAC913-1654-4A53-997A-950E56449221}" destId="{9D50D69A-1CD8-476C-8CAE-4F85F646938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9A609F2-02E6-49C8-AA57-247038BB151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56B02FE-AB68-4D7E-B04A-C0DF26B151F1}">
      <dgm:prSet/>
      <dgm:spPr/>
      <dgm:t>
        <a:bodyPr/>
        <a:lstStyle/>
        <a:p>
          <a:r>
            <a:rPr lang="en-US" dirty="0"/>
            <a:t>To determine and subsequently enforce </a:t>
          </a:r>
          <a:r>
            <a:rPr lang="en-US" b="1" u="sng" dirty="0"/>
            <a:t>Accountability</a:t>
          </a:r>
          <a:r>
            <a:rPr lang="en-US" b="1" dirty="0"/>
            <a:t> </a:t>
          </a:r>
          <a:r>
            <a:rPr lang="en-US" dirty="0"/>
            <a:t>across various subject areas within IT by setting </a:t>
          </a:r>
          <a:r>
            <a:rPr lang="en-US" b="1" u="sng" dirty="0"/>
            <a:t>Expectations</a:t>
          </a:r>
          <a:r>
            <a:rPr lang="en-US" b="1" dirty="0"/>
            <a:t> </a:t>
          </a:r>
          <a:r>
            <a:rPr lang="en-US" dirty="0"/>
            <a:t>through effective </a:t>
          </a:r>
          <a:r>
            <a:rPr lang="en-US" b="1" u="sng" dirty="0"/>
            <a:t>Communication</a:t>
          </a:r>
          <a:endParaRPr lang="en-US" dirty="0"/>
        </a:p>
      </dgm:t>
    </dgm:pt>
    <dgm:pt modelId="{CE485373-355C-4B5A-8AB7-F166062554D8}" type="parTrans" cxnId="{F510D80F-F8BB-404A-9BBC-42BF49127697}">
      <dgm:prSet/>
      <dgm:spPr/>
      <dgm:t>
        <a:bodyPr/>
        <a:lstStyle/>
        <a:p>
          <a:endParaRPr lang="en-US"/>
        </a:p>
      </dgm:t>
    </dgm:pt>
    <dgm:pt modelId="{28DB5856-0F52-4599-B1C1-FABA0561F925}" type="sibTrans" cxnId="{F510D80F-F8BB-404A-9BBC-42BF49127697}">
      <dgm:prSet/>
      <dgm:spPr/>
      <dgm:t>
        <a:bodyPr/>
        <a:lstStyle/>
        <a:p>
          <a:endParaRPr lang="en-US"/>
        </a:p>
      </dgm:t>
    </dgm:pt>
    <dgm:pt modelId="{14EF3444-9C66-4F5C-BE5E-592D5101C97E}">
      <dgm:prSet/>
      <dgm:spPr/>
      <dgm:t>
        <a:bodyPr/>
        <a:lstStyle/>
        <a:p>
          <a:r>
            <a:rPr lang="en-US" dirty="0"/>
            <a:t>To identify appropriate areas of Responsibility within the DBA (</a:t>
          </a:r>
          <a:r>
            <a:rPr lang="en-US" i="1" dirty="0"/>
            <a:t>“Data Services”</a:t>
          </a:r>
          <a:r>
            <a:rPr lang="en-US" dirty="0"/>
            <a:t>) Group</a:t>
          </a:r>
        </a:p>
      </dgm:t>
    </dgm:pt>
    <dgm:pt modelId="{3D889B7B-718E-4A8D-BE08-6AB4372001F2}" type="parTrans" cxnId="{225D67B6-0448-4339-A8FD-10A7069A8DCE}">
      <dgm:prSet/>
      <dgm:spPr/>
      <dgm:t>
        <a:bodyPr/>
        <a:lstStyle/>
        <a:p>
          <a:endParaRPr lang="en-US"/>
        </a:p>
      </dgm:t>
    </dgm:pt>
    <dgm:pt modelId="{3044FD0F-EE53-444A-8E96-361867A15447}" type="sibTrans" cxnId="{225D67B6-0448-4339-A8FD-10A7069A8DCE}">
      <dgm:prSet/>
      <dgm:spPr/>
      <dgm:t>
        <a:bodyPr/>
        <a:lstStyle/>
        <a:p>
          <a:endParaRPr lang="en-US"/>
        </a:p>
      </dgm:t>
    </dgm:pt>
    <dgm:pt modelId="{C76ECD44-3E6A-482C-B063-DE97CC0CF927}">
      <dgm:prSet/>
      <dgm:spPr/>
      <dgm:t>
        <a:bodyPr/>
        <a:lstStyle/>
        <a:p>
          <a:endParaRPr lang="en-US" dirty="0"/>
        </a:p>
      </dgm:t>
    </dgm:pt>
    <dgm:pt modelId="{AAB95782-18C1-4B69-947B-07597B23AE21}" type="parTrans" cxnId="{F9EFF344-B1B6-4587-AAED-A46FAAB130EA}">
      <dgm:prSet/>
      <dgm:spPr/>
      <dgm:t>
        <a:bodyPr/>
        <a:lstStyle/>
        <a:p>
          <a:endParaRPr lang="en-US"/>
        </a:p>
      </dgm:t>
    </dgm:pt>
    <dgm:pt modelId="{875D1E05-7659-49C9-8109-267A7506F323}" type="sibTrans" cxnId="{F9EFF344-B1B6-4587-AAED-A46FAAB130EA}">
      <dgm:prSet/>
      <dgm:spPr/>
      <dgm:t>
        <a:bodyPr/>
        <a:lstStyle/>
        <a:p>
          <a:endParaRPr lang="en-US"/>
        </a:p>
      </dgm:t>
    </dgm:pt>
    <dgm:pt modelId="{81AAC913-1654-4A53-997A-950E56449221}" type="pres">
      <dgm:prSet presAssocID="{39A609F2-02E6-49C8-AA57-247038BB151E}" presName="linear" presStyleCnt="0">
        <dgm:presLayoutVars>
          <dgm:animLvl val="lvl"/>
          <dgm:resizeHandles val="exact"/>
        </dgm:presLayoutVars>
      </dgm:prSet>
      <dgm:spPr/>
    </dgm:pt>
    <dgm:pt modelId="{87227698-4AAB-4236-ADFE-5AD1EA61B73F}" type="pres">
      <dgm:prSet presAssocID="{356B02FE-AB68-4D7E-B04A-C0DF26B151F1}" presName="parentText" presStyleLbl="node1" presStyleIdx="0" presStyleCnt="3">
        <dgm:presLayoutVars>
          <dgm:chMax val="0"/>
          <dgm:bulletEnabled val="1"/>
        </dgm:presLayoutVars>
      </dgm:prSet>
      <dgm:spPr/>
    </dgm:pt>
    <dgm:pt modelId="{6D6F20D7-74FA-4596-8A5B-D9A573F999C7}" type="pres">
      <dgm:prSet presAssocID="{28DB5856-0F52-4599-B1C1-FABA0561F925}" presName="spacer" presStyleCnt="0"/>
      <dgm:spPr/>
    </dgm:pt>
    <dgm:pt modelId="{4C4C7B90-F261-44B4-9DF0-563A7EFA11E5}" type="pres">
      <dgm:prSet presAssocID="{14EF3444-9C66-4F5C-BE5E-592D5101C97E}" presName="parentText" presStyleLbl="node1" presStyleIdx="1" presStyleCnt="3">
        <dgm:presLayoutVars>
          <dgm:chMax val="0"/>
          <dgm:bulletEnabled val="1"/>
        </dgm:presLayoutVars>
      </dgm:prSet>
      <dgm:spPr/>
    </dgm:pt>
    <dgm:pt modelId="{99D22218-3237-4CE5-93F5-52A08AFBB23E}" type="pres">
      <dgm:prSet presAssocID="{3044FD0F-EE53-444A-8E96-361867A15447}" presName="spacer" presStyleCnt="0"/>
      <dgm:spPr/>
    </dgm:pt>
    <dgm:pt modelId="{9D50D69A-1CD8-476C-8CAE-4F85F6469389}" type="pres">
      <dgm:prSet presAssocID="{C76ECD44-3E6A-482C-B063-DE97CC0CF927}" presName="parentText" presStyleLbl="node1" presStyleIdx="2" presStyleCnt="3">
        <dgm:presLayoutVars>
          <dgm:chMax val="0"/>
          <dgm:bulletEnabled val="1"/>
        </dgm:presLayoutVars>
      </dgm:prSet>
      <dgm:spPr/>
    </dgm:pt>
  </dgm:ptLst>
  <dgm:cxnLst>
    <dgm:cxn modelId="{89946B05-70FC-4CF1-A3B5-9779E2359BDC}" type="presOf" srcId="{C76ECD44-3E6A-482C-B063-DE97CC0CF927}" destId="{9D50D69A-1CD8-476C-8CAE-4F85F6469389}" srcOrd="0" destOrd="0" presId="urn:microsoft.com/office/officeart/2005/8/layout/vList2"/>
    <dgm:cxn modelId="{A5B1F506-6BB2-4B38-AA6E-B8DBFDA40BBE}" type="presOf" srcId="{356B02FE-AB68-4D7E-B04A-C0DF26B151F1}" destId="{87227698-4AAB-4236-ADFE-5AD1EA61B73F}" srcOrd="0" destOrd="0" presId="urn:microsoft.com/office/officeart/2005/8/layout/vList2"/>
    <dgm:cxn modelId="{F510D80F-F8BB-404A-9BBC-42BF49127697}" srcId="{39A609F2-02E6-49C8-AA57-247038BB151E}" destId="{356B02FE-AB68-4D7E-B04A-C0DF26B151F1}" srcOrd="0" destOrd="0" parTransId="{CE485373-355C-4B5A-8AB7-F166062554D8}" sibTransId="{28DB5856-0F52-4599-B1C1-FABA0561F925}"/>
    <dgm:cxn modelId="{70485336-9CFE-464E-B2D5-AC3164AAEDCB}" type="presOf" srcId="{39A609F2-02E6-49C8-AA57-247038BB151E}" destId="{81AAC913-1654-4A53-997A-950E56449221}" srcOrd="0" destOrd="0" presId="urn:microsoft.com/office/officeart/2005/8/layout/vList2"/>
    <dgm:cxn modelId="{7468AF44-AF38-467B-8C13-01B2DE7CFA16}" type="presOf" srcId="{14EF3444-9C66-4F5C-BE5E-592D5101C97E}" destId="{4C4C7B90-F261-44B4-9DF0-563A7EFA11E5}" srcOrd="0" destOrd="0" presId="urn:microsoft.com/office/officeart/2005/8/layout/vList2"/>
    <dgm:cxn modelId="{F9EFF344-B1B6-4587-AAED-A46FAAB130EA}" srcId="{39A609F2-02E6-49C8-AA57-247038BB151E}" destId="{C76ECD44-3E6A-482C-B063-DE97CC0CF927}" srcOrd="2" destOrd="0" parTransId="{AAB95782-18C1-4B69-947B-07597B23AE21}" sibTransId="{875D1E05-7659-49C9-8109-267A7506F323}"/>
    <dgm:cxn modelId="{225D67B6-0448-4339-A8FD-10A7069A8DCE}" srcId="{39A609F2-02E6-49C8-AA57-247038BB151E}" destId="{14EF3444-9C66-4F5C-BE5E-592D5101C97E}" srcOrd="1" destOrd="0" parTransId="{3D889B7B-718E-4A8D-BE08-6AB4372001F2}" sibTransId="{3044FD0F-EE53-444A-8E96-361867A15447}"/>
    <dgm:cxn modelId="{6A11409C-4E9F-4DE6-81A8-C310C7918768}" type="presParOf" srcId="{81AAC913-1654-4A53-997A-950E56449221}" destId="{87227698-4AAB-4236-ADFE-5AD1EA61B73F}" srcOrd="0" destOrd="0" presId="urn:microsoft.com/office/officeart/2005/8/layout/vList2"/>
    <dgm:cxn modelId="{F8715F21-8076-47DA-BF16-8086D4247D72}" type="presParOf" srcId="{81AAC913-1654-4A53-997A-950E56449221}" destId="{6D6F20D7-74FA-4596-8A5B-D9A573F999C7}" srcOrd="1" destOrd="0" presId="urn:microsoft.com/office/officeart/2005/8/layout/vList2"/>
    <dgm:cxn modelId="{2C8ADD17-236A-4C97-8EEF-500CBBA7A90D}" type="presParOf" srcId="{81AAC913-1654-4A53-997A-950E56449221}" destId="{4C4C7B90-F261-44B4-9DF0-563A7EFA11E5}" srcOrd="2" destOrd="0" presId="urn:microsoft.com/office/officeart/2005/8/layout/vList2"/>
    <dgm:cxn modelId="{F468A080-5286-4977-88E5-AFEB5E6E1E4A}" type="presParOf" srcId="{81AAC913-1654-4A53-997A-950E56449221}" destId="{99D22218-3237-4CE5-93F5-52A08AFBB23E}" srcOrd="3" destOrd="0" presId="urn:microsoft.com/office/officeart/2005/8/layout/vList2"/>
    <dgm:cxn modelId="{E9A5AE7F-747A-4A5B-9221-E045AF66A84B}" type="presParOf" srcId="{81AAC913-1654-4A53-997A-950E56449221}" destId="{9D50D69A-1CD8-476C-8CAE-4F85F646938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A609F2-02E6-49C8-AA57-247038BB151E}"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356B02FE-AB68-4D7E-B04A-C0DF26B151F1}">
      <dgm:prSet/>
      <dgm:spPr/>
      <dgm:t>
        <a:bodyPr/>
        <a:lstStyle/>
        <a:p>
          <a:r>
            <a:rPr lang="en-US" dirty="0"/>
            <a:t>To determine and subsequently enforce </a:t>
          </a:r>
          <a:r>
            <a:rPr lang="en-US" b="1" u="sng" dirty="0"/>
            <a:t>Accountability</a:t>
          </a:r>
          <a:r>
            <a:rPr lang="en-US" b="1" dirty="0"/>
            <a:t> </a:t>
          </a:r>
          <a:r>
            <a:rPr lang="en-US" dirty="0"/>
            <a:t>across various subject areas within IT by setting </a:t>
          </a:r>
          <a:r>
            <a:rPr lang="en-US" b="1" u="sng" dirty="0"/>
            <a:t>Expectations</a:t>
          </a:r>
          <a:r>
            <a:rPr lang="en-US" b="1" dirty="0"/>
            <a:t> </a:t>
          </a:r>
          <a:r>
            <a:rPr lang="en-US" dirty="0"/>
            <a:t>through effective </a:t>
          </a:r>
          <a:r>
            <a:rPr lang="en-US" b="1" u="sng" dirty="0"/>
            <a:t>Communication</a:t>
          </a:r>
          <a:endParaRPr lang="en-US" dirty="0"/>
        </a:p>
      </dgm:t>
    </dgm:pt>
    <dgm:pt modelId="{CE485373-355C-4B5A-8AB7-F166062554D8}" type="parTrans" cxnId="{F510D80F-F8BB-404A-9BBC-42BF49127697}">
      <dgm:prSet/>
      <dgm:spPr/>
      <dgm:t>
        <a:bodyPr/>
        <a:lstStyle/>
        <a:p>
          <a:endParaRPr lang="en-US"/>
        </a:p>
      </dgm:t>
    </dgm:pt>
    <dgm:pt modelId="{28DB5856-0F52-4599-B1C1-FABA0561F925}" type="sibTrans" cxnId="{F510D80F-F8BB-404A-9BBC-42BF49127697}">
      <dgm:prSet/>
      <dgm:spPr/>
      <dgm:t>
        <a:bodyPr/>
        <a:lstStyle/>
        <a:p>
          <a:endParaRPr lang="en-US"/>
        </a:p>
      </dgm:t>
    </dgm:pt>
    <dgm:pt modelId="{14EF3444-9C66-4F5C-BE5E-592D5101C97E}">
      <dgm:prSet/>
      <dgm:spPr/>
      <dgm:t>
        <a:bodyPr/>
        <a:lstStyle/>
        <a:p>
          <a:r>
            <a:rPr lang="en-US" dirty="0"/>
            <a:t>To identify appropriate areas of Responsibility within the DBA (</a:t>
          </a:r>
          <a:r>
            <a:rPr lang="en-US" i="1" dirty="0"/>
            <a:t>“Data Services”</a:t>
          </a:r>
          <a:r>
            <a:rPr lang="en-US" dirty="0"/>
            <a:t>) Group</a:t>
          </a:r>
        </a:p>
      </dgm:t>
    </dgm:pt>
    <dgm:pt modelId="{3D889B7B-718E-4A8D-BE08-6AB4372001F2}" type="parTrans" cxnId="{225D67B6-0448-4339-A8FD-10A7069A8DCE}">
      <dgm:prSet/>
      <dgm:spPr/>
      <dgm:t>
        <a:bodyPr/>
        <a:lstStyle/>
        <a:p>
          <a:endParaRPr lang="en-US"/>
        </a:p>
      </dgm:t>
    </dgm:pt>
    <dgm:pt modelId="{3044FD0F-EE53-444A-8E96-361867A15447}" type="sibTrans" cxnId="{225D67B6-0448-4339-A8FD-10A7069A8DCE}">
      <dgm:prSet/>
      <dgm:spPr/>
      <dgm:t>
        <a:bodyPr/>
        <a:lstStyle/>
        <a:p>
          <a:endParaRPr lang="en-US"/>
        </a:p>
      </dgm:t>
    </dgm:pt>
    <dgm:pt modelId="{C76ECD44-3E6A-482C-B063-DE97CC0CF927}">
      <dgm:prSet/>
      <dgm:spPr/>
      <dgm:t>
        <a:bodyPr/>
        <a:lstStyle/>
        <a:p>
          <a:r>
            <a:rPr lang="en-US" dirty="0"/>
            <a:t>To broaden the adoption of the RACI technique as a tool across the functional IT landscape</a:t>
          </a:r>
        </a:p>
      </dgm:t>
    </dgm:pt>
    <dgm:pt modelId="{AAB95782-18C1-4B69-947B-07597B23AE21}" type="parTrans" cxnId="{F9EFF344-B1B6-4587-AAED-A46FAAB130EA}">
      <dgm:prSet/>
      <dgm:spPr/>
      <dgm:t>
        <a:bodyPr/>
        <a:lstStyle/>
        <a:p>
          <a:endParaRPr lang="en-US"/>
        </a:p>
      </dgm:t>
    </dgm:pt>
    <dgm:pt modelId="{875D1E05-7659-49C9-8109-267A7506F323}" type="sibTrans" cxnId="{F9EFF344-B1B6-4587-AAED-A46FAAB130EA}">
      <dgm:prSet/>
      <dgm:spPr/>
      <dgm:t>
        <a:bodyPr/>
        <a:lstStyle/>
        <a:p>
          <a:endParaRPr lang="en-US"/>
        </a:p>
      </dgm:t>
    </dgm:pt>
    <dgm:pt modelId="{81AAC913-1654-4A53-997A-950E56449221}" type="pres">
      <dgm:prSet presAssocID="{39A609F2-02E6-49C8-AA57-247038BB151E}" presName="linear" presStyleCnt="0">
        <dgm:presLayoutVars>
          <dgm:animLvl val="lvl"/>
          <dgm:resizeHandles val="exact"/>
        </dgm:presLayoutVars>
      </dgm:prSet>
      <dgm:spPr/>
    </dgm:pt>
    <dgm:pt modelId="{87227698-4AAB-4236-ADFE-5AD1EA61B73F}" type="pres">
      <dgm:prSet presAssocID="{356B02FE-AB68-4D7E-B04A-C0DF26B151F1}" presName="parentText" presStyleLbl="node1" presStyleIdx="0" presStyleCnt="3">
        <dgm:presLayoutVars>
          <dgm:chMax val="0"/>
          <dgm:bulletEnabled val="1"/>
        </dgm:presLayoutVars>
      </dgm:prSet>
      <dgm:spPr/>
    </dgm:pt>
    <dgm:pt modelId="{6D6F20D7-74FA-4596-8A5B-D9A573F999C7}" type="pres">
      <dgm:prSet presAssocID="{28DB5856-0F52-4599-B1C1-FABA0561F925}" presName="spacer" presStyleCnt="0"/>
      <dgm:spPr/>
    </dgm:pt>
    <dgm:pt modelId="{4C4C7B90-F261-44B4-9DF0-563A7EFA11E5}" type="pres">
      <dgm:prSet presAssocID="{14EF3444-9C66-4F5C-BE5E-592D5101C97E}" presName="parentText" presStyleLbl="node1" presStyleIdx="1" presStyleCnt="3">
        <dgm:presLayoutVars>
          <dgm:chMax val="0"/>
          <dgm:bulletEnabled val="1"/>
        </dgm:presLayoutVars>
      </dgm:prSet>
      <dgm:spPr/>
    </dgm:pt>
    <dgm:pt modelId="{99D22218-3237-4CE5-93F5-52A08AFBB23E}" type="pres">
      <dgm:prSet presAssocID="{3044FD0F-EE53-444A-8E96-361867A15447}" presName="spacer" presStyleCnt="0"/>
      <dgm:spPr/>
    </dgm:pt>
    <dgm:pt modelId="{9D50D69A-1CD8-476C-8CAE-4F85F6469389}" type="pres">
      <dgm:prSet presAssocID="{C76ECD44-3E6A-482C-B063-DE97CC0CF927}" presName="parentText" presStyleLbl="node1" presStyleIdx="2" presStyleCnt="3">
        <dgm:presLayoutVars>
          <dgm:chMax val="0"/>
          <dgm:bulletEnabled val="1"/>
        </dgm:presLayoutVars>
      </dgm:prSet>
      <dgm:spPr/>
    </dgm:pt>
  </dgm:ptLst>
  <dgm:cxnLst>
    <dgm:cxn modelId="{89946B05-70FC-4CF1-A3B5-9779E2359BDC}" type="presOf" srcId="{C76ECD44-3E6A-482C-B063-DE97CC0CF927}" destId="{9D50D69A-1CD8-476C-8CAE-4F85F6469389}" srcOrd="0" destOrd="0" presId="urn:microsoft.com/office/officeart/2005/8/layout/vList2"/>
    <dgm:cxn modelId="{A5B1F506-6BB2-4B38-AA6E-B8DBFDA40BBE}" type="presOf" srcId="{356B02FE-AB68-4D7E-B04A-C0DF26B151F1}" destId="{87227698-4AAB-4236-ADFE-5AD1EA61B73F}" srcOrd="0" destOrd="0" presId="urn:microsoft.com/office/officeart/2005/8/layout/vList2"/>
    <dgm:cxn modelId="{F510D80F-F8BB-404A-9BBC-42BF49127697}" srcId="{39A609F2-02E6-49C8-AA57-247038BB151E}" destId="{356B02FE-AB68-4D7E-B04A-C0DF26B151F1}" srcOrd="0" destOrd="0" parTransId="{CE485373-355C-4B5A-8AB7-F166062554D8}" sibTransId="{28DB5856-0F52-4599-B1C1-FABA0561F925}"/>
    <dgm:cxn modelId="{70485336-9CFE-464E-B2D5-AC3164AAEDCB}" type="presOf" srcId="{39A609F2-02E6-49C8-AA57-247038BB151E}" destId="{81AAC913-1654-4A53-997A-950E56449221}" srcOrd="0" destOrd="0" presId="urn:microsoft.com/office/officeart/2005/8/layout/vList2"/>
    <dgm:cxn modelId="{7468AF44-AF38-467B-8C13-01B2DE7CFA16}" type="presOf" srcId="{14EF3444-9C66-4F5C-BE5E-592D5101C97E}" destId="{4C4C7B90-F261-44B4-9DF0-563A7EFA11E5}" srcOrd="0" destOrd="0" presId="urn:microsoft.com/office/officeart/2005/8/layout/vList2"/>
    <dgm:cxn modelId="{F9EFF344-B1B6-4587-AAED-A46FAAB130EA}" srcId="{39A609F2-02E6-49C8-AA57-247038BB151E}" destId="{C76ECD44-3E6A-482C-B063-DE97CC0CF927}" srcOrd="2" destOrd="0" parTransId="{AAB95782-18C1-4B69-947B-07597B23AE21}" sibTransId="{875D1E05-7659-49C9-8109-267A7506F323}"/>
    <dgm:cxn modelId="{225D67B6-0448-4339-A8FD-10A7069A8DCE}" srcId="{39A609F2-02E6-49C8-AA57-247038BB151E}" destId="{14EF3444-9C66-4F5C-BE5E-592D5101C97E}" srcOrd="1" destOrd="0" parTransId="{3D889B7B-718E-4A8D-BE08-6AB4372001F2}" sibTransId="{3044FD0F-EE53-444A-8E96-361867A15447}"/>
    <dgm:cxn modelId="{6A11409C-4E9F-4DE6-81A8-C310C7918768}" type="presParOf" srcId="{81AAC913-1654-4A53-997A-950E56449221}" destId="{87227698-4AAB-4236-ADFE-5AD1EA61B73F}" srcOrd="0" destOrd="0" presId="urn:microsoft.com/office/officeart/2005/8/layout/vList2"/>
    <dgm:cxn modelId="{F8715F21-8076-47DA-BF16-8086D4247D72}" type="presParOf" srcId="{81AAC913-1654-4A53-997A-950E56449221}" destId="{6D6F20D7-74FA-4596-8A5B-D9A573F999C7}" srcOrd="1" destOrd="0" presId="urn:microsoft.com/office/officeart/2005/8/layout/vList2"/>
    <dgm:cxn modelId="{2C8ADD17-236A-4C97-8EEF-500CBBA7A90D}" type="presParOf" srcId="{81AAC913-1654-4A53-997A-950E56449221}" destId="{4C4C7B90-F261-44B4-9DF0-563A7EFA11E5}" srcOrd="2" destOrd="0" presId="urn:microsoft.com/office/officeart/2005/8/layout/vList2"/>
    <dgm:cxn modelId="{F468A080-5286-4977-88E5-AFEB5E6E1E4A}" type="presParOf" srcId="{81AAC913-1654-4A53-997A-950E56449221}" destId="{99D22218-3237-4CE5-93F5-52A08AFBB23E}" srcOrd="3" destOrd="0" presId="urn:microsoft.com/office/officeart/2005/8/layout/vList2"/>
    <dgm:cxn modelId="{E9A5AE7F-747A-4A5B-9221-E045AF66A84B}" type="presParOf" srcId="{81AAC913-1654-4A53-997A-950E56449221}" destId="{9D50D69A-1CD8-476C-8CAE-4F85F646938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9A609F2-02E6-49C8-AA57-247038BB151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FA02049-8C16-48BE-9275-CE315E58D9FD}">
      <dgm:prSet custT="1"/>
      <dgm:spPr/>
      <dgm:t>
        <a:bodyPr/>
        <a:lstStyle/>
        <a:p>
          <a:r>
            <a:rPr lang="en-US" sz="3500" b="1" dirty="0"/>
            <a:t>Ticket workflow </a:t>
          </a:r>
          <a:endParaRPr lang="en-US" sz="3500" dirty="0"/>
        </a:p>
      </dgm:t>
    </dgm:pt>
    <dgm:pt modelId="{023CAD18-DE83-4795-ACC2-28E73B4E3F0C}" type="parTrans" cxnId="{8C47B8E2-C0FF-4502-B853-422F8898BE51}">
      <dgm:prSet/>
      <dgm:spPr/>
      <dgm:t>
        <a:bodyPr/>
        <a:lstStyle/>
        <a:p>
          <a:endParaRPr lang="en-US"/>
        </a:p>
      </dgm:t>
    </dgm:pt>
    <dgm:pt modelId="{F89DA46D-DF3F-46F6-9A68-9414704DFD35}" type="sibTrans" cxnId="{8C47B8E2-C0FF-4502-B853-422F8898BE51}">
      <dgm:prSet/>
      <dgm:spPr/>
      <dgm:t>
        <a:bodyPr/>
        <a:lstStyle/>
        <a:p>
          <a:endParaRPr lang="en-US"/>
        </a:p>
      </dgm:t>
    </dgm:pt>
    <dgm:pt modelId="{356B02FE-AB68-4D7E-B04A-C0DF26B151F1}">
      <dgm:prSet custT="1"/>
      <dgm:spPr/>
      <dgm:t>
        <a:bodyPr/>
        <a:lstStyle/>
        <a:p>
          <a:r>
            <a:rPr lang="en-US" sz="2700" dirty="0"/>
            <a:t>Any request that has the word “Data” in it will likely be assigned to our group</a:t>
          </a:r>
        </a:p>
      </dgm:t>
    </dgm:pt>
    <dgm:pt modelId="{CE485373-355C-4B5A-8AB7-F166062554D8}" type="parTrans" cxnId="{F510D80F-F8BB-404A-9BBC-42BF49127697}">
      <dgm:prSet/>
      <dgm:spPr/>
      <dgm:t>
        <a:bodyPr/>
        <a:lstStyle/>
        <a:p>
          <a:endParaRPr lang="en-US"/>
        </a:p>
      </dgm:t>
    </dgm:pt>
    <dgm:pt modelId="{28DB5856-0F52-4599-B1C1-FABA0561F925}" type="sibTrans" cxnId="{F510D80F-F8BB-404A-9BBC-42BF49127697}">
      <dgm:prSet/>
      <dgm:spPr/>
      <dgm:t>
        <a:bodyPr/>
        <a:lstStyle/>
        <a:p>
          <a:endParaRPr lang="en-US"/>
        </a:p>
      </dgm:t>
    </dgm:pt>
    <dgm:pt modelId="{E4493217-029B-4DD7-9AAF-A96813680455}" type="pres">
      <dgm:prSet presAssocID="{39A609F2-02E6-49C8-AA57-247038BB151E}" presName="linear" presStyleCnt="0">
        <dgm:presLayoutVars>
          <dgm:animLvl val="lvl"/>
          <dgm:resizeHandles val="exact"/>
        </dgm:presLayoutVars>
      </dgm:prSet>
      <dgm:spPr/>
    </dgm:pt>
    <dgm:pt modelId="{F60D83C9-DD5E-4B56-A60E-1B9EA8ACF7FF}" type="pres">
      <dgm:prSet presAssocID="{4FA02049-8C16-48BE-9275-CE315E58D9FD}" presName="parentText" presStyleLbl="node1" presStyleIdx="0" presStyleCnt="1" custScaleY="64743" custLinFactY="-63081" custLinFactNeighborY="-100000">
        <dgm:presLayoutVars>
          <dgm:chMax val="0"/>
          <dgm:bulletEnabled val="1"/>
        </dgm:presLayoutVars>
      </dgm:prSet>
      <dgm:spPr/>
    </dgm:pt>
    <dgm:pt modelId="{EA0F3CBA-5605-41D1-B495-B7D627597584}" type="pres">
      <dgm:prSet presAssocID="{4FA02049-8C16-48BE-9275-CE315E58D9FD}" presName="childText" presStyleLbl="revTx" presStyleIdx="0" presStyleCnt="1" custLinFactY="-60261" custLinFactNeighborY="-100000">
        <dgm:presLayoutVars>
          <dgm:bulletEnabled val="1"/>
        </dgm:presLayoutVars>
      </dgm:prSet>
      <dgm:spPr/>
    </dgm:pt>
  </dgm:ptLst>
  <dgm:cxnLst>
    <dgm:cxn modelId="{F510D80F-F8BB-404A-9BBC-42BF49127697}" srcId="{4FA02049-8C16-48BE-9275-CE315E58D9FD}" destId="{356B02FE-AB68-4D7E-B04A-C0DF26B151F1}" srcOrd="0" destOrd="0" parTransId="{CE485373-355C-4B5A-8AB7-F166062554D8}" sibTransId="{28DB5856-0F52-4599-B1C1-FABA0561F925}"/>
    <dgm:cxn modelId="{45A57915-9B6B-403A-B00E-9DE479DA36E8}" type="presOf" srcId="{39A609F2-02E6-49C8-AA57-247038BB151E}" destId="{E4493217-029B-4DD7-9AAF-A96813680455}" srcOrd="0" destOrd="0" presId="urn:microsoft.com/office/officeart/2005/8/layout/vList2"/>
    <dgm:cxn modelId="{E8886F59-9390-48EF-9160-98BA07B12144}" type="presOf" srcId="{4FA02049-8C16-48BE-9275-CE315E58D9FD}" destId="{F60D83C9-DD5E-4B56-A60E-1B9EA8ACF7FF}" srcOrd="0" destOrd="0" presId="urn:microsoft.com/office/officeart/2005/8/layout/vList2"/>
    <dgm:cxn modelId="{8C47B8E2-C0FF-4502-B853-422F8898BE51}" srcId="{39A609F2-02E6-49C8-AA57-247038BB151E}" destId="{4FA02049-8C16-48BE-9275-CE315E58D9FD}" srcOrd="0" destOrd="0" parTransId="{023CAD18-DE83-4795-ACC2-28E73B4E3F0C}" sibTransId="{F89DA46D-DF3F-46F6-9A68-9414704DFD35}"/>
    <dgm:cxn modelId="{9D1D0AFF-B442-40EC-B5EC-2C60B3CCF142}" type="presOf" srcId="{356B02FE-AB68-4D7E-B04A-C0DF26B151F1}" destId="{EA0F3CBA-5605-41D1-B495-B7D627597584}" srcOrd="0" destOrd="0" presId="urn:microsoft.com/office/officeart/2005/8/layout/vList2"/>
    <dgm:cxn modelId="{5612EB26-DAC3-44EE-B9C6-B48250D93BC7}" type="presParOf" srcId="{E4493217-029B-4DD7-9AAF-A96813680455}" destId="{F60D83C9-DD5E-4B56-A60E-1B9EA8ACF7FF}" srcOrd="0" destOrd="0" presId="urn:microsoft.com/office/officeart/2005/8/layout/vList2"/>
    <dgm:cxn modelId="{A3A6686A-EA81-44F4-8369-77BB190E2149}" type="presParOf" srcId="{E4493217-029B-4DD7-9AAF-A96813680455}" destId="{EA0F3CBA-5605-41D1-B495-B7D627597584}"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9A609F2-02E6-49C8-AA57-247038BB151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4FA02049-8C16-48BE-9275-CE315E58D9FD}">
      <dgm:prSet/>
      <dgm:spPr/>
      <dgm:t>
        <a:bodyPr/>
        <a:lstStyle/>
        <a:p>
          <a:r>
            <a:rPr lang="en-US" b="1" dirty="0"/>
            <a:t>Ticket workflow </a:t>
          </a:r>
          <a:endParaRPr lang="en-US" dirty="0"/>
        </a:p>
      </dgm:t>
    </dgm:pt>
    <dgm:pt modelId="{023CAD18-DE83-4795-ACC2-28E73B4E3F0C}" type="parTrans" cxnId="{8C47B8E2-C0FF-4502-B853-422F8898BE51}">
      <dgm:prSet/>
      <dgm:spPr/>
      <dgm:t>
        <a:bodyPr/>
        <a:lstStyle/>
        <a:p>
          <a:endParaRPr lang="en-US"/>
        </a:p>
      </dgm:t>
    </dgm:pt>
    <dgm:pt modelId="{F89DA46D-DF3F-46F6-9A68-9414704DFD35}" type="sibTrans" cxnId="{8C47B8E2-C0FF-4502-B853-422F8898BE51}">
      <dgm:prSet/>
      <dgm:spPr/>
      <dgm:t>
        <a:bodyPr/>
        <a:lstStyle/>
        <a:p>
          <a:endParaRPr lang="en-US"/>
        </a:p>
      </dgm:t>
    </dgm:pt>
    <dgm:pt modelId="{356B02FE-AB68-4D7E-B04A-C0DF26B151F1}">
      <dgm:prSet/>
      <dgm:spPr/>
      <dgm:t>
        <a:bodyPr/>
        <a:lstStyle/>
        <a:p>
          <a:r>
            <a:rPr lang="en-US" dirty="0"/>
            <a:t>Any request that has the word “Data” in it will likely be assigned to our group</a:t>
          </a:r>
        </a:p>
      </dgm:t>
    </dgm:pt>
    <dgm:pt modelId="{CE485373-355C-4B5A-8AB7-F166062554D8}" type="parTrans" cxnId="{F510D80F-F8BB-404A-9BBC-42BF49127697}">
      <dgm:prSet/>
      <dgm:spPr/>
      <dgm:t>
        <a:bodyPr/>
        <a:lstStyle/>
        <a:p>
          <a:endParaRPr lang="en-US"/>
        </a:p>
      </dgm:t>
    </dgm:pt>
    <dgm:pt modelId="{28DB5856-0F52-4599-B1C1-FABA0561F925}" type="sibTrans" cxnId="{F510D80F-F8BB-404A-9BBC-42BF49127697}">
      <dgm:prSet/>
      <dgm:spPr/>
      <dgm:t>
        <a:bodyPr/>
        <a:lstStyle/>
        <a:p>
          <a:endParaRPr lang="en-US"/>
        </a:p>
      </dgm:t>
    </dgm:pt>
    <dgm:pt modelId="{9A4D64FC-C254-4DBB-A3BC-62D9A9F334E1}">
      <dgm:prSet/>
      <dgm:spPr/>
      <dgm:t>
        <a:bodyPr/>
        <a:lstStyle/>
        <a:p>
          <a:r>
            <a:rPr lang="en-US" b="1"/>
            <a:t>“Shadow IT” </a:t>
          </a:r>
          <a:endParaRPr lang="en-US"/>
        </a:p>
      </dgm:t>
    </dgm:pt>
    <dgm:pt modelId="{1E59323D-2696-492B-9234-21568470321D}" type="parTrans" cxnId="{AA4A3A99-E8E9-49EF-BCEE-A8A27507A73F}">
      <dgm:prSet/>
      <dgm:spPr/>
      <dgm:t>
        <a:bodyPr/>
        <a:lstStyle/>
        <a:p>
          <a:endParaRPr lang="en-US"/>
        </a:p>
      </dgm:t>
    </dgm:pt>
    <dgm:pt modelId="{CC4C31E0-C784-4D3B-B04A-BD394B668219}" type="sibTrans" cxnId="{AA4A3A99-E8E9-49EF-BCEE-A8A27507A73F}">
      <dgm:prSet/>
      <dgm:spPr/>
      <dgm:t>
        <a:bodyPr/>
        <a:lstStyle/>
        <a:p>
          <a:endParaRPr lang="en-US"/>
        </a:p>
      </dgm:t>
    </dgm:pt>
    <dgm:pt modelId="{14EF3444-9C66-4F5C-BE5E-592D5101C97E}">
      <dgm:prSet/>
      <dgm:spPr/>
      <dgm:t>
        <a:bodyPr/>
        <a:lstStyle/>
        <a:p>
          <a:r>
            <a:rPr lang="en-US" dirty="0"/>
            <a:t>Environments that are provisioned without our insight either as consultants, or informed parties should fall within a different SLA than environments that conform to the standards we’ve defined as subject matter experts.</a:t>
          </a:r>
        </a:p>
      </dgm:t>
    </dgm:pt>
    <dgm:pt modelId="{3D889B7B-718E-4A8D-BE08-6AB4372001F2}" type="parTrans" cxnId="{225D67B6-0448-4339-A8FD-10A7069A8DCE}">
      <dgm:prSet/>
      <dgm:spPr/>
      <dgm:t>
        <a:bodyPr/>
        <a:lstStyle/>
        <a:p>
          <a:endParaRPr lang="en-US"/>
        </a:p>
      </dgm:t>
    </dgm:pt>
    <dgm:pt modelId="{3044FD0F-EE53-444A-8E96-361867A15447}" type="sibTrans" cxnId="{225D67B6-0448-4339-A8FD-10A7069A8DCE}">
      <dgm:prSet/>
      <dgm:spPr/>
      <dgm:t>
        <a:bodyPr/>
        <a:lstStyle/>
        <a:p>
          <a:endParaRPr lang="en-US"/>
        </a:p>
      </dgm:t>
    </dgm:pt>
    <dgm:pt modelId="{E4493217-029B-4DD7-9AAF-A96813680455}" type="pres">
      <dgm:prSet presAssocID="{39A609F2-02E6-49C8-AA57-247038BB151E}" presName="linear" presStyleCnt="0">
        <dgm:presLayoutVars>
          <dgm:animLvl val="lvl"/>
          <dgm:resizeHandles val="exact"/>
        </dgm:presLayoutVars>
      </dgm:prSet>
      <dgm:spPr/>
    </dgm:pt>
    <dgm:pt modelId="{F60D83C9-DD5E-4B56-A60E-1B9EA8ACF7FF}" type="pres">
      <dgm:prSet presAssocID="{4FA02049-8C16-48BE-9275-CE315E58D9FD}" presName="parentText" presStyleLbl="node1" presStyleIdx="0" presStyleCnt="2">
        <dgm:presLayoutVars>
          <dgm:chMax val="0"/>
          <dgm:bulletEnabled val="1"/>
        </dgm:presLayoutVars>
      </dgm:prSet>
      <dgm:spPr/>
    </dgm:pt>
    <dgm:pt modelId="{EA0F3CBA-5605-41D1-B495-B7D627597584}" type="pres">
      <dgm:prSet presAssocID="{4FA02049-8C16-48BE-9275-CE315E58D9FD}" presName="childText" presStyleLbl="revTx" presStyleIdx="0" presStyleCnt="2">
        <dgm:presLayoutVars>
          <dgm:bulletEnabled val="1"/>
        </dgm:presLayoutVars>
      </dgm:prSet>
      <dgm:spPr/>
    </dgm:pt>
    <dgm:pt modelId="{5D84E23E-257E-4A17-956B-9DBEB14FBFBA}" type="pres">
      <dgm:prSet presAssocID="{9A4D64FC-C254-4DBB-A3BC-62D9A9F334E1}" presName="parentText" presStyleLbl="node1" presStyleIdx="1" presStyleCnt="2">
        <dgm:presLayoutVars>
          <dgm:chMax val="0"/>
          <dgm:bulletEnabled val="1"/>
        </dgm:presLayoutVars>
      </dgm:prSet>
      <dgm:spPr/>
    </dgm:pt>
    <dgm:pt modelId="{09EF81B8-B56D-41B2-8123-543EE9907FE3}" type="pres">
      <dgm:prSet presAssocID="{9A4D64FC-C254-4DBB-A3BC-62D9A9F334E1}" presName="childText" presStyleLbl="revTx" presStyleIdx="1" presStyleCnt="2">
        <dgm:presLayoutVars>
          <dgm:bulletEnabled val="1"/>
        </dgm:presLayoutVars>
      </dgm:prSet>
      <dgm:spPr/>
    </dgm:pt>
  </dgm:ptLst>
  <dgm:cxnLst>
    <dgm:cxn modelId="{83DEF907-A2D8-4469-94E1-3786773A8CDB}" type="presOf" srcId="{14EF3444-9C66-4F5C-BE5E-592D5101C97E}" destId="{09EF81B8-B56D-41B2-8123-543EE9907FE3}" srcOrd="0" destOrd="0" presId="urn:microsoft.com/office/officeart/2005/8/layout/vList2"/>
    <dgm:cxn modelId="{F510D80F-F8BB-404A-9BBC-42BF49127697}" srcId="{4FA02049-8C16-48BE-9275-CE315E58D9FD}" destId="{356B02FE-AB68-4D7E-B04A-C0DF26B151F1}" srcOrd="0" destOrd="0" parTransId="{CE485373-355C-4B5A-8AB7-F166062554D8}" sibTransId="{28DB5856-0F52-4599-B1C1-FABA0561F925}"/>
    <dgm:cxn modelId="{45A57915-9B6B-403A-B00E-9DE479DA36E8}" type="presOf" srcId="{39A609F2-02E6-49C8-AA57-247038BB151E}" destId="{E4493217-029B-4DD7-9AAF-A96813680455}" srcOrd="0" destOrd="0" presId="urn:microsoft.com/office/officeart/2005/8/layout/vList2"/>
    <dgm:cxn modelId="{29695E43-9F95-4EE9-9CF3-2D8C86B86C0F}" type="presOf" srcId="{9A4D64FC-C254-4DBB-A3BC-62D9A9F334E1}" destId="{5D84E23E-257E-4A17-956B-9DBEB14FBFBA}" srcOrd="0" destOrd="0" presId="urn:microsoft.com/office/officeart/2005/8/layout/vList2"/>
    <dgm:cxn modelId="{E8886F59-9390-48EF-9160-98BA07B12144}" type="presOf" srcId="{4FA02049-8C16-48BE-9275-CE315E58D9FD}" destId="{F60D83C9-DD5E-4B56-A60E-1B9EA8ACF7FF}" srcOrd="0" destOrd="0" presId="urn:microsoft.com/office/officeart/2005/8/layout/vList2"/>
    <dgm:cxn modelId="{AA4A3A99-E8E9-49EF-BCEE-A8A27507A73F}" srcId="{39A609F2-02E6-49C8-AA57-247038BB151E}" destId="{9A4D64FC-C254-4DBB-A3BC-62D9A9F334E1}" srcOrd="1" destOrd="0" parTransId="{1E59323D-2696-492B-9234-21568470321D}" sibTransId="{CC4C31E0-C784-4D3B-B04A-BD394B668219}"/>
    <dgm:cxn modelId="{225D67B6-0448-4339-A8FD-10A7069A8DCE}" srcId="{9A4D64FC-C254-4DBB-A3BC-62D9A9F334E1}" destId="{14EF3444-9C66-4F5C-BE5E-592D5101C97E}" srcOrd="0" destOrd="0" parTransId="{3D889B7B-718E-4A8D-BE08-6AB4372001F2}" sibTransId="{3044FD0F-EE53-444A-8E96-361867A15447}"/>
    <dgm:cxn modelId="{8C47B8E2-C0FF-4502-B853-422F8898BE51}" srcId="{39A609F2-02E6-49C8-AA57-247038BB151E}" destId="{4FA02049-8C16-48BE-9275-CE315E58D9FD}" srcOrd="0" destOrd="0" parTransId="{023CAD18-DE83-4795-ACC2-28E73B4E3F0C}" sibTransId="{F89DA46D-DF3F-46F6-9A68-9414704DFD35}"/>
    <dgm:cxn modelId="{9D1D0AFF-B442-40EC-B5EC-2C60B3CCF142}" type="presOf" srcId="{356B02FE-AB68-4D7E-B04A-C0DF26B151F1}" destId="{EA0F3CBA-5605-41D1-B495-B7D627597584}" srcOrd="0" destOrd="0" presId="urn:microsoft.com/office/officeart/2005/8/layout/vList2"/>
    <dgm:cxn modelId="{5612EB26-DAC3-44EE-B9C6-B48250D93BC7}" type="presParOf" srcId="{E4493217-029B-4DD7-9AAF-A96813680455}" destId="{F60D83C9-DD5E-4B56-A60E-1B9EA8ACF7FF}" srcOrd="0" destOrd="0" presId="urn:microsoft.com/office/officeart/2005/8/layout/vList2"/>
    <dgm:cxn modelId="{A3A6686A-EA81-44F4-8369-77BB190E2149}" type="presParOf" srcId="{E4493217-029B-4DD7-9AAF-A96813680455}" destId="{EA0F3CBA-5605-41D1-B495-B7D627597584}" srcOrd="1" destOrd="0" presId="urn:microsoft.com/office/officeart/2005/8/layout/vList2"/>
    <dgm:cxn modelId="{E01AF8C6-1284-4C6B-B694-190715F62939}" type="presParOf" srcId="{E4493217-029B-4DD7-9AAF-A96813680455}" destId="{5D84E23E-257E-4A17-956B-9DBEB14FBFBA}" srcOrd="2" destOrd="0" presId="urn:microsoft.com/office/officeart/2005/8/layout/vList2"/>
    <dgm:cxn modelId="{525295B9-E266-4E13-97B9-4E18C6CF68A2}" type="presParOf" srcId="{E4493217-029B-4DD7-9AAF-A96813680455}" destId="{09EF81B8-B56D-41B2-8123-543EE9907FE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9A609F2-02E6-49C8-AA57-247038BB151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FA02049-8C16-48BE-9275-CE315E58D9FD}">
      <dgm:prSet/>
      <dgm:spPr/>
      <dgm:t>
        <a:bodyPr/>
        <a:lstStyle/>
        <a:p>
          <a:r>
            <a:rPr lang="en-US" b="1" dirty="0"/>
            <a:t>Ticket workflow </a:t>
          </a:r>
          <a:endParaRPr lang="en-US" dirty="0"/>
        </a:p>
      </dgm:t>
    </dgm:pt>
    <dgm:pt modelId="{023CAD18-DE83-4795-ACC2-28E73B4E3F0C}" type="parTrans" cxnId="{8C47B8E2-C0FF-4502-B853-422F8898BE51}">
      <dgm:prSet/>
      <dgm:spPr/>
      <dgm:t>
        <a:bodyPr/>
        <a:lstStyle/>
        <a:p>
          <a:endParaRPr lang="en-US"/>
        </a:p>
      </dgm:t>
    </dgm:pt>
    <dgm:pt modelId="{F89DA46D-DF3F-46F6-9A68-9414704DFD35}" type="sibTrans" cxnId="{8C47B8E2-C0FF-4502-B853-422F8898BE51}">
      <dgm:prSet/>
      <dgm:spPr/>
      <dgm:t>
        <a:bodyPr/>
        <a:lstStyle/>
        <a:p>
          <a:endParaRPr lang="en-US"/>
        </a:p>
      </dgm:t>
    </dgm:pt>
    <dgm:pt modelId="{356B02FE-AB68-4D7E-B04A-C0DF26B151F1}">
      <dgm:prSet/>
      <dgm:spPr/>
      <dgm:t>
        <a:bodyPr/>
        <a:lstStyle/>
        <a:p>
          <a:r>
            <a:rPr lang="en-US" dirty="0"/>
            <a:t>Any request that has the word “Data” in it will likely be assigned to our group</a:t>
          </a:r>
        </a:p>
      </dgm:t>
    </dgm:pt>
    <dgm:pt modelId="{CE485373-355C-4B5A-8AB7-F166062554D8}" type="parTrans" cxnId="{F510D80F-F8BB-404A-9BBC-42BF49127697}">
      <dgm:prSet/>
      <dgm:spPr/>
      <dgm:t>
        <a:bodyPr/>
        <a:lstStyle/>
        <a:p>
          <a:endParaRPr lang="en-US"/>
        </a:p>
      </dgm:t>
    </dgm:pt>
    <dgm:pt modelId="{28DB5856-0F52-4599-B1C1-FABA0561F925}" type="sibTrans" cxnId="{F510D80F-F8BB-404A-9BBC-42BF49127697}">
      <dgm:prSet/>
      <dgm:spPr/>
      <dgm:t>
        <a:bodyPr/>
        <a:lstStyle/>
        <a:p>
          <a:endParaRPr lang="en-US"/>
        </a:p>
      </dgm:t>
    </dgm:pt>
    <dgm:pt modelId="{9A4D64FC-C254-4DBB-A3BC-62D9A9F334E1}">
      <dgm:prSet/>
      <dgm:spPr/>
      <dgm:t>
        <a:bodyPr/>
        <a:lstStyle/>
        <a:p>
          <a:r>
            <a:rPr lang="en-US" b="1"/>
            <a:t>“Shadow IT” </a:t>
          </a:r>
          <a:endParaRPr lang="en-US"/>
        </a:p>
      </dgm:t>
    </dgm:pt>
    <dgm:pt modelId="{1E59323D-2696-492B-9234-21568470321D}" type="parTrans" cxnId="{AA4A3A99-E8E9-49EF-BCEE-A8A27507A73F}">
      <dgm:prSet/>
      <dgm:spPr/>
      <dgm:t>
        <a:bodyPr/>
        <a:lstStyle/>
        <a:p>
          <a:endParaRPr lang="en-US"/>
        </a:p>
      </dgm:t>
    </dgm:pt>
    <dgm:pt modelId="{CC4C31E0-C784-4D3B-B04A-BD394B668219}" type="sibTrans" cxnId="{AA4A3A99-E8E9-49EF-BCEE-A8A27507A73F}">
      <dgm:prSet/>
      <dgm:spPr/>
      <dgm:t>
        <a:bodyPr/>
        <a:lstStyle/>
        <a:p>
          <a:endParaRPr lang="en-US"/>
        </a:p>
      </dgm:t>
    </dgm:pt>
    <dgm:pt modelId="{14EF3444-9C66-4F5C-BE5E-592D5101C97E}">
      <dgm:prSet/>
      <dgm:spPr/>
      <dgm:t>
        <a:bodyPr/>
        <a:lstStyle/>
        <a:p>
          <a:r>
            <a:rPr lang="en-US"/>
            <a:t>Environments that are provisioned without our insight either as consultants, or informed parties should fall within a different SLA than environments that conform to the standards we’ve defined as subject matter experts.</a:t>
          </a:r>
        </a:p>
      </dgm:t>
    </dgm:pt>
    <dgm:pt modelId="{3D889B7B-718E-4A8D-BE08-6AB4372001F2}" type="parTrans" cxnId="{225D67B6-0448-4339-A8FD-10A7069A8DCE}">
      <dgm:prSet/>
      <dgm:spPr/>
      <dgm:t>
        <a:bodyPr/>
        <a:lstStyle/>
        <a:p>
          <a:endParaRPr lang="en-US"/>
        </a:p>
      </dgm:t>
    </dgm:pt>
    <dgm:pt modelId="{3044FD0F-EE53-444A-8E96-361867A15447}" type="sibTrans" cxnId="{225D67B6-0448-4339-A8FD-10A7069A8DCE}">
      <dgm:prSet/>
      <dgm:spPr/>
      <dgm:t>
        <a:bodyPr/>
        <a:lstStyle/>
        <a:p>
          <a:endParaRPr lang="en-US"/>
        </a:p>
      </dgm:t>
    </dgm:pt>
    <dgm:pt modelId="{17FD7C43-2583-4E59-B8C3-3F4243C28EA9}">
      <dgm:prSet/>
      <dgm:spPr/>
      <dgm:t>
        <a:bodyPr/>
        <a:lstStyle/>
        <a:p>
          <a:r>
            <a:rPr lang="en-US" b="1"/>
            <a:t>Effective system patching cadence</a:t>
          </a:r>
          <a:endParaRPr lang="en-US"/>
        </a:p>
      </dgm:t>
    </dgm:pt>
    <dgm:pt modelId="{AD8F4808-2911-49B2-BD5A-8778892DCD89}" type="parTrans" cxnId="{161A254B-111B-482B-B050-955BAD22A808}">
      <dgm:prSet/>
      <dgm:spPr/>
      <dgm:t>
        <a:bodyPr/>
        <a:lstStyle/>
        <a:p>
          <a:endParaRPr lang="en-US"/>
        </a:p>
      </dgm:t>
    </dgm:pt>
    <dgm:pt modelId="{7F2BEB95-7A89-41FC-82BC-3C5670758A21}" type="sibTrans" cxnId="{161A254B-111B-482B-B050-955BAD22A808}">
      <dgm:prSet/>
      <dgm:spPr/>
      <dgm:t>
        <a:bodyPr/>
        <a:lstStyle/>
        <a:p>
          <a:endParaRPr lang="en-US"/>
        </a:p>
      </dgm:t>
    </dgm:pt>
    <dgm:pt modelId="{C76ECD44-3E6A-482C-B063-DE97CC0CF927}">
      <dgm:prSet/>
      <dgm:spPr/>
      <dgm:t>
        <a:bodyPr/>
        <a:lstStyle/>
        <a:p>
          <a:r>
            <a:rPr lang="en-US"/>
            <a:t>Our group lacks the capability to proactively detect, and subsequently support DBMS artifacts that deviate from our standards</a:t>
          </a:r>
        </a:p>
      </dgm:t>
    </dgm:pt>
    <dgm:pt modelId="{AAB95782-18C1-4B69-947B-07597B23AE21}" type="parTrans" cxnId="{F9EFF344-B1B6-4587-AAED-A46FAAB130EA}">
      <dgm:prSet/>
      <dgm:spPr/>
      <dgm:t>
        <a:bodyPr/>
        <a:lstStyle/>
        <a:p>
          <a:endParaRPr lang="en-US"/>
        </a:p>
      </dgm:t>
    </dgm:pt>
    <dgm:pt modelId="{875D1E05-7659-49C9-8109-267A7506F323}" type="sibTrans" cxnId="{F9EFF344-B1B6-4587-AAED-A46FAAB130EA}">
      <dgm:prSet/>
      <dgm:spPr/>
      <dgm:t>
        <a:bodyPr/>
        <a:lstStyle/>
        <a:p>
          <a:endParaRPr lang="en-US"/>
        </a:p>
      </dgm:t>
    </dgm:pt>
    <dgm:pt modelId="{E4493217-029B-4DD7-9AAF-A96813680455}" type="pres">
      <dgm:prSet presAssocID="{39A609F2-02E6-49C8-AA57-247038BB151E}" presName="linear" presStyleCnt="0">
        <dgm:presLayoutVars>
          <dgm:animLvl val="lvl"/>
          <dgm:resizeHandles val="exact"/>
        </dgm:presLayoutVars>
      </dgm:prSet>
      <dgm:spPr/>
    </dgm:pt>
    <dgm:pt modelId="{F60D83C9-DD5E-4B56-A60E-1B9EA8ACF7FF}" type="pres">
      <dgm:prSet presAssocID="{4FA02049-8C16-48BE-9275-CE315E58D9FD}" presName="parentText" presStyleLbl="node1" presStyleIdx="0" presStyleCnt="3">
        <dgm:presLayoutVars>
          <dgm:chMax val="0"/>
          <dgm:bulletEnabled val="1"/>
        </dgm:presLayoutVars>
      </dgm:prSet>
      <dgm:spPr/>
    </dgm:pt>
    <dgm:pt modelId="{EA0F3CBA-5605-41D1-B495-B7D627597584}" type="pres">
      <dgm:prSet presAssocID="{4FA02049-8C16-48BE-9275-CE315E58D9FD}" presName="childText" presStyleLbl="revTx" presStyleIdx="0" presStyleCnt="3">
        <dgm:presLayoutVars>
          <dgm:bulletEnabled val="1"/>
        </dgm:presLayoutVars>
      </dgm:prSet>
      <dgm:spPr/>
    </dgm:pt>
    <dgm:pt modelId="{5D84E23E-257E-4A17-956B-9DBEB14FBFBA}" type="pres">
      <dgm:prSet presAssocID="{9A4D64FC-C254-4DBB-A3BC-62D9A9F334E1}" presName="parentText" presStyleLbl="node1" presStyleIdx="1" presStyleCnt="3">
        <dgm:presLayoutVars>
          <dgm:chMax val="0"/>
          <dgm:bulletEnabled val="1"/>
        </dgm:presLayoutVars>
      </dgm:prSet>
      <dgm:spPr/>
    </dgm:pt>
    <dgm:pt modelId="{09EF81B8-B56D-41B2-8123-543EE9907FE3}" type="pres">
      <dgm:prSet presAssocID="{9A4D64FC-C254-4DBB-A3BC-62D9A9F334E1}" presName="childText" presStyleLbl="revTx" presStyleIdx="1" presStyleCnt="3">
        <dgm:presLayoutVars>
          <dgm:bulletEnabled val="1"/>
        </dgm:presLayoutVars>
      </dgm:prSet>
      <dgm:spPr/>
    </dgm:pt>
    <dgm:pt modelId="{E3297760-411C-450B-9F16-BFB7C1C775B3}" type="pres">
      <dgm:prSet presAssocID="{17FD7C43-2583-4E59-B8C3-3F4243C28EA9}" presName="parentText" presStyleLbl="node1" presStyleIdx="2" presStyleCnt="3">
        <dgm:presLayoutVars>
          <dgm:chMax val="0"/>
          <dgm:bulletEnabled val="1"/>
        </dgm:presLayoutVars>
      </dgm:prSet>
      <dgm:spPr/>
    </dgm:pt>
    <dgm:pt modelId="{D7BB85C8-D3D1-4852-ABFD-E0998CC954AB}" type="pres">
      <dgm:prSet presAssocID="{17FD7C43-2583-4E59-B8C3-3F4243C28EA9}" presName="childText" presStyleLbl="revTx" presStyleIdx="2" presStyleCnt="3">
        <dgm:presLayoutVars>
          <dgm:bulletEnabled val="1"/>
        </dgm:presLayoutVars>
      </dgm:prSet>
      <dgm:spPr/>
    </dgm:pt>
  </dgm:ptLst>
  <dgm:cxnLst>
    <dgm:cxn modelId="{83DEF907-A2D8-4469-94E1-3786773A8CDB}" type="presOf" srcId="{14EF3444-9C66-4F5C-BE5E-592D5101C97E}" destId="{09EF81B8-B56D-41B2-8123-543EE9907FE3}" srcOrd="0" destOrd="0" presId="urn:microsoft.com/office/officeart/2005/8/layout/vList2"/>
    <dgm:cxn modelId="{F510D80F-F8BB-404A-9BBC-42BF49127697}" srcId="{4FA02049-8C16-48BE-9275-CE315E58D9FD}" destId="{356B02FE-AB68-4D7E-B04A-C0DF26B151F1}" srcOrd="0" destOrd="0" parTransId="{CE485373-355C-4B5A-8AB7-F166062554D8}" sibTransId="{28DB5856-0F52-4599-B1C1-FABA0561F925}"/>
    <dgm:cxn modelId="{45A57915-9B6B-403A-B00E-9DE479DA36E8}" type="presOf" srcId="{39A609F2-02E6-49C8-AA57-247038BB151E}" destId="{E4493217-029B-4DD7-9AAF-A96813680455}" srcOrd="0" destOrd="0" presId="urn:microsoft.com/office/officeart/2005/8/layout/vList2"/>
    <dgm:cxn modelId="{29695E43-9F95-4EE9-9CF3-2D8C86B86C0F}" type="presOf" srcId="{9A4D64FC-C254-4DBB-A3BC-62D9A9F334E1}" destId="{5D84E23E-257E-4A17-956B-9DBEB14FBFBA}" srcOrd="0" destOrd="0" presId="urn:microsoft.com/office/officeart/2005/8/layout/vList2"/>
    <dgm:cxn modelId="{F9EFF344-B1B6-4587-AAED-A46FAAB130EA}" srcId="{17FD7C43-2583-4E59-B8C3-3F4243C28EA9}" destId="{C76ECD44-3E6A-482C-B063-DE97CC0CF927}" srcOrd="0" destOrd="0" parTransId="{AAB95782-18C1-4B69-947B-07597B23AE21}" sibTransId="{875D1E05-7659-49C9-8109-267A7506F323}"/>
    <dgm:cxn modelId="{161A254B-111B-482B-B050-955BAD22A808}" srcId="{39A609F2-02E6-49C8-AA57-247038BB151E}" destId="{17FD7C43-2583-4E59-B8C3-3F4243C28EA9}" srcOrd="2" destOrd="0" parTransId="{AD8F4808-2911-49B2-BD5A-8778892DCD89}" sibTransId="{7F2BEB95-7A89-41FC-82BC-3C5670758A21}"/>
    <dgm:cxn modelId="{E8886F59-9390-48EF-9160-98BA07B12144}" type="presOf" srcId="{4FA02049-8C16-48BE-9275-CE315E58D9FD}" destId="{F60D83C9-DD5E-4B56-A60E-1B9EA8ACF7FF}" srcOrd="0" destOrd="0" presId="urn:microsoft.com/office/officeart/2005/8/layout/vList2"/>
    <dgm:cxn modelId="{AA4A3A99-E8E9-49EF-BCEE-A8A27507A73F}" srcId="{39A609F2-02E6-49C8-AA57-247038BB151E}" destId="{9A4D64FC-C254-4DBB-A3BC-62D9A9F334E1}" srcOrd="1" destOrd="0" parTransId="{1E59323D-2696-492B-9234-21568470321D}" sibTransId="{CC4C31E0-C784-4D3B-B04A-BD394B668219}"/>
    <dgm:cxn modelId="{225D67B6-0448-4339-A8FD-10A7069A8DCE}" srcId="{9A4D64FC-C254-4DBB-A3BC-62D9A9F334E1}" destId="{14EF3444-9C66-4F5C-BE5E-592D5101C97E}" srcOrd="0" destOrd="0" parTransId="{3D889B7B-718E-4A8D-BE08-6AB4372001F2}" sibTransId="{3044FD0F-EE53-444A-8E96-361867A15447}"/>
    <dgm:cxn modelId="{2E6248C6-0797-4521-86DF-24E1770FDFDB}" type="presOf" srcId="{17FD7C43-2583-4E59-B8C3-3F4243C28EA9}" destId="{E3297760-411C-450B-9F16-BFB7C1C775B3}" srcOrd="0" destOrd="0" presId="urn:microsoft.com/office/officeart/2005/8/layout/vList2"/>
    <dgm:cxn modelId="{A26404C9-7B9E-4190-96AC-9CD69E6F3141}" type="presOf" srcId="{C76ECD44-3E6A-482C-B063-DE97CC0CF927}" destId="{D7BB85C8-D3D1-4852-ABFD-E0998CC954AB}" srcOrd="0" destOrd="0" presId="urn:microsoft.com/office/officeart/2005/8/layout/vList2"/>
    <dgm:cxn modelId="{8C47B8E2-C0FF-4502-B853-422F8898BE51}" srcId="{39A609F2-02E6-49C8-AA57-247038BB151E}" destId="{4FA02049-8C16-48BE-9275-CE315E58D9FD}" srcOrd="0" destOrd="0" parTransId="{023CAD18-DE83-4795-ACC2-28E73B4E3F0C}" sibTransId="{F89DA46D-DF3F-46F6-9A68-9414704DFD35}"/>
    <dgm:cxn modelId="{9D1D0AFF-B442-40EC-B5EC-2C60B3CCF142}" type="presOf" srcId="{356B02FE-AB68-4D7E-B04A-C0DF26B151F1}" destId="{EA0F3CBA-5605-41D1-B495-B7D627597584}" srcOrd="0" destOrd="0" presId="urn:microsoft.com/office/officeart/2005/8/layout/vList2"/>
    <dgm:cxn modelId="{5612EB26-DAC3-44EE-B9C6-B48250D93BC7}" type="presParOf" srcId="{E4493217-029B-4DD7-9AAF-A96813680455}" destId="{F60D83C9-DD5E-4B56-A60E-1B9EA8ACF7FF}" srcOrd="0" destOrd="0" presId="urn:microsoft.com/office/officeart/2005/8/layout/vList2"/>
    <dgm:cxn modelId="{A3A6686A-EA81-44F4-8369-77BB190E2149}" type="presParOf" srcId="{E4493217-029B-4DD7-9AAF-A96813680455}" destId="{EA0F3CBA-5605-41D1-B495-B7D627597584}" srcOrd="1" destOrd="0" presId="urn:microsoft.com/office/officeart/2005/8/layout/vList2"/>
    <dgm:cxn modelId="{E01AF8C6-1284-4C6B-B694-190715F62939}" type="presParOf" srcId="{E4493217-029B-4DD7-9AAF-A96813680455}" destId="{5D84E23E-257E-4A17-956B-9DBEB14FBFBA}" srcOrd="2" destOrd="0" presId="urn:microsoft.com/office/officeart/2005/8/layout/vList2"/>
    <dgm:cxn modelId="{525295B9-E266-4E13-97B9-4E18C6CF68A2}" type="presParOf" srcId="{E4493217-029B-4DD7-9AAF-A96813680455}" destId="{09EF81B8-B56D-41B2-8123-543EE9907FE3}" srcOrd="3" destOrd="0" presId="urn:microsoft.com/office/officeart/2005/8/layout/vList2"/>
    <dgm:cxn modelId="{D42EB5EA-1E50-4D1A-A6EA-8E1FD388CA17}" type="presParOf" srcId="{E4493217-029B-4DD7-9AAF-A96813680455}" destId="{E3297760-411C-450B-9F16-BFB7C1C775B3}" srcOrd="4" destOrd="0" presId="urn:microsoft.com/office/officeart/2005/8/layout/vList2"/>
    <dgm:cxn modelId="{9CD51FC6-4BA5-4B09-ACDE-99B86448CACC}" type="presParOf" srcId="{E4493217-029B-4DD7-9AAF-A96813680455}" destId="{D7BB85C8-D3D1-4852-ABFD-E0998CC954A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27698-4AAB-4236-ADFE-5AD1EA61B73F}">
      <dsp:nvSpPr>
        <dsp:cNvPr id="0" name=""/>
        <dsp:cNvSpPr/>
      </dsp:nvSpPr>
      <dsp:spPr>
        <a:xfrm>
          <a:off x="0" y="6119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 determine and subsequently enforce </a:t>
          </a:r>
          <a:r>
            <a:rPr lang="en-US" sz="2500" b="1" u="sng" kern="1200" dirty="0"/>
            <a:t>Accountability</a:t>
          </a:r>
          <a:r>
            <a:rPr lang="en-US" sz="2500" b="1" kern="1200" dirty="0"/>
            <a:t> </a:t>
          </a:r>
          <a:r>
            <a:rPr lang="en-US" sz="2500" kern="1200" dirty="0"/>
            <a:t>across various subject areas within IT by setting </a:t>
          </a:r>
          <a:r>
            <a:rPr lang="en-US" sz="2500" b="1" u="sng" kern="1200" dirty="0"/>
            <a:t>Expectations</a:t>
          </a:r>
          <a:r>
            <a:rPr lang="en-US" sz="2500" b="1" kern="1200" dirty="0"/>
            <a:t> </a:t>
          </a:r>
          <a:r>
            <a:rPr lang="en-US" sz="2500" kern="1200" dirty="0"/>
            <a:t>through effective </a:t>
          </a:r>
          <a:r>
            <a:rPr lang="en-US" sz="2500" b="1" u="sng" kern="1200" dirty="0"/>
            <a:t>Communication</a:t>
          </a:r>
          <a:endParaRPr lang="en-US" sz="2500" kern="1200" dirty="0"/>
        </a:p>
      </dsp:txBody>
      <dsp:txXfrm>
        <a:off x="48547" y="660466"/>
        <a:ext cx="10418506" cy="897406"/>
      </dsp:txXfrm>
    </dsp:sp>
    <dsp:sp modelId="{4C4C7B90-F261-44B4-9DF0-563A7EFA11E5}">
      <dsp:nvSpPr>
        <dsp:cNvPr id="0" name=""/>
        <dsp:cNvSpPr/>
      </dsp:nvSpPr>
      <dsp:spPr>
        <a:xfrm>
          <a:off x="0" y="16784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endParaRPr lang="en-US" sz="2500" kern="1200" dirty="0"/>
        </a:p>
      </dsp:txBody>
      <dsp:txXfrm>
        <a:off x="48547" y="1726966"/>
        <a:ext cx="10418506" cy="897406"/>
      </dsp:txXfrm>
    </dsp:sp>
    <dsp:sp modelId="{9D50D69A-1CD8-476C-8CAE-4F85F6469389}">
      <dsp:nvSpPr>
        <dsp:cNvPr id="0" name=""/>
        <dsp:cNvSpPr/>
      </dsp:nvSpPr>
      <dsp:spPr>
        <a:xfrm>
          <a:off x="0" y="27449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endParaRPr lang="en-US" sz="2500" kern="1200" dirty="0"/>
        </a:p>
      </dsp:txBody>
      <dsp:txXfrm>
        <a:off x="48547" y="2793466"/>
        <a:ext cx="10418506" cy="897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27698-4AAB-4236-ADFE-5AD1EA61B73F}">
      <dsp:nvSpPr>
        <dsp:cNvPr id="0" name=""/>
        <dsp:cNvSpPr/>
      </dsp:nvSpPr>
      <dsp:spPr>
        <a:xfrm>
          <a:off x="0" y="6119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 determine and subsequently enforce </a:t>
          </a:r>
          <a:r>
            <a:rPr lang="en-US" sz="2500" b="1" u="sng" kern="1200" dirty="0"/>
            <a:t>Accountability</a:t>
          </a:r>
          <a:r>
            <a:rPr lang="en-US" sz="2500" b="1" kern="1200" dirty="0"/>
            <a:t> </a:t>
          </a:r>
          <a:r>
            <a:rPr lang="en-US" sz="2500" kern="1200" dirty="0"/>
            <a:t>across various subject areas within IT by setting </a:t>
          </a:r>
          <a:r>
            <a:rPr lang="en-US" sz="2500" b="1" u="sng" kern="1200" dirty="0"/>
            <a:t>Expectations</a:t>
          </a:r>
          <a:r>
            <a:rPr lang="en-US" sz="2500" b="1" kern="1200" dirty="0"/>
            <a:t> </a:t>
          </a:r>
          <a:r>
            <a:rPr lang="en-US" sz="2500" kern="1200" dirty="0"/>
            <a:t>through effective </a:t>
          </a:r>
          <a:r>
            <a:rPr lang="en-US" sz="2500" b="1" u="sng" kern="1200" dirty="0"/>
            <a:t>Communication</a:t>
          </a:r>
          <a:endParaRPr lang="en-US" sz="2500" kern="1200" dirty="0"/>
        </a:p>
      </dsp:txBody>
      <dsp:txXfrm>
        <a:off x="48547" y="660466"/>
        <a:ext cx="10418506" cy="897406"/>
      </dsp:txXfrm>
    </dsp:sp>
    <dsp:sp modelId="{4C4C7B90-F261-44B4-9DF0-563A7EFA11E5}">
      <dsp:nvSpPr>
        <dsp:cNvPr id="0" name=""/>
        <dsp:cNvSpPr/>
      </dsp:nvSpPr>
      <dsp:spPr>
        <a:xfrm>
          <a:off x="0" y="16784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 identify appropriate areas of Responsibility within the DBA (</a:t>
          </a:r>
          <a:r>
            <a:rPr lang="en-US" sz="2500" i="1" kern="1200" dirty="0"/>
            <a:t>“Data Services”</a:t>
          </a:r>
          <a:r>
            <a:rPr lang="en-US" sz="2500" kern="1200" dirty="0"/>
            <a:t>) Group</a:t>
          </a:r>
        </a:p>
      </dsp:txBody>
      <dsp:txXfrm>
        <a:off x="48547" y="1726966"/>
        <a:ext cx="10418506" cy="897406"/>
      </dsp:txXfrm>
    </dsp:sp>
    <dsp:sp modelId="{9D50D69A-1CD8-476C-8CAE-4F85F6469389}">
      <dsp:nvSpPr>
        <dsp:cNvPr id="0" name=""/>
        <dsp:cNvSpPr/>
      </dsp:nvSpPr>
      <dsp:spPr>
        <a:xfrm>
          <a:off x="0" y="27449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endParaRPr lang="en-US" sz="2500" kern="1200" dirty="0"/>
        </a:p>
      </dsp:txBody>
      <dsp:txXfrm>
        <a:off x="48547" y="2793466"/>
        <a:ext cx="10418506"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227698-4AAB-4236-ADFE-5AD1EA61B73F}">
      <dsp:nvSpPr>
        <dsp:cNvPr id="0" name=""/>
        <dsp:cNvSpPr/>
      </dsp:nvSpPr>
      <dsp:spPr>
        <a:xfrm>
          <a:off x="0" y="6119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 determine and subsequently enforce </a:t>
          </a:r>
          <a:r>
            <a:rPr lang="en-US" sz="2500" b="1" u="sng" kern="1200" dirty="0"/>
            <a:t>Accountability</a:t>
          </a:r>
          <a:r>
            <a:rPr lang="en-US" sz="2500" b="1" kern="1200" dirty="0"/>
            <a:t> </a:t>
          </a:r>
          <a:r>
            <a:rPr lang="en-US" sz="2500" kern="1200" dirty="0"/>
            <a:t>across various subject areas within IT by setting </a:t>
          </a:r>
          <a:r>
            <a:rPr lang="en-US" sz="2500" b="1" u="sng" kern="1200" dirty="0"/>
            <a:t>Expectations</a:t>
          </a:r>
          <a:r>
            <a:rPr lang="en-US" sz="2500" b="1" kern="1200" dirty="0"/>
            <a:t> </a:t>
          </a:r>
          <a:r>
            <a:rPr lang="en-US" sz="2500" kern="1200" dirty="0"/>
            <a:t>through effective </a:t>
          </a:r>
          <a:r>
            <a:rPr lang="en-US" sz="2500" b="1" u="sng" kern="1200" dirty="0"/>
            <a:t>Communication</a:t>
          </a:r>
          <a:endParaRPr lang="en-US" sz="2500" kern="1200" dirty="0"/>
        </a:p>
      </dsp:txBody>
      <dsp:txXfrm>
        <a:off x="48547" y="660466"/>
        <a:ext cx="10418506" cy="897406"/>
      </dsp:txXfrm>
    </dsp:sp>
    <dsp:sp modelId="{4C4C7B90-F261-44B4-9DF0-563A7EFA11E5}">
      <dsp:nvSpPr>
        <dsp:cNvPr id="0" name=""/>
        <dsp:cNvSpPr/>
      </dsp:nvSpPr>
      <dsp:spPr>
        <a:xfrm>
          <a:off x="0" y="16784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 identify appropriate areas of Responsibility within the DBA (</a:t>
          </a:r>
          <a:r>
            <a:rPr lang="en-US" sz="2500" i="1" kern="1200" dirty="0"/>
            <a:t>“Data Services”</a:t>
          </a:r>
          <a:r>
            <a:rPr lang="en-US" sz="2500" kern="1200" dirty="0"/>
            <a:t>) Group</a:t>
          </a:r>
        </a:p>
      </dsp:txBody>
      <dsp:txXfrm>
        <a:off x="48547" y="1726966"/>
        <a:ext cx="10418506" cy="897406"/>
      </dsp:txXfrm>
    </dsp:sp>
    <dsp:sp modelId="{9D50D69A-1CD8-476C-8CAE-4F85F6469389}">
      <dsp:nvSpPr>
        <dsp:cNvPr id="0" name=""/>
        <dsp:cNvSpPr/>
      </dsp:nvSpPr>
      <dsp:spPr>
        <a:xfrm>
          <a:off x="0" y="2744919"/>
          <a:ext cx="10515600" cy="9945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To broaden the adoption of the RACI technique as a tool across the functional IT landscape</a:t>
          </a:r>
        </a:p>
      </dsp:txBody>
      <dsp:txXfrm>
        <a:off x="48547" y="2793466"/>
        <a:ext cx="10418506" cy="897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D83C9-DD5E-4B56-A60E-1B9EA8ACF7FF}">
      <dsp:nvSpPr>
        <dsp:cNvPr id="0" name=""/>
        <dsp:cNvSpPr/>
      </dsp:nvSpPr>
      <dsp:spPr>
        <a:xfrm>
          <a:off x="0" y="61316"/>
          <a:ext cx="6245265" cy="77567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t>Ticket workflow </a:t>
          </a:r>
          <a:endParaRPr lang="en-US" sz="3500" kern="1200" dirty="0"/>
        </a:p>
      </dsp:txBody>
      <dsp:txXfrm>
        <a:off x="37865" y="99181"/>
        <a:ext cx="6169535" cy="699942"/>
      </dsp:txXfrm>
    </dsp:sp>
    <dsp:sp modelId="{EA0F3CBA-5605-41D1-B495-B7D627597584}">
      <dsp:nvSpPr>
        <dsp:cNvPr id="0" name=""/>
        <dsp:cNvSpPr/>
      </dsp:nvSpPr>
      <dsp:spPr>
        <a:xfrm>
          <a:off x="0" y="815839"/>
          <a:ext cx="6245265" cy="1059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4290" rIns="192024" bIns="3429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Any request that has the word “Data” in it will likely be assigned to our group</a:t>
          </a:r>
        </a:p>
      </dsp:txBody>
      <dsp:txXfrm>
        <a:off x="0" y="815839"/>
        <a:ext cx="6245265" cy="10598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D83C9-DD5E-4B56-A60E-1B9EA8ACF7FF}">
      <dsp:nvSpPr>
        <dsp:cNvPr id="0" name=""/>
        <dsp:cNvSpPr/>
      </dsp:nvSpPr>
      <dsp:spPr>
        <a:xfrm>
          <a:off x="0" y="153004"/>
          <a:ext cx="6245265" cy="8394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dirty="0"/>
            <a:t>Ticket workflow </a:t>
          </a:r>
          <a:endParaRPr lang="en-US" sz="3500" kern="1200" dirty="0"/>
        </a:p>
      </dsp:txBody>
      <dsp:txXfrm>
        <a:off x="40980" y="193984"/>
        <a:ext cx="6163305" cy="757514"/>
      </dsp:txXfrm>
    </dsp:sp>
    <dsp:sp modelId="{EA0F3CBA-5605-41D1-B495-B7D627597584}">
      <dsp:nvSpPr>
        <dsp:cNvPr id="0" name=""/>
        <dsp:cNvSpPr/>
      </dsp:nvSpPr>
      <dsp:spPr>
        <a:xfrm>
          <a:off x="0" y="992479"/>
          <a:ext cx="6245265" cy="8512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Any request that has the word “Data” in it will likely be assigned to our group</a:t>
          </a:r>
        </a:p>
      </dsp:txBody>
      <dsp:txXfrm>
        <a:off x="0" y="992479"/>
        <a:ext cx="6245265" cy="851287"/>
      </dsp:txXfrm>
    </dsp:sp>
    <dsp:sp modelId="{5D84E23E-257E-4A17-956B-9DBEB14FBFBA}">
      <dsp:nvSpPr>
        <dsp:cNvPr id="0" name=""/>
        <dsp:cNvSpPr/>
      </dsp:nvSpPr>
      <dsp:spPr>
        <a:xfrm>
          <a:off x="0" y="1843767"/>
          <a:ext cx="6245265" cy="839474"/>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1" kern="1200"/>
            <a:t>“Shadow IT” </a:t>
          </a:r>
          <a:endParaRPr lang="en-US" sz="3500" kern="1200"/>
        </a:p>
      </dsp:txBody>
      <dsp:txXfrm>
        <a:off x="40980" y="1884747"/>
        <a:ext cx="6163305" cy="757514"/>
      </dsp:txXfrm>
    </dsp:sp>
    <dsp:sp modelId="{09EF81B8-B56D-41B2-8123-543EE9907FE3}">
      <dsp:nvSpPr>
        <dsp:cNvPr id="0" name=""/>
        <dsp:cNvSpPr/>
      </dsp:nvSpPr>
      <dsp:spPr>
        <a:xfrm>
          <a:off x="0" y="2683242"/>
          <a:ext cx="6245265" cy="2753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Environments that are provisioned without our insight either as consultants, or informed parties should fall within a different SLA than environments that conform to the standards we’ve defined as subject matter experts.</a:t>
          </a:r>
        </a:p>
      </dsp:txBody>
      <dsp:txXfrm>
        <a:off x="0" y="2683242"/>
        <a:ext cx="6245265" cy="27531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0D83C9-DD5E-4B56-A60E-1B9EA8ACF7FF}">
      <dsp:nvSpPr>
        <dsp:cNvPr id="0" name=""/>
        <dsp:cNvSpPr/>
      </dsp:nvSpPr>
      <dsp:spPr>
        <a:xfrm>
          <a:off x="0" y="25463"/>
          <a:ext cx="6245265" cy="69556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dirty="0"/>
            <a:t>Ticket workflow </a:t>
          </a:r>
          <a:endParaRPr lang="en-US" sz="2900" kern="1200" dirty="0"/>
        </a:p>
      </dsp:txBody>
      <dsp:txXfrm>
        <a:off x="33955" y="59418"/>
        <a:ext cx="6177355" cy="627655"/>
      </dsp:txXfrm>
    </dsp:sp>
    <dsp:sp modelId="{EA0F3CBA-5605-41D1-B495-B7D627597584}">
      <dsp:nvSpPr>
        <dsp:cNvPr id="0" name=""/>
        <dsp:cNvSpPr/>
      </dsp:nvSpPr>
      <dsp:spPr>
        <a:xfrm>
          <a:off x="0" y="721028"/>
          <a:ext cx="6245265" cy="720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dirty="0"/>
            <a:t>Any request that has the word “Data” in it will likely be assigned to our group</a:t>
          </a:r>
        </a:p>
      </dsp:txBody>
      <dsp:txXfrm>
        <a:off x="0" y="721028"/>
        <a:ext cx="6245265" cy="720359"/>
      </dsp:txXfrm>
    </dsp:sp>
    <dsp:sp modelId="{5D84E23E-257E-4A17-956B-9DBEB14FBFBA}">
      <dsp:nvSpPr>
        <dsp:cNvPr id="0" name=""/>
        <dsp:cNvSpPr/>
      </dsp:nvSpPr>
      <dsp:spPr>
        <a:xfrm>
          <a:off x="0" y="1441388"/>
          <a:ext cx="6245265" cy="695565"/>
        </a:xfrm>
        <a:prstGeom prst="roundRect">
          <a:avLst/>
        </a:prstGeom>
        <a:solidFill>
          <a:schemeClr val="accent2">
            <a:hueOff val="1901703"/>
            <a:satOff val="-38256"/>
            <a:lumOff val="-137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“Shadow IT” </a:t>
          </a:r>
          <a:endParaRPr lang="en-US" sz="2900" kern="1200"/>
        </a:p>
      </dsp:txBody>
      <dsp:txXfrm>
        <a:off x="33955" y="1475343"/>
        <a:ext cx="6177355" cy="627655"/>
      </dsp:txXfrm>
    </dsp:sp>
    <dsp:sp modelId="{09EF81B8-B56D-41B2-8123-543EE9907FE3}">
      <dsp:nvSpPr>
        <dsp:cNvPr id="0" name=""/>
        <dsp:cNvSpPr/>
      </dsp:nvSpPr>
      <dsp:spPr>
        <a:xfrm>
          <a:off x="0" y="2136953"/>
          <a:ext cx="6245265"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Environments that are provisioned without our insight either as consultants, or informed parties should fall within a different SLA than environments that conform to the standards we’ve defined as subject matter experts.</a:t>
          </a:r>
        </a:p>
      </dsp:txBody>
      <dsp:txXfrm>
        <a:off x="0" y="2136953"/>
        <a:ext cx="6245265" cy="1680840"/>
      </dsp:txXfrm>
    </dsp:sp>
    <dsp:sp modelId="{E3297760-411C-450B-9F16-BFB7C1C775B3}">
      <dsp:nvSpPr>
        <dsp:cNvPr id="0" name=""/>
        <dsp:cNvSpPr/>
      </dsp:nvSpPr>
      <dsp:spPr>
        <a:xfrm>
          <a:off x="0" y="3817793"/>
          <a:ext cx="6245265" cy="695565"/>
        </a:xfrm>
        <a:prstGeom prst="roundRect">
          <a:avLst/>
        </a:prstGeom>
        <a:solidFill>
          <a:schemeClr val="accent2">
            <a:hueOff val="3803405"/>
            <a:satOff val="-76511"/>
            <a:lumOff val="-2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US" sz="2900" b="1" kern="1200"/>
            <a:t>Effective system patching cadence</a:t>
          </a:r>
          <a:endParaRPr lang="en-US" sz="2900" kern="1200"/>
        </a:p>
      </dsp:txBody>
      <dsp:txXfrm>
        <a:off x="33955" y="3851748"/>
        <a:ext cx="6177355" cy="627655"/>
      </dsp:txXfrm>
    </dsp:sp>
    <dsp:sp modelId="{D7BB85C8-D3D1-4852-ABFD-E0998CC954AB}">
      <dsp:nvSpPr>
        <dsp:cNvPr id="0" name=""/>
        <dsp:cNvSpPr/>
      </dsp:nvSpPr>
      <dsp:spPr>
        <a:xfrm>
          <a:off x="0" y="4513358"/>
          <a:ext cx="6245265" cy="10505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287" tIns="36830" rIns="206248" bIns="36830" numCol="1" spcCol="1270" anchor="t" anchorCtr="0">
          <a:noAutofit/>
        </a:bodyPr>
        <a:lstStyle/>
        <a:p>
          <a:pPr marL="228600" lvl="1" indent="-228600" algn="l" defTabSz="1022350">
            <a:lnSpc>
              <a:spcPct val="90000"/>
            </a:lnSpc>
            <a:spcBef>
              <a:spcPct val="0"/>
            </a:spcBef>
            <a:spcAft>
              <a:spcPct val="20000"/>
            </a:spcAft>
            <a:buChar char="•"/>
          </a:pPr>
          <a:r>
            <a:rPr lang="en-US" sz="2300" kern="1200"/>
            <a:t>Our group lacks the capability to proactively detect, and subsequently support DBMS artifacts that deviate from our standards</a:t>
          </a:r>
        </a:p>
      </dsp:txBody>
      <dsp:txXfrm>
        <a:off x="0" y="4513358"/>
        <a:ext cx="6245265" cy="10505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FFE7-038E-4406-946F-25DCD34B9A7F}"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74F75-0D9E-4D79-896F-BBCC0062C798}" type="slidenum">
              <a:rPr lang="en-US" smtClean="0"/>
              <a:t>‹#›</a:t>
            </a:fld>
            <a:endParaRPr lang="en-US"/>
          </a:p>
        </p:txBody>
      </p:sp>
    </p:spTree>
    <p:extLst>
      <p:ext uri="{BB962C8B-B14F-4D97-AF65-F5344CB8AC3E}">
        <p14:creationId xmlns:p14="http://schemas.microsoft.com/office/powerpoint/2010/main" val="260577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074F75-0D9E-4D79-896F-BBCC0062C798}" type="slidenum">
              <a:rPr lang="en-US" smtClean="0"/>
              <a:t>1</a:t>
            </a:fld>
            <a:endParaRPr lang="en-US"/>
          </a:p>
        </p:txBody>
      </p:sp>
    </p:spTree>
    <p:extLst>
      <p:ext uri="{BB962C8B-B14F-4D97-AF65-F5344CB8AC3E}">
        <p14:creationId xmlns:p14="http://schemas.microsoft.com/office/powerpoint/2010/main" val="1480051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These things typically occur in reverse sequential order relative to what you see on the page.  </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Communicate</a:t>
            </a:r>
          </a:p>
          <a:p>
            <a:pPr marL="342900" marR="0" lvl="0" indent="-342900">
              <a:lnSpc>
                <a:spcPct val="107000"/>
              </a:lnSpc>
              <a:spcBef>
                <a:spcPts val="0"/>
              </a:spcBef>
              <a:spcAft>
                <a:spcPts val="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Expectations</a:t>
            </a:r>
          </a:p>
          <a:p>
            <a:pPr marL="342900" marR="0" lvl="0" indent="-342900">
              <a:lnSpc>
                <a:spcPct val="107000"/>
              </a:lnSpc>
              <a:spcBef>
                <a:spcPts val="0"/>
              </a:spcBef>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Accountability</a:t>
            </a:r>
          </a:p>
          <a:p>
            <a:endParaRPr lang="en-US" dirty="0"/>
          </a:p>
        </p:txBody>
      </p:sp>
      <p:sp>
        <p:nvSpPr>
          <p:cNvPr id="4" name="Slide Number Placeholder 3"/>
          <p:cNvSpPr>
            <a:spLocks noGrp="1"/>
          </p:cNvSpPr>
          <p:nvPr>
            <p:ph type="sldNum" sz="quarter" idx="5"/>
          </p:nvPr>
        </p:nvSpPr>
        <p:spPr/>
        <p:txBody>
          <a:bodyPr/>
          <a:lstStyle/>
          <a:p>
            <a:fld id="{1B074F75-0D9E-4D79-896F-BBCC0062C798}" type="slidenum">
              <a:rPr lang="en-US" smtClean="0"/>
              <a:t>2</a:t>
            </a:fld>
            <a:endParaRPr lang="en-US"/>
          </a:p>
        </p:txBody>
      </p:sp>
    </p:spTree>
    <p:extLst>
      <p:ext uri="{BB962C8B-B14F-4D97-AF65-F5344CB8AC3E}">
        <p14:creationId xmlns:p14="http://schemas.microsoft.com/office/powerpoint/2010/main" val="2167079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We want to be able to deliver, so it’s important to express where our capabilities lie so that responsibility can be assigned / taken.</a:t>
            </a:r>
          </a:p>
          <a:p>
            <a:endParaRPr lang="en-US" dirty="0"/>
          </a:p>
        </p:txBody>
      </p:sp>
      <p:sp>
        <p:nvSpPr>
          <p:cNvPr id="4" name="Slide Number Placeholder 3"/>
          <p:cNvSpPr>
            <a:spLocks noGrp="1"/>
          </p:cNvSpPr>
          <p:nvPr>
            <p:ph type="sldNum" sz="quarter" idx="5"/>
          </p:nvPr>
        </p:nvSpPr>
        <p:spPr/>
        <p:txBody>
          <a:bodyPr/>
          <a:lstStyle/>
          <a:p>
            <a:fld id="{1B074F75-0D9E-4D79-896F-BBCC0062C798}" type="slidenum">
              <a:rPr lang="en-US" smtClean="0"/>
              <a:t>3</a:t>
            </a:fld>
            <a:endParaRPr lang="en-US" dirty="0"/>
          </a:p>
        </p:txBody>
      </p:sp>
    </p:spTree>
    <p:extLst>
      <p:ext uri="{BB962C8B-B14F-4D97-AF65-F5344CB8AC3E}">
        <p14:creationId xmlns:p14="http://schemas.microsoft.com/office/powerpoint/2010/main" val="1876623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behind this is to encourage other groups within IT to organically apply something like this to their deliverables, and subsequently to other parts of the business so that at the end of the day, we can investigate whether or not it makes sense to consolidate or homogenize all the different matrices into an organizational playbook of sorts.</a:t>
            </a:r>
          </a:p>
          <a:p>
            <a:endParaRPr lang="en-US" dirty="0"/>
          </a:p>
        </p:txBody>
      </p:sp>
      <p:sp>
        <p:nvSpPr>
          <p:cNvPr id="4" name="Slide Number Placeholder 3"/>
          <p:cNvSpPr>
            <a:spLocks noGrp="1"/>
          </p:cNvSpPr>
          <p:nvPr>
            <p:ph type="sldNum" sz="quarter" idx="5"/>
          </p:nvPr>
        </p:nvSpPr>
        <p:spPr/>
        <p:txBody>
          <a:bodyPr/>
          <a:lstStyle/>
          <a:p>
            <a:fld id="{1B074F75-0D9E-4D79-896F-BBCC0062C798}" type="slidenum">
              <a:rPr lang="en-US" smtClean="0"/>
              <a:t>4</a:t>
            </a:fld>
            <a:endParaRPr lang="en-US"/>
          </a:p>
        </p:txBody>
      </p:sp>
    </p:spTree>
    <p:extLst>
      <p:ext uri="{BB962C8B-B14F-4D97-AF65-F5344CB8AC3E}">
        <p14:creationId xmlns:p14="http://schemas.microsoft.com/office/powerpoint/2010/main" val="3514866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074F75-0D9E-4D79-896F-BBCC0062C798}" type="slidenum">
              <a:rPr lang="en-US" smtClean="0"/>
              <a:t>5</a:t>
            </a:fld>
            <a:endParaRPr lang="en-US"/>
          </a:p>
        </p:txBody>
      </p:sp>
    </p:spTree>
    <p:extLst>
      <p:ext uri="{BB962C8B-B14F-4D97-AF65-F5344CB8AC3E}">
        <p14:creationId xmlns:p14="http://schemas.microsoft.com/office/powerpoint/2010/main" val="333447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074F75-0D9E-4D79-896F-BBCC0062C798}" type="slidenum">
              <a:rPr lang="en-US" smtClean="0"/>
              <a:t>6</a:t>
            </a:fld>
            <a:endParaRPr lang="en-US"/>
          </a:p>
        </p:txBody>
      </p:sp>
    </p:spTree>
    <p:extLst>
      <p:ext uri="{BB962C8B-B14F-4D97-AF65-F5344CB8AC3E}">
        <p14:creationId xmlns:p14="http://schemas.microsoft.com/office/powerpoint/2010/main" val="872846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074F75-0D9E-4D79-896F-BBCC0062C798}" type="slidenum">
              <a:rPr lang="en-US" smtClean="0"/>
              <a:t>7</a:t>
            </a:fld>
            <a:endParaRPr lang="en-US"/>
          </a:p>
        </p:txBody>
      </p:sp>
    </p:spTree>
    <p:extLst>
      <p:ext uri="{BB962C8B-B14F-4D97-AF65-F5344CB8AC3E}">
        <p14:creationId xmlns:p14="http://schemas.microsoft.com/office/powerpoint/2010/main" val="2977103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224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231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622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81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224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411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7203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77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5084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0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4/18/2023</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73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4/18/2023</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
        <p:nvSpPr>
          <p:cNvPr id="8" name="TextBox 7">
            <a:extLst>
              <a:ext uri="{FF2B5EF4-FFF2-40B4-BE49-F238E27FC236}">
                <a16:creationId xmlns:a16="http://schemas.microsoft.com/office/drawing/2014/main" id="{770960DC-DCE8-FED6-5BC7-614D70503A2C}"/>
              </a:ext>
            </a:extLst>
          </p:cNvPr>
          <p:cNvSpPr txBox="1"/>
          <p:nvPr userDrawn="1">
            <p:extLst>
              <p:ext uri="{1162E1C5-73C7-4A58-AE30-91384D911F3F}">
                <p184:classification xmlns:p184="http://schemas.microsoft.com/office/powerpoint/2018/4/main" val="ftr"/>
              </p:ext>
            </p:extLst>
          </p:nvPr>
        </p:nvSpPr>
        <p:spPr>
          <a:xfrm>
            <a:off x="5657025" y="6705600"/>
            <a:ext cx="906462"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General Business</a:t>
            </a:r>
          </a:p>
        </p:txBody>
      </p:sp>
    </p:spTree>
    <p:extLst>
      <p:ext uri="{BB962C8B-B14F-4D97-AF65-F5344CB8AC3E}">
        <p14:creationId xmlns:p14="http://schemas.microsoft.com/office/powerpoint/2010/main" val="2037113982"/>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680660-7E23-4F0F-A679-BF913E9454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a:ea typeface="+mn-ea"/>
              <a:cs typeface="+mn-cs"/>
            </a:endParaRPr>
          </a:p>
        </p:txBody>
      </p:sp>
      <p:pic>
        <p:nvPicPr>
          <p:cNvPr id="4" name="Picture 3" descr="101010 data lines to infinity">
            <a:extLst>
              <a:ext uri="{FF2B5EF4-FFF2-40B4-BE49-F238E27FC236}">
                <a16:creationId xmlns:a16="http://schemas.microsoft.com/office/drawing/2014/main" id="{E2DC44EE-F9FB-C499-AB8C-C8E0067F0031}"/>
              </a:ext>
            </a:extLst>
          </p:cNvPr>
          <p:cNvPicPr>
            <a:picLocks noChangeAspect="1"/>
          </p:cNvPicPr>
          <p:nvPr/>
        </p:nvPicPr>
        <p:blipFill rotWithShape="1">
          <a:blip r:embed="rId3">
            <a:duotone>
              <a:schemeClr val="accent1">
                <a:shade val="45000"/>
                <a:satMod val="135000"/>
              </a:schemeClr>
              <a:prstClr val="white"/>
            </a:duotone>
            <a:alphaModFix amt="35000"/>
          </a:blip>
          <a:srcRect t="13127"/>
          <a:stretch/>
        </p:blipFill>
        <p:spPr>
          <a:xfrm>
            <a:off x="20" y="-8877"/>
            <a:ext cx="12191980" cy="6858000"/>
          </a:xfrm>
          <a:prstGeom prst="rect">
            <a:avLst/>
          </a:prstGeom>
        </p:spPr>
      </p:pic>
      <p:sp>
        <p:nvSpPr>
          <p:cNvPr id="2" name="Title 1">
            <a:extLst>
              <a:ext uri="{FF2B5EF4-FFF2-40B4-BE49-F238E27FC236}">
                <a16:creationId xmlns:a16="http://schemas.microsoft.com/office/drawing/2014/main" id="{F02104DA-2D34-98AA-1E95-E8860035C9B5}"/>
              </a:ext>
            </a:extLst>
          </p:cNvPr>
          <p:cNvSpPr>
            <a:spLocks noGrp="1"/>
          </p:cNvSpPr>
          <p:nvPr>
            <p:ph type="ctrTitle"/>
          </p:nvPr>
        </p:nvSpPr>
        <p:spPr>
          <a:xfrm>
            <a:off x="3880430" y="583345"/>
            <a:ext cx="7160357" cy="4164820"/>
          </a:xfrm>
        </p:spPr>
        <p:txBody>
          <a:bodyPr anchor="t">
            <a:normAutofit/>
          </a:bodyPr>
          <a:lstStyle/>
          <a:p>
            <a:pPr algn="r"/>
            <a:r>
              <a:rPr lang="en-US" sz="7200" b="1">
                <a:solidFill>
                  <a:srgbClr val="FFFFFF"/>
                </a:solidFill>
              </a:rPr>
              <a:t>DBA Group</a:t>
            </a:r>
            <a:br>
              <a:rPr lang="en-US" sz="7200">
                <a:solidFill>
                  <a:srgbClr val="FFFFFF"/>
                </a:solidFill>
              </a:rPr>
            </a:br>
            <a:r>
              <a:rPr lang="en-US" sz="7200">
                <a:solidFill>
                  <a:srgbClr val="FFFFFF"/>
                </a:solidFill>
              </a:rPr>
              <a:t>RACI Matrix</a:t>
            </a:r>
          </a:p>
        </p:txBody>
      </p:sp>
      <p:sp>
        <p:nvSpPr>
          <p:cNvPr id="3" name="Subtitle 2">
            <a:extLst>
              <a:ext uri="{FF2B5EF4-FFF2-40B4-BE49-F238E27FC236}">
                <a16:creationId xmlns:a16="http://schemas.microsoft.com/office/drawing/2014/main" id="{90956396-89B3-B66A-90EC-77777C4D2C60}"/>
              </a:ext>
            </a:extLst>
          </p:cNvPr>
          <p:cNvSpPr>
            <a:spLocks noGrp="1"/>
          </p:cNvSpPr>
          <p:nvPr>
            <p:ph type="subTitle" idx="1"/>
          </p:nvPr>
        </p:nvSpPr>
        <p:spPr>
          <a:xfrm>
            <a:off x="1208228" y="5972174"/>
            <a:ext cx="8578699" cy="504825"/>
          </a:xfrm>
        </p:spPr>
        <p:txBody>
          <a:bodyPr>
            <a:normAutofit/>
          </a:bodyPr>
          <a:lstStyle/>
          <a:p>
            <a:endParaRPr lang="en-US" sz="2000" dirty="0">
              <a:solidFill>
                <a:srgbClr val="FFFFFF"/>
              </a:solidFill>
            </a:endParaRPr>
          </a:p>
        </p:txBody>
      </p:sp>
      <p:sp>
        <p:nvSpPr>
          <p:cNvPr id="1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4359" y="58334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33139" y="8126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17"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8819" y="103706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cxnSp>
        <p:nvCxnSpPr>
          <p:cNvPr id="19" name="Straight Connector 18">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5611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6425" y="5636680"/>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3"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45175" y="609675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54288" y="6238029"/>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Univers"/>
              <a:ea typeface="+mn-ea"/>
              <a:cs typeface="+mn-cs"/>
            </a:endParaRPr>
          </a:p>
        </p:txBody>
      </p:sp>
    </p:spTree>
    <p:extLst>
      <p:ext uri="{BB962C8B-B14F-4D97-AF65-F5344CB8AC3E}">
        <p14:creationId xmlns:p14="http://schemas.microsoft.com/office/powerpoint/2010/main" val="2671228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80407D-4E46-9839-4D12-604E9BC6E567}"/>
              </a:ext>
            </a:extLst>
          </p:cNvPr>
          <p:cNvSpPr>
            <a:spLocks noGrp="1"/>
          </p:cNvSpPr>
          <p:nvPr>
            <p:ph type="title"/>
          </p:nvPr>
        </p:nvSpPr>
        <p:spPr>
          <a:xfrm>
            <a:off x="838200" y="365125"/>
            <a:ext cx="9804918" cy="1325563"/>
          </a:xfrm>
        </p:spPr>
        <p:txBody>
          <a:bodyPr>
            <a:normAutofit/>
          </a:bodyPr>
          <a:lstStyle/>
          <a:p>
            <a:r>
              <a:rPr lang="en-US">
                <a:solidFill>
                  <a:schemeClr val="bg1"/>
                </a:solidFill>
              </a:rPr>
              <a:t>GOALS</a:t>
            </a:r>
          </a:p>
        </p:txBody>
      </p:sp>
      <p:cxnSp>
        <p:nvCxnSpPr>
          <p:cNvPr id="59" name="Straight Connector 58">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5" name="Content Placeholder 2">
            <a:extLst>
              <a:ext uri="{FF2B5EF4-FFF2-40B4-BE49-F238E27FC236}">
                <a16:creationId xmlns:a16="http://schemas.microsoft.com/office/drawing/2014/main" id="{7E3C0C7A-0F4D-645A-D1FF-D1A5D0F53DDD}"/>
              </a:ext>
            </a:extLst>
          </p:cNvPr>
          <p:cNvGraphicFramePr>
            <a:graphicFrameLocks noGrp="1"/>
          </p:cNvGraphicFramePr>
          <p:nvPr>
            <p:ph idx="1"/>
            <p:extLst>
              <p:ext uri="{D42A27DB-BD31-4B8C-83A1-F6EECF244321}">
                <p14:modId xmlns:p14="http://schemas.microsoft.com/office/powerpoint/2010/main" val="15602458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186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80407D-4E46-9839-4D12-604E9BC6E567}"/>
              </a:ext>
            </a:extLst>
          </p:cNvPr>
          <p:cNvSpPr>
            <a:spLocks noGrp="1"/>
          </p:cNvSpPr>
          <p:nvPr>
            <p:ph type="title"/>
          </p:nvPr>
        </p:nvSpPr>
        <p:spPr>
          <a:xfrm>
            <a:off x="838200" y="365125"/>
            <a:ext cx="9804918" cy="1325563"/>
          </a:xfrm>
        </p:spPr>
        <p:txBody>
          <a:bodyPr>
            <a:normAutofit/>
          </a:bodyPr>
          <a:lstStyle/>
          <a:p>
            <a:r>
              <a:rPr lang="en-US">
                <a:solidFill>
                  <a:schemeClr val="bg1"/>
                </a:solidFill>
              </a:rPr>
              <a:t>GOALS</a:t>
            </a:r>
          </a:p>
        </p:txBody>
      </p:sp>
      <p:cxnSp>
        <p:nvCxnSpPr>
          <p:cNvPr id="59" name="Straight Connector 58">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5" name="Content Placeholder 2">
            <a:extLst>
              <a:ext uri="{FF2B5EF4-FFF2-40B4-BE49-F238E27FC236}">
                <a16:creationId xmlns:a16="http://schemas.microsoft.com/office/drawing/2014/main" id="{7E3C0C7A-0F4D-645A-D1FF-D1A5D0F53DDD}"/>
              </a:ext>
            </a:extLst>
          </p:cNvPr>
          <p:cNvGraphicFramePr>
            <a:graphicFrameLocks noGrp="1"/>
          </p:cNvGraphicFramePr>
          <p:nvPr>
            <p:ph idx="1"/>
            <p:extLst>
              <p:ext uri="{D42A27DB-BD31-4B8C-83A1-F6EECF244321}">
                <p14:modId xmlns:p14="http://schemas.microsoft.com/office/powerpoint/2010/main" val="270808589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2016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16AC3602-3348-4F31-9E43-076B03514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80407D-4E46-9839-4D12-604E9BC6E567}"/>
              </a:ext>
            </a:extLst>
          </p:cNvPr>
          <p:cNvSpPr>
            <a:spLocks noGrp="1"/>
          </p:cNvSpPr>
          <p:nvPr>
            <p:ph type="title"/>
          </p:nvPr>
        </p:nvSpPr>
        <p:spPr>
          <a:xfrm>
            <a:off x="838200" y="365125"/>
            <a:ext cx="9804918" cy="1325563"/>
          </a:xfrm>
        </p:spPr>
        <p:txBody>
          <a:bodyPr>
            <a:normAutofit/>
          </a:bodyPr>
          <a:lstStyle/>
          <a:p>
            <a:r>
              <a:rPr lang="en-US">
                <a:solidFill>
                  <a:schemeClr val="bg1"/>
                </a:solidFill>
              </a:rPr>
              <a:t>GOALS</a:t>
            </a:r>
          </a:p>
        </p:txBody>
      </p:sp>
      <p:cxnSp>
        <p:nvCxnSpPr>
          <p:cNvPr id="59" name="Straight Connector 58">
            <a:extLst>
              <a:ext uri="{FF2B5EF4-FFF2-40B4-BE49-F238E27FC236}">
                <a16:creationId xmlns:a16="http://schemas.microsoft.com/office/drawing/2014/main" id="{94169334-264D-4176-8BDE-037249A61B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61" name="Graphic 11">
            <a:extLst>
              <a:ext uri="{FF2B5EF4-FFF2-40B4-BE49-F238E27FC236}">
                <a16:creationId xmlns:a16="http://schemas.microsoft.com/office/drawing/2014/main" id="{394094B0-A6C9-44BE-9042-66EF0612F6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64C2CA96-0B16-4AA7-B340-33044D2385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sp>
        <p:nvSpPr>
          <p:cNvPr id="65" name="Graphic 12">
            <a:extLst>
              <a:ext uri="{FF2B5EF4-FFF2-40B4-BE49-F238E27FC236}">
                <a16:creationId xmlns:a16="http://schemas.microsoft.com/office/drawing/2014/main" id="{1D50D7A8-F1D5-4306-8A9B-DD7A73EB8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45" name="Content Placeholder 2">
            <a:extLst>
              <a:ext uri="{FF2B5EF4-FFF2-40B4-BE49-F238E27FC236}">
                <a16:creationId xmlns:a16="http://schemas.microsoft.com/office/drawing/2014/main" id="{7E3C0C7A-0F4D-645A-D1FF-D1A5D0F53DDD}"/>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7875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80407D-4E46-9839-4D12-604E9BC6E567}"/>
              </a:ext>
            </a:extLst>
          </p:cNvPr>
          <p:cNvSpPr>
            <a:spLocks noGrp="1"/>
          </p:cNvSpPr>
          <p:nvPr>
            <p:ph type="title"/>
          </p:nvPr>
        </p:nvSpPr>
        <p:spPr>
          <a:xfrm>
            <a:off x="479394" y="1070800"/>
            <a:ext cx="3939688" cy="5583126"/>
          </a:xfrm>
        </p:spPr>
        <p:txBody>
          <a:bodyPr>
            <a:normAutofit/>
          </a:bodyPr>
          <a:lstStyle/>
          <a:p>
            <a:pPr algn="r"/>
            <a:r>
              <a:rPr lang="en-US" sz="5000"/>
              <a:t>EXAMPLES TO THE CONTRARY</a:t>
            </a:r>
          </a:p>
        </p:txBody>
      </p:sp>
      <p:cxnSp>
        <p:nvCxnSpPr>
          <p:cNvPr id="52" name="Straight Connector 5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7E3C0C7A-0F4D-645A-D1FF-D1A5D0F53DDD}"/>
              </a:ext>
            </a:extLst>
          </p:cNvPr>
          <p:cNvGraphicFramePr>
            <a:graphicFrameLocks noGrp="1"/>
          </p:cNvGraphicFramePr>
          <p:nvPr>
            <p:ph idx="1"/>
            <p:extLst>
              <p:ext uri="{D42A27DB-BD31-4B8C-83A1-F6EECF244321}">
                <p14:modId xmlns:p14="http://schemas.microsoft.com/office/powerpoint/2010/main" val="2724590501"/>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178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80407D-4E46-9839-4D12-604E9BC6E567}"/>
              </a:ext>
            </a:extLst>
          </p:cNvPr>
          <p:cNvSpPr>
            <a:spLocks noGrp="1"/>
          </p:cNvSpPr>
          <p:nvPr>
            <p:ph type="title"/>
          </p:nvPr>
        </p:nvSpPr>
        <p:spPr>
          <a:xfrm>
            <a:off x="479394" y="1070800"/>
            <a:ext cx="3939688" cy="5583126"/>
          </a:xfrm>
        </p:spPr>
        <p:txBody>
          <a:bodyPr>
            <a:normAutofit/>
          </a:bodyPr>
          <a:lstStyle/>
          <a:p>
            <a:pPr algn="r"/>
            <a:r>
              <a:rPr lang="en-US" sz="5000"/>
              <a:t>EXAMPLES TO THE CONTRARY</a:t>
            </a:r>
          </a:p>
        </p:txBody>
      </p:sp>
      <p:cxnSp>
        <p:nvCxnSpPr>
          <p:cNvPr id="52" name="Straight Connector 5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7E3C0C7A-0F4D-645A-D1FF-D1A5D0F53DDD}"/>
              </a:ext>
            </a:extLst>
          </p:cNvPr>
          <p:cNvGraphicFramePr>
            <a:graphicFrameLocks noGrp="1"/>
          </p:cNvGraphicFramePr>
          <p:nvPr>
            <p:ph idx="1"/>
            <p:extLst>
              <p:ext uri="{D42A27DB-BD31-4B8C-83A1-F6EECF244321}">
                <p14:modId xmlns:p14="http://schemas.microsoft.com/office/powerpoint/2010/main" val="307987327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810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D80407D-4E46-9839-4D12-604E9BC6E567}"/>
              </a:ext>
            </a:extLst>
          </p:cNvPr>
          <p:cNvSpPr>
            <a:spLocks noGrp="1"/>
          </p:cNvSpPr>
          <p:nvPr>
            <p:ph type="title"/>
          </p:nvPr>
        </p:nvSpPr>
        <p:spPr>
          <a:xfrm>
            <a:off x="479394" y="1070800"/>
            <a:ext cx="3939688" cy="5583126"/>
          </a:xfrm>
        </p:spPr>
        <p:txBody>
          <a:bodyPr>
            <a:normAutofit/>
          </a:bodyPr>
          <a:lstStyle/>
          <a:p>
            <a:pPr algn="r"/>
            <a:r>
              <a:rPr lang="en-US" sz="5000"/>
              <a:t>EXAMPLES TO THE CONTRARY</a:t>
            </a:r>
          </a:p>
        </p:txBody>
      </p:sp>
      <p:cxnSp>
        <p:nvCxnSpPr>
          <p:cNvPr id="52" name="Straight Connector 5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45" name="Content Placeholder 2">
            <a:extLst>
              <a:ext uri="{FF2B5EF4-FFF2-40B4-BE49-F238E27FC236}">
                <a16:creationId xmlns:a16="http://schemas.microsoft.com/office/drawing/2014/main" id="{7E3C0C7A-0F4D-645A-D1FF-D1A5D0F53DDD}"/>
              </a:ext>
            </a:extLst>
          </p:cNvPr>
          <p:cNvGraphicFramePr>
            <a:graphicFrameLocks noGrp="1"/>
          </p:cNvGraphicFramePr>
          <p:nvPr>
            <p:ph idx="1"/>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15997707"/>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Univer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392</Words>
  <Application>Microsoft Office PowerPoint</Application>
  <PresentationFormat>Widescreen</PresentationFormat>
  <Paragraphs>38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Nova</vt:lpstr>
      <vt:lpstr>Univers</vt:lpstr>
      <vt:lpstr>GradientVTI</vt:lpstr>
      <vt:lpstr>DBA Group RACI Matrix</vt:lpstr>
      <vt:lpstr>GOALS</vt:lpstr>
      <vt:lpstr>GOALS</vt:lpstr>
      <vt:lpstr>GOALS</vt:lpstr>
      <vt:lpstr>EXAMPLES TO THE CONTRARY</vt:lpstr>
      <vt:lpstr>EXAMPLES TO THE CONTRARY</vt:lpstr>
      <vt:lpstr>EXAMPLES TO THE CONTRARY</vt:lpstr>
    </vt:vector>
  </TitlesOfParts>
  <Company>Sierra Space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DBA Group RACI Matrix</dc:title>
  <dc:creator>McCord, Stephen</dc:creator>
  <cp:lastModifiedBy>McCord, Stephen</cp:lastModifiedBy>
  <cp:revision>1</cp:revision>
  <dcterms:created xsi:type="dcterms:W3CDTF">2023-04-18T18:45:44Z</dcterms:created>
  <dcterms:modified xsi:type="dcterms:W3CDTF">2023-04-18T19:56:10Z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3c69870-6a80-4e4b-8783-065f63e27782_Enabled">
    <vt:lpwstr>true</vt:lpwstr>
  </property>
  <property fmtid="{D5CDD505-2E9C-101B-9397-08002B2CF9AE}" pid="3" name="MSIP_Label_f3c69870-6a80-4e4b-8783-065f63e27782_SetDate">
    <vt:lpwstr>2023-04-18T19:13:13Z</vt:lpwstr>
  </property>
  <property fmtid="{D5CDD505-2E9C-101B-9397-08002B2CF9AE}" pid="4" name="MSIP_Label_f3c69870-6a80-4e4b-8783-065f63e27782_Method">
    <vt:lpwstr>Privileged</vt:lpwstr>
  </property>
  <property fmtid="{D5CDD505-2E9C-101B-9397-08002B2CF9AE}" pid="5" name="MSIP_Label_f3c69870-6a80-4e4b-8783-065f63e27782_Name">
    <vt:lpwstr>General Business</vt:lpwstr>
  </property>
  <property fmtid="{D5CDD505-2E9C-101B-9397-08002B2CF9AE}" pid="6" name="MSIP_Label_f3c69870-6a80-4e4b-8783-065f63e27782_SiteId">
    <vt:lpwstr>8d4826a0-e24c-40fe-b5f1-e4c5d7fce467</vt:lpwstr>
  </property>
  <property fmtid="{D5CDD505-2E9C-101B-9397-08002B2CF9AE}" pid="7" name="MSIP_Label_f3c69870-6a80-4e4b-8783-065f63e27782_ActionId">
    <vt:lpwstr>295977df-516b-4c90-9098-e0e2407e3e1d</vt:lpwstr>
  </property>
  <property fmtid="{D5CDD505-2E9C-101B-9397-08002B2CF9AE}" pid="8" name="MSIP_Label_f3c69870-6a80-4e4b-8783-065f63e27782_ContentBits">
    <vt:lpwstr>2</vt:lpwstr>
  </property>
  <property fmtid="{D5CDD505-2E9C-101B-9397-08002B2CF9AE}" pid="9" name="ClassificationContentMarkingFooterLocations">
    <vt:lpwstr>GradientVTI:8</vt:lpwstr>
  </property>
  <property fmtid="{D5CDD505-2E9C-101B-9397-08002B2CF9AE}" pid="10" name="ClassificationContentMarkingFooterText">
    <vt:lpwstr>General Business</vt:lpwstr>
  </property>
</Properties>
</file>