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x-e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3" r:id="rId2"/>
    <p:sldId id="293" r:id="rId3"/>
    <p:sldId id="294" r:id="rId4"/>
    <p:sldId id="295" r:id="rId5"/>
    <p:sldId id="296" r:id="rId6"/>
    <p:sldId id="277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786633-6DC4-4A51-9CD4-47AEEC3A65C1}" v="14" dt="2024-01-30T18:15:30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59" autoAdjust="0"/>
  </p:normalViewPr>
  <p:slideViewPr>
    <p:cSldViewPr snapToGrid="0">
      <p:cViewPr varScale="1">
        <p:scale>
          <a:sx n="97" d="100"/>
          <a:sy n="97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rd, Stephen" userId="0b2dcabb-2731-4a77-9fa3-6f930043e368" providerId="ADAL" clId="{F4786633-6DC4-4A51-9CD4-47AEEC3A65C1}"/>
    <pc:docChg chg="undo custSel addSld delSld modSld sldOrd">
      <pc:chgData name="McCord, Stephen" userId="0b2dcabb-2731-4a77-9fa3-6f930043e368" providerId="ADAL" clId="{F4786633-6DC4-4A51-9CD4-47AEEC3A65C1}" dt="2024-01-30T18:17:00.844" v="6681" actId="6549"/>
      <pc:docMkLst>
        <pc:docMk/>
      </pc:docMkLst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2435170771" sldId="256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721962749" sldId="257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1042646652" sldId="258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677163127" sldId="259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2385357963" sldId="260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308566927" sldId="261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3953326164" sldId="262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3326763004" sldId="263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2415334044" sldId="264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4138643293" sldId="265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1676174280" sldId="266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1251506637" sldId="267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3888358044" sldId="268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978991091" sldId="273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3568238962" sldId="275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518832908" sldId="276"/>
        </pc:sldMkLst>
      </pc:sldChg>
      <pc:sldChg chg="ord">
        <pc:chgData name="McCord, Stephen" userId="0b2dcabb-2731-4a77-9fa3-6f930043e368" providerId="ADAL" clId="{F4786633-6DC4-4A51-9CD4-47AEEC3A65C1}" dt="2024-01-30T18:01:42.272" v="5344"/>
        <pc:sldMkLst>
          <pc:docMk/>
          <pc:sldMk cId="1799292168" sldId="277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3235154102" sldId="279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251246963" sldId="280"/>
        </pc:sldMkLst>
      </pc:sldChg>
      <pc:sldChg chg="del">
        <pc:chgData name="McCord, Stephen" userId="0b2dcabb-2731-4a77-9fa3-6f930043e368" providerId="ADAL" clId="{F4786633-6DC4-4A51-9CD4-47AEEC3A65C1}" dt="2024-01-30T17:57:02.462" v="5325" actId="47"/>
        <pc:sldMkLst>
          <pc:docMk/>
          <pc:sldMk cId="2747681973" sldId="281"/>
        </pc:sldMkLst>
      </pc:sldChg>
      <pc:sldChg chg="addSp delSp modSp mod modNotesTx">
        <pc:chgData name="McCord, Stephen" userId="0b2dcabb-2731-4a77-9fa3-6f930043e368" providerId="ADAL" clId="{F4786633-6DC4-4A51-9CD4-47AEEC3A65C1}" dt="2024-01-30T18:04:27.912" v="5347" actId="478"/>
        <pc:sldMkLst>
          <pc:docMk/>
          <pc:sldMk cId="3851242096" sldId="293"/>
        </pc:sldMkLst>
        <pc:spChg chg="mod">
          <ac:chgData name="McCord, Stephen" userId="0b2dcabb-2731-4a77-9fa3-6f930043e368" providerId="ADAL" clId="{F4786633-6DC4-4A51-9CD4-47AEEC3A65C1}" dt="2024-01-30T17:54:04.544" v="5213" actId="20577"/>
          <ac:spMkLst>
            <pc:docMk/>
            <pc:sldMk cId="3851242096" sldId="293"/>
            <ac:spMk id="2" creationId="{97BF4876-0FBB-3845-EA0C-7346D17B6CBA}"/>
          </ac:spMkLst>
        </pc:spChg>
        <pc:spChg chg="mod">
          <ac:chgData name="McCord, Stephen" userId="0b2dcabb-2731-4a77-9fa3-6f930043e368" providerId="ADAL" clId="{F4786633-6DC4-4A51-9CD4-47AEEC3A65C1}" dt="2024-01-30T17:54:14.467" v="5223" actId="20577"/>
          <ac:spMkLst>
            <pc:docMk/>
            <pc:sldMk cId="3851242096" sldId="293"/>
            <ac:spMk id="4" creationId="{136F34C5-3737-250A-9EF5-0FAE8AED70EB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5" creationId="{EC5ECAAA-2FDB-6CA2-3394-3E10BC278F61}"/>
          </ac:spMkLst>
        </pc:spChg>
        <pc:spChg chg="del mod">
          <ac:chgData name="McCord, Stephen" userId="0b2dcabb-2731-4a77-9fa3-6f930043e368" providerId="ADAL" clId="{F4786633-6DC4-4A51-9CD4-47AEEC3A65C1}" dt="2024-01-30T16:59:52.252" v="1415" actId="478"/>
          <ac:spMkLst>
            <pc:docMk/>
            <pc:sldMk cId="3851242096" sldId="293"/>
            <ac:spMk id="6" creationId="{D451BACC-B9F2-1A7F-CDDB-8126394F5C00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8" creationId="{834C7966-5E35-CB6B-EEAB-8CD123E7A90B}"/>
          </ac:spMkLst>
        </pc:spChg>
        <pc:spChg chg="add mod">
          <ac:chgData name="McCord, Stephen" userId="0b2dcabb-2731-4a77-9fa3-6f930043e368" providerId="ADAL" clId="{F4786633-6DC4-4A51-9CD4-47AEEC3A65C1}" dt="2024-01-30T16:46:52.244" v="595" actId="1036"/>
          <ac:spMkLst>
            <pc:docMk/>
            <pc:sldMk cId="3851242096" sldId="293"/>
            <ac:spMk id="9" creationId="{1709C52B-F847-8B5E-D546-4B5F672C4082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10" creationId="{5E51B587-BD7B-E016-BF1C-9266EDB012BE}"/>
          </ac:spMkLst>
        </pc:spChg>
        <pc:spChg chg="add mod">
          <ac:chgData name="McCord, Stephen" userId="0b2dcabb-2731-4a77-9fa3-6f930043e368" providerId="ADAL" clId="{F4786633-6DC4-4A51-9CD4-47AEEC3A65C1}" dt="2024-01-30T17:00:59.062" v="1427" actId="1035"/>
          <ac:spMkLst>
            <pc:docMk/>
            <pc:sldMk cId="3851242096" sldId="293"/>
            <ac:spMk id="11" creationId="{24C75C0C-2AD0-C446-5232-01229506126E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12" creationId="{4465B60E-039E-44CD-347B-F1C3DFD38B2B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13" creationId="{183B9BED-5883-E23C-3A3A-8FEABEF0061A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14" creationId="{FB54C25B-4D7C-8B1B-4EA9-031E6B01ECF2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15" creationId="{C1EBE811-AB99-65EA-9435-711E7E7EB300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16" creationId="{0386CF06-B9D3-DE17-503D-54DF05245E72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17" creationId="{A98EAF35-F923-440F-3EC3-85755B1E914B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18" creationId="{5633AF25-E818-F8D4-D3F6-0C22537BAD0B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19" creationId="{43192ACB-16EA-41B4-63CA-2A697DBD9570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20" creationId="{57B7404F-D34E-798C-26A2-5AC0EC3C18FD}"/>
          </ac:spMkLst>
        </pc:spChg>
        <pc:spChg chg="add mod">
          <ac:chgData name="McCord, Stephen" userId="0b2dcabb-2731-4a77-9fa3-6f930043e368" providerId="ADAL" clId="{F4786633-6DC4-4A51-9CD4-47AEEC3A65C1}" dt="2024-01-30T16:47:43.135" v="670" actId="14100"/>
          <ac:spMkLst>
            <pc:docMk/>
            <pc:sldMk cId="3851242096" sldId="293"/>
            <ac:spMk id="21" creationId="{E1F83AE0-E561-F4F8-1A04-CD3DCFC528F0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22" creationId="{4D7E6D17-302D-F36A-79EE-AB1153C2B534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23" creationId="{2AD3AEBF-4EC4-6A31-F1A3-507B6877B6CC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24" creationId="{546B3EED-F715-6951-8E11-95B1B8541612}"/>
          </ac:spMkLst>
        </pc:spChg>
        <pc:spChg chg="add mod">
          <ac:chgData name="McCord, Stephen" userId="0b2dcabb-2731-4a77-9fa3-6f930043e368" providerId="ADAL" clId="{F4786633-6DC4-4A51-9CD4-47AEEC3A65C1}" dt="2024-01-30T16:46:52.244" v="595" actId="1036"/>
          <ac:spMkLst>
            <pc:docMk/>
            <pc:sldMk cId="3851242096" sldId="293"/>
            <ac:spMk id="25" creationId="{3467C131-42E4-8374-68B3-6DBC682FADEF}"/>
          </ac:spMkLst>
        </pc:spChg>
        <pc:spChg chg="add mod">
          <ac:chgData name="McCord, Stephen" userId="0b2dcabb-2731-4a77-9fa3-6f930043e368" providerId="ADAL" clId="{F4786633-6DC4-4A51-9CD4-47AEEC3A65C1}" dt="2024-01-30T16:47:36.749" v="669" actId="14100"/>
          <ac:spMkLst>
            <pc:docMk/>
            <pc:sldMk cId="3851242096" sldId="293"/>
            <ac:spMk id="26" creationId="{AF534871-E4DE-9552-BA60-D1483D798A54}"/>
          </ac:spMkLst>
        </pc:spChg>
        <pc:spChg chg="add mod">
          <ac:chgData name="McCord, Stephen" userId="0b2dcabb-2731-4a77-9fa3-6f930043e368" providerId="ADAL" clId="{F4786633-6DC4-4A51-9CD4-47AEEC3A65C1}" dt="2024-01-30T16:51:57.836" v="1106" actId="14100"/>
          <ac:spMkLst>
            <pc:docMk/>
            <pc:sldMk cId="3851242096" sldId="293"/>
            <ac:spMk id="27" creationId="{66F19843-7A4B-3DB0-5B94-7786A90E11DA}"/>
          </ac:spMkLst>
        </pc:spChg>
        <pc:spChg chg="add mod">
          <ac:chgData name="McCord, Stephen" userId="0b2dcabb-2731-4a77-9fa3-6f930043e368" providerId="ADAL" clId="{F4786633-6DC4-4A51-9CD4-47AEEC3A65C1}" dt="2024-01-30T16:52:20.457" v="1134" actId="14100"/>
          <ac:spMkLst>
            <pc:docMk/>
            <pc:sldMk cId="3851242096" sldId="293"/>
            <ac:spMk id="28" creationId="{A22FC8B7-7ACC-9879-EA0A-E8A56152551B}"/>
          </ac:spMkLst>
        </pc:spChg>
        <pc:spChg chg="add mod">
          <ac:chgData name="McCord, Stephen" userId="0b2dcabb-2731-4a77-9fa3-6f930043e368" providerId="ADAL" clId="{F4786633-6DC4-4A51-9CD4-47AEEC3A65C1}" dt="2024-01-30T16:58:29.976" v="1388" actId="1036"/>
          <ac:spMkLst>
            <pc:docMk/>
            <pc:sldMk cId="3851242096" sldId="293"/>
            <ac:spMk id="29" creationId="{8960F051-AD11-AA0D-43FF-6EC3D349A8DC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30" creationId="{EECBECEF-E04B-F02E-68B5-83912802232E}"/>
          </ac:spMkLst>
        </pc:spChg>
        <pc:spChg chg="add mod">
          <ac:chgData name="McCord, Stephen" userId="0b2dcabb-2731-4a77-9fa3-6f930043e368" providerId="ADAL" clId="{F4786633-6DC4-4A51-9CD4-47AEEC3A65C1}" dt="2024-01-30T17:02:31.028" v="1431" actId="207"/>
          <ac:spMkLst>
            <pc:docMk/>
            <pc:sldMk cId="3851242096" sldId="293"/>
            <ac:spMk id="31" creationId="{9C5EB1B3-716C-71D1-8F2A-30722D4C278F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32" creationId="{4B6F0431-7A8D-6038-83C2-4958BB140A0B}"/>
          </ac:spMkLst>
        </pc:spChg>
        <pc:spChg chg="add mod">
          <ac:chgData name="McCord, Stephen" userId="0b2dcabb-2731-4a77-9fa3-6f930043e368" providerId="ADAL" clId="{F4786633-6DC4-4A51-9CD4-47AEEC3A65C1}" dt="2024-01-30T16:58:29.976" v="1388" actId="1036"/>
          <ac:spMkLst>
            <pc:docMk/>
            <pc:sldMk cId="3851242096" sldId="293"/>
            <ac:spMk id="33" creationId="{AE134F85-0340-2109-760A-22D2CD579710}"/>
          </ac:spMkLst>
        </pc:spChg>
        <pc:spChg chg="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35" creationId="{43BC9122-DDEF-E5D7-2FFF-21705F7CC98C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36" creationId="{D5BFC751-627C-3A37-FE18-09C357CB4DC0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39" creationId="{83FF7B1B-93F2-99BB-84BE-5CE355F943B4}"/>
          </ac:spMkLst>
        </pc:spChg>
        <pc:spChg chg="del mod">
          <ac:chgData name="McCord, Stephen" userId="0b2dcabb-2731-4a77-9fa3-6f930043e368" providerId="ADAL" clId="{F4786633-6DC4-4A51-9CD4-47AEEC3A65C1}" dt="2024-01-30T18:04:24.917" v="5346" actId="478"/>
          <ac:spMkLst>
            <pc:docMk/>
            <pc:sldMk cId="3851242096" sldId="293"/>
            <ac:spMk id="40" creationId="{87350F00-B5EA-F345-CCD3-AFFDD4D12C1B}"/>
          </ac:spMkLst>
        </pc:spChg>
        <pc:spChg chg="add mod">
          <ac:chgData name="McCord, Stephen" userId="0b2dcabb-2731-4a77-9fa3-6f930043e368" providerId="ADAL" clId="{F4786633-6DC4-4A51-9CD4-47AEEC3A65C1}" dt="2024-01-30T16:58:29.976" v="1388" actId="1036"/>
          <ac:spMkLst>
            <pc:docMk/>
            <pc:sldMk cId="3851242096" sldId="293"/>
            <ac:spMk id="41" creationId="{A585509E-AD2A-7499-D33D-7DB47FFCDA69}"/>
          </ac:spMkLst>
        </pc:spChg>
        <pc:spChg chg="add mod">
          <ac:chgData name="McCord, Stephen" userId="0b2dcabb-2731-4a77-9fa3-6f930043e368" providerId="ADAL" clId="{F4786633-6DC4-4A51-9CD4-47AEEC3A65C1}" dt="2024-01-30T16:58:46.825" v="1411" actId="1035"/>
          <ac:spMkLst>
            <pc:docMk/>
            <pc:sldMk cId="3851242096" sldId="293"/>
            <ac:spMk id="42" creationId="{D4B275A0-BFD8-8F13-BF9C-EB71310677D4}"/>
          </ac:spMkLst>
        </pc:spChg>
        <pc:spChg chg="add mod">
          <ac:chgData name="McCord, Stephen" userId="0b2dcabb-2731-4a77-9fa3-6f930043e368" providerId="ADAL" clId="{F4786633-6DC4-4A51-9CD4-47AEEC3A65C1}" dt="2024-01-30T16:58:46.825" v="1411" actId="1035"/>
          <ac:spMkLst>
            <pc:docMk/>
            <pc:sldMk cId="3851242096" sldId="293"/>
            <ac:spMk id="43" creationId="{96F5B25F-B665-24C4-B35A-BD315A1F5FC1}"/>
          </ac:spMkLst>
        </pc:spChg>
        <pc:spChg chg="add del mod">
          <ac:chgData name="McCord, Stephen" userId="0b2dcabb-2731-4a77-9fa3-6f930043e368" providerId="ADAL" clId="{F4786633-6DC4-4A51-9CD4-47AEEC3A65C1}" dt="2024-01-30T18:03:55.896" v="5345" actId="478"/>
          <ac:spMkLst>
            <pc:docMk/>
            <pc:sldMk cId="3851242096" sldId="293"/>
            <ac:spMk id="44" creationId="{E0A6E53E-A95D-A180-08BC-03FE31ECCBDC}"/>
          </ac:spMkLst>
        </pc:spChg>
        <pc:spChg chg="add mod">
          <ac:chgData name="McCord, Stephen" userId="0b2dcabb-2731-4a77-9fa3-6f930043e368" providerId="ADAL" clId="{F4786633-6DC4-4A51-9CD4-47AEEC3A65C1}" dt="2024-01-30T17:43:40.393" v="4949" actId="1036"/>
          <ac:spMkLst>
            <pc:docMk/>
            <pc:sldMk cId="3851242096" sldId="293"/>
            <ac:spMk id="50" creationId="{93D9A492-04CC-6EEE-D5F0-72ADE2F8370C}"/>
          </ac:spMkLst>
        </pc:spChg>
        <pc:spChg chg="add mod">
          <ac:chgData name="McCord, Stephen" userId="0b2dcabb-2731-4a77-9fa3-6f930043e368" providerId="ADAL" clId="{F4786633-6DC4-4A51-9CD4-47AEEC3A65C1}" dt="2024-01-30T17:44:28.480" v="4978" actId="1038"/>
          <ac:spMkLst>
            <pc:docMk/>
            <pc:sldMk cId="3851242096" sldId="293"/>
            <ac:spMk id="54" creationId="{DC42A671-FCCD-3519-C23D-DA7FA7EE4F9C}"/>
          </ac:spMkLst>
        </pc:spChg>
        <pc:picChg chg="add del mod">
          <ac:chgData name="McCord, Stephen" userId="0b2dcabb-2731-4a77-9fa3-6f930043e368" providerId="ADAL" clId="{F4786633-6DC4-4A51-9CD4-47AEEC3A65C1}" dt="2024-01-30T17:43:44.900" v="4950" actId="478"/>
          <ac:picMkLst>
            <pc:docMk/>
            <pc:sldMk cId="3851242096" sldId="293"/>
            <ac:picMk id="49" creationId="{19035BA5-2A79-EA93-6B37-F3E44E519210}"/>
          </ac:picMkLst>
        </pc:picChg>
        <pc:cxnChg chg="del mod">
          <ac:chgData name="McCord, Stephen" userId="0b2dcabb-2731-4a77-9fa3-6f930043e368" providerId="ADAL" clId="{F4786633-6DC4-4A51-9CD4-47AEEC3A65C1}" dt="2024-01-30T18:04:24.917" v="5346" actId="478"/>
          <ac:cxnSpMkLst>
            <pc:docMk/>
            <pc:sldMk cId="3851242096" sldId="293"/>
            <ac:cxnSpMk id="7" creationId="{2742E674-2E79-7E1C-E8C6-ADBFFE3BDF61}"/>
          </ac:cxnSpMkLst>
        </pc:cxnChg>
        <pc:cxnChg chg="del mod">
          <ac:chgData name="McCord, Stephen" userId="0b2dcabb-2731-4a77-9fa3-6f930043e368" providerId="ADAL" clId="{F4786633-6DC4-4A51-9CD4-47AEEC3A65C1}" dt="2024-01-30T18:03:55.896" v="5345" actId="478"/>
          <ac:cxnSpMkLst>
            <pc:docMk/>
            <pc:sldMk cId="3851242096" sldId="293"/>
            <ac:cxnSpMk id="34" creationId="{805731E6-11F7-FC83-72BD-1A0BE9BC1ADD}"/>
          </ac:cxnSpMkLst>
        </pc:cxnChg>
        <pc:cxnChg chg="del mod">
          <ac:chgData name="McCord, Stephen" userId="0b2dcabb-2731-4a77-9fa3-6f930043e368" providerId="ADAL" clId="{F4786633-6DC4-4A51-9CD4-47AEEC3A65C1}" dt="2024-01-30T18:04:24.917" v="5346" actId="478"/>
          <ac:cxnSpMkLst>
            <pc:docMk/>
            <pc:sldMk cId="3851242096" sldId="293"/>
            <ac:cxnSpMk id="37" creationId="{28F07F11-3752-E4C1-E1F5-11FEFF831EEC}"/>
          </ac:cxnSpMkLst>
        </pc:cxnChg>
        <pc:cxnChg chg="del mod">
          <ac:chgData name="McCord, Stephen" userId="0b2dcabb-2731-4a77-9fa3-6f930043e368" providerId="ADAL" clId="{F4786633-6DC4-4A51-9CD4-47AEEC3A65C1}" dt="2024-01-30T18:04:27.912" v="5347" actId="478"/>
          <ac:cxnSpMkLst>
            <pc:docMk/>
            <pc:sldMk cId="3851242096" sldId="293"/>
            <ac:cxnSpMk id="38" creationId="{C9D0FB1F-DDD0-DC8A-F441-307A9B38A246}"/>
          </ac:cxnSpMkLst>
        </pc:cxnChg>
        <pc:cxnChg chg="add mod">
          <ac:chgData name="McCord, Stephen" userId="0b2dcabb-2731-4a77-9fa3-6f930043e368" providerId="ADAL" clId="{F4786633-6DC4-4A51-9CD4-47AEEC3A65C1}" dt="2024-01-30T17:00:41.079" v="1420" actId="14100"/>
          <ac:cxnSpMkLst>
            <pc:docMk/>
            <pc:sldMk cId="3851242096" sldId="293"/>
            <ac:cxnSpMk id="45" creationId="{4CD48B85-16D2-7AF2-DDCB-D6F6BFFA32E1}"/>
          </ac:cxnSpMkLst>
        </pc:cxnChg>
        <pc:cxnChg chg="add mod">
          <ac:chgData name="McCord, Stephen" userId="0b2dcabb-2731-4a77-9fa3-6f930043e368" providerId="ADAL" clId="{F4786633-6DC4-4A51-9CD4-47AEEC3A65C1}" dt="2024-01-30T17:01:11.685" v="1430" actId="14100"/>
          <ac:cxnSpMkLst>
            <pc:docMk/>
            <pc:sldMk cId="3851242096" sldId="293"/>
            <ac:cxnSpMk id="47" creationId="{241DA88F-79E7-710B-3A9C-3CACD7FC1A82}"/>
          </ac:cxnSpMkLst>
        </pc:cxnChg>
        <pc:cxnChg chg="add mod">
          <ac:chgData name="McCord, Stephen" userId="0b2dcabb-2731-4a77-9fa3-6f930043e368" providerId="ADAL" clId="{F4786633-6DC4-4A51-9CD4-47AEEC3A65C1}" dt="2024-01-30T17:43:40.393" v="4949" actId="1036"/>
          <ac:cxnSpMkLst>
            <pc:docMk/>
            <pc:sldMk cId="3851242096" sldId="293"/>
            <ac:cxnSpMk id="51" creationId="{890E3F2B-0CF4-B3F0-A3C6-9A115E024998}"/>
          </ac:cxnSpMkLst>
        </pc:cxnChg>
      </pc:sldChg>
      <pc:sldChg chg="delSp new del mod">
        <pc:chgData name="McCord, Stephen" userId="0b2dcabb-2731-4a77-9fa3-6f930043e368" providerId="ADAL" clId="{F4786633-6DC4-4A51-9CD4-47AEEC3A65C1}" dt="2024-01-30T17:57:47.456" v="5328" actId="2696"/>
        <pc:sldMkLst>
          <pc:docMk/>
          <pc:sldMk cId="859265408" sldId="294"/>
        </pc:sldMkLst>
        <pc:spChg chg="del">
          <ac:chgData name="McCord, Stephen" userId="0b2dcabb-2731-4a77-9fa3-6f930043e368" providerId="ADAL" clId="{F4786633-6DC4-4A51-9CD4-47AEEC3A65C1}" dt="2024-01-30T17:57:39.778" v="5327" actId="478"/>
          <ac:spMkLst>
            <pc:docMk/>
            <pc:sldMk cId="859265408" sldId="294"/>
            <ac:spMk id="2" creationId="{F5AB7320-3DC6-EDD6-691B-0907AB19B025}"/>
          </ac:spMkLst>
        </pc:spChg>
        <pc:spChg chg="del">
          <ac:chgData name="McCord, Stephen" userId="0b2dcabb-2731-4a77-9fa3-6f930043e368" providerId="ADAL" clId="{F4786633-6DC4-4A51-9CD4-47AEEC3A65C1}" dt="2024-01-30T17:57:39.778" v="5327" actId="478"/>
          <ac:spMkLst>
            <pc:docMk/>
            <pc:sldMk cId="859265408" sldId="294"/>
            <ac:spMk id="3" creationId="{E2C37C03-0B8A-113D-3B3C-CFD6B2A9FFE0}"/>
          </ac:spMkLst>
        </pc:spChg>
      </pc:sldChg>
      <pc:sldChg chg="addSp delSp new mod modNotesTx">
        <pc:chgData name="McCord, Stephen" userId="0b2dcabb-2731-4a77-9fa3-6f930043e368" providerId="ADAL" clId="{F4786633-6DC4-4A51-9CD4-47AEEC3A65C1}" dt="2024-01-30T18:17:00.844" v="6681" actId="6549"/>
        <pc:sldMkLst>
          <pc:docMk/>
          <pc:sldMk cId="2245261037" sldId="294"/>
        </pc:sldMkLst>
        <pc:spChg chg="del">
          <ac:chgData name="McCord, Stephen" userId="0b2dcabb-2731-4a77-9fa3-6f930043e368" providerId="ADAL" clId="{F4786633-6DC4-4A51-9CD4-47AEEC3A65C1}" dt="2024-01-30T17:58:13.971" v="5333" actId="478"/>
          <ac:spMkLst>
            <pc:docMk/>
            <pc:sldMk cId="2245261037" sldId="294"/>
            <ac:spMk id="2" creationId="{0DC31375-D198-112D-3DAC-DE414F2D9209}"/>
          </ac:spMkLst>
        </pc:spChg>
        <pc:spChg chg="del">
          <ac:chgData name="McCord, Stephen" userId="0b2dcabb-2731-4a77-9fa3-6f930043e368" providerId="ADAL" clId="{F4786633-6DC4-4A51-9CD4-47AEEC3A65C1}" dt="2024-01-30T17:58:18.773" v="5335" actId="478"/>
          <ac:spMkLst>
            <pc:docMk/>
            <pc:sldMk cId="2245261037" sldId="294"/>
            <ac:spMk id="3" creationId="{9CB59B0D-AE70-054C-A4EB-ECCCDD86A5ED}"/>
          </ac:spMkLst>
        </pc:spChg>
        <pc:spChg chg="del">
          <ac:chgData name="McCord, Stephen" userId="0b2dcabb-2731-4a77-9fa3-6f930043e368" providerId="ADAL" clId="{F4786633-6DC4-4A51-9CD4-47AEEC3A65C1}" dt="2024-01-30T17:58:17.164" v="5334" actId="478"/>
          <ac:spMkLst>
            <pc:docMk/>
            <pc:sldMk cId="2245261037" sldId="294"/>
            <ac:spMk id="4" creationId="{B5218C5D-079E-31DC-0B61-3C40CC9DACAE}"/>
          </ac:spMkLst>
        </pc:spChg>
        <pc:picChg chg="add">
          <ac:chgData name="McCord, Stephen" userId="0b2dcabb-2731-4a77-9fa3-6f930043e368" providerId="ADAL" clId="{F4786633-6DC4-4A51-9CD4-47AEEC3A65C1}" dt="2024-01-30T17:59:04.790" v="5336" actId="22"/>
          <ac:picMkLst>
            <pc:docMk/>
            <pc:sldMk cId="2245261037" sldId="294"/>
            <ac:picMk id="6" creationId="{0B21FB92-FA01-BC76-3F2D-DF41FFD45E5F}"/>
          </ac:picMkLst>
        </pc:picChg>
      </pc:sldChg>
      <pc:sldChg chg="addSp delSp modSp new del mod chgLayout">
        <pc:chgData name="McCord, Stephen" userId="0b2dcabb-2731-4a77-9fa3-6f930043e368" providerId="ADAL" clId="{F4786633-6DC4-4A51-9CD4-47AEEC3A65C1}" dt="2024-01-30T17:58:04.518" v="5331" actId="2696"/>
        <pc:sldMkLst>
          <pc:docMk/>
          <pc:sldMk cId="4143251628" sldId="294"/>
        </pc:sldMkLst>
        <pc:spChg chg="del">
          <ac:chgData name="McCord, Stephen" userId="0b2dcabb-2731-4a77-9fa3-6f930043e368" providerId="ADAL" clId="{F4786633-6DC4-4A51-9CD4-47AEEC3A65C1}" dt="2024-01-30T17:57:55.443" v="5330" actId="6264"/>
          <ac:spMkLst>
            <pc:docMk/>
            <pc:sldMk cId="4143251628" sldId="294"/>
            <ac:spMk id="2" creationId="{B097CE98-B8BF-F153-0BDD-7341FB5F83A1}"/>
          </ac:spMkLst>
        </pc:spChg>
        <pc:spChg chg="del">
          <ac:chgData name="McCord, Stephen" userId="0b2dcabb-2731-4a77-9fa3-6f930043e368" providerId="ADAL" clId="{F4786633-6DC4-4A51-9CD4-47AEEC3A65C1}" dt="2024-01-30T17:57:55.443" v="5330" actId="6264"/>
          <ac:spMkLst>
            <pc:docMk/>
            <pc:sldMk cId="4143251628" sldId="294"/>
            <ac:spMk id="3" creationId="{9841860B-AD3B-1684-D69C-E5FC22A4AE58}"/>
          </ac:spMkLst>
        </pc:spChg>
        <pc:spChg chg="add mod ord">
          <ac:chgData name="McCord, Stephen" userId="0b2dcabb-2731-4a77-9fa3-6f930043e368" providerId="ADAL" clId="{F4786633-6DC4-4A51-9CD4-47AEEC3A65C1}" dt="2024-01-30T17:57:55.443" v="5330" actId="6264"/>
          <ac:spMkLst>
            <pc:docMk/>
            <pc:sldMk cId="4143251628" sldId="294"/>
            <ac:spMk id="4" creationId="{77CBDDD8-06A1-A30B-F9E4-927A445618C5}"/>
          </ac:spMkLst>
        </pc:spChg>
        <pc:spChg chg="add mod ord">
          <ac:chgData name="McCord, Stephen" userId="0b2dcabb-2731-4a77-9fa3-6f930043e368" providerId="ADAL" clId="{F4786633-6DC4-4A51-9CD4-47AEEC3A65C1}" dt="2024-01-30T17:57:55.443" v="5330" actId="6264"/>
          <ac:spMkLst>
            <pc:docMk/>
            <pc:sldMk cId="4143251628" sldId="294"/>
            <ac:spMk id="5" creationId="{2993BF28-029C-9838-EE5C-AC0E6ADAC6CC}"/>
          </ac:spMkLst>
        </pc:spChg>
      </pc:sldChg>
      <pc:sldChg chg="addSp delSp add mod modNotesTx">
        <pc:chgData name="McCord, Stephen" userId="0b2dcabb-2731-4a77-9fa3-6f930043e368" providerId="ADAL" clId="{F4786633-6DC4-4A51-9CD4-47AEEC3A65C1}" dt="2024-01-30T18:13:58.735" v="6213" actId="20577"/>
        <pc:sldMkLst>
          <pc:docMk/>
          <pc:sldMk cId="1924303785" sldId="295"/>
        </pc:sldMkLst>
        <pc:picChg chg="add">
          <ac:chgData name="McCord, Stephen" userId="0b2dcabb-2731-4a77-9fa3-6f930043e368" providerId="ADAL" clId="{F4786633-6DC4-4A51-9CD4-47AEEC3A65C1}" dt="2024-01-30T17:59:59.264" v="5339" actId="22"/>
          <ac:picMkLst>
            <pc:docMk/>
            <pc:sldMk cId="1924303785" sldId="295"/>
            <ac:picMk id="3" creationId="{20F589EC-CD3A-87AE-7A3E-9D36AB3CEBAA}"/>
          </ac:picMkLst>
        </pc:picChg>
        <pc:picChg chg="del">
          <ac:chgData name="McCord, Stephen" userId="0b2dcabb-2731-4a77-9fa3-6f930043e368" providerId="ADAL" clId="{F4786633-6DC4-4A51-9CD4-47AEEC3A65C1}" dt="2024-01-30T17:59:57.856" v="5338" actId="478"/>
          <ac:picMkLst>
            <pc:docMk/>
            <pc:sldMk cId="1924303785" sldId="295"/>
            <ac:picMk id="6" creationId="{0B21FB92-FA01-BC76-3F2D-DF41FFD45E5F}"/>
          </ac:picMkLst>
        </pc:picChg>
      </pc:sldChg>
      <pc:sldChg chg="addSp delSp add mod modNotesTx">
        <pc:chgData name="McCord, Stephen" userId="0b2dcabb-2731-4a77-9fa3-6f930043e368" providerId="ADAL" clId="{F4786633-6DC4-4A51-9CD4-47AEEC3A65C1}" dt="2024-01-30T18:16:52.588" v="6680" actId="20577"/>
        <pc:sldMkLst>
          <pc:docMk/>
          <pc:sldMk cId="4118446467" sldId="296"/>
        </pc:sldMkLst>
        <pc:picChg chg="del">
          <ac:chgData name="McCord, Stephen" userId="0b2dcabb-2731-4a77-9fa3-6f930043e368" providerId="ADAL" clId="{F4786633-6DC4-4A51-9CD4-47AEEC3A65C1}" dt="2024-01-30T18:00:18.406" v="5341" actId="478"/>
          <ac:picMkLst>
            <pc:docMk/>
            <pc:sldMk cId="4118446467" sldId="296"/>
            <ac:picMk id="3" creationId="{20F589EC-CD3A-87AE-7A3E-9D36AB3CEBAA}"/>
          </ac:picMkLst>
        </pc:picChg>
        <pc:picChg chg="add">
          <ac:chgData name="McCord, Stephen" userId="0b2dcabb-2731-4a77-9fa3-6f930043e368" providerId="ADAL" clId="{F4786633-6DC4-4A51-9CD4-47AEEC3A65C1}" dt="2024-01-30T18:01:03.960" v="5342" actId="22"/>
          <ac:picMkLst>
            <pc:docMk/>
            <pc:sldMk cId="4118446467" sldId="296"/>
            <ac:picMk id="4" creationId="{B4546928-17EF-A45E-4E81-1FB87584228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9652C-B575-4134-B77F-232E96D84AA8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C4027-2953-43DF-BF31-7A47ACA2E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64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="1" dirty="0"/>
              <a:t>DB Instance Security MVP </a:t>
            </a:r>
            <a:r>
              <a:rPr lang="en-US" dirty="0"/>
              <a:t>– AD Group standard created, implemented (SEE SUBSEQUENT SLIDES)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b="1" dirty="0"/>
              <a:t>Socialize MVP with associated IT groups </a:t>
            </a:r>
            <a:r>
              <a:rPr lang="en-US" dirty="0"/>
              <a:t>– HOW TO MAKE THIS STICK?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Is there a SharePoint or Confluence page where we can publish MVPs and Standards, etc.?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 </a:t>
            </a:r>
            <a:r>
              <a:rPr lang="en-US" b="1" dirty="0"/>
              <a:t>Standards</a:t>
            </a:r>
            <a:r>
              <a:rPr lang="en-US" dirty="0"/>
              <a:t> – should probably be 2 tasks; identify old, then create / implement new.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This is currently underway, but unstructured and frequently sidetracked with ad-hoc requests / priority shifts that oftentimes reinforce or add to standards that are lacking.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Identification happens organically (</a:t>
            </a:r>
            <a:r>
              <a:rPr lang="en-US" i="1" dirty="0"/>
              <a:t>see Jira / Rogue1 replication</a:t>
            </a:r>
            <a:r>
              <a:rPr lang="en-US" dirty="0"/>
              <a:t>), tracking over time is difficult.  Expect to be ongoing.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 </a:t>
            </a:r>
            <a:r>
              <a:rPr lang="en-US" b="1" dirty="0"/>
              <a:t>DB Security Request Process </a:t>
            </a:r>
            <a:r>
              <a:rPr lang="en-US" dirty="0"/>
              <a:t>– HOW TO MAKE THIS STICK?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I have already created a comprehensive diagram outlining how these requests should flow in JSM.  (SEE SUBSEQUENT SLIDES)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Perception is that this subject area is poorly understood outside of our group.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Some of this can be mitigated by granting us the ability to manage AD / Entra objects that access the database layer for starters.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This is a good example of a place where standards are (</a:t>
            </a:r>
            <a:r>
              <a:rPr lang="en-US" i="1" dirty="0"/>
              <a:t>woefully</a:t>
            </a:r>
            <a:r>
              <a:rPr lang="en-US" dirty="0"/>
              <a:t>) lacking, yet requests come in regularly from all angles.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/>
              <a:t>Propose that I develop “lines in the sand” proposal that satisfies Cyber insight requirement.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i.e. Cyber should have policy oversight / approval at the </a:t>
            </a:r>
            <a:r>
              <a:rPr lang="en-US" b="1" dirty="0"/>
              <a:t>SOLUTION</a:t>
            </a:r>
            <a:r>
              <a:rPr lang="en-US" dirty="0"/>
              <a:t> scope, in collaboration with the solution owners to approve general access to a solution (</a:t>
            </a:r>
            <a:r>
              <a:rPr lang="en-US" i="1" dirty="0"/>
              <a:t>e.g. “Cobra”, or “SAP”, or “Jira”, etc</a:t>
            </a:r>
            <a:r>
              <a:rPr lang="en-US" dirty="0"/>
              <a:t>.)  </a:t>
            </a:r>
          </a:p>
          <a:p>
            <a:pPr marL="1600200" lvl="3" indent="-228600">
              <a:buFont typeface="Arial" panose="020B0604020202020204" pitchFamily="34" charset="0"/>
              <a:buChar char="•"/>
            </a:pPr>
            <a:r>
              <a:rPr lang="en-US" dirty="0"/>
              <a:t>Once within the database layer, they’re out of their depth and should hand the ball to us.  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dirty="0"/>
              <a:t>At this point, having already obtained </a:t>
            </a:r>
            <a:r>
              <a:rPr lang="en-US" dirty="0" err="1"/>
              <a:t>Cyber’s</a:t>
            </a:r>
            <a:r>
              <a:rPr lang="en-US" dirty="0"/>
              <a:t> approval, we work with the solution owners to determine HOW to provision access (</a:t>
            </a:r>
            <a:r>
              <a:rPr lang="en-US" i="1" dirty="0"/>
              <a:t>– what type, where within the solution, etc.</a:t>
            </a:r>
            <a:r>
              <a:rPr lang="en-US" dirty="0"/>
              <a:t>)</a:t>
            </a:r>
          </a:p>
          <a:p>
            <a:pPr marL="2057400" lvl="4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2057400" lvl="4" indent="-228600">
              <a:buFont typeface="Arial" panose="020B0604020202020204" pitchFamily="34" charset="0"/>
              <a:buChar char="•"/>
            </a:pPr>
            <a:r>
              <a:rPr lang="en-US" dirty="0"/>
              <a:t>Example:  Jira / Rogue1 replication.  Cyber should not be proposing (1) “</a:t>
            </a:r>
            <a:r>
              <a:rPr lang="en-US" i="1" dirty="0"/>
              <a:t>create a view</a:t>
            </a:r>
            <a:r>
              <a:rPr lang="en-US" dirty="0"/>
              <a:t>”, and (2) “</a:t>
            </a:r>
            <a:r>
              <a:rPr lang="en-US" i="1" dirty="0"/>
              <a:t>provide oversight to the views</a:t>
            </a:r>
            <a:r>
              <a:rPr lang="en-US" dirty="0"/>
              <a:t>”.  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The justification given for this was “</a:t>
            </a:r>
            <a:r>
              <a:rPr lang="en-US" i="1" dirty="0"/>
              <a:t>I know how SQL works</a:t>
            </a:r>
            <a:r>
              <a:rPr lang="en-US" dirty="0"/>
              <a:t>” when they do not understand that instance level access differs from database level access and that database access can be further refined.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The justification given for this was “</a:t>
            </a:r>
            <a:r>
              <a:rPr lang="en-US" i="1" dirty="0"/>
              <a:t>I know how views work</a:t>
            </a:r>
            <a:r>
              <a:rPr lang="en-US" dirty="0"/>
              <a:t>” when in fact they do not understand that users are not able to create new views or change existing views by default.  </a:t>
            </a:r>
          </a:p>
          <a:p>
            <a:pPr marL="2514600" lvl="5" indent="-228600">
              <a:buFont typeface="Arial" panose="020B0604020202020204" pitchFamily="34" charset="0"/>
              <a:buChar char="•"/>
            </a:pPr>
            <a:r>
              <a:rPr lang="en-US" dirty="0"/>
              <a:t>Nevertheless, Cyber will be granted the appropriate level of access to spot-check the DDL layer of the Jira database replica in Rogue1.  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   </a:t>
            </a:r>
            <a:r>
              <a:rPr lang="en-US" b="1" dirty="0"/>
              <a:t>AZURE</a:t>
            </a:r>
            <a:r>
              <a:rPr lang="en-US" dirty="0"/>
              <a:t> – Good example of changing the tires on the car while it’s speeding down the highway. 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Current environment lacks standards, has many misconfigurations, and environment management responsibility is unclear / ineffective. 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We would like to expand our level of influence over the environment so that we can effectively manage it.  - HOW TO IMPLEMENT WITHOUT “STEPPING ON TOES”?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While our access is restricted, our ability to produce solutions and comprehensively manage the environment is at risk.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6.    </a:t>
            </a:r>
            <a:r>
              <a:rPr lang="en-US" b="1" dirty="0"/>
              <a:t>Evaluate Full SDLC Solutions (group 1) </a:t>
            </a:r>
            <a:r>
              <a:rPr lang="en-US" dirty="0"/>
              <a:t>– NERVE scope definition ongoing (</a:t>
            </a:r>
            <a:r>
              <a:rPr lang="en-US" i="1" dirty="0"/>
              <a:t>Jeff Lis on paternity leave</a:t>
            </a:r>
            <a:r>
              <a:rPr lang="en-US" dirty="0"/>
              <a:t>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504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Outline of BASIC workflow for Solution Access / Permission Request. 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openly acknowledges that all solution owners are not typically aware of deep level permission schemes for each component within the solution they own.  As a result, I’ve only completed mapping out the instance and database workflows.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Solutions have many interrelated components, all of which are the responsibility of one person or function.  </a:t>
            </a:r>
          </a:p>
          <a:p>
            <a:endParaRPr lang="en-US" dirty="0"/>
          </a:p>
          <a:p>
            <a:r>
              <a:rPr lang="en-US" dirty="0"/>
              <a:t>That person (or function) should approve or deny access to the SOLUTION, and from there, downstream requests for permissions should be invoked accordingly as illustrated in this diagram.</a:t>
            </a:r>
          </a:p>
          <a:p>
            <a:endParaRPr lang="en-US" dirty="0"/>
          </a:p>
          <a:p>
            <a:r>
              <a:rPr lang="en-US" dirty="0"/>
              <a:t>This requires multiple workflows, potentially at the Application layer, the Host / Server layer, and the “Database” layer – which is actually the </a:t>
            </a:r>
            <a:r>
              <a:rPr lang="en-US" b="1" dirty="0"/>
              <a:t>Instance </a:t>
            </a:r>
            <a:r>
              <a:rPr lang="en-US" dirty="0"/>
              <a:t>layer, </a:t>
            </a:r>
            <a:r>
              <a:rPr lang="en-US" b="1" dirty="0"/>
              <a:t>Database </a:t>
            </a:r>
            <a:r>
              <a:rPr lang="en-US" dirty="0"/>
              <a:t>layer, </a:t>
            </a:r>
            <a:r>
              <a:rPr lang="en-US" b="1" dirty="0"/>
              <a:t>Schema </a:t>
            </a:r>
            <a:r>
              <a:rPr lang="en-US" dirty="0"/>
              <a:t>layer, </a:t>
            </a:r>
            <a:r>
              <a:rPr lang="en-US" b="1" dirty="0"/>
              <a:t>Object </a:t>
            </a:r>
            <a:r>
              <a:rPr lang="en-US" dirty="0"/>
              <a:t>layer, and so on and so 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27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an instance layer 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53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database layer workflow, illustrating the 2 standards we’ve created.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9C4027-2953-43DF-BF31-7A47ACA2EC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7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Possessing subject matter expertise in all the disciplines listed has been a key differentiator for me, relative to my peers in the industry throughout my career.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3701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brainstorming used to inform slide deck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F52A93-07C7-486B-A872-D10735F321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7027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27D7-14E8-186D-B904-2ABBED6DA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0B0AB-2FF1-B7C8-A8BF-FEC17FD5F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D2862-263C-B54B-8E2D-9EF0FA64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C8E4A-2849-5056-CE5E-6DDB0042C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20E90-1FC7-9BD6-A30C-BC56B707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1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A212-24D7-7EBE-2DE9-46DF88F51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AFD2CD-42CD-FBAA-431B-B5F1D32C3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78BEF-F922-279A-DCAA-A33409E3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7C48B-4DC5-48EB-0C08-2BFADA41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B51CF-4FD6-2191-0702-CFA092D9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9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37B9E6-71A8-CE21-AC51-081686B5DF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671E17-B217-B9B7-C174-9F832A8E2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399F0-828E-110B-1092-2751A8AA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33485-C3A2-5451-6B08-DF17772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19D2B-DF7C-DEBB-60F2-05F1B64C7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61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Titl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" descr="Image">
            <a:extLst>
              <a:ext uri="{FF2B5EF4-FFF2-40B4-BE49-F238E27FC236}">
                <a16:creationId xmlns:a16="http://schemas.microsoft.com/office/drawing/2014/main" id="{63B80BB9-439B-4AF9-A421-F684C4C6F1FC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 rotWithShape="1">
          <a:blip r:embed="rId2"/>
          <a:srcRect l="1635" t="2949" r="1182" b="2299"/>
          <a:stretch/>
        </p:blipFill>
        <p:spPr>
          <a:xfrm>
            <a:off x="1" y="0"/>
            <a:ext cx="12191999" cy="6858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>
            <a:extLst>
              <a:ext uri="{FF2B5EF4-FFF2-40B4-BE49-F238E27FC236}">
                <a16:creationId xmlns:a16="http://schemas.microsoft.com/office/drawing/2014/main" id="{65C8963F-DE8A-49DE-B04F-A5B91C3640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3404" y="2966443"/>
            <a:ext cx="4145192" cy="1038652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©Sierra Space Corporation">
            <a:extLst>
              <a:ext uri="{FF2B5EF4-FFF2-40B4-BE49-F238E27FC236}">
                <a16:creationId xmlns:a16="http://schemas.microsoft.com/office/drawing/2014/main" id="{45D53267-5755-4B86-8928-4550126393D6}"/>
              </a:ext>
            </a:extLst>
          </p:cNvPr>
          <p:cNvSpPr txBox="1"/>
          <p:nvPr userDrawn="1"/>
        </p:nvSpPr>
        <p:spPr>
          <a:xfrm>
            <a:off x="1503993" y="6500922"/>
            <a:ext cx="9184012" cy="206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38100" tIns="38100" rIns="38100" bIns="38100">
            <a:spAutoFit/>
          </a:bodyPr>
          <a:lstStyle>
            <a:lvl1pPr algn="ctr" defTabSz="457200">
              <a:lnSpc>
                <a:spcPct val="120000"/>
              </a:lnSpc>
              <a:spcBef>
                <a:spcPts val="1500"/>
              </a:spcBef>
              <a:defRPr sz="1500" cap="all" spc="150">
                <a:solidFill>
                  <a:srgbClr val="FFFFFF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rPr sz="751"/>
              <a:t>©Sierra Space Corporation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A9C5694-63E7-4B26-B799-D570C101D2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494739" y="2051642"/>
            <a:ext cx="3202517" cy="315085"/>
          </a:xfrm>
          <a:prstGeom prst="rect">
            <a:avLst/>
          </a:prstGeom>
          <a:ln w="12700">
            <a:miter lim="400000"/>
          </a:ln>
        </p:spPr>
        <p:txBody>
          <a:bodyPr lIns="25717" tIns="25717" rIns="25717" bIns="25717">
            <a:spAutoFit/>
          </a:bodyPr>
          <a:lstStyle>
            <a:lvl1pPr marL="0" indent="0" algn="ctr">
              <a:buNone/>
              <a:defRPr lang="en-US" sz="1900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lvl="0" algn="ctr" defTabSz="914377"/>
            <a:r>
              <a:rPr lang="en-US"/>
              <a:t>2023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6D5E2B5-4F79-4F4E-8872-AE1608DEB98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4262" y="4739282"/>
            <a:ext cx="6423471" cy="315085"/>
          </a:xfrm>
          <a:prstGeom prst="rect">
            <a:avLst/>
          </a:prstGeom>
          <a:ln w="12700">
            <a:miter lim="400000"/>
          </a:ln>
        </p:spPr>
        <p:txBody>
          <a:bodyPr wrap="square" lIns="25717" tIns="25717" rIns="25717" bIns="25717">
            <a:spAutoFit/>
          </a:bodyPr>
          <a:lstStyle>
            <a:lvl1pPr marL="0" indent="0" algn="ctr">
              <a:buNone/>
              <a:defRPr lang="en-US" sz="1900" b="1" cap="all" spc="507" smtClean="0">
                <a:solidFill>
                  <a:srgbClr val="FFFFFF"/>
                </a:solidFill>
                <a:latin typeface="Arial"/>
                <a:ea typeface="Arial"/>
                <a:cs typeface="Arial"/>
              </a:defRPr>
            </a:lvl1pPr>
            <a:lvl2pPr>
              <a:defRPr lang="en-US" sz="1800" smtClean="0"/>
            </a:lvl2pPr>
            <a:lvl3pPr>
              <a:defRPr lang="en-US" sz="1800" smtClean="0"/>
            </a:lvl3pPr>
            <a:lvl4pPr>
              <a:defRPr lang="en-US" sz="1800" smtClean="0"/>
            </a:lvl4pPr>
            <a:lvl5pPr>
              <a:defRPr lang="en-US" sz="18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900"/>
              <a:t>Title Goes Here</a:t>
            </a:r>
          </a:p>
        </p:txBody>
      </p:sp>
      <p:pic>
        <p:nvPicPr>
          <p:cNvPr id="11" name="Image">
            <a:extLst>
              <a:ext uri="{FF2B5EF4-FFF2-40B4-BE49-F238E27FC236}">
                <a16:creationId xmlns:a16="http://schemas.microsoft.com/office/drawing/2014/main" id="{67DDDD92-1241-498E-97D2-5500D9FFCE0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330" y="302110"/>
            <a:ext cx="553589" cy="553589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20195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24-Q1-4Mos-De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BEB94A-0452-5E06-AE12-B1676688A80C}"/>
              </a:ext>
            </a:extLst>
          </p:cNvPr>
          <p:cNvSpPr/>
          <p:nvPr userDrawn="1"/>
        </p:nvSpPr>
        <p:spPr>
          <a:xfrm>
            <a:off x="2304363" y="1116051"/>
            <a:ext cx="639984" cy="520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4E51CA-C811-C90E-D6CA-623DE68077B9}"/>
              </a:ext>
            </a:extLst>
          </p:cNvPr>
          <p:cNvSpPr/>
          <p:nvPr userDrawn="1"/>
        </p:nvSpPr>
        <p:spPr>
          <a:xfrm>
            <a:off x="2988335" y="1116051"/>
            <a:ext cx="639984" cy="520816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3153" y="75767"/>
            <a:ext cx="8229601" cy="445131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7" tIns="45713" rIns="91427" bIns="45713" numCol="1" anchor="b" anchorCtr="0" compatLnSpc="1">
            <a:prstTxWarp prst="textNoShape">
              <a:avLst/>
            </a:prstTxWarp>
          </a:bodyPr>
          <a:lstStyle>
            <a:lvl1pPr>
              <a:defRPr lang="en-US" sz="2400" b="0" baseline="0" dirty="0"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2024-Q1-4 </a:t>
            </a:r>
            <a:r>
              <a:rPr lang="en-US" err="1"/>
              <a:t>mos</a:t>
            </a:r>
            <a:r>
              <a:rPr lang="en-US"/>
              <a:t>-Dec</a:t>
            </a:r>
          </a:p>
        </p:txBody>
      </p:sp>
      <p:sp>
        <p:nvSpPr>
          <p:cNvPr id="146" name="Slide Number Placeholder 82"/>
          <p:cNvSpPr>
            <a:spLocks noGrp="1"/>
          </p:cNvSpPr>
          <p:nvPr>
            <p:ph type="sldNum" sz="quarter" idx="12"/>
          </p:nvPr>
        </p:nvSpPr>
        <p:spPr>
          <a:xfrm>
            <a:off x="73153" y="6656496"/>
            <a:ext cx="305692" cy="192360"/>
          </a:xfrm>
          <a:prstGeom prst="rect">
            <a:avLst/>
          </a:prstGeom>
        </p:spPr>
        <p:txBody>
          <a:bodyPr anchor="b" anchorCtr="0"/>
          <a:lstStyle>
            <a:lvl1pPr algn="l">
              <a:defRPr sz="800">
                <a:latin typeface="Trebuchet MS" pitchFamily="34" charset="0"/>
              </a:defRPr>
            </a:lvl1pPr>
          </a:lstStyle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‹#›</a:t>
            </a:fld>
            <a:r>
              <a:rPr lang="en-US"/>
              <a:t>&gt;</a:t>
            </a:r>
          </a:p>
        </p:txBody>
      </p:sp>
      <p:sp>
        <p:nvSpPr>
          <p:cNvPr id="169" name="Text Box 39"/>
          <p:cNvSpPr txBox="1">
            <a:spLocks noChangeArrowheads="1"/>
          </p:cNvSpPr>
          <p:nvPr userDrawn="1"/>
        </p:nvSpPr>
        <p:spPr bwMode="auto">
          <a:xfrm>
            <a:off x="695963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Dec-23</a:t>
            </a:r>
          </a:p>
        </p:txBody>
      </p:sp>
      <p:sp>
        <p:nvSpPr>
          <p:cNvPr id="170" name="Text Box 45"/>
          <p:cNvSpPr txBox="1">
            <a:spLocks noChangeArrowheads="1"/>
          </p:cNvSpPr>
          <p:nvPr userDrawn="1"/>
        </p:nvSpPr>
        <p:spPr bwMode="auto">
          <a:xfrm>
            <a:off x="9490045" y="643995"/>
            <a:ext cx="116271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Mar</a:t>
            </a:r>
          </a:p>
        </p:txBody>
      </p:sp>
      <p:sp>
        <p:nvSpPr>
          <p:cNvPr id="171" name="Text Box 39"/>
          <p:cNvSpPr txBox="1">
            <a:spLocks noChangeArrowheads="1"/>
          </p:cNvSpPr>
          <p:nvPr userDrawn="1"/>
        </p:nvSpPr>
        <p:spPr bwMode="auto">
          <a:xfrm>
            <a:off x="3793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Jan</a:t>
            </a:r>
          </a:p>
        </p:txBody>
      </p:sp>
      <p:sp>
        <p:nvSpPr>
          <p:cNvPr id="172" name="Text Box 39"/>
          <p:cNvSpPr txBox="1">
            <a:spLocks noChangeArrowheads="1"/>
          </p:cNvSpPr>
          <p:nvPr userDrawn="1"/>
        </p:nvSpPr>
        <p:spPr bwMode="auto">
          <a:xfrm>
            <a:off x="6841311" y="643995"/>
            <a:ext cx="127145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Ctr="1"/>
          <a:lstStyle/>
          <a:p>
            <a:r>
              <a:rPr lang="en-US" sz="2000"/>
              <a:t>Feb</a:t>
            </a:r>
          </a:p>
        </p:txBody>
      </p:sp>
      <p:grpSp>
        <p:nvGrpSpPr>
          <p:cNvPr id="192" name="Group 191"/>
          <p:cNvGrpSpPr/>
          <p:nvPr userDrawn="1"/>
        </p:nvGrpSpPr>
        <p:grpSpPr>
          <a:xfrm>
            <a:off x="246164" y="6428159"/>
            <a:ext cx="11363297" cy="215445"/>
            <a:chOff x="424651" y="6566356"/>
            <a:chExt cx="8522464" cy="215443"/>
          </a:xfrm>
        </p:grpSpPr>
        <p:sp>
          <p:nvSpPr>
            <p:cNvPr id="193" name="TextBox 192"/>
            <p:cNvSpPr txBox="1"/>
            <p:nvPr/>
          </p:nvSpPr>
          <p:spPr>
            <a:xfrm>
              <a:off x="3376854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8</a:t>
              </a:r>
            </a:p>
          </p:txBody>
        </p:sp>
        <p:sp>
          <p:nvSpPr>
            <p:cNvPr id="194" name="TextBox 193"/>
            <p:cNvSpPr txBox="1"/>
            <p:nvPr/>
          </p:nvSpPr>
          <p:spPr>
            <a:xfrm>
              <a:off x="391025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15</a:t>
              </a:r>
            </a:p>
          </p:txBody>
        </p:sp>
        <p:sp>
          <p:nvSpPr>
            <p:cNvPr id="195" name="TextBox 194"/>
            <p:cNvSpPr txBox="1"/>
            <p:nvPr/>
          </p:nvSpPr>
          <p:spPr>
            <a:xfrm>
              <a:off x="4367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22</a:t>
              </a:r>
            </a:p>
          </p:txBody>
        </p:sp>
        <p:sp>
          <p:nvSpPr>
            <p:cNvPr id="196" name="TextBox 195"/>
            <p:cNvSpPr txBox="1"/>
            <p:nvPr/>
          </p:nvSpPr>
          <p:spPr>
            <a:xfrm>
              <a:off x="4880756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29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535805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5</a:t>
              </a:r>
            </a:p>
          </p:txBody>
        </p:sp>
        <p:sp>
          <p:nvSpPr>
            <p:cNvPr id="198" name="TextBox 197"/>
            <p:cNvSpPr txBox="1"/>
            <p:nvPr/>
          </p:nvSpPr>
          <p:spPr>
            <a:xfrm>
              <a:off x="58914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12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6348650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19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6857993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26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7353821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02" name="TextBox 201"/>
            <p:cNvSpPr txBox="1"/>
            <p:nvPr/>
          </p:nvSpPr>
          <p:spPr>
            <a:xfrm>
              <a:off x="7872649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203" name="TextBox 202"/>
            <p:cNvSpPr txBox="1"/>
            <p:nvPr/>
          </p:nvSpPr>
          <p:spPr>
            <a:xfrm>
              <a:off x="834547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204" name="TextBox 203"/>
            <p:cNvSpPr txBox="1"/>
            <p:nvPr/>
          </p:nvSpPr>
          <p:spPr>
            <a:xfrm>
              <a:off x="880092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205" name="TextBox 204"/>
            <p:cNvSpPr txBox="1"/>
            <p:nvPr userDrawn="1"/>
          </p:nvSpPr>
          <p:spPr>
            <a:xfrm>
              <a:off x="2899558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</a:t>
              </a:r>
            </a:p>
          </p:txBody>
        </p:sp>
        <p:sp>
          <p:nvSpPr>
            <p:cNvPr id="206" name="TextBox 205"/>
            <p:cNvSpPr txBox="1"/>
            <p:nvPr/>
          </p:nvSpPr>
          <p:spPr>
            <a:xfrm>
              <a:off x="244235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25</a:t>
              </a:r>
            </a:p>
          </p:txBody>
        </p:sp>
        <p:sp>
          <p:nvSpPr>
            <p:cNvPr id="207" name="TextBox 206"/>
            <p:cNvSpPr txBox="1"/>
            <p:nvPr/>
          </p:nvSpPr>
          <p:spPr>
            <a:xfrm>
              <a:off x="1929055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18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1447798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11</a:t>
              </a:r>
            </a:p>
          </p:txBody>
        </p:sp>
        <p:sp>
          <p:nvSpPr>
            <p:cNvPr id="209" name="TextBox 208"/>
            <p:cNvSpPr txBox="1"/>
            <p:nvPr userDrawn="1"/>
          </p:nvSpPr>
          <p:spPr>
            <a:xfrm>
              <a:off x="914399" y="6566356"/>
              <a:ext cx="107722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4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424651" y="6566356"/>
              <a:ext cx="146194" cy="215443"/>
            </a:xfrm>
            <a:prstGeom prst="rect">
              <a:avLst/>
            </a:prstGeom>
            <a:noFill/>
            <a:ln w="12700">
              <a:noFill/>
              <a:miter lim="800000"/>
            </a:ln>
          </p:spPr>
          <p:txBody>
            <a:bodyPr wrap="none" lIns="45720" rIns="45720" rtlCol="0">
              <a:spAutoFit/>
            </a:bodyPr>
            <a:lstStyle/>
            <a:p>
              <a:pPr algn="l"/>
              <a:r>
                <a:rPr lang="en-US" sz="800"/>
                <a:t>27</a:t>
              </a:r>
            </a:p>
          </p:txBody>
        </p:sp>
      </p:grpSp>
      <p:sp>
        <p:nvSpPr>
          <p:cNvPr id="164" name="Line 49"/>
          <p:cNvSpPr>
            <a:spLocks noChangeShapeType="1"/>
          </p:cNvSpPr>
          <p:nvPr userDrawn="1"/>
        </p:nvSpPr>
        <p:spPr bwMode="auto">
          <a:xfrm flipV="1">
            <a:off x="289561" y="6347575"/>
            <a:ext cx="11277600" cy="43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8" name="Rectangle 167"/>
          <p:cNvSpPr>
            <a:spLocks noChangeArrowheads="1"/>
          </p:cNvSpPr>
          <p:nvPr userDrawn="1"/>
        </p:nvSpPr>
        <p:spPr bwMode="auto">
          <a:xfrm>
            <a:off x="73146" y="1062685"/>
            <a:ext cx="3720165" cy="5275747"/>
          </a:xfrm>
          <a:prstGeom prst="rect">
            <a:avLst/>
          </a:prstGeom>
          <a:solidFill>
            <a:srgbClr val="D3D3D3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48" name="Line 11"/>
          <p:cNvSpPr>
            <a:spLocks noChangeShapeType="1"/>
          </p:cNvSpPr>
          <p:nvPr/>
        </p:nvSpPr>
        <p:spPr bwMode="auto">
          <a:xfrm>
            <a:off x="2279148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49" name="Line 15"/>
          <p:cNvSpPr>
            <a:spLocks noChangeShapeType="1"/>
          </p:cNvSpPr>
          <p:nvPr userDrawn="1"/>
        </p:nvSpPr>
        <p:spPr bwMode="auto">
          <a:xfrm>
            <a:off x="364236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1" name="Line 19"/>
          <p:cNvSpPr>
            <a:spLocks noChangeShapeType="1"/>
          </p:cNvSpPr>
          <p:nvPr/>
        </p:nvSpPr>
        <p:spPr bwMode="auto">
          <a:xfrm>
            <a:off x="426873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2" name="Line 21"/>
          <p:cNvSpPr>
            <a:spLocks noChangeShapeType="1"/>
          </p:cNvSpPr>
          <p:nvPr/>
        </p:nvSpPr>
        <p:spPr bwMode="auto">
          <a:xfrm>
            <a:off x="493193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3" name="Line 23"/>
          <p:cNvSpPr>
            <a:spLocks noChangeShapeType="1"/>
          </p:cNvSpPr>
          <p:nvPr/>
        </p:nvSpPr>
        <p:spPr bwMode="auto">
          <a:xfrm>
            <a:off x="5595128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1800"/>
          </a:p>
        </p:txBody>
      </p:sp>
      <p:sp>
        <p:nvSpPr>
          <p:cNvPr id="154" name="Line 25"/>
          <p:cNvSpPr>
            <a:spLocks noChangeShapeType="1"/>
          </p:cNvSpPr>
          <p:nvPr/>
        </p:nvSpPr>
        <p:spPr bwMode="auto">
          <a:xfrm>
            <a:off x="6258324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5" name="Line 27"/>
          <p:cNvSpPr>
            <a:spLocks noChangeShapeType="1"/>
          </p:cNvSpPr>
          <p:nvPr/>
        </p:nvSpPr>
        <p:spPr bwMode="auto">
          <a:xfrm>
            <a:off x="6921520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6" name="Line 29"/>
          <p:cNvSpPr>
            <a:spLocks noChangeShapeType="1"/>
          </p:cNvSpPr>
          <p:nvPr/>
        </p:nvSpPr>
        <p:spPr bwMode="auto">
          <a:xfrm flipH="1">
            <a:off x="7584718" y="1111497"/>
            <a:ext cx="3265" cy="522192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7" name="Line 31"/>
          <p:cNvSpPr>
            <a:spLocks noChangeShapeType="1"/>
          </p:cNvSpPr>
          <p:nvPr/>
        </p:nvSpPr>
        <p:spPr bwMode="auto">
          <a:xfrm>
            <a:off x="8251177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58" name="Line 33"/>
          <p:cNvSpPr>
            <a:spLocks noChangeShapeType="1"/>
          </p:cNvSpPr>
          <p:nvPr/>
        </p:nvSpPr>
        <p:spPr bwMode="auto">
          <a:xfrm>
            <a:off x="8914373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59" name="Line 35"/>
          <p:cNvSpPr>
            <a:spLocks noChangeShapeType="1"/>
          </p:cNvSpPr>
          <p:nvPr/>
        </p:nvSpPr>
        <p:spPr bwMode="auto">
          <a:xfrm>
            <a:off x="9577569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0" name="Line 37"/>
          <p:cNvSpPr>
            <a:spLocks noChangeShapeType="1"/>
          </p:cNvSpPr>
          <p:nvPr/>
        </p:nvSpPr>
        <p:spPr bwMode="auto">
          <a:xfrm>
            <a:off x="10240765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1" name="Line 41"/>
          <p:cNvSpPr>
            <a:spLocks noChangeShapeType="1"/>
          </p:cNvSpPr>
          <p:nvPr/>
        </p:nvSpPr>
        <p:spPr bwMode="auto">
          <a:xfrm>
            <a:off x="10903961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2" name="Line 43"/>
          <p:cNvSpPr>
            <a:spLocks noChangeShapeType="1"/>
          </p:cNvSpPr>
          <p:nvPr/>
        </p:nvSpPr>
        <p:spPr bwMode="auto">
          <a:xfrm>
            <a:off x="115671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3" name="Line 47"/>
          <p:cNvSpPr>
            <a:spLocks noChangeShapeType="1"/>
          </p:cNvSpPr>
          <p:nvPr/>
        </p:nvSpPr>
        <p:spPr bwMode="auto">
          <a:xfrm flipV="1">
            <a:off x="289561" y="1071895"/>
            <a:ext cx="11277600" cy="4555"/>
          </a:xfrm>
          <a:prstGeom prst="line">
            <a:avLst/>
          </a:prstGeom>
          <a:noFill/>
          <a:ln w="38100">
            <a:solidFill>
              <a:srgbClr val="A9A9A9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65" name="Line 11"/>
          <p:cNvSpPr>
            <a:spLocks noChangeShapeType="1"/>
          </p:cNvSpPr>
          <p:nvPr/>
        </p:nvSpPr>
        <p:spPr bwMode="auto">
          <a:xfrm>
            <a:off x="1615952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6" name="Line 11"/>
          <p:cNvSpPr>
            <a:spLocks noChangeShapeType="1"/>
          </p:cNvSpPr>
          <p:nvPr/>
        </p:nvSpPr>
        <p:spPr bwMode="auto">
          <a:xfrm>
            <a:off x="952756" y="1076449"/>
            <a:ext cx="0" cy="525697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167" name="Line 11"/>
          <p:cNvSpPr>
            <a:spLocks noChangeShapeType="1"/>
          </p:cNvSpPr>
          <p:nvPr/>
        </p:nvSpPr>
        <p:spPr bwMode="auto">
          <a:xfrm>
            <a:off x="289560" y="1076449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9" name="Line 11"/>
          <p:cNvSpPr>
            <a:spLocks noChangeShapeType="1"/>
          </p:cNvSpPr>
          <p:nvPr userDrawn="1"/>
        </p:nvSpPr>
        <p:spPr bwMode="auto">
          <a:xfrm>
            <a:off x="2953949" y="1067240"/>
            <a:ext cx="0" cy="5256971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lvl="0"/>
            <a:endParaRPr lang="en-US" sz="3200"/>
          </a:p>
        </p:txBody>
      </p:sp>
      <p:sp>
        <p:nvSpPr>
          <p:cNvPr id="50" name="Text Placeholder 84">
            <a:extLst>
              <a:ext uri="{FF2B5EF4-FFF2-40B4-BE49-F238E27FC236}">
                <a16:creationId xmlns:a16="http://schemas.microsoft.com/office/drawing/2014/main" id="{AADB1DDD-313C-49D8-83BB-9CC9C19E4722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0599821" y="260131"/>
            <a:ext cx="1259320" cy="203133"/>
          </a:xfrm>
        </p:spPr>
        <p:txBody>
          <a:bodyPr wrap="none" lIns="45720" rIns="45720">
            <a:spAutoFit/>
          </a:bodyPr>
          <a:lstStyle>
            <a:lvl1pPr marL="0" indent="0" algn="r">
              <a:buNone/>
              <a:defRPr sz="800" baseline="0"/>
            </a:lvl1pPr>
          </a:lstStyle>
          <a:p>
            <a:pPr lvl="0"/>
            <a:r>
              <a:rPr lang="en-US"/>
              <a:t>Last Updated: YYYY-MM-DD</a:t>
            </a:r>
          </a:p>
        </p:txBody>
      </p:sp>
    </p:spTree>
    <p:extLst>
      <p:ext uri="{BB962C8B-B14F-4D97-AF65-F5344CB8AC3E}">
        <p14:creationId xmlns:p14="http://schemas.microsoft.com/office/powerpoint/2010/main" val="31156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011D-F38D-53E9-C12C-CC81F9899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9BE49-F0C7-D89D-ECF9-7014317C9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DBF37-C501-7545-2C2A-44C26951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3F537-DD92-DDA1-0018-1D3306902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EF1BF-34A4-A014-D5DB-1E9C6747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081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D334-1DE0-198C-8EDD-806CE199C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B637-E56F-0B1F-3887-2E971FF35C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6056-1C8B-6B48-3A94-5588C157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2134F-0630-7EEB-41E0-F7573F4CE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D53B6-0DE7-8E63-6910-F50DE33F3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31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606-FCB6-FA31-3CB1-99F2A69E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D7C2-9984-37C6-B18D-9B3D83718F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1FE582-3B3A-0F21-3A79-969A384593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237A6-A1F7-BB83-AD31-E48B0E193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074DF5-8A31-ECAB-B2B5-EEF69F14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A9126-EC85-325A-B51D-F42185700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1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BCAE9-D3B8-424F-07E7-E5B20DEA1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8A8BE-5711-FEB6-7F04-5788AA345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25C06E-009B-02E5-ED05-2CB6E9AB7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7E3C56-6EE9-5EDA-8838-67BC044DA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017F9A-779C-3068-2DA2-DAC8D97E9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CC8F9-F72C-586C-EAB1-2E3B498A9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E23B8-664C-E53A-44C2-AE132502F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1C9B80-2216-D9C1-66F6-3FA127F9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39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F958-650C-23F2-6B11-FCFA5906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ACCD72-D467-46E0-3450-06E3183D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E9DDF8-19BD-09FB-F1B7-C4AFA4751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86023-341D-0DA2-0C0E-F977FB47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2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CC980D-2054-4CDA-33BA-4D40989A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923E7D-32C3-C4ED-0F3B-6A59EC1B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18C45-6AEB-29F2-F620-37C9F70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B071-B3B5-9EE6-22E5-A33D2363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54C39-69DB-E861-190C-97D55BCBF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708AAA-BA05-7DA8-598B-EF140D81E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F8405-9EE9-9F48-5AE9-A98AF4D83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6391E4-040C-A700-1EF2-AE154E93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A0D945-67F4-C38D-0C30-89FC5521F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2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868E-9698-360D-C43B-7CCE7A69B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81552-AD5B-2010-39E5-04A6FD2DE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DD11E6-53C4-FD8B-1D6A-102D034B3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C45E8-7440-FBE8-46A0-73AEE5028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D3661-51C9-C23E-BF8A-A784A2AD6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66AD48-26F7-5DC4-587F-07B6974D5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89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573244-936C-4EC9-5B5F-665FE15B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64AEC-DEB2-6F90-0F71-05D3E1D28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094E3-DD5D-A66B-3FE9-DE93E9B2D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70D21-5BD3-4A31-807C-73B6742AC365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78B71-5098-B9CC-40CE-4BA36E0A2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26405-A726-FBDC-5F15-B7F3DC6540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94FD5-DF1C-402A-BFDD-E064466FDCD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B6406F-C2BC-323D-4F16-3E97326C372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7025" y="6642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86910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B2B00C-5B00-4978-819D-8478CB6A6F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5AC9E-3371-41E8-81C4-3EE963BA7F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4262" y="4739282"/>
            <a:ext cx="6423471" cy="315085"/>
          </a:xfrm>
        </p:spPr>
        <p:txBody>
          <a:bodyPr/>
          <a:lstStyle/>
          <a:p>
            <a:r>
              <a:rPr lang="en-US" dirty="0"/>
              <a:t>DATABASE SOLUTIONS Roadmap</a:t>
            </a:r>
          </a:p>
        </p:txBody>
      </p:sp>
    </p:spTree>
    <p:extLst>
      <p:ext uri="{BB962C8B-B14F-4D97-AF65-F5344CB8AC3E}">
        <p14:creationId xmlns:p14="http://schemas.microsoft.com/office/powerpoint/2010/main" val="4278530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F4876-0FBB-3845-EA0C-7346D17B6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Solutions – Near Term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2BAE7F-8A4B-BFDF-AB52-049999EA5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&lt;</a:t>
            </a:r>
            <a:fld id="{7E720072-C06A-4D78-91B4-C9918D9D75DF}" type="slidenum">
              <a:rPr lang="en-US" smtClean="0"/>
              <a:pPr/>
              <a:t>2</a:t>
            </a:fld>
            <a:r>
              <a:rPr lang="en-US"/>
              <a:t>&gt;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6F34C5-3737-250A-9EF5-0FAE8AED70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699208" y="260131"/>
            <a:ext cx="1159933" cy="203133"/>
          </a:xfrm>
        </p:spPr>
        <p:txBody>
          <a:bodyPr/>
          <a:lstStyle/>
          <a:p>
            <a:r>
              <a:rPr lang="en-US" dirty="0"/>
              <a:t> Last Update:  2024-01-30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09C52B-F847-8B5E-D546-4B5F672C4082}"/>
              </a:ext>
            </a:extLst>
          </p:cNvPr>
          <p:cNvSpPr/>
          <p:nvPr/>
        </p:nvSpPr>
        <p:spPr>
          <a:xfrm>
            <a:off x="7977590" y="1265870"/>
            <a:ext cx="1126029" cy="44680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MVP with associated IT groups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C75C0C-2AD0-C446-5232-01229506126E}"/>
              </a:ext>
            </a:extLst>
          </p:cNvPr>
          <p:cNvSpPr/>
          <p:nvPr/>
        </p:nvSpPr>
        <p:spPr>
          <a:xfrm>
            <a:off x="4924809" y="2820104"/>
            <a:ext cx="3998275" cy="49530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Identify junk / legacy standards. </a:t>
            </a:r>
          </a:p>
          <a:p>
            <a:pPr algn="ctr"/>
            <a:endParaRPr lang="en-US" sz="1000" dirty="0"/>
          </a:p>
          <a:p>
            <a:pPr algn="ctr"/>
            <a:r>
              <a:rPr lang="en-US" sz="1000" dirty="0"/>
              <a:t> Create / implement new standards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F83AE0-E561-F4F8-1A04-CD3DCFC528F0}"/>
              </a:ext>
            </a:extLst>
          </p:cNvPr>
          <p:cNvSpPr/>
          <p:nvPr/>
        </p:nvSpPr>
        <p:spPr>
          <a:xfrm>
            <a:off x="5817615" y="1745497"/>
            <a:ext cx="3105469" cy="44149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DB Environment </a:t>
            </a:r>
            <a:r>
              <a:rPr lang="en-US" sz="1000" b="1" dirty="0"/>
              <a:t>Baseline </a:t>
            </a:r>
            <a:r>
              <a:rPr lang="en-US" sz="1000" dirty="0"/>
              <a:t>State (DEV)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67C131-42E4-8374-68B3-6DBC682FADEF}"/>
              </a:ext>
            </a:extLst>
          </p:cNvPr>
          <p:cNvSpPr/>
          <p:nvPr/>
        </p:nvSpPr>
        <p:spPr>
          <a:xfrm>
            <a:off x="5815277" y="1278656"/>
            <a:ext cx="216231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(DEV)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534871-E4DE-9552-BA60-D1483D798A54}"/>
              </a:ext>
            </a:extLst>
          </p:cNvPr>
          <p:cNvSpPr/>
          <p:nvPr/>
        </p:nvSpPr>
        <p:spPr>
          <a:xfrm>
            <a:off x="5797014" y="2196212"/>
            <a:ext cx="3126070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Inventory / Categorize / Group  </a:t>
            </a:r>
            <a:r>
              <a:rPr lang="en-US" sz="1000" b="1" dirty="0"/>
              <a:t>DB Environment (</a:t>
            </a:r>
            <a:r>
              <a:rPr lang="en-US" sz="1000" dirty="0"/>
              <a:t>DEV)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F19843-7A4B-3DB0-5B94-7786A90E11DA}"/>
              </a:ext>
            </a:extLst>
          </p:cNvPr>
          <p:cNvSpPr/>
          <p:nvPr/>
        </p:nvSpPr>
        <p:spPr>
          <a:xfrm>
            <a:off x="4959637" y="3763149"/>
            <a:ext cx="2584163" cy="441496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DB Security Request</a:t>
            </a:r>
            <a:r>
              <a:rPr lang="en-US" sz="1000" b="1" dirty="0"/>
              <a:t> Process </a:t>
            </a:r>
            <a:r>
              <a:rPr lang="en-US" sz="1000" dirty="0"/>
              <a:t>(Basic)</a:t>
            </a:r>
          </a:p>
        </p:txBody>
      </p:sp>
      <p:sp>
        <p:nvSpPr>
          <p:cNvPr id="28" name="Callout: Double Bent Line with Border and Accent Bar 27">
            <a:extLst>
              <a:ext uri="{FF2B5EF4-FFF2-40B4-BE49-F238E27FC236}">
                <a16:creationId xmlns:a16="http://schemas.microsoft.com/office/drawing/2014/main" id="{A22FC8B7-7ACC-9879-EA0A-E8A56152551B}"/>
              </a:ext>
            </a:extLst>
          </p:cNvPr>
          <p:cNvSpPr/>
          <p:nvPr/>
        </p:nvSpPr>
        <p:spPr>
          <a:xfrm>
            <a:off x="1285017" y="3492017"/>
            <a:ext cx="2037553" cy="438150"/>
          </a:xfrm>
          <a:prstGeom prst="accentBorderCallout3">
            <a:avLst>
              <a:gd name="adj1" fmla="val 44257"/>
              <a:gd name="adj2" fmla="val 102875"/>
              <a:gd name="adj3" fmla="val 48895"/>
              <a:gd name="adj4" fmla="val 123652"/>
              <a:gd name="adj5" fmla="val 74493"/>
              <a:gd name="adj6" fmla="val 148716"/>
              <a:gd name="adj7" fmla="val 108325"/>
              <a:gd name="adj8" fmla="val 179216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**CRITICAL**</a:t>
            </a:r>
          </a:p>
          <a:p>
            <a:pPr algn="ctr"/>
            <a:r>
              <a:rPr lang="en-US" sz="1100" b="1" u="sng" dirty="0">
                <a:solidFill>
                  <a:srgbClr val="FF0000"/>
                </a:solidFill>
              </a:rPr>
              <a:t>MANY</a:t>
            </a:r>
            <a:r>
              <a:rPr lang="en-US" sz="1100" dirty="0">
                <a:solidFill>
                  <a:srgbClr val="FF0000"/>
                </a:solidFill>
              </a:rPr>
              <a:t> knock-on effects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960F051-AD11-AA0D-43FF-6EC3D349A8DC}"/>
              </a:ext>
            </a:extLst>
          </p:cNvPr>
          <p:cNvSpPr/>
          <p:nvPr/>
        </p:nvSpPr>
        <p:spPr>
          <a:xfrm>
            <a:off x="11218419" y="3545056"/>
            <a:ext cx="1126029" cy="1354174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Socialize evaluation findings, proposed MVP, and standardization with associated IT groups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5EB1B3-716C-71D1-8F2A-30722D4C278F}"/>
              </a:ext>
            </a:extLst>
          </p:cNvPr>
          <p:cNvSpPr/>
          <p:nvPr/>
        </p:nvSpPr>
        <p:spPr>
          <a:xfrm>
            <a:off x="8923084" y="3545057"/>
            <a:ext cx="2275381" cy="441496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</a:t>
            </a:r>
            <a:r>
              <a:rPr lang="en-US" sz="1000" b="1" dirty="0"/>
              <a:t>DB Environment </a:t>
            </a:r>
            <a:r>
              <a:rPr lang="en-US" sz="1000" dirty="0"/>
              <a:t>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E134F85-0340-2109-760A-22D2CD579710}"/>
              </a:ext>
            </a:extLst>
          </p:cNvPr>
          <p:cNvSpPr/>
          <p:nvPr/>
        </p:nvSpPr>
        <p:spPr>
          <a:xfrm>
            <a:off x="8923084" y="4005093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Environment </a:t>
            </a:r>
            <a:r>
              <a:rPr lang="en-US" sz="1000" dirty="0"/>
              <a:t>MVP State 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585509E-AD2A-7499-D33D-7DB47FFCDA69}"/>
              </a:ext>
            </a:extLst>
          </p:cNvPr>
          <p:cNvSpPr/>
          <p:nvPr/>
        </p:nvSpPr>
        <p:spPr>
          <a:xfrm>
            <a:off x="8932878" y="4457735"/>
            <a:ext cx="2275381" cy="44149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Retrofit Full SDLC Solutions to conform to cohesive standards (</a:t>
            </a:r>
            <a:r>
              <a:rPr lang="en-US" sz="1000" b="1" dirty="0"/>
              <a:t>Azure</a:t>
            </a:r>
            <a:r>
              <a:rPr lang="en-US" sz="1000" dirty="0"/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B275A0-BFD8-8F13-BF9C-EB71310677D4}"/>
              </a:ext>
            </a:extLst>
          </p:cNvPr>
          <p:cNvSpPr/>
          <p:nvPr/>
        </p:nvSpPr>
        <p:spPr>
          <a:xfrm>
            <a:off x="5601860" y="4944509"/>
            <a:ext cx="3229320" cy="354680"/>
          </a:xfrm>
          <a:prstGeom prst="rect">
            <a:avLst/>
          </a:prstGeom>
          <a:ln w="6350">
            <a:solidFill>
              <a:schemeClr val="accent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Evaluate Full SDLC Solution 1 Baseline State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6F5B25F-B665-24C4-B35A-BD315A1F5FC1}"/>
              </a:ext>
            </a:extLst>
          </p:cNvPr>
          <p:cNvSpPr/>
          <p:nvPr/>
        </p:nvSpPr>
        <p:spPr>
          <a:xfrm>
            <a:off x="8932878" y="5361050"/>
            <a:ext cx="2776205" cy="354680"/>
          </a:xfrm>
          <a:prstGeom prst="rect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Standardize Full SDLC Solution (where possible)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CD48B85-16D2-7AF2-DDCB-D6F6BFFA32E1}"/>
              </a:ext>
            </a:extLst>
          </p:cNvPr>
          <p:cNvCxnSpPr>
            <a:cxnSpLocks/>
          </p:cNvCxnSpPr>
          <p:nvPr/>
        </p:nvCxnSpPr>
        <p:spPr>
          <a:xfrm>
            <a:off x="8923084" y="1977055"/>
            <a:ext cx="137594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41DA88F-79E7-710B-3A9C-3CACD7FC1A82}"/>
              </a:ext>
            </a:extLst>
          </p:cNvPr>
          <p:cNvCxnSpPr>
            <a:cxnSpLocks/>
          </p:cNvCxnSpPr>
          <p:nvPr/>
        </p:nvCxnSpPr>
        <p:spPr>
          <a:xfrm>
            <a:off x="8932878" y="3079950"/>
            <a:ext cx="19797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93D9A492-04CC-6EEE-D5F0-72ADE2F8370C}"/>
              </a:ext>
            </a:extLst>
          </p:cNvPr>
          <p:cNvSpPr/>
          <p:nvPr/>
        </p:nvSpPr>
        <p:spPr>
          <a:xfrm>
            <a:off x="310203" y="1246569"/>
            <a:ext cx="2162313" cy="441496"/>
          </a:xfrm>
          <a:prstGeom prst="rect">
            <a:avLst/>
          </a:prstGeom>
          <a:solidFill>
            <a:srgbClr val="00B050"/>
          </a:solidFill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Establish </a:t>
            </a:r>
            <a:r>
              <a:rPr lang="en-US" sz="1000" b="1" dirty="0"/>
              <a:t>DB Instance Security </a:t>
            </a:r>
            <a:r>
              <a:rPr lang="en-US" sz="1000" dirty="0"/>
              <a:t>MVP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90E3F2B-0CF4-B3F0-A3C6-9A115E024998}"/>
              </a:ext>
            </a:extLst>
          </p:cNvPr>
          <p:cNvCxnSpPr>
            <a:cxnSpLocks/>
            <a:endCxn id="50" idx="3"/>
          </p:cNvCxnSpPr>
          <p:nvPr/>
        </p:nvCxnSpPr>
        <p:spPr>
          <a:xfrm flipH="1">
            <a:off x="2472516" y="1467317"/>
            <a:ext cx="1883403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42A671-FCCD-3519-C23D-DA7FA7EE4F9C}"/>
              </a:ext>
            </a:extLst>
          </p:cNvPr>
          <p:cNvSpPr txBox="1"/>
          <p:nvPr/>
        </p:nvSpPr>
        <p:spPr>
          <a:xfrm>
            <a:off x="2936947" y="1246569"/>
            <a:ext cx="14878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Completed Early</a:t>
            </a:r>
          </a:p>
        </p:txBody>
      </p:sp>
    </p:spTree>
    <p:extLst>
      <p:ext uri="{BB962C8B-B14F-4D97-AF65-F5344CB8AC3E}">
        <p14:creationId xmlns:p14="http://schemas.microsoft.com/office/powerpoint/2010/main" val="385124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21FB92-FA01-BC76-3F2D-DF41FFD45E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276" y="0"/>
            <a:ext cx="85834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0F589EC-CD3A-87AE-7A3E-9D36AB3CE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335" y="199574"/>
            <a:ext cx="9707330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303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4546928-17EF-A45E-4E81-1FB87584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738" y="0"/>
            <a:ext cx="91205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446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1BB0A4-9536-3D62-503D-8CB102048D74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2" t="1568" r="1892" b="5003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292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5A7FF5-20D5-9E96-61E6-6F198FE58575}"/>
              </a:ext>
            </a:extLst>
          </p:cNvPr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7" t="3139" r="1892" b="3139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265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5809</TotalTime>
  <Words>912</Words>
  <Application>Microsoft Office PowerPoint</Application>
  <PresentationFormat>Widescreen</PresentationFormat>
  <Paragraphs>76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Trebuchet MS</vt:lpstr>
      <vt:lpstr>Office Theme</vt:lpstr>
      <vt:lpstr>PowerPoint Presentation</vt:lpstr>
      <vt:lpstr>DB Solutions – Near Term Work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McCord, Stephen</dc:creator>
  <cp:lastModifiedBy>McCord, Stephen</cp:lastModifiedBy>
  <cp:revision>3</cp:revision>
  <dcterms:created xsi:type="dcterms:W3CDTF">2024-01-15T20:09:42Z</dcterms:created>
  <dcterms:modified xsi:type="dcterms:W3CDTF">2024-01-30T18:17:04Z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c69870-6a80-4e4b-8783-065f63e27782_Enabled">
    <vt:lpwstr>true</vt:lpwstr>
  </property>
  <property fmtid="{D5CDD505-2E9C-101B-9397-08002B2CF9AE}" pid="3" name="MSIP_Label_f3c69870-6a80-4e4b-8783-065f63e27782_SetDate">
    <vt:lpwstr>2024-01-15T22:37:43Z</vt:lpwstr>
  </property>
  <property fmtid="{D5CDD505-2E9C-101B-9397-08002B2CF9AE}" pid="4" name="MSIP_Label_f3c69870-6a80-4e4b-8783-065f63e27782_Method">
    <vt:lpwstr>Privileged</vt:lpwstr>
  </property>
  <property fmtid="{D5CDD505-2E9C-101B-9397-08002B2CF9AE}" pid="5" name="MSIP_Label_f3c69870-6a80-4e4b-8783-065f63e27782_Name">
    <vt:lpwstr>General Business</vt:lpwstr>
  </property>
  <property fmtid="{D5CDD505-2E9C-101B-9397-08002B2CF9AE}" pid="6" name="MSIP_Label_f3c69870-6a80-4e4b-8783-065f63e27782_SiteId">
    <vt:lpwstr>8d4826a0-e24c-40fe-b5f1-e4c5d7fce467</vt:lpwstr>
  </property>
  <property fmtid="{D5CDD505-2E9C-101B-9397-08002B2CF9AE}" pid="7" name="MSIP_Label_f3c69870-6a80-4e4b-8783-065f63e27782_ActionId">
    <vt:lpwstr>c42cad5b-0365-41bc-8122-d2bc17af96e1</vt:lpwstr>
  </property>
  <property fmtid="{D5CDD505-2E9C-101B-9397-08002B2CF9AE}" pid="8" name="MSIP_Label_f3c69870-6a80-4e4b-8783-065f63e2778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