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3" r:id="rId2"/>
    <p:sldId id="275" r:id="rId3"/>
    <p:sldId id="276" r:id="rId4"/>
    <p:sldId id="256" r:id="rId5"/>
    <p:sldId id="281" r:id="rId6"/>
    <p:sldId id="257" r:id="rId7"/>
    <p:sldId id="261" r:id="rId8"/>
    <p:sldId id="258" r:id="rId9"/>
    <p:sldId id="262" r:id="rId10"/>
    <p:sldId id="263" r:id="rId11"/>
    <p:sldId id="259" r:id="rId12"/>
    <p:sldId id="260" r:id="rId13"/>
    <p:sldId id="277" r:id="rId14"/>
    <p:sldId id="280" r:id="rId15"/>
    <p:sldId id="264" r:id="rId16"/>
    <p:sldId id="265" r:id="rId17"/>
    <p:sldId id="279" r:id="rId18"/>
    <p:sldId id="266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EEF74-D5AC-47A4-99FD-63EFB1E300AD}" v="112" dt="2024-01-29T16:05:34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726" autoAdjust="0"/>
  </p:normalViewPr>
  <p:slideViewPr>
    <p:cSldViewPr snapToGrid="0">
      <p:cViewPr varScale="1">
        <p:scale>
          <a:sx n="94" d="100"/>
          <a:sy n="94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rd, Stephen" userId="0b2dcabb-2731-4a77-9fa3-6f930043e368" providerId="ADAL" clId="{872EEF74-D5AC-47A4-99FD-63EFB1E300AD}"/>
    <pc:docChg chg="undo custSel addSld delSld modSld sldOrd">
      <pc:chgData name="McCord, Stephen" userId="0b2dcabb-2731-4a77-9fa3-6f930043e368" providerId="ADAL" clId="{872EEF74-D5AC-47A4-99FD-63EFB1E300AD}" dt="2024-01-29T16:08:25.374" v="10876" actId="1035"/>
      <pc:docMkLst>
        <pc:docMk/>
      </pc:docMkLst>
      <pc:sldChg chg="addSp delSp modSp mod modNotesTx">
        <pc:chgData name="McCord, Stephen" userId="0b2dcabb-2731-4a77-9fa3-6f930043e368" providerId="ADAL" clId="{872EEF74-D5AC-47A4-99FD-63EFB1E300AD}" dt="2024-01-29T15:53:57.906" v="10415" actId="115"/>
        <pc:sldMkLst>
          <pc:docMk/>
          <pc:sldMk cId="2435170771" sldId="256"/>
        </pc:sldMkLst>
        <pc:spChg chg="add mod">
          <ac:chgData name="McCord, Stephen" userId="0b2dcabb-2731-4a77-9fa3-6f930043e368" providerId="ADAL" clId="{872EEF74-D5AC-47A4-99FD-63EFB1E300AD}" dt="2024-01-29T15:35:23.904" v="9955" actId="1038"/>
          <ac:spMkLst>
            <pc:docMk/>
            <pc:sldMk cId="2435170771" sldId="256"/>
            <ac:spMk id="2" creationId="{B577D242-50F1-81C7-01D0-178565D5959F}"/>
          </ac:spMkLst>
        </pc:spChg>
        <pc:spChg chg="add mod">
          <ac:chgData name="McCord, Stephen" userId="0b2dcabb-2731-4a77-9fa3-6f930043e368" providerId="ADAL" clId="{872EEF74-D5AC-47A4-99FD-63EFB1E300AD}" dt="2024-01-29T15:37:53.925" v="10105" actId="1076"/>
          <ac:spMkLst>
            <pc:docMk/>
            <pc:sldMk cId="2435170771" sldId="256"/>
            <ac:spMk id="4" creationId="{7D98F315-2357-4599-F8B8-B133A659F1B9}"/>
          </ac:spMkLst>
        </pc:spChg>
        <pc:spChg chg="add mod">
          <ac:chgData name="McCord, Stephen" userId="0b2dcabb-2731-4a77-9fa3-6f930043e368" providerId="ADAL" clId="{872EEF74-D5AC-47A4-99FD-63EFB1E300AD}" dt="2024-01-29T15:39:03.193" v="10155" actId="1076"/>
          <ac:spMkLst>
            <pc:docMk/>
            <pc:sldMk cId="2435170771" sldId="256"/>
            <ac:spMk id="5" creationId="{12DD7026-192D-F8A9-EACA-0DA4FAC41D77}"/>
          </ac:spMkLst>
        </pc:spChg>
        <pc:spChg chg="add mod">
          <ac:chgData name="McCord, Stephen" userId="0b2dcabb-2731-4a77-9fa3-6f930043e368" providerId="ADAL" clId="{872EEF74-D5AC-47A4-99FD-63EFB1E300AD}" dt="2024-01-29T15:41:55.793" v="10210" actId="1076"/>
          <ac:spMkLst>
            <pc:docMk/>
            <pc:sldMk cId="2435170771" sldId="256"/>
            <ac:spMk id="6" creationId="{0043A568-0F3F-6784-4B91-AF5E4346870C}"/>
          </ac:spMkLst>
        </pc:spChg>
        <pc:spChg chg="add mod">
          <ac:chgData name="McCord, Stephen" userId="0b2dcabb-2731-4a77-9fa3-6f930043e368" providerId="ADAL" clId="{872EEF74-D5AC-47A4-99FD-63EFB1E300AD}" dt="2024-01-29T15:40:16.442" v="10168"/>
          <ac:spMkLst>
            <pc:docMk/>
            <pc:sldMk cId="2435170771" sldId="256"/>
            <ac:spMk id="7" creationId="{EA1FFF16-478F-2679-F75A-576F25C4B933}"/>
          </ac:spMkLst>
        </pc:spChg>
        <pc:spChg chg="add del mod">
          <ac:chgData name="McCord, Stephen" userId="0b2dcabb-2731-4a77-9fa3-6f930043e368" providerId="ADAL" clId="{872EEF74-D5AC-47A4-99FD-63EFB1E300AD}" dt="2024-01-29T15:44:29.904" v="10227" actId="478"/>
          <ac:spMkLst>
            <pc:docMk/>
            <pc:sldMk cId="2435170771" sldId="256"/>
            <ac:spMk id="8" creationId="{911AB7E7-9222-1FDB-2B6E-5CC6493DD8B7}"/>
          </ac:spMkLst>
        </pc:spChg>
        <pc:spChg chg="add mod">
          <ac:chgData name="McCord, Stephen" userId="0b2dcabb-2731-4a77-9fa3-6f930043e368" providerId="ADAL" clId="{872EEF74-D5AC-47A4-99FD-63EFB1E300AD}" dt="2024-01-29T15:53:57.906" v="10415" actId="115"/>
          <ac:spMkLst>
            <pc:docMk/>
            <pc:sldMk cId="2435170771" sldId="256"/>
            <ac:spMk id="9" creationId="{104B3350-9C7F-F59D-BE2A-272FD6B0EE6E}"/>
          </ac:spMkLst>
        </pc:spChg>
        <pc:spChg chg="mod">
          <ac:chgData name="McCord, Stephen" userId="0b2dcabb-2731-4a77-9fa3-6f930043e368" providerId="ADAL" clId="{872EEF74-D5AC-47A4-99FD-63EFB1E300AD}" dt="2024-01-29T15:34:57.835" v="9900" actId="1037"/>
          <ac:spMkLst>
            <pc:docMk/>
            <pc:sldMk cId="2435170771" sldId="256"/>
            <ac:spMk id="58" creationId="{FCBB0C9C-92D5-4B4C-758D-C742D4FD28C9}"/>
          </ac:spMkLst>
        </pc:spChg>
        <pc:spChg chg="mod">
          <ac:chgData name="McCord, Stephen" userId="0b2dcabb-2731-4a77-9fa3-6f930043e368" providerId="ADAL" clId="{872EEF74-D5AC-47A4-99FD-63EFB1E300AD}" dt="2024-01-29T15:28:23.063" v="9675" actId="208"/>
          <ac:spMkLst>
            <pc:docMk/>
            <pc:sldMk cId="2435170771" sldId="256"/>
            <ac:spMk id="64" creationId="{564DA022-9A4E-1582-B12A-415185D073BE}"/>
          </ac:spMkLst>
        </pc:spChg>
        <pc:spChg chg="mod">
          <ac:chgData name="McCord, Stephen" userId="0b2dcabb-2731-4a77-9fa3-6f930043e368" providerId="ADAL" clId="{872EEF74-D5AC-47A4-99FD-63EFB1E300AD}" dt="2024-01-29T15:29:59.126" v="9676" actId="208"/>
          <ac:spMkLst>
            <pc:docMk/>
            <pc:sldMk cId="2435170771" sldId="256"/>
            <ac:spMk id="71" creationId="{F8FA2CCC-1C58-7E2D-D175-9B819F4EEAE3}"/>
          </ac:spMkLst>
        </pc:spChg>
        <pc:spChg chg="add mod">
          <ac:chgData name="McCord, Stephen" userId="0b2dcabb-2731-4a77-9fa3-6f930043e368" providerId="ADAL" clId="{872EEF74-D5AC-47A4-99FD-63EFB1E300AD}" dt="2024-01-29T15:36:14.044" v="10083" actId="1038"/>
          <ac:spMkLst>
            <pc:docMk/>
            <pc:sldMk cId="2435170771" sldId="256"/>
            <ac:spMk id="112" creationId="{C4EB77B1-CABD-6333-95DA-35C20DD0DC7F}"/>
          </ac:spMkLst>
        </pc:spChg>
        <pc:picChg chg="add mod">
          <ac:chgData name="McCord, Stephen" userId="0b2dcabb-2731-4a77-9fa3-6f930043e368" providerId="ADAL" clId="{872EEF74-D5AC-47A4-99FD-63EFB1E300AD}" dt="2024-01-29T15:36:23.501" v="10085" actId="1076"/>
          <ac:picMkLst>
            <pc:docMk/>
            <pc:sldMk cId="2435170771" sldId="256"/>
            <ac:picMk id="3" creationId="{955C2737-23A0-C84D-8D3C-750C627C668D}"/>
          </ac:picMkLst>
        </pc:picChg>
        <pc:picChg chg="mod">
          <ac:chgData name="McCord, Stephen" userId="0b2dcabb-2731-4a77-9fa3-6f930043e368" providerId="ADAL" clId="{872EEF74-D5AC-47A4-99FD-63EFB1E300AD}" dt="2024-01-29T15:43:06.831" v="10213" actId="1076"/>
          <ac:picMkLst>
            <pc:docMk/>
            <pc:sldMk cId="2435170771" sldId="256"/>
            <ac:picMk id="13" creationId="{34356337-63ED-B648-2DC7-72F1FBB18873}"/>
          </ac:picMkLst>
        </pc:picChg>
        <pc:picChg chg="del">
          <ac:chgData name="McCord, Stephen" userId="0b2dcabb-2731-4a77-9fa3-6f930043e368" providerId="ADAL" clId="{872EEF74-D5AC-47A4-99FD-63EFB1E300AD}" dt="2024-01-29T15:41:32.374" v="10207" actId="478"/>
          <ac:picMkLst>
            <pc:docMk/>
            <pc:sldMk cId="2435170771" sldId="256"/>
            <ac:picMk id="51" creationId="{D64D70FD-6778-565A-F373-55AC12DF1C28}"/>
          </ac:picMkLst>
        </pc:picChg>
        <pc:picChg chg="del mod">
          <ac:chgData name="McCord, Stephen" userId="0b2dcabb-2731-4a77-9fa3-6f930043e368" providerId="ADAL" clId="{872EEF74-D5AC-47A4-99FD-63EFB1E300AD}" dt="2024-01-29T15:37:37.190" v="10102" actId="478"/>
          <ac:picMkLst>
            <pc:docMk/>
            <pc:sldMk cId="2435170771" sldId="256"/>
            <ac:picMk id="66" creationId="{CC313C88-197E-DC87-35E5-03F935142446}"/>
          </ac:picMkLst>
        </pc:picChg>
        <pc:picChg chg="del mod">
          <ac:chgData name="McCord, Stephen" userId="0b2dcabb-2731-4a77-9fa3-6f930043e368" providerId="ADAL" clId="{872EEF74-D5AC-47A4-99FD-63EFB1E300AD}" dt="2024-01-29T15:38:58.034" v="10154" actId="478"/>
          <ac:picMkLst>
            <pc:docMk/>
            <pc:sldMk cId="2435170771" sldId="256"/>
            <ac:picMk id="68" creationId="{BFC4706E-3F99-F698-B125-99BFE34BB5AB}"/>
          </ac:picMkLst>
        </pc:picChg>
        <pc:picChg chg="del">
          <ac:chgData name="McCord, Stephen" userId="0b2dcabb-2731-4a77-9fa3-6f930043e368" providerId="ADAL" clId="{872EEF74-D5AC-47A4-99FD-63EFB1E300AD}" dt="2024-01-29T15:31:17.361" v="9727" actId="478"/>
          <ac:picMkLst>
            <pc:docMk/>
            <pc:sldMk cId="2435170771" sldId="256"/>
            <ac:picMk id="70" creationId="{2C9D09F8-8921-BA76-131D-426E22369DE4}"/>
          </ac:picMkLst>
        </pc:picChg>
        <pc:picChg chg="add mod">
          <ac:chgData name="McCord, Stephen" userId="0b2dcabb-2731-4a77-9fa3-6f930043e368" providerId="ADAL" clId="{872EEF74-D5AC-47A4-99FD-63EFB1E300AD}" dt="2024-01-16T21:39:39.610" v="381" actId="1076"/>
          <ac:picMkLst>
            <pc:docMk/>
            <pc:sldMk cId="2435170771" sldId="256"/>
            <ac:picMk id="73" creationId="{8594AC04-C147-C2B7-06CE-1A0C669FC503}"/>
          </ac:picMkLst>
        </pc:picChg>
        <pc:picChg chg="add mod">
          <ac:chgData name="McCord, Stephen" userId="0b2dcabb-2731-4a77-9fa3-6f930043e368" providerId="ADAL" clId="{872EEF74-D5AC-47A4-99FD-63EFB1E300AD}" dt="2024-01-29T15:35:23.904" v="9955" actId="1038"/>
          <ac:picMkLst>
            <pc:docMk/>
            <pc:sldMk cId="2435170771" sldId="256"/>
            <ac:picMk id="75" creationId="{E58A0BB6-D6D9-E284-6691-3804746FF3C2}"/>
          </ac:picMkLst>
        </pc:picChg>
        <pc:picChg chg="add mod">
          <ac:chgData name="McCord, Stephen" userId="0b2dcabb-2731-4a77-9fa3-6f930043e368" providerId="ADAL" clId="{872EEF74-D5AC-47A4-99FD-63EFB1E300AD}" dt="2024-01-16T21:40:17.215" v="385" actId="1076"/>
          <ac:picMkLst>
            <pc:docMk/>
            <pc:sldMk cId="2435170771" sldId="256"/>
            <ac:picMk id="77" creationId="{B7EC514E-D5E7-9C43-C41A-9B1E46C3A6FD}"/>
          </ac:picMkLst>
        </pc:picChg>
        <pc:picChg chg="add mod">
          <ac:chgData name="McCord, Stephen" userId="0b2dcabb-2731-4a77-9fa3-6f930043e368" providerId="ADAL" clId="{872EEF74-D5AC-47A4-99FD-63EFB1E300AD}" dt="2024-01-29T15:35:31.837" v="9989" actId="1038"/>
          <ac:picMkLst>
            <pc:docMk/>
            <pc:sldMk cId="2435170771" sldId="256"/>
            <ac:picMk id="79" creationId="{C71AAEE6-0AE1-56F1-8EDC-341267C3D990}"/>
          </ac:picMkLst>
        </pc:picChg>
        <pc:picChg chg="add mod">
          <ac:chgData name="McCord, Stephen" userId="0b2dcabb-2731-4a77-9fa3-6f930043e368" providerId="ADAL" clId="{872EEF74-D5AC-47A4-99FD-63EFB1E300AD}" dt="2024-01-16T21:40:47.369" v="389" actId="1076"/>
          <ac:picMkLst>
            <pc:docMk/>
            <pc:sldMk cId="2435170771" sldId="256"/>
            <ac:picMk id="81" creationId="{9F0D578F-9EB5-1322-198C-C645A9E080E6}"/>
          </ac:picMkLst>
        </pc:picChg>
        <pc:picChg chg="add mod">
          <ac:chgData name="McCord, Stephen" userId="0b2dcabb-2731-4a77-9fa3-6f930043e368" providerId="ADAL" clId="{872EEF74-D5AC-47A4-99FD-63EFB1E300AD}" dt="2024-01-29T15:44:51.964" v="10243" actId="1036"/>
          <ac:picMkLst>
            <pc:docMk/>
            <pc:sldMk cId="2435170771" sldId="256"/>
            <ac:picMk id="83" creationId="{F7A74FBD-0D3D-95D5-2F55-217B0B815475}"/>
          </ac:picMkLst>
        </pc:picChg>
        <pc:picChg chg="add mod">
          <ac:chgData name="McCord, Stephen" userId="0b2dcabb-2731-4a77-9fa3-6f930043e368" providerId="ADAL" clId="{872EEF74-D5AC-47A4-99FD-63EFB1E300AD}" dt="2024-01-16T21:41:12.067" v="393" actId="1076"/>
          <ac:picMkLst>
            <pc:docMk/>
            <pc:sldMk cId="2435170771" sldId="256"/>
            <ac:picMk id="85" creationId="{C7948243-1404-2EBB-78AF-682D0575C3A2}"/>
          </ac:picMkLst>
        </pc:picChg>
        <pc:picChg chg="add del mod">
          <ac:chgData name="McCord, Stephen" userId="0b2dcabb-2731-4a77-9fa3-6f930043e368" providerId="ADAL" clId="{872EEF74-D5AC-47A4-99FD-63EFB1E300AD}" dt="2024-01-29T15:14:07.453" v="9315" actId="478"/>
          <ac:picMkLst>
            <pc:docMk/>
            <pc:sldMk cId="2435170771" sldId="256"/>
            <ac:picMk id="87" creationId="{A78F02CA-5CD9-5C42-680A-0A3D6D1E7BB4}"/>
          </ac:picMkLst>
        </pc:picChg>
        <pc:picChg chg="add mod">
          <ac:chgData name="McCord, Stephen" userId="0b2dcabb-2731-4a77-9fa3-6f930043e368" providerId="ADAL" clId="{872EEF74-D5AC-47A4-99FD-63EFB1E300AD}" dt="2024-01-16T21:41:45.397" v="397" actId="1076"/>
          <ac:picMkLst>
            <pc:docMk/>
            <pc:sldMk cId="2435170771" sldId="256"/>
            <ac:picMk id="89" creationId="{E5D3D07E-3B4C-9CD6-4C3C-057EEDB62B48}"/>
          </ac:picMkLst>
        </pc:picChg>
        <pc:picChg chg="add del mod">
          <ac:chgData name="McCord, Stephen" userId="0b2dcabb-2731-4a77-9fa3-6f930043e368" providerId="ADAL" clId="{872EEF74-D5AC-47A4-99FD-63EFB1E300AD}" dt="2024-01-29T15:14:06.293" v="9314" actId="478"/>
          <ac:picMkLst>
            <pc:docMk/>
            <pc:sldMk cId="2435170771" sldId="256"/>
            <ac:picMk id="91" creationId="{B53C7DC9-FE75-B7E3-8590-BC8934E6B5C2}"/>
          </ac:picMkLst>
        </pc:picChg>
        <pc:picChg chg="add mod">
          <ac:chgData name="McCord, Stephen" userId="0b2dcabb-2731-4a77-9fa3-6f930043e368" providerId="ADAL" clId="{872EEF74-D5AC-47A4-99FD-63EFB1E300AD}" dt="2024-01-16T21:42:15.843" v="401" actId="1076"/>
          <ac:picMkLst>
            <pc:docMk/>
            <pc:sldMk cId="2435170771" sldId="256"/>
            <ac:picMk id="93" creationId="{B8E89C8C-F4D3-8964-47EF-AB60739E9D75}"/>
          </ac:picMkLst>
        </pc:picChg>
        <pc:picChg chg="add mod">
          <ac:chgData name="McCord, Stephen" userId="0b2dcabb-2731-4a77-9fa3-6f930043e368" providerId="ADAL" clId="{872EEF74-D5AC-47A4-99FD-63EFB1E300AD}" dt="2024-01-16T21:42:28.085" v="403" actId="1076"/>
          <ac:picMkLst>
            <pc:docMk/>
            <pc:sldMk cId="2435170771" sldId="256"/>
            <ac:picMk id="95" creationId="{7A4ECDA2-924F-26C1-39F3-B96385A1B926}"/>
          </ac:picMkLst>
        </pc:picChg>
        <pc:picChg chg="add mod">
          <ac:chgData name="McCord, Stephen" userId="0b2dcabb-2731-4a77-9fa3-6f930043e368" providerId="ADAL" clId="{872EEF74-D5AC-47A4-99FD-63EFB1E300AD}" dt="2024-01-16T21:42:45.614" v="405" actId="1076"/>
          <ac:picMkLst>
            <pc:docMk/>
            <pc:sldMk cId="2435170771" sldId="256"/>
            <ac:picMk id="97" creationId="{331D693B-3FE1-1036-9126-E8DF98958A06}"/>
          </ac:picMkLst>
        </pc:picChg>
        <pc:picChg chg="add del mod">
          <ac:chgData name="McCord, Stephen" userId="0b2dcabb-2731-4a77-9fa3-6f930043e368" providerId="ADAL" clId="{872EEF74-D5AC-47A4-99FD-63EFB1E300AD}" dt="2024-01-29T15:14:04.699" v="9313" actId="478"/>
          <ac:picMkLst>
            <pc:docMk/>
            <pc:sldMk cId="2435170771" sldId="256"/>
            <ac:picMk id="99" creationId="{095E854B-7258-DE88-DE70-16CFE1BE9A71}"/>
          </ac:picMkLst>
        </pc:picChg>
        <pc:picChg chg="add del mod">
          <ac:chgData name="McCord, Stephen" userId="0b2dcabb-2731-4a77-9fa3-6f930043e368" providerId="ADAL" clId="{872EEF74-D5AC-47A4-99FD-63EFB1E300AD}" dt="2024-01-29T15:14:04.037" v="9312" actId="478"/>
          <ac:picMkLst>
            <pc:docMk/>
            <pc:sldMk cId="2435170771" sldId="256"/>
            <ac:picMk id="101" creationId="{F2C5683E-9E96-0C3C-296E-633CC3FD7762}"/>
          </ac:picMkLst>
        </pc:picChg>
        <pc:picChg chg="add del mod">
          <ac:chgData name="McCord, Stephen" userId="0b2dcabb-2731-4a77-9fa3-6f930043e368" providerId="ADAL" clId="{872EEF74-D5AC-47A4-99FD-63EFB1E300AD}" dt="2024-01-29T15:14:03.376" v="9311" actId="478"/>
          <ac:picMkLst>
            <pc:docMk/>
            <pc:sldMk cId="2435170771" sldId="256"/>
            <ac:picMk id="103" creationId="{39AFCC12-06C3-C55C-82E8-8BBEBB538771}"/>
          </ac:picMkLst>
        </pc:picChg>
        <pc:picChg chg="add mod">
          <ac:chgData name="McCord, Stephen" userId="0b2dcabb-2731-4a77-9fa3-6f930043e368" providerId="ADAL" clId="{872EEF74-D5AC-47A4-99FD-63EFB1E300AD}" dt="2024-01-16T21:43:34.152" v="413" actId="1076"/>
          <ac:picMkLst>
            <pc:docMk/>
            <pc:sldMk cId="2435170771" sldId="256"/>
            <ac:picMk id="105" creationId="{D95EA4F4-5F48-3092-7007-4312F052B947}"/>
          </ac:picMkLst>
        </pc:picChg>
        <pc:picChg chg="add mod">
          <ac:chgData name="McCord, Stephen" userId="0b2dcabb-2731-4a77-9fa3-6f930043e368" providerId="ADAL" clId="{872EEF74-D5AC-47A4-99FD-63EFB1E300AD}" dt="2024-01-16T21:43:48.823" v="415" actId="1076"/>
          <ac:picMkLst>
            <pc:docMk/>
            <pc:sldMk cId="2435170771" sldId="256"/>
            <ac:picMk id="107" creationId="{17084BAA-8A60-16E3-A3C7-ADEB3F9A49BE}"/>
          </ac:picMkLst>
        </pc:picChg>
        <pc:picChg chg="add mod">
          <ac:chgData name="McCord, Stephen" userId="0b2dcabb-2731-4a77-9fa3-6f930043e368" providerId="ADAL" clId="{872EEF74-D5AC-47A4-99FD-63EFB1E300AD}" dt="2024-01-16T21:44:45.905" v="417" actId="1076"/>
          <ac:picMkLst>
            <pc:docMk/>
            <pc:sldMk cId="2435170771" sldId="256"/>
            <ac:picMk id="109" creationId="{5E2C4D95-7585-672B-B9DF-0DE7F5C68DD2}"/>
          </ac:picMkLst>
        </pc:picChg>
        <pc:picChg chg="add mod">
          <ac:chgData name="McCord, Stephen" userId="0b2dcabb-2731-4a77-9fa3-6f930043e368" providerId="ADAL" clId="{872EEF74-D5AC-47A4-99FD-63EFB1E300AD}" dt="2024-01-16T21:44:54.541" v="419" actId="1076"/>
          <ac:picMkLst>
            <pc:docMk/>
            <pc:sldMk cId="2435170771" sldId="256"/>
            <ac:picMk id="111" creationId="{BC9BAB15-8633-0539-963C-A39B31AFBB8B}"/>
          </ac:picMkLst>
        </pc:picChg>
      </pc:sldChg>
      <pc:sldChg chg="addSp delSp modSp mod modNotesTx">
        <pc:chgData name="McCord, Stephen" userId="0b2dcabb-2731-4a77-9fa3-6f930043e368" providerId="ADAL" clId="{872EEF74-D5AC-47A4-99FD-63EFB1E300AD}" dt="2024-01-29T15:53:10.793" v="10409" actId="1035"/>
        <pc:sldMkLst>
          <pc:docMk/>
          <pc:sldMk cId="721962749" sldId="257"/>
        </pc:sldMkLst>
        <pc:spChg chg="add del mod">
          <ac:chgData name="McCord, Stephen" userId="0b2dcabb-2731-4a77-9fa3-6f930043e368" providerId="ADAL" clId="{872EEF74-D5AC-47A4-99FD-63EFB1E300AD}" dt="2024-01-21T22:02:23.468" v="9296" actId="478"/>
          <ac:spMkLst>
            <pc:docMk/>
            <pc:sldMk cId="721962749" sldId="257"/>
            <ac:spMk id="2" creationId="{9160C0FE-4B3E-972C-EAA2-E9C5BA35193C}"/>
          </ac:spMkLst>
        </pc:spChg>
        <pc:spChg chg="add mod">
          <ac:chgData name="McCord, Stephen" userId="0b2dcabb-2731-4a77-9fa3-6f930043e368" providerId="ADAL" clId="{872EEF74-D5AC-47A4-99FD-63EFB1E300AD}" dt="2024-01-29T15:53:10.793" v="10409" actId="1035"/>
          <ac:spMkLst>
            <pc:docMk/>
            <pc:sldMk cId="721962749" sldId="257"/>
            <ac:spMk id="2" creationId="{BACEFF2F-2B28-3424-B5AE-1D35186C64D9}"/>
          </ac:spMkLst>
        </pc:spChg>
        <pc:spChg chg="add mod">
          <ac:chgData name="McCord, Stephen" userId="0b2dcabb-2731-4a77-9fa3-6f930043e368" providerId="ADAL" clId="{872EEF74-D5AC-47A4-99FD-63EFB1E300AD}" dt="2024-01-29T15:51:59.510" v="10321" actId="14100"/>
          <ac:spMkLst>
            <pc:docMk/>
            <pc:sldMk cId="721962749" sldId="257"/>
            <ac:spMk id="84" creationId="{75DBC6C7-116C-763D-7BEC-7530AF2362B4}"/>
          </ac:spMkLst>
        </pc:spChg>
        <pc:picChg chg="del">
          <ac:chgData name="McCord, Stephen" userId="0b2dcabb-2731-4a77-9fa3-6f930043e368" providerId="ADAL" clId="{872EEF74-D5AC-47A4-99FD-63EFB1E300AD}" dt="2024-01-29T15:52:44.603" v="10380" actId="478"/>
          <ac:picMkLst>
            <pc:docMk/>
            <pc:sldMk cId="721962749" sldId="257"/>
            <ac:picMk id="41" creationId="{29F2103E-F816-4D1F-6FE8-0FF21214D9A6}"/>
          </ac:picMkLst>
        </pc:picChg>
        <pc:picChg chg="add mod">
          <ac:chgData name="McCord, Stephen" userId="0b2dcabb-2731-4a77-9fa3-6f930043e368" providerId="ADAL" clId="{872EEF74-D5AC-47A4-99FD-63EFB1E300AD}" dt="2024-01-16T21:45:16.792" v="421" actId="1076"/>
          <ac:picMkLst>
            <pc:docMk/>
            <pc:sldMk cId="721962749" sldId="257"/>
            <ac:picMk id="51" creationId="{0EC3561A-1764-5BAF-53DF-E5F7152536C4}"/>
          </ac:picMkLst>
        </pc:picChg>
        <pc:picChg chg="add mod">
          <ac:chgData name="McCord, Stephen" userId="0b2dcabb-2731-4a77-9fa3-6f930043e368" providerId="ADAL" clId="{872EEF74-D5AC-47A4-99FD-63EFB1E300AD}" dt="2024-01-16T21:45:27.040" v="423" actId="1076"/>
          <ac:picMkLst>
            <pc:docMk/>
            <pc:sldMk cId="721962749" sldId="257"/>
            <ac:picMk id="53" creationId="{FB3A8892-6858-9164-997F-B84B278F9874}"/>
          </ac:picMkLst>
        </pc:picChg>
        <pc:picChg chg="add mod">
          <ac:chgData name="McCord, Stephen" userId="0b2dcabb-2731-4a77-9fa3-6f930043e368" providerId="ADAL" clId="{872EEF74-D5AC-47A4-99FD-63EFB1E300AD}" dt="2024-01-16T21:45:36.604" v="425" actId="1076"/>
          <ac:picMkLst>
            <pc:docMk/>
            <pc:sldMk cId="721962749" sldId="257"/>
            <ac:picMk id="55" creationId="{357EE041-0C17-CF6A-4E69-74129F255DB9}"/>
          </ac:picMkLst>
        </pc:picChg>
        <pc:picChg chg="add mod">
          <ac:chgData name="McCord, Stephen" userId="0b2dcabb-2731-4a77-9fa3-6f930043e368" providerId="ADAL" clId="{872EEF74-D5AC-47A4-99FD-63EFB1E300AD}" dt="2024-01-16T21:45:48.552" v="427" actId="1076"/>
          <ac:picMkLst>
            <pc:docMk/>
            <pc:sldMk cId="721962749" sldId="257"/>
            <ac:picMk id="57" creationId="{1BDF4F46-4DEC-20F9-8ECB-671A34E66FD5}"/>
          </ac:picMkLst>
        </pc:picChg>
        <pc:picChg chg="add mod">
          <ac:chgData name="McCord, Stephen" userId="0b2dcabb-2731-4a77-9fa3-6f930043e368" providerId="ADAL" clId="{872EEF74-D5AC-47A4-99FD-63EFB1E300AD}" dt="2024-01-16T21:45:58.628" v="429" actId="1076"/>
          <ac:picMkLst>
            <pc:docMk/>
            <pc:sldMk cId="721962749" sldId="257"/>
            <ac:picMk id="59" creationId="{0975FCDC-4413-420B-16C3-CFBB23905558}"/>
          </ac:picMkLst>
        </pc:picChg>
        <pc:picChg chg="add mod">
          <ac:chgData name="McCord, Stephen" userId="0b2dcabb-2731-4a77-9fa3-6f930043e368" providerId="ADAL" clId="{872EEF74-D5AC-47A4-99FD-63EFB1E300AD}" dt="2024-01-16T21:46:09.505" v="431" actId="1076"/>
          <ac:picMkLst>
            <pc:docMk/>
            <pc:sldMk cId="721962749" sldId="257"/>
            <ac:picMk id="61" creationId="{096774E1-0B8C-679A-4089-99E1370C8EA2}"/>
          </ac:picMkLst>
        </pc:picChg>
        <pc:picChg chg="add mod">
          <ac:chgData name="McCord, Stephen" userId="0b2dcabb-2731-4a77-9fa3-6f930043e368" providerId="ADAL" clId="{872EEF74-D5AC-47A4-99FD-63EFB1E300AD}" dt="2024-01-16T21:46:23.809" v="433" actId="1076"/>
          <ac:picMkLst>
            <pc:docMk/>
            <pc:sldMk cId="721962749" sldId="257"/>
            <ac:picMk id="63" creationId="{63CB509D-4238-27FD-B51A-1837A11856CF}"/>
          </ac:picMkLst>
        </pc:picChg>
        <pc:picChg chg="add mod">
          <ac:chgData name="McCord, Stephen" userId="0b2dcabb-2731-4a77-9fa3-6f930043e368" providerId="ADAL" clId="{872EEF74-D5AC-47A4-99FD-63EFB1E300AD}" dt="2024-01-16T21:46:33.797" v="435" actId="1076"/>
          <ac:picMkLst>
            <pc:docMk/>
            <pc:sldMk cId="721962749" sldId="257"/>
            <ac:picMk id="65" creationId="{714CD323-9AF0-DACD-A1C1-ACF08EAE7FA6}"/>
          </ac:picMkLst>
        </pc:picChg>
        <pc:picChg chg="add mod">
          <ac:chgData name="McCord, Stephen" userId="0b2dcabb-2731-4a77-9fa3-6f930043e368" providerId="ADAL" clId="{872EEF74-D5AC-47A4-99FD-63EFB1E300AD}" dt="2024-01-16T21:46:44.547" v="437" actId="1076"/>
          <ac:picMkLst>
            <pc:docMk/>
            <pc:sldMk cId="721962749" sldId="257"/>
            <ac:picMk id="67" creationId="{A4ACE25B-2980-3BA0-6F4F-FC7DB7C0FE23}"/>
          </ac:picMkLst>
        </pc:picChg>
        <pc:picChg chg="add mod">
          <ac:chgData name="McCord, Stephen" userId="0b2dcabb-2731-4a77-9fa3-6f930043e368" providerId="ADAL" clId="{872EEF74-D5AC-47A4-99FD-63EFB1E300AD}" dt="2024-01-16T21:46:54.616" v="439" actId="1076"/>
          <ac:picMkLst>
            <pc:docMk/>
            <pc:sldMk cId="721962749" sldId="257"/>
            <ac:picMk id="69" creationId="{7368DA0F-B505-856B-3778-C6664FAB879C}"/>
          </ac:picMkLst>
        </pc:picChg>
        <pc:picChg chg="add mod">
          <ac:chgData name="McCord, Stephen" userId="0b2dcabb-2731-4a77-9fa3-6f930043e368" providerId="ADAL" clId="{872EEF74-D5AC-47A4-99FD-63EFB1E300AD}" dt="2024-01-16T21:47:09.185" v="441" actId="1076"/>
          <ac:picMkLst>
            <pc:docMk/>
            <pc:sldMk cId="721962749" sldId="257"/>
            <ac:picMk id="71" creationId="{0EAB0BD9-2482-02A0-746A-7D842592E5AF}"/>
          </ac:picMkLst>
        </pc:picChg>
        <pc:picChg chg="add mod">
          <ac:chgData name="McCord, Stephen" userId="0b2dcabb-2731-4a77-9fa3-6f930043e368" providerId="ADAL" clId="{872EEF74-D5AC-47A4-99FD-63EFB1E300AD}" dt="2024-01-16T21:47:36.288" v="443" actId="1076"/>
          <ac:picMkLst>
            <pc:docMk/>
            <pc:sldMk cId="721962749" sldId="257"/>
            <ac:picMk id="73" creationId="{792ADA02-2B1D-994A-D216-5DDA3AC144EB}"/>
          </ac:picMkLst>
        </pc:picChg>
        <pc:picChg chg="add mod">
          <ac:chgData name="McCord, Stephen" userId="0b2dcabb-2731-4a77-9fa3-6f930043e368" providerId="ADAL" clId="{872EEF74-D5AC-47A4-99FD-63EFB1E300AD}" dt="2024-01-16T21:47:47.151" v="445" actId="1076"/>
          <ac:picMkLst>
            <pc:docMk/>
            <pc:sldMk cId="721962749" sldId="257"/>
            <ac:picMk id="75" creationId="{60FD2F7A-55FA-6FE1-A7CD-5F0ACFF56D86}"/>
          </ac:picMkLst>
        </pc:picChg>
        <pc:picChg chg="add mod">
          <ac:chgData name="McCord, Stephen" userId="0b2dcabb-2731-4a77-9fa3-6f930043e368" providerId="ADAL" clId="{872EEF74-D5AC-47A4-99FD-63EFB1E300AD}" dt="2024-01-16T21:47:57.742" v="447" actId="1076"/>
          <ac:picMkLst>
            <pc:docMk/>
            <pc:sldMk cId="721962749" sldId="257"/>
            <ac:picMk id="77" creationId="{270A1E90-DDFC-C673-63E9-D0E88BD2AAAF}"/>
          </ac:picMkLst>
        </pc:picChg>
        <pc:picChg chg="add mod">
          <ac:chgData name="McCord, Stephen" userId="0b2dcabb-2731-4a77-9fa3-6f930043e368" providerId="ADAL" clId="{872EEF74-D5AC-47A4-99FD-63EFB1E300AD}" dt="2024-01-16T21:48:03.808" v="449" actId="1076"/>
          <ac:picMkLst>
            <pc:docMk/>
            <pc:sldMk cId="721962749" sldId="257"/>
            <ac:picMk id="79" creationId="{668D7C5D-EA0D-8EFA-62D3-56FC6C5B4BBE}"/>
          </ac:picMkLst>
        </pc:picChg>
        <pc:picChg chg="add mod">
          <ac:chgData name="McCord, Stephen" userId="0b2dcabb-2731-4a77-9fa3-6f930043e368" providerId="ADAL" clId="{872EEF74-D5AC-47A4-99FD-63EFB1E300AD}" dt="2024-01-16T21:48:24.854" v="451" actId="1076"/>
          <ac:picMkLst>
            <pc:docMk/>
            <pc:sldMk cId="721962749" sldId="257"/>
            <ac:picMk id="81" creationId="{AC66C247-5648-5CAE-9C40-2566396CA89B}"/>
          </ac:picMkLst>
        </pc:picChg>
        <pc:picChg chg="add mod">
          <ac:chgData name="McCord, Stephen" userId="0b2dcabb-2731-4a77-9fa3-6f930043e368" providerId="ADAL" clId="{872EEF74-D5AC-47A4-99FD-63EFB1E300AD}" dt="2024-01-16T21:53:03.232" v="453" actId="1076"/>
          <ac:picMkLst>
            <pc:docMk/>
            <pc:sldMk cId="721962749" sldId="257"/>
            <ac:picMk id="83" creationId="{4F86013A-87D2-5858-8F8B-2E417A14BE19}"/>
          </ac:picMkLst>
        </pc:picChg>
      </pc:sldChg>
      <pc:sldChg chg="addSp delSp modSp mod modNotesTx">
        <pc:chgData name="McCord, Stephen" userId="0b2dcabb-2731-4a77-9fa3-6f930043e368" providerId="ADAL" clId="{872EEF74-D5AC-47A4-99FD-63EFB1E300AD}" dt="2024-01-29T15:20:16.620" v="9317" actId="478"/>
        <pc:sldMkLst>
          <pc:docMk/>
          <pc:sldMk cId="1042646652" sldId="258"/>
        </pc:sldMkLst>
        <pc:spChg chg="add mod">
          <ac:chgData name="McCord, Stephen" userId="0b2dcabb-2731-4a77-9fa3-6f930043e368" providerId="ADAL" clId="{872EEF74-D5AC-47A4-99FD-63EFB1E300AD}" dt="2024-01-19T19:57:27.849" v="8306" actId="14100"/>
          <ac:spMkLst>
            <pc:docMk/>
            <pc:sldMk cId="1042646652" sldId="258"/>
            <ac:spMk id="90" creationId="{03743BB1-EE93-1605-1ED2-013E47F7F64E}"/>
          </ac:spMkLst>
        </pc:spChg>
        <pc:picChg chg="add mod">
          <ac:chgData name="McCord, Stephen" userId="0b2dcabb-2731-4a77-9fa3-6f930043e368" providerId="ADAL" clId="{872EEF74-D5AC-47A4-99FD-63EFB1E300AD}" dt="2024-01-16T21:13:17.350" v="1" actId="1076"/>
          <ac:picMkLst>
            <pc:docMk/>
            <pc:sldMk cId="1042646652" sldId="258"/>
            <ac:picMk id="6" creationId="{EAF4D5FB-10C9-B346-7FBE-3F4C29F2A00F}"/>
          </ac:picMkLst>
        </pc:picChg>
        <pc:picChg chg="add mod">
          <ac:chgData name="McCord, Stephen" userId="0b2dcabb-2731-4a77-9fa3-6f930043e368" providerId="ADAL" clId="{872EEF74-D5AC-47A4-99FD-63EFB1E300AD}" dt="2024-01-16T21:15:38.974" v="3" actId="1076"/>
          <ac:picMkLst>
            <pc:docMk/>
            <pc:sldMk cId="1042646652" sldId="258"/>
            <ac:picMk id="8" creationId="{9B2D0548-BCA7-CAEA-7DBB-8E6766AFAD15}"/>
          </ac:picMkLst>
        </pc:picChg>
        <pc:picChg chg="add mod">
          <ac:chgData name="McCord, Stephen" userId="0b2dcabb-2731-4a77-9fa3-6f930043e368" providerId="ADAL" clId="{872EEF74-D5AC-47A4-99FD-63EFB1E300AD}" dt="2024-01-16T21:15:52.524" v="5" actId="1076"/>
          <ac:picMkLst>
            <pc:docMk/>
            <pc:sldMk cId="1042646652" sldId="258"/>
            <ac:picMk id="10" creationId="{62859AF0-04DC-5363-3E14-D6940D76665E}"/>
          </ac:picMkLst>
        </pc:picChg>
        <pc:picChg chg="add mod">
          <ac:chgData name="McCord, Stephen" userId="0b2dcabb-2731-4a77-9fa3-6f930043e368" providerId="ADAL" clId="{872EEF74-D5AC-47A4-99FD-63EFB1E300AD}" dt="2024-01-19T19:57:16.602" v="8294" actId="1036"/>
          <ac:picMkLst>
            <pc:docMk/>
            <pc:sldMk cId="1042646652" sldId="258"/>
            <ac:picMk id="12" creationId="{B8BD7636-9877-034E-2A98-4D44DD78AF32}"/>
          </ac:picMkLst>
        </pc:picChg>
        <pc:picChg chg="add mod">
          <ac:chgData name="McCord, Stephen" userId="0b2dcabb-2731-4a77-9fa3-6f930043e368" providerId="ADAL" clId="{872EEF74-D5AC-47A4-99FD-63EFB1E300AD}" dt="2024-01-19T19:57:16.602" v="8294" actId="1036"/>
          <ac:picMkLst>
            <pc:docMk/>
            <pc:sldMk cId="1042646652" sldId="258"/>
            <ac:picMk id="16" creationId="{6C17FFE9-DFAE-49AA-61A9-75ED44954F51}"/>
          </ac:picMkLst>
        </pc:picChg>
        <pc:picChg chg="add mod">
          <ac:chgData name="McCord, Stephen" userId="0b2dcabb-2731-4a77-9fa3-6f930043e368" providerId="ADAL" clId="{872EEF74-D5AC-47A4-99FD-63EFB1E300AD}" dt="2024-01-19T19:57:16.602" v="8294" actId="1036"/>
          <ac:picMkLst>
            <pc:docMk/>
            <pc:sldMk cId="1042646652" sldId="258"/>
            <ac:picMk id="20" creationId="{177FB836-4481-9228-5D21-B890A7B9D20F}"/>
          </ac:picMkLst>
        </pc:picChg>
        <pc:picChg chg="add mod">
          <ac:chgData name="McCord, Stephen" userId="0b2dcabb-2731-4a77-9fa3-6f930043e368" providerId="ADAL" clId="{872EEF74-D5AC-47A4-99FD-63EFB1E300AD}" dt="2024-01-19T19:57:16.602" v="8294" actId="1036"/>
          <ac:picMkLst>
            <pc:docMk/>
            <pc:sldMk cId="1042646652" sldId="258"/>
            <ac:picMk id="24" creationId="{1B8D9FF2-CC70-C3C8-51FE-86AE3E6E64B8}"/>
          </ac:picMkLst>
        </pc:picChg>
        <pc:picChg chg="add mod">
          <ac:chgData name="McCord, Stephen" userId="0b2dcabb-2731-4a77-9fa3-6f930043e368" providerId="ADAL" clId="{872EEF74-D5AC-47A4-99FD-63EFB1E300AD}" dt="2024-01-16T21:17:11.600" v="15" actId="1076"/>
          <ac:picMkLst>
            <pc:docMk/>
            <pc:sldMk cId="1042646652" sldId="258"/>
            <ac:picMk id="28" creationId="{CEAAAFD9-F577-949F-9112-2A80E22AF07E}"/>
          </ac:picMkLst>
        </pc:picChg>
        <pc:picChg chg="add mod">
          <ac:chgData name="McCord, Stephen" userId="0b2dcabb-2731-4a77-9fa3-6f930043e368" providerId="ADAL" clId="{872EEF74-D5AC-47A4-99FD-63EFB1E300AD}" dt="2024-01-16T21:18:20.906" v="20" actId="1076"/>
          <ac:picMkLst>
            <pc:docMk/>
            <pc:sldMk cId="1042646652" sldId="258"/>
            <ac:picMk id="30" creationId="{1EBE52DF-ABDF-5CC7-9D78-D38B502B501D}"/>
          </ac:picMkLst>
        </pc:picChg>
        <pc:picChg chg="add mod">
          <ac:chgData name="McCord, Stephen" userId="0b2dcabb-2731-4a77-9fa3-6f930043e368" providerId="ADAL" clId="{872EEF74-D5AC-47A4-99FD-63EFB1E300AD}" dt="2024-01-16T21:18:09.924" v="19" actId="1076"/>
          <ac:picMkLst>
            <pc:docMk/>
            <pc:sldMk cId="1042646652" sldId="258"/>
            <ac:picMk id="33" creationId="{D3FA132E-82A9-5AEB-4ED2-3155C9951209}"/>
          </ac:picMkLst>
        </pc:picChg>
        <pc:picChg chg="add mod">
          <ac:chgData name="McCord, Stephen" userId="0b2dcabb-2731-4a77-9fa3-6f930043e368" providerId="ADAL" clId="{872EEF74-D5AC-47A4-99FD-63EFB1E300AD}" dt="2024-01-16T21:19:22.356" v="49" actId="1038"/>
          <ac:picMkLst>
            <pc:docMk/>
            <pc:sldMk cId="1042646652" sldId="258"/>
            <ac:picMk id="35" creationId="{3164CA98-FDB9-3E6C-26F7-B35D6768B65E}"/>
          </ac:picMkLst>
        </pc:picChg>
        <pc:picChg chg="add mod">
          <ac:chgData name="McCord, Stephen" userId="0b2dcabb-2731-4a77-9fa3-6f930043e368" providerId="ADAL" clId="{872EEF74-D5AC-47A4-99FD-63EFB1E300AD}" dt="2024-01-16T21:19:22.356" v="49" actId="1038"/>
          <ac:picMkLst>
            <pc:docMk/>
            <pc:sldMk cId="1042646652" sldId="258"/>
            <ac:picMk id="37" creationId="{192B5C9F-D8A5-0DC1-7E64-293DAFA619BC}"/>
          </ac:picMkLst>
        </pc:picChg>
        <pc:picChg chg="add mod">
          <ac:chgData name="McCord, Stephen" userId="0b2dcabb-2731-4a77-9fa3-6f930043e368" providerId="ADAL" clId="{872EEF74-D5AC-47A4-99FD-63EFB1E300AD}" dt="2024-01-16T21:19:33.818" v="55" actId="1037"/>
          <ac:picMkLst>
            <pc:docMk/>
            <pc:sldMk cId="1042646652" sldId="258"/>
            <ac:picMk id="39" creationId="{77E3A48F-0E24-905C-5A50-601ADFC22106}"/>
          </ac:picMkLst>
        </pc:picChg>
        <pc:picChg chg="add mod">
          <ac:chgData name="McCord, Stephen" userId="0b2dcabb-2731-4a77-9fa3-6f930043e368" providerId="ADAL" clId="{872EEF74-D5AC-47A4-99FD-63EFB1E300AD}" dt="2024-01-16T21:20:01.379" v="57" actId="1076"/>
          <ac:picMkLst>
            <pc:docMk/>
            <pc:sldMk cId="1042646652" sldId="258"/>
            <ac:picMk id="41" creationId="{73BAAF35-E1D2-0BA0-CCDE-4E29ADB5C9B4}"/>
          </ac:picMkLst>
        </pc:picChg>
        <pc:picChg chg="add mod">
          <ac:chgData name="McCord, Stephen" userId="0b2dcabb-2731-4a77-9fa3-6f930043e368" providerId="ADAL" clId="{872EEF74-D5AC-47A4-99FD-63EFB1E300AD}" dt="2024-01-16T21:20:14.876" v="59" actId="1076"/>
          <ac:picMkLst>
            <pc:docMk/>
            <pc:sldMk cId="1042646652" sldId="258"/>
            <ac:picMk id="43" creationId="{EC5FF2D4-EA25-4932-6474-479BE3539588}"/>
          </ac:picMkLst>
        </pc:picChg>
        <pc:picChg chg="add mod">
          <ac:chgData name="McCord, Stephen" userId="0b2dcabb-2731-4a77-9fa3-6f930043e368" providerId="ADAL" clId="{872EEF74-D5AC-47A4-99FD-63EFB1E300AD}" dt="2024-01-16T21:20:37.262" v="65" actId="1038"/>
          <ac:picMkLst>
            <pc:docMk/>
            <pc:sldMk cId="1042646652" sldId="258"/>
            <ac:picMk id="45" creationId="{DDD20953-5F6C-DCE4-687F-B08AB0C871A3}"/>
          </ac:picMkLst>
        </pc:picChg>
        <pc:picChg chg="add mod">
          <ac:chgData name="McCord, Stephen" userId="0b2dcabb-2731-4a77-9fa3-6f930043e368" providerId="ADAL" clId="{872EEF74-D5AC-47A4-99FD-63EFB1E300AD}" dt="2024-01-16T21:20:49.924" v="67" actId="1076"/>
          <ac:picMkLst>
            <pc:docMk/>
            <pc:sldMk cId="1042646652" sldId="258"/>
            <ac:picMk id="47" creationId="{F5C3972E-587E-960A-56A8-32AA318EE1E7}"/>
          </ac:picMkLst>
        </pc:picChg>
        <pc:picChg chg="add mod">
          <ac:chgData name="McCord, Stephen" userId="0b2dcabb-2731-4a77-9fa3-6f930043e368" providerId="ADAL" clId="{872EEF74-D5AC-47A4-99FD-63EFB1E300AD}" dt="2024-01-16T22:10:51.012" v="493" actId="1076"/>
          <ac:picMkLst>
            <pc:docMk/>
            <pc:sldMk cId="1042646652" sldId="258"/>
            <ac:picMk id="49" creationId="{272F8E0D-E288-4AB1-18D6-41260D1F722D}"/>
          </ac:picMkLst>
        </pc:picChg>
        <pc:picChg chg="add mod">
          <ac:chgData name="McCord, Stephen" userId="0b2dcabb-2731-4a77-9fa3-6f930043e368" providerId="ADAL" clId="{872EEF74-D5AC-47A4-99FD-63EFB1E300AD}" dt="2024-01-16T22:11:01.929" v="495" actId="1076"/>
          <ac:picMkLst>
            <pc:docMk/>
            <pc:sldMk cId="1042646652" sldId="258"/>
            <ac:picMk id="51" creationId="{E8D1E2AD-77AD-8C37-9DDD-4B9307DD04AA}"/>
          </ac:picMkLst>
        </pc:picChg>
        <pc:picChg chg="add mod">
          <ac:chgData name="McCord, Stephen" userId="0b2dcabb-2731-4a77-9fa3-6f930043e368" providerId="ADAL" clId="{872EEF74-D5AC-47A4-99FD-63EFB1E300AD}" dt="2024-01-16T22:11:14.712" v="497" actId="1076"/>
          <ac:picMkLst>
            <pc:docMk/>
            <pc:sldMk cId="1042646652" sldId="258"/>
            <ac:picMk id="53" creationId="{7DDF8C52-EFBB-E649-5728-F877D4E0BFB2}"/>
          </ac:picMkLst>
        </pc:picChg>
        <pc:picChg chg="add mod">
          <ac:chgData name="McCord, Stephen" userId="0b2dcabb-2731-4a77-9fa3-6f930043e368" providerId="ADAL" clId="{872EEF74-D5AC-47A4-99FD-63EFB1E300AD}" dt="2024-01-19T19:57:20.957" v="8300" actId="1036"/>
          <ac:picMkLst>
            <pc:docMk/>
            <pc:sldMk cId="1042646652" sldId="258"/>
            <ac:picMk id="55" creationId="{F0F76A68-1579-D554-DD58-685D7414B449}"/>
          </ac:picMkLst>
        </pc:picChg>
        <pc:picChg chg="add mod">
          <ac:chgData name="McCord, Stephen" userId="0b2dcabb-2731-4a77-9fa3-6f930043e368" providerId="ADAL" clId="{872EEF74-D5AC-47A4-99FD-63EFB1E300AD}" dt="2024-01-16T22:12:42.060" v="507" actId="1076"/>
          <ac:picMkLst>
            <pc:docMk/>
            <pc:sldMk cId="1042646652" sldId="258"/>
            <ac:picMk id="57" creationId="{CCF4A2FC-A67A-F5E2-1C4F-8D1577C84784}"/>
          </ac:picMkLst>
        </pc:picChg>
        <pc:picChg chg="add mod">
          <ac:chgData name="McCord, Stephen" userId="0b2dcabb-2731-4a77-9fa3-6f930043e368" providerId="ADAL" clId="{872EEF74-D5AC-47A4-99FD-63EFB1E300AD}" dt="2024-01-16T22:12:54.351" v="509" actId="1076"/>
          <ac:picMkLst>
            <pc:docMk/>
            <pc:sldMk cId="1042646652" sldId="258"/>
            <ac:picMk id="59" creationId="{2B34C976-AF61-910F-BB43-6E5851B96851}"/>
          </ac:picMkLst>
        </pc:picChg>
        <pc:picChg chg="add mod">
          <ac:chgData name="McCord, Stephen" userId="0b2dcabb-2731-4a77-9fa3-6f930043e368" providerId="ADAL" clId="{872EEF74-D5AC-47A4-99FD-63EFB1E300AD}" dt="2024-01-16T22:13:17.014" v="511" actId="1076"/>
          <ac:picMkLst>
            <pc:docMk/>
            <pc:sldMk cId="1042646652" sldId="258"/>
            <ac:picMk id="61" creationId="{A266EEA1-4F1D-9B33-48E6-8C452CB260BD}"/>
          </ac:picMkLst>
        </pc:picChg>
        <pc:picChg chg="add mod">
          <ac:chgData name="McCord, Stephen" userId="0b2dcabb-2731-4a77-9fa3-6f930043e368" providerId="ADAL" clId="{872EEF74-D5AC-47A4-99FD-63EFB1E300AD}" dt="2024-01-19T19:57:24.426" v="8305" actId="1036"/>
          <ac:picMkLst>
            <pc:docMk/>
            <pc:sldMk cId="1042646652" sldId="258"/>
            <ac:picMk id="63" creationId="{46A5C14A-13F7-0F1A-D38B-C5A933D99345}"/>
          </ac:picMkLst>
        </pc:picChg>
        <pc:picChg chg="add mod">
          <ac:chgData name="McCord, Stephen" userId="0b2dcabb-2731-4a77-9fa3-6f930043e368" providerId="ADAL" clId="{872EEF74-D5AC-47A4-99FD-63EFB1E300AD}" dt="2024-01-16T22:13:34.384" v="515" actId="1076"/>
          <ac:picMkLst>
            <pc:docMk/>
            <pc:sldMk cId="1042646652" sldId="258"/>
            <ac:picMk id="65" creationId="{A8345651-71CE-A120-77EA-45E497A0B6DF}"/>
          </ac:picMkLst>
        </pc:picChg>
        <pc:picChg chg="add mod">
          <ac:chgData name="McCord, Stephen" userId="0b2dcabb-2731-4a77-9fa3-6f930043e368" providerId="ADAL" clId="{872EEF74-D5AC-47A4-99FD-63EFB1E300AD}" dt="2024-01-16T22:13:51.283" v="517" actId="1076"/>
          <ac:picMkLst>
            <pc:docMk/>
            <pc:sldMk cId="1042646652" sldId="258"/>
            <ac:picMk id="67" creationId="{0036B81B-0D1A-D466-7D34-678A5C578BA4}"/>
          </ac:picMkLst>
        </pc:picChg>
        <pc:picChg chg="add mod">
          <ac:chgData name="McCord, Stephen" userId="0b2dcabb-2731-4a77-9fa3-6f930043e368" providerId="ADAL" clId="{872EEF74-D5AC-47A4-99FD-63EFB1E300AD}" dt="2024-01-16T22:14:08.338" v="519" actId="1076"/>
          <ac:picMkLst>
            <pc:docMk/>
            <pc:sldMk cId="1042646652" sldId="258"/>
            <ac:picMk id="69" creationId="{B0CFFAE8-F741-F71B-A3AE-F66C0F0E7627}"/>
          </ac:picMkLst>
        </pc:picChg>
        <pc:picChg chg="add mod">
          <ac:chgData name="McCord, Stephen" userId="0b2dcabb-2731-4a77-9fa3-6f930043e368" providerId="ADAL" clId="{872EEF74-D5AC-47A4-99FD-63EFB1E300AD}" dt="2024-01-16T22:14:18.794" v="521" actId="1076"/>
          <ac:picMkLst>
            <pc:docMk/>
            <pc:sldMk cId="1042646652" sldId="258"/>
            <ac:picMk id="71" creationId="{426CB1F6-D2A2-1038-CCE7-B6B84EDA88F7}"/>
          </ac:picMkLst>
        </pc:picChg>
        <pc:picChg chg="add mod">
          <ac:chgData name="McCord, Stephen" userId="0b2dcabb-2731-4a77-9fa3-6f930043e368" providerId="ADAL" clId="{872EEF74-D5AC-47A4-99FD-63EFB1E300AD}" dt="2024-01-16T22:14:24.749" v="523" actId="1076"/>
          <ac:picMkLst>
            <pc:docMk/>
            <pc:sldMk cId="1042646652" sldId="258"/>
            <ac:picMk id="73" creationId="{0311AE11-62D0-2AE4-0B07-81B888A17FBE}"/>
          </ac:picMkLst>
        </pc:picChg>
        <pc:picChg chg="add mod">
          <ac:chgData name="McCord, Stephen" userId="0b2dcabb-2731-4a77-9fa3-6f930043e368" providerId="ADAL" clId="{872EEF74-D5AC-47A4-99FD-63EFB1E300AD}" dt="2024-01-16T22:14:34.265" v="525" actId="1076"/>
          <ac:picMkLst>
            <pc:docMk/>
            <pc:sldMk cId="1042646652" sldId="258"/>
            <ac:picMk id="75" creationId="{6451D6C8-6057-36AF-75B8-BE468174A8CD}"/>
          </ac:picMkLst>
        </pc:picChg>
        <pc:picChg chg="add del mod">
          <ac:chgData name="McCord, Stephen" userId="0b2dcabb-2731-4a77-9fa3-6f930043e368" providerId="ADAL" clId="{872EEF74-D5AC-47A4-99FD-63EFB1E300AD}" dt="2024-01-29T15:20:16.620" v="9317" actId="478"/>
          <ac:picMkLst>
            <pc:docMk/>
            <pc:sldMk cId="1042646652" sldId="258"/>
            <ac:picMk id="77" creationId="{44200232-8350-97BE-A362-1687E5E497AC}"/>
          </ac:picMkLst>
        </pc:picChg>
        <pc:picChg chg="add del mod">
          <ac:chgData name="McCord, Stephen" userId="0b2dcabb-2731-4a77-9fa3-6f930043e368" providerId="ADAL" clId="{872EEF74-D5AC-47A4-99FD-63EFB1E300AD}" dt="2024-01-29T15:20:16.620" v="9317" actId="478"/>
          <ac:picMkLst>
            <pc:docMk/>
            <pc:sldMk cId="1042646652" sldId="258"/>
            <ac:picMk id="79" creationId="{AE600CBF-A9C9-7C35-9698-26215D2AF4D4}"/>
          </ac:picMkLst>
        </pc:picChg>
        <pc:picChg chg="add del mod">
          <ac:chgData name="McCord, Stephen" userId="0b2dcabb-2731-4a77-9fa3-6f930043e368" providerId="ADAL" clId="{872EEF74-D5AC-47A4-99FD-63EFB1E300AD}" dt="2024-01-29T15:20:16.620" v="9317" actId="478"/>
          <ac:picMkLst>
            <pc:docMk/>
            <pc:sldMk cId="1042646652" sldId="258"/>
            <ac:picMk id="81" creationId="{CF9E6679-5660-9182-4880-56970E400D5F}"/>
          </ac:picMkLst>
        </pc:picChg>
        <pc:picChg chg="add del mod">
          <ac:chgData name="McCord, Stephen" userId="0b2dcabb-2731-4a77-9fa3-6f930043e368" providerId="ADAL" clId="{872EEF74-D5AC-47A4-99FD-63EFB1E300AD}" dt="2024-01-29T15:20:16.620" v="9317" actId="478"/>
          <ac:picMkLst>
            <pc:docMk/>
            <pc:sldMk cId="1042646652" sldId="258"/>
            <ac:picMk id="83" creationId="{122EB50F-9FF8-A92B-15B2-BDA7A0AD63F5}"/>
          </ac:picMkLst>
        </pc:picChg>
        <pc:picChg chg="add del mod">
          <ac:chgData name="McCord, Stephen" userId="0b2dcabb-2731-4a77-9fa3-6f930043e368" providerId="ADAL" clId="{872EEF74-D5AC-47A4-99FD-63EFB1E300AD}" dt="2024-01-29T15:20:16.620" v="9317" actId="478"/>
          <ac:picMkLst>
            <pc:docMk/>
            <pc:sldMk cId="1042646652" sldId="258"/>
            <ac:picMk id="85" creationId="{0E5F0019-FE44-B527-EECC-FD8929AB1B8E}"/>
          </ac:picMkLst>
        </pc:picChg>
        <pc:picChg chg="add del mod">
          <ac:chgData name="McCord, Stephen" userId="0b2dcabb-2731-4a77-9fa3-6f930043e368" providerId="ADAL" clId="{872EEF74-D5AC-47A4-99FD-63EFB1E300AD}" dt="2024-01-29T15:20:16.620" v="9317" actId="478"/>
          <ac:picMkLst>
            <pc:docMk/>
            <pc:sldMk cId="1042646652" sldId="258"/>
            <ac:picMk id="87" creationId="{2FDF2376-5AA5-4682-7D8A-60FECF488274}"/>
          </ac:picMkLst>
        </pc:picChg>
        <pc:picChg chg="add del mod">
          <ac:chgData name="McCord, Stephen" userId="0b2dcabb-2731-4a77-9fa3-6f930043e368" providerId="ADAL" clId="{872EEF74-D5AC-47A4-99FD-63EFB1E300AD}" dt="2024-01-29T15:20:16.620" v="9317" actId="478"/>
          <ac:picMkLst>
            <pc:docMk/>
            <pc:sldMk cId="1042646652" sldId="258"/>
            <ac:picMk id="89" creationId="{791BE664-F1E5-2FD3-9707-361E145396FE}"/>
          </ac:picMkLst>
        </pc:picChg>
      </pc:sldChg>
      <pc:sldChg chg="addSp delSp modSp mod modNotesTx">
        <pc:chgData name="McCord, Stephen" userId="0b2dcabb-2731-4a77-9fa3-6f930043e368" providerId="ADAL" clId="{872EEF74-D5AC-47A4-99FD-63EFB1E300AD}" dt="2024-01-29T15:20:45.431" v="9320" actId="478"/>
        <pc:sldMkLst>
          <pc:docMk/>
          <pc:sldMk cId="677163127" sldId="259"/>
        </pc:sldMkLst>
        <pc:picChg chg="add mod">
          <ac:chgData name="McCord, Stephen" userId="0b2dcabb-2731-4a77-9fa3-6f930043e368" providerId="ADAL" clId="{872EEF74-D5AC-47A4-99FD-63EFB1E300AD}" dt="2024-01-16T21:29:53.822" v="161" actId="1076"/>
          <ac:picMkLst>
            <pc:docMk/>
            <pc:sldMk cId="677163127" sldId="259"/>
            <ac:picMk id="6" creationId="{AB614FC0-7EF8-D632-F41C-5B9037734E41}"/>
          </ac:picMkLst>
        </pc:picChg>
        <pc:picChg chg="add mod">
          <ac:chgData name="McCord, Stephen" userId="0b2dcabb-2731-4a77-9fa3-6f930043e368" providerId="ADAL" clId="{872EEF74-D5AC-47A4-99FD-63EFB1E300AD}" dt="2024-01-16T21:30:06.518" v="167" actId="1035"/>
          <ac:picMkLst>
            <pc:docMk/>
            <pc:sldMk cId="677163127" sldId="259"/>
            <ac:picMk id="8" creationId="{D0AD412C-1B97-7EB5-84CC-1701E305A332}"/>
          </ac:picMkLst>
        </pc:picChg>
        <pc:picChg chg="add mod">
          <ac:chgData name="McCord, Stephen" userId="0b2dcabb-2731-4a77-9fa3-6f930043e368" providerId="ADAL" clId="{872EEF74-D5AC-47A4-99FD-63EFB1E300AD}" dt="2024-01-16T21:30:24.278" v="177" actId="1038"/>
          <ac:picMkLst>
            <pc:docMk/>
            <pc:sldMk cId="677163127" sldId="259"/>
            <ac:picMk id="10" creationId="{1853E192-11A6-7E54-A187-0A8FCED77550}"/>
          </ac:picMkLst>
        </pc:picChg>
        <pc:picChg chg="add mod">
          <ac:chgData name="McCord, Stephen" userId="0b2dcabb-2731-4a77-9fa3-6f930043e368" providerId="ADAL" clId="{872EEF74-D5AC-47A4-99FD-63EFB1E300AD}" dt="2024-01-16T21:31:01.546" v="179" actId="1076"/>
          <ac:picMkLst>
            <pc:docMk/>
            <pc:sldMk cId="677163127" sldId="259"/>
            <ac:picMk id="12" creationId="{0A42E96F-FBC4-7F2B-FB7B-D4068545D2C5}"/>
          </ac:picMkLst>
        </pc:picChg>
        <pc:picChg chg="add mod">
          <ac:chgData name="McCord, Stephen" userId="0b2dcabb-2731-4a77-9fa3-6f930043e368" providerId="ADAL" clId="{872EEF74-D5AC-47A4-99FD-63EFB1E300AD}" dt="2024-01-16T21:31:22.288" v="181" actId="1076"/>
          <ac:picMkLst>
            <pc:docMk/>
            <pc:sldMk cId="677163127" sldId="259"/>
            <ac:picMk id="16" creationId="{EF8642E7-61B5-4CDA-7C7C-D9A8A7BE8D55}"/>
          </ac:picMkLst>
        </pc:picChg>
        <pc:picChg chg="add mod">
          <ac:chgData name="McCord, Stephen" userId="0b2dcabb-2731-4a77-9fa3-6f930043e368" providerId="ADAL" clId="{872EEF74-D5AC-47A4-99FD-63EFB1E300AD}" dt="2024-01-16T21:31:37.580" v="183" actId="1076"/>
          <ac:picMkLst>
            <pc:docMk/>
            <pc:sldMk cId="677163127" sldId="259"/>
            <ac:picMk id="20" creationId="{4F511D72-4839-7AF9-0658-FB226FCDDC83}"/>
          </ac:picMkLst>
        </pc:picChg>
        <pc:picChg chg="add mod">
          <ac:chgData name="McCord, Stephen" userId="0b2dcabb-2731-4a77-9fa3-6f930043e368" providerId="ADAL" clId="{872EEF74-D5AC-47A4-99FD-63EFB1E300AD}" dt="2024-01-16T21:31:53.146" v="185" actId="1076"/>
          <ac:picMkLst>
            <pc:docMk/>
            <pc:sldMk cId="677163127" sldId="259"/>
            <ac:picMk id="24" creationId="{CDE544A5-A037-ECBF-F90F-04FFE3927906}"/>
          </ac:picMkLst>
        </pc:picChg>
        <pc:picChg chg="add mod">
          <ac:chgData name="McCord, Stephen" userId="0b2dcabb-2731-4a77-9fa3-6f930043e368" providerId="ADAL" clId="{872EEF74-D5AC-47A4-99FD-63EFB1E300AD}" dt="2024-01-16T21:32:21.461" v="187" actId="1076"/>
          <ac:picMkLst>
            <pc:docMk/>
            <pc:sldMk cId="677163127" sldId="259"/>
            <ac:picMk id="28" creationId="{CDD6B9BD-454F-4099-6C54-3785DBDBDB8B}"/>
          </ac:picMkLst>
        </pc:picChg>
        <pc:picChg chg="add mod">
          <ac:chgData name="McCord, Stephen" userId="0b2dcabb-2731-4a77-9fa3-6f930043e368" providerId="ADAL" clId="{872EEF74-D5AC-47A4-99FD-63EFB1E300AD}" dt="2024-01-16T21:32:43.960" v="189" actId="1076"/>
          <ac:picMkLst>
            <pc:docMk/>
            <pc:sldMk cId="677163127" sldId="259"/>
            <ac:picMk id="30" creationId="{C3F69312-6C38-F3E1-9A34-E86984C8DECA}"/>
          </ac:picMkLst>
        </pc:picChg>
        <pc:picChg chg="add mod">
          <ac:chgData name="McCord, Stephen" userId="0b2dcabb-2731-4a77-9fa3-6f930043e368" providerId="ADAL" clId="{872EEF74-D5AC-47A4-99FD-63EFB1E300AD}" dt="2024-01-16T21:33:11.768" v="202" actId="1035"/>
          <ac:picMkLst>
            <pc:docMk/>
            <pc:sldMk cId="677163127" sldId="259"/>
            <ac:picMk id="33" creationId="{542D3B4F-B148-4849-0F33-2478649207D6}"/>
          </ac:picMkLst>
        </pc:picChg>
        <pc:picChg chg="add mod">
          <ac:chgData name="McCord, Stephen" userId="0b2dcabb-2731-4a77-9fa3-6f930043e368" providerId="ADAL" clId="{872EEF74-D5AC-47A4-99FD-63EFB1E300AD}" dt="2024-01-16T21:33:13.262" v="206" actId="1035"/>
          <ac:picMkLst>
            <pc:docMk/>
            <pc:sldMk cId="677163127" sldId="259"/>
            <ac:picMk id="35" creationId="{0CAE4192-41AF-57F7-BBF1-F667035E5067}"/>
          </ac:picMkLst>
        </pc:picChg>
        <pc:picChg chg="add mod">
          <ac:chgData name="McCord, Stephen" userId="0b2dcabb-2731-4a77-9fa3-6f930043e368" providerId="ADAL" clId="{872EEF74-D5AC-47A4-99FD-63EFB1E300AD}" dt="2024-01-16T22:24:00.601" v="604" actId="1076"/>
          <ac:picMkLst>
            <pc:docMk/>
            <pc:sldMk cId="677163127" sldId="259"/>
            <ac:picMk id="37" creationId="{ADC54FF8-8381-3BE5-703B-9E2EFC4C2EA9}"/>
          </ac:picMkLst>
        </pc:picChg>
        <pc:picChg chg="add mod">
          <ac:chgData name="McCord, Stephen" userId="0b2dcabb-2731-4a77-9fa3-6f930043e368" providerId="ADAL" clId="{872EEF74-D5AC-47A4-99FD-63EFB1E300AD}" dt="2024-01-16T22:29:25.206" v="614" actId="1076"/>
          <ac:picMkLst>
            <pc:docMk/>
            <pc:sldMk cId="677163127" sldId="259"/>
            <ac:picMk id="39" creationId="{3ED81A9E-EC72-C28A-8122-8B8DA31157ED}"/>
          </ac:picMkLst>
        </pc:picChg>
        <pc:picChg chg="add mod">
          <ac:chgData name="McCord, Stephen" userId="0b2dcabb-2731-4a77-9fa3-6f930043e368" providerId="ADAL" clId="{872EEF74-D5AC-47A4-99FD-63EFB1E300AD}" dt="2024-01-16T22:29:37.996" v="616" actId="1076"/>
          <ac:picMkLst>
            <pc:docMk/>
            <pc:sldMk cId="677163127" sldId="259"/>
            <ac:picMk id="41" creationId="{493285A8-85FC-6F1D-441D-B81B2EFE3014}"/>
          </ac:picMkLst>
        </pc:picChg>
        <pc:picChg chg="add mod">
          <ac:chgData name="McCord, Stephen" userId="0b2dcabb-2731-4a77-9fa3-6f930043e368" providerId="ADAL" clId="{872EEF74-D5AC-47A4-99FD-63EFB1E300AD}" dt="2024-01-16T22:29:46.674" v="618" actId="1076"/>
          <ac:picMkLst>
            <pc:docMk/>
            <pc:sldMk cId="677163127" sldId="259"/>
            <ac:picMk id="43" creationId="{F91B7882-E12C-1033-7705-615F1B3186AA}"/>
          </ac:picMkLst>
        </pc:picChg>
        <pc:picChg chg="add mod">
          <ac:chgData name="McCord, Stephen" userId="0b2dcabb-2731-4a77-9fa3-6f930043e368" providerId="ADAL" clId="{872EEF74-D5AC-47A4-99FD-63EFB1E300AD}" dt="2024-01-16T22:29:54.876" v="620" actId="1076"/>
          <ac:picMkLst>
            <pc:docMk/>
            <pc:sldMk cId="677163127" sldId="259"/>
            <ac:picMk id="45" creationId="{0699ABF1-35BF-4316-F1F0-F3C220AADE79}"/>
          </ac:picMkLst>
        </pc:picChg>
        <pc:picChg chg="add mod">
          <ac:chgData name="McCord, Stephen" userId="0b2dcabb-2731-4a77-9fa3-6f930043e368" providerId="ADAL" clId="{872EEF74-D5AC-47A4-99FD-63EFB1E300AD}" dt="2024-01-16T22:30:01.173" v="622" actId="1076"/>
          <ac:picMkLst>
            <pc:docMk/>
            <pc:sldMk cId="677163127" sldId="259"/>
            <ac:picMk id="47" creationId="{01B2A2E2-BCA8-9F6D-AFE0-8443561DADEE}"/>
          </ac:picMkLst>
        </pc:picChg>
        <pc:picChg chg="add mod">
          <ac:chgData name="McCord, Stephen" userId="0b2dcabb-2731-4a77-9fa3-6f930043e368" providerId="ADAL" clId="{872EEF74-D5AC-47A4-99FD-63EFB1E300AD}" dt="2024-01-16T22:30:06.329" v="624" actId="1076"/>
          <ac:picMkLst>
            <pc:docMk/>
            <pc:sldMk cId="677163127" sldId="259"/>
            <ac:picMk id="49" creationId="{7FAE85C7-A9EA-B08C-2DA9-D44EC6128C31}"/>
          </ac:picMkLst>
        </pc:picChg>
        <pc:picChg chg="add del mod">
          <ac:chgData name="McCord, Stephen" userId="0b2dcabb-2731-4a77-9fa3-6f930043e368" providerId="ADAL" clId="{872EEF74-D5AC-47A4-99FD-63EFB1E300AD}" dt="2024-01-29T15:20:45.431" v="9320" actId="478"/>
          <ac:picMkLst>
            <pc:docMk/>
            <pc:sldMk cId="677163127" sldId="259"/>
            <ac:picMk id="51" creationId="{912D0BE1-BFCC-3297-542D-04C533E4B141}"/>
          </ac:picMkLst>
        </pc:picChg>
        <pc:picChg chg="add del mod">
          <ac:chgData name="McCord, Stephen" userId="0b2dcabb-2731-4a77-9fa3-6f930043e368" providerId="ADAL" clId="{872EEF74-D5AC-47A4-99FD-63EFB1E300AD}" dt="2024-01-29T15:20:45.431" v="9320" actId="478"/>
          <ac:picMkLst>
            <pc:docMk/>
            <pc:sldMk cId="677163127" sldId="259"/>
            <ac:picMk id="53" creationId="{1C7203CB-5C70-B1C1-4373-FF4B69385355}"/>
          </ac:picMkLst>
        </pc:picChg>
        <pc:picChg chg="add del mod">
          <ac:chgData name="McCord, Stephen" userId="0b2dcabb-2731-4a77-9fa3-6f930043e368" providerId="ADAL" clId="{872EEF74-D5AC-47A4-99FD-63EFB1E300AD}" dt="2024-01-29T15:20:45.431" v="9320" actId="478"/>
          <ac:picMkLst>
            <pc:docMk/>
            <pc:sldMk cId="677163127" sldId="259"/>
            <ac:picMk id="55" creationId="{4C9122AB-4C82-D770-52F6-79F277459FB8}"/>
          </ac:picMkLst>
        </pc:picChg>
        <pc:picChg chg="add del mod">
          <ac:chgData name="McCord, Stephen" userId="0b2dcabb-2731-4a77-9fa3-6f930043e368" providerId="ADAL" clId="{872EEF74-D5AC-47A4-99FD-63EFB1E300AD}" dt="2024-01-29T15:20:45.431" v="9320" actId="478"/>
          <ac:picMkLst>
            <pc:docMk/>
            <pc:sldMk cId="677163127" sldId="259"/>
            <ac:picMk id="57" creationId="{58C141F9-B3EC-FADF-529C-CD3CD16704D2}"/>
          </ac:picMkLst>
        </pc:picChg>
      </pc:sldChg>
      <pc:sldChg chg="addSp modSp mod modNotesTx">
        <pc:chgData name="McCord, Stephen" userId="0b2dcabb-2731-4a77-9fa3-6f930043e368" providerId="ADAL" clId="{872EEF74-D5AC-47A4-99FD-63EFB1E300AD}" dt="2024-01-21T22:03:00.113" v="9301" actId="20577"/>
        <pc:sldMkLst>
          <pc:docMk/>
          <pc:sldMk cId="2385357963" sldId="260"/>
        </pc:sldMkLst>
        <pc:spChg chg="add mod">
          <ac:chgData name="McCord, Stephen" userId="0b2dcabb-2731-4a77-9fa3-6f930043e368" providerId="ADAL" clId="{872EEF74-D5AC-47A4-99FD-63EFB1E300AD}" dt="2024-01-21T22:03:00.113" v="9301" actId="20577"/>
          <ac:spMkLst>
            <pc:docMk/>
            <pc:sldMk cId="2385357963" sldId="260"/>
            <ac:spMk id="2" creationId="{3692B38D-1C4F-F7EA-608C-51B9FAF6F0FD}"/>
          </ac:spMkLst>
        </pc:spChg>
        <pc:picChg chg="add mod">
          <ac:chgData name="McCord, Stephen" userId="0b2dcabb-2731-4a77-9fa3-6f930043e368" providerId="ADAL" clId="{872EEF74-D5AC-47A4-99FD-63EFB1E300AD}" dt="2024-01-16T21:33:53.231" v="208" actId="1076"/>
          <ac:picMkLst>
            <pc:docMk/>
            <pc:sldMk cId="2385357963" sldId="260"/>
            <ac:picMk id="9" creationId="{9CD1F3AB-D8F9-D8E8-09F0-58BD0E8827D5}"/>
          </ac:picMkLst>
        </pc:picChg>
        <pc:picChg chg="add mod">
          <ac:chgData name="McCord, Stephen" userId="0b2dcabb-2731-4a77-9fa3-6f930043e368" providerId="ADAL" clId="{872EEF74-D5AC-47A4-99FD-63EFB1E300AD}" dt="2024-01-17T15:00:29.378" v="2249" actId="1035"/>
          <ac:picMkLst>
            <pc:docMk/>
            <pc:sldMk cId="2385357963" sldId="260"/>
            <ac:picMk id="11" creationId="{748ECB73-F2C6-47B1-D37E-41DDB4843486}"/>
          </ac:picMkLst>
        </pc:picChg>
        <pc:picChg chg="add mod">
          <ac:chgData name="McCord, Stephen" userId="0b2dcabb-2731-4a77-9fa3-6f930043e368" providerId="ADAL" clId="{872EEF74-D5AC-47A4-99FD-63EFB1E300AD}" dt="2024-01-17T15:00:36.435" v="2263" actId="1036"/>
          <ac:picMkLst>
            <pc:docMk/>
            <pc:sldMk cId="2385357963" sldId="260"/>
            <ac:picMk id="13" creationId="{8D4B7EEE-E198-5B12-65ED-DCCF3E6D1887}"/>
          </ac:picMkLst>
        </pc:picChg>
        <pc:picChg chg="add mod">
          <ac:chgData name="McCord, Stephen" userId="0b2dcabb-2731-4a77-9fa3-6f930043e368" providerId="ADAL" clId="{872EEF74-D5AC-47A4-99FD-63EFB1E300AD}" dt="2024-01-17T15:00:41.802" v="2276" actId="1036"/>
          <ac:picMkLst>
            <pc:docMk/>
            <pc:sldMk cId="2385357963" sldId="260"/>
            <ac:picMk id="15" creationId="{6B14E49F-9F9B-EDD4-6F43-F778EA11FFE7}"/>
          </ac:picMkLst>
        </pc:picChg>
        <pc:picChg chg="add mod">
          <ac:chgData name="McCord, Stephen" userId="0b2dcabb-2731-4a77-9fa3-6f930043e368" providerId="ADAL" clId="{872EEF74-D5AC-47A4-99FD-63EFB1E300AD}" dt="2024-01-17T15:01:17.895" v="2299" actId="1036"/>
          <ac:picMkLst>
            <pc:docMk/>
            <pc:sldMk cId="2385357963" sldId="260"/>
            <ac:picMk id="17" creationId="{D108AA83-2D03-16CD-A693-00E683188A28}"/>
          </ac:picMkLst>
        </pc:picChg>
        <pc:picChg chg="add mod">
          <ac:chgData name="McCord, Stephen" userId="0b2dcabb-2731-4a77-9fa3-6f930043e368" providerId="ADAL" clId="{872EEF74-D5AC-47A4-99FD-63EFB1E300AD}" dt="2024-01-17T15:01:34.386" v="2309" actId="1035"/>
          <ac:picMkLst>
            <pc:docMk/>
            <pc:sldMk cId="2385357963" sldId="260"/>
            <ac:picMk id="19" creationId="{C3A7CA04-A78C-0E4E-BF11-13DFB62254D9}"/>
          </ac:picMkLst>
        </pc:picChg>
        <pc:picChg chg="add mod">
          <ac:chgData name="McCord, Stephen" userId="0b2dcabb-2731-4a77-9fa3-6f930043e368" providerId="ADAL" clId="{872EEF74-D5AC-47A4-99FD-63EFB1E300AD}" dt="2024-01-17T15:01:29.310" v="2304" actId="1035"/>
          <ac:picMkLst>
            <pc:docMk/>
            <pc:sldMk cId="2385357963" sldId="260"/>
            <ac:picMk id="21" creationId="{72D1CDEA-2E85-4EFA-9B2C-AF66D68B236A}"/>
          </ac:picMkLst>
        </pc:picChg>
        <pc:picChg chg="add mod">
          <ac:chgData name="McCord, Stephen" userId="0b2dcabb-2731-4a77-9fa3-6f930043e368" providerId="ADAL" clId="{872EEF74-D5AC-47A4-99FD-63EFB1E300AD}" dt="2024-01-16T21:38:16.229" v="283" actId="1036"/>
          <ac:picMkLst>
            <pc:docMk/>
            <pc:sldMk cId="2385357963" sldId="260"/>
            <ac:picMk id="23" creationId="{B16E703F-23B3-AE85-9E12-F0F19AF60D5C}"/>
          </ac:picMkLst>
        </pc:picChg>
        <pc:picChg chg="add mod">
          <ac:chgData name="McCord, Stephen" userId="0b2dcabb-2731-4a77-9fa3-6f930043e368" providerId="ADAL" clId="{872EEF74-D5AC-47A4-99FD-63EFB1E300AD}" dt="2024-01-16T21:38:19.139" v="297" actId="1035"/>
          <ac:picMkLst>
            <pc:docMk/>
            <pc:sldMk cId="2385357963" sldId="260"/>
            <ac:picMk id="25" creationId="{5E227AE2-CBD9-35F0-3521-A30F20E85FC0}"/>
          </ac:picMkLst>
        </pc:picChg>
        <pc:picChg chg="add mod">
          <ac:chgData name="McCord, Stephen" userId="0b2dcabb-2731-4a77-9fa3-6f930043e368" providerId="ADAL" clId="{872EEF74-D5AC-47A4-99FD-63EFB1E300AD}" dt="2024-01-16T21:38:43.578" v="361" actId="1037"/>
          <ac:picMkLst>
            <pc:docMk/>
            <pc:sldMk cId="2385357963" sldId="260"/>
            <ac:picMk id="27" creationId="{C927A42B-2B6D-ED2D-528B-D68637BCE6D2}"/>
          </ac:picMkLst>
        </pc:picChg>
        <pc:picChg chg="add mod">
          <ac:chgData name="McCord, Stephen" userId="0b2dcabb-2731-4a77-9fa3-6f930043e368" providerId="ADAL" clId="{872EEF74-D5AC-47A4-99FD-63EFB1E300AD}" dt="2024-01-16T21:38:23.994" v="327" actId="1035"/>
          <ac:picMkLst>
            <pc:docMk/>
            <pc:sldMk cId="2385357963" sldId="260"/>
            <ac:picMk id="29" creationId="{BAC3B966-30D0-2581-3222-755DE8C5FBF9}"/>
          </ac:picMkLst>
        </pc:picChg>
        <pc:picChg chg="add mod">
          <ac:chgData name="McCord, Stephen" userId="0b2dcabb-2731-4a77-9fa3-6f930043e368" providerId="ADAL" clId="{872EEF74-D5AC-47A4-99FD-63EFB1E300AD}" dt="2024-01-16T21:38:47.313" v="377" actId="1037"/>
          <ac:picMkLst>
            <pc:docMk/>
            <pc:sldMk cId="2385357963" sldId="260"/>
            <ac:picMk id="31" creationId="{C341E413-D013-64D2-4FFE-A7A6D170F716}"/>
          </ac:picMkLst>
        </pc:picChg>
        <pc:picChg chg="add mod">
          <ac:chgData name="McCord, Stephen" userId="0b2dcabb-2731-4a77-9fa3-6f930043e368" providerId="ADAL" clId="{872EEF74-D5AC-47A4-99FD-63EFB1E300AD}" dt="2024-01-16T21:38:39.331" v="345" actId="1076"/>
          <ac:picMkLst>
            <pc:docMk/>
            <pc:sldMk cId="2385357963" sldId="260"/>
            <ac:picMk id="33" creationId="{5488C0CC-7B56-52DD-1E8E-9C5699D0BABF}"/>
          </ac:picMkLst>
        </pc:picChg>
        <pc:picChg chg="add mod">
          <ac:chgData name="McCord, Stephen" userId="0b2dcabb-2731-4a77-9fa3-6f930043e368" providerId="ADAL" clId="{872EEF74-D5AC-47A4-99FD-63EFB1E300AD}" dt="2024-01-16T21:39:09.678" v="379" actId="1076"/>
          <ac:picMkLst>
            <pc:docMk/>
            <pc:sldMk cId="2385357963" sldId="260"/>
            <ac:picMk id="35" creationId="{41FA7C66-ECCB-6DDE-FFE7-BE042C8F048F}"/>
          </ac:picMkLst>
        </pc:picChg>
      </pc:sldChg>
      <pc:sldChg chg="addSp delSp modSp mod modNotesTx">
        <pc:chgData name="McCord, Stephen" userId="0b2dcabb-2731-4a77-9fa3-6f930043e368" providerId="ADAL" clId="{872EEF74-D5AC-47A4-99FD-63EFB1E300AD}" dt="2024-01-29T15:20:06.245" v="9316" actId="478"/>
        <pc:sldMkLst>
          <pc:docMk/>
          <pc:sldMk cId="308566927" sldId="261"/>
        </pc:sldMkLst>
        <pc:picChg chg="add mod">
          <ac:chgData name="McCord, Stephen" userId="0b2dcabb-2731-4a77-9fa3-6f930043e368" providerId="ADAL" clId="{872EEF74-D5AC-47A4-99FD-63EFB1E300AD}" dt="2024-01-16T22:06:28.688" v="455" actId="1076"/>
          <ac:picMkLst>
            <pc:docMk/>
            <pc:sldMk cId="308566927" sldId="261"/>
            <ac:picMk id="65" creationId="{A8FB7D6A-9516-E7C1-5FB2-805C6399D0CD}"/>
          </ac:picMkLst>
        </pc:picChg>
        <pc:picChg chg="add mod">
          <ac:chgData name="McCord, Stephen" userId="0b2dcabb-2731-4a77-9fa3-6f930043e368" providerId="ADAL" clId="{872EEF74-D5AC-47A4-99FD-63EFB1E300AD}" dt="2024-01-16T22:07:00.483" v="457" actId="1076"/>
          <ac:picMkLst>
            <pc:docMk/>
            <pc:sldMk cId="308566927" sldId="261"/>
            <ac:picMk id="67" creationId="{1D9099FC-E502-BC25-4F18-36C6CFF059B3}"/>
          </ac:picMkLst>
        </pc:picChg>
        <pc:picChg chg="add del mod">
          <ac:chgData name="McCord, Stephen" userId="0b2dcabb-2731-4a77-9fa3-6f930043e368" providerId="ADAL" clId="{872EEF74-D5AC-47A4-99FD-63EFB1E300AD}" dt="2024-01-29T15:20:06.245" v="9316" actId="478"/>
          <ac:picMkLst>
            <pc:docMk/>
            <pc:sldMk cId="308566927" sldId="261"/>
            <ac:picMk id="69" creationId="{6A871AB3-6664-BAB7-80B7-6EC38DF51FE9}"/>
          </ac:picMkLst>
        </pc:picChg>
        <pc:picChg chg="add del mod">
          <ac:chgData name="McCord, Stephen" userId="0b2dcabb-2731-4a77-9fa3-6f930043e368" providerId="ADAL" clId="{872EEF74-D5AC-47A4-99FD-63EFB1E300AD}" dt="2024-01-29T15:20:06.245" v="9316" actId="478"/>
          <ac:picMkLst>
            <pc:docMk/>
            <pc:sldMk cId="308566927" sldId="261"/>
            <ac:picMk id="71" creationId="{9EDB7410-8903-1B2A-7774-4577F6994D03}"/>
          </ac:picMkLst>
        </pc:picChg>
        <pc:picChg chg="add del mod">
          <ac:chgData name="McCord, Stephen" userId="0b2dcabb-2731-4a77-9fa3-6f930043e368" providerId="ADAL" clId="{872EEF74-D5AC-47A4-99FD-63EFB1E300AD}" dt="2024-01-29T15:20:06.245" v="9316" actId="478"/>
          <ac:picMkLst>
            <pc:docMk/>
            <pc:sldMk cId="308566927" sldId="261"/>
            <ac:picMk id="73" creationId="{E1A74544-D207-FE29-337D-717658E2B104}"/>
          </ac:picMkLst>
        </pc:picChg>
        <pc:picChg chg="add del mod">
          <ac:chgData name="McCord, Stephen" userId="0b2dcabb-2731-4a77-9fa3-6f930043e368" providerId="ADAL" clId="{872EEF74-D5AC-47A4-99FD-63EFB1E300AD}" dt="2024-01-29T15:20:06.245" v="9316" actId="478"/>
          <ac:picMkLst>
            <pc:docMk/>
            <pc:sldMk cId="308566927" sldId="261"/>
            <ac:picMk id="75" creationId="{F1DE2878-A31F-DE44-B7F9-67DCF5B66616}"/>
          </ac:picMkLst>
        </pc:picChg>
        <pc:picChg chg="add del mod">
          <ac:chgData name="McCord, Stephen" userId="0b2dcabb-2731-4a77-9fa3-6f930043e368" providerId="ADAL" clId="{872EEF74-D5AC-47A4-99FD-63EFB1E300AD}" dt="2024-01-29T15:20:06.245" v="9316" actId="478"/>
          <ac:picMkLst>
            <pc:docMk/>
            <pc:sldMk cId="308566927" sldId="261"/>
            <ac:picMk id="77" creationId="{E14AF539-A2E0-49A0-AC90-CCC750B868D8}"/>
          </ac:picMkLst>
        </pc:picChg>
        <pc:picChg chg="add del mod">
          <ac:chgData name="McCord, Stephen" userId="0b2dcabb-2731-4a77-9fa3-6f930043e368" providerId="ADAL" clId="{872EEF74-D5AC-47A4-99FD-63EFB1E300AD}" dt="2024-01-29T15:20:06.245" v="9316" actId="478"/>
          <ac:picMkLst>
            <pc:docMk/>
            <pc:sldMk cId="308566927" sldId="261"/>
            <ac:picMk id="79" creationId="{E93027BD-DCBF-5B65-F125-CA9F0E5ADE75}"/>
          </ac:picMkLst>
        </pc:picChg>
        <pc:picChg chg="add mod">
          <ac:chgData name="McCord, Stephen" userId="0b2dcabb-2731-4a77-9fa3-6f930043e368" providerId="ADAL" clId="{872EEF74-D5AC-47A4-99FD-63EFB1E300AD}" dt="2024-01-16T22:08:30.572" v="471" actId="1076"/>
          <ac:picMkLst>
            <pc:docMk/>
            <pc:sldMk cId="308566927" sldId="261"/>
            <ac:picMk id="81" creationId="{C16D8911-69D8-215C-E424-F223A8E06F1C}"/>
          </ac:picMkLst>
        </pc:picChg>
        <pc:picChg chg="add del mod">
          <ac:chgData name="McCord, Stephen" userId="0b2dcabb-2731-4a77-9fa3-6f930043e368" providerId="ADAL" clId="{872EEF74-D5AC-47A4-99FD-63EFB1E300AD}" dt="2024-01-29T15:20:06.245" v="9316" actId="478"/>
          <ac:picMkLst>
            <pc:docMk/>
            <pc:sldMk cId="308566927" sldId="261"/>
            <ac:picMk id="83" creationId="{45AABAC5-FEE6-AE04-C286-BFE06272988D}"/>
          </ac:picMkLst>
        </pc:picChg>
        <pc:picChg chg="add del mod">
          <ac:chgData name="McCord, Stephen" userId="0b2dcabb-2731-4a77-9fa3-6f930043e368" providerId="ADAL" clId="{872EEF74-D5AC-47A4-99FD-63EFB1E300AD}" dt="2024-01-29T15:20:06.245" v="9316" actId="478"/>
          <ac:picMkLst>
            <pc:docMk/>
            <pc:sldMk cId="308566927" sldId="261"/>
            <ac:picMk id="85" creationId="{5FD254BA-CECE-4763-1446-654BEB18D1D3}"/>
          </ac:picMkLst>
        </pc:picChg>
        <pc:picChg chg="add del mod">
          <ac:chgData name="McCord, Stephen" userId="0b2dcabb-2731-4a77-9fa3-6f930043e368" providerId="ADAL" clId="{872EEF74-D5AC-47A4-99FD-63EFB1E300AD}" dt="2024-01-29T15:20:06.245" v="9316" actId="478"/>
          <ac:picMkLst>
            <pc:docMk/>
            <pc:sldMk cId="308566927" sldId="261"/>
            <ac:picMk id="87" creationId="{957FE343-D65A-F9A2-1D1B-67F04405411B}"/>
          </ac:picMkLst>
        </pc:picChg>
        <pc:picChg chg="add del mod">
          <ac:chgData name="McCord, Stephen" userId="0b2dcabb-2731-4a77-9fa3-6f930043e368" providerId="ADAL" clId="{872EEF74-D5AC-47A4-99FD-63EFB1E300AD}" dt="2024-01-29T15:20:06.245" v="9316" actId="478"/>
          <ac:picMkLst>
            <pc:docMk/>
            <pc:sldMk cId="308566927" sldId="261"/>
            <ac:picMk id="89" creationId="{2FDC71ED-FC78-75CE-74BA-097FBA69DD45}"/>
          </ac:picMkLst>
        </pc:picChg>
        <pc:picChg chg="add mod">
          <ac:chgData name="McCord, Stephen" userId="0b2dcabb-2731-4a77-9fa3-6f930043e368" providerId="ADAL" clId="{872EEF74-D5AC-47A4-99FD-63EFB1E300AD}" dt="2024-01-16T22:09:19.725" v="481" actId="1076"/>
          <ac:picMkLst>
            <pc:docMk/>
            <pc:sldMk cId="308566927" sldId="261"/>
            <ac:picMk id="91" creationId="{01B142D9-313A-21CF-79A1-C67D6E178920}"/>
          </ac:picMkLst>
        </pc:picChg>
        <pc:picChg chg="add mod">
          <ac:chgData name="McCord, Stephen" userId="0b2dcabb-2731-4a77-9fa3-6f930043e368" providerId="ADAL" clId="{872EEF74-D5AC-47A4-99FD-63EFB1E300AD}" dt="2024-01-16T22:09:25.936" v="483" actId="1076"/>
          <ac:picMkLst>
            <pc:docMk/>
            <pc:sldMk cId="308566927" sldId="261"/>
            <ac:picMk id="93" creationId="{002D87D8-684B-7582-22DD-322E405C9C9F}"/>
          </ac:picMkLst>
        </pc:picChg>
        <pc:picChg chg="add mod">
          <ac:chgData name="McCord, Stephen" userId="0b2dcabb-2731-4a77-9fa3-6f930043e368" providerId="ADAL" clId="{872EEF74-D5AC-47A4-99FD-63EFB1E300AD}" dt="2024-01-16T22:09:31.211" v="485" actId="1076"/>
          <ac:picMkLst>
            <pc:docMk/>
            <pc:sldMk cId="308566927" sldId="261"/>
            <ac:picMk id="95" creationId="{2112E6AB-C03C-AE53-F2F2-D72728ED1ECA}"/>
          </ac:picMkLst>
        </pc:picChg>
        <pc:picChg chg="add mod">
          <ac:chgData name="McCord, Stephen" userId="0b2dcabb-2731-4a77-9fa3-6f930043e368" providerId="ADAL" clId="{872EEF74-D5AC-47A4-99FD-63EFB1E300AD}" dt="2024-01-16T22:09:44.086" v="487" actId="1076"/>
          <ac:picMkLst>
            <pc:docMk/>
            <pc:sldMk cId="308566927" sldId="261"/>
            <ac:picMk id="97" creationId="{C8905650-5214-15BD-A5DF-233354740900}"/>
          </ac:picMkLst>
        </pc:picChg>
        <pc:picChg chg="add mod">
          <ac:chgData name="McCord, Stephen" userId="0b2dcabb-2731-4a77-9fa3-6f930043e368" providerId="ADAL" clId="{872EEF74-D5AC-47A4-99FD-63EFB1E300AD}" dt="2024-01-16T22:09:51.147" v="489" actId="1076"/>
          <ac:picMkLst>
            <pc:docMk/>
            <pc:sldMk cId="308566927" sldId="261"/>
            <ac:picMk id="99" creationId="{0C95713E-AB78-6D09-9ACB-73E7F8F90A5F}"/>
          </ac:picMkLst>
        </pc:picChg>
        <pc:picChg chg="add mod">
          <ac:chgData name="McCord, Stephen" userId="0b2dcabb-2731-4a77-9fa3-6f930043e368" providerId="ADAL" clId="{872EEF74-D5AC-47A4-99FD-63EFB1E300AD}" dt="2024-01-16T22:10:06.006" v="491" actId="1076"/>
          <ac:picMkLst>
            <pc:docMk/>
            <pc:sldMk cId="308566927" sldId="261"/>
            <ac:picMk id="101" creationId="{29E90FDA-5697-89CA-6E64-DC199C255C99}"/>
          </ac:picMkLst>
        </pc:picChg>
      </pc:sldChg>
      <pc:sldChg chg="addSp delSp modSp add mod">
        <pc:chgData name="McCord, Stephen" userId="0b2dcabb-2731-4a77-9fa3-6f930043e368" providerId="ADAL" clId="{872EEF74-D5AC-47A4-99FD-63EFB1E300AD}" dt="2024-01-29T15:20:30.046" v="9318" actId="478"/>
        <pc:sldMkLst>
          <pc:docMk/>
          <pc:sldMk cId="3953326164" sldId="262"/>
        </pc:sldMkLst>
        <pc:picChg chg="add mod">
          <ac:chgData name="McCord, Stephen" userId="0b2dcabb-2731-4a77-9fa3-6f930043e368" providerId="ADAL" clId="{872EEF74-D5AC-47A4-99FD-63EFB1E300AD}" dt="2024-01-16T21:22:19.387" v="74" actId="1037"/>
          <ac:picMkLst>
            <pc:docMk/>
            <pc:sldMk cId="3953326164" sldId="262"/>
            <ac:picMk id="3" creationId="{B61AFB4D-1D02-2513-6632-0926CB967295}"/>
          </ac:picMkLst>
        </pc:picChg>
        <pc:picChg chg="del">
          <ac:chgData name="McCord, Stephen" userId="0b2dcabb-2731-4a77-9fa3-6f930043e368" providerId="ADAL" clId="{872EEF74-D5AC-47A4-99FD-63EFB1E300AD}" dt="2024-01-16T21:21:55.590" v="69" actId="478"/>
          <ac:picMkLst>
            <pc:docMk/>
            <pc:sldMk cId="3953326164" sldId="262"/>
            <ac:picMk id="6" creationId="{EAF4D5FB-10C9-B346-7FBE-3F4C29F2A00F}"/>
          </ac:picMkLst>
        </pc:picChg>
        <pc:picChg chg="add mod">
          <ac:chgData name="McCord, Stephen" userId="0b2dcabb-2731-4a77-9fa3-6f930043e368" providerId="ADAL" clId="{872EEF74-D5AC-47A4-99FD-63EFB1E300AD}" dt="2024-01-16T21:22:52.989" v="110" actId="1037"/>
          <ac:picMkLst>
            <pc:docMk/>
            <pc:sldMk cId="3953326164" sldId="262"/>
            <ac:picMk id="7" creationId="{3F0BC527-5423-77AC-F67C-2D0528ED4678}"/>
          </ac:picMkLst>
        </pc:picChg>
        <pc:picChg chg="del">
          <ac:chgData name="McCord, Stephen" userId="0b2dcabb-2731-4a77-9fa3-6f930043e368" providerId="ADAL" clId="{872EEF74-D5AC-47A4-99FD-63EFB1E300AD}" dt="2024-01-16T21:21:55.590" v="69" actId="478"/>
          <ac:picMkLst>
            <pc:docMk/>
            <pc:sldMk cId="3953326164" sldId="262"/>
            <ac:picMk id="8" creationId="{9B2D0548-BCA7-CAEA-7DBB-8E6766AFAD15}"/>
          </ac:picMkLst>
        </pc:picChg>
        <pc:picChg chg="del">
          <ac:chgData name="McCord, Stephen" userId="0b2dcabb-2731-4a77-9fa3-6f930043e368" providerId="ADAL" clId="{872EEF74-D5AC-47A4-99FD-63EFB1E300AD}" dt="2024-01-16T21:21:55.590" v="69" actId="478"/>
          <ac:picMkLst>
            <pc:docMk/>
            <pc:sldMk cId="3953326164" sldId="262"/>
            <ac:picMk id="10" creationId="{62859AF0-04DC-5363-3E14-D6940D76665E}"/>
          </ac:picMkLst>
        </pc:picChg>
        <pc:picChg chg="add mod">
          <ac:chgData name="McCord, Stephen" userId="0b2dcabb-2731-4a77-9fa3-6f930043e368" providerId="ADAL" clId="{872EEF74-D5AC-47A4-99FD-63EFB1E300AD}" dt="2024-01-16T21:22:58.960" v="111" actId="1076"/>
          <ac:picMkLst>
            <pc:docMk/>
            <pc:sldMk cId="3953326164" sldId="262"/>
            <ac:picMk id="11" creationId="{C4E64347-D6FF-FB9D-127C-81814E59D455}"/>
          </ac:picMkLst>
        </pc:picChg>
        <pc:picChg chg="del">
          <ac:chgData name="McCord, Stephen" userId="0b2dcabb-2731-4a77-9fa3-6f930043e368" providerId="ADAL" clId="{872EEF74-D5AC-47A4-99FD-63EFB1E300AD}" dt="2024-01-16T21:21:55.590" v="69" actId="478"/>
          <ac:picMkLst>
            <pc:docMk/>
            <pc:sldMk cId="3953326164" sldId="262"/>
            <ac:picMk id="12" creationId="{B8BD7636-9877-034E-2A98-4D44DD78AF32}"/>
          </ac:picMkLst>
        </pc:picChg>
        <pc:picChg chg="del">
          <ac:chgData name="McCord, Stephen" userId="0b2dcabb-2731-4a77-9fa3-6f930043e368" providerId="ADAL" clId="{872EEF74-D5AC-47A4-99FD-63EFB1E300AD}" dt="2024-01-16T21:21:55.590" v="69" actId="478"/>
          <ac:picMkLst>
            <pc:docMk/>
            <pc:sldMk cId="3953326164" sldId="262"/>
            <ac:picMk id="16" creationId="{6C17FFE9-DFAE-49AA-61A9-75ED44954F51}"/>
          </ac:picMkLst>
        </pc:picChg>
        <pc:picChg chg="add mod">
          <ac:chgData name="McCord, Stephen" userId="0b2dcabb-2731-4a77-9fa3-6f930043e368" providerId="ADAL" clId="{872EEF74-D5AC-47A4-99FD-63EFB1E300AD}" dt="2024-01-16T21:23:09.114" v="113" actId="1076"/>
          <ac:picMkLst>
            <pc:docMk/>
            <pc:sldMk cId="3953326164" sldId="262"/>
            <ac:picMk id="18" creationId="{17018648-ACAA-69E2-CD8E-DBAD9456CAB7}"/>
          </ac:picMkLst>
        </pc:picChg>
        <pc:picChg chg="del">
          <ac:chgData name="McCord, Stephen" userId="0b2dcabb-2731-4a77-9fa3-6f930043e368" providerId="ADAL" clId="{872EEF74-D5AC-47A4-99FD-63EFB1E300AD}" dt="2024-01-16T21:21:55.590" v="69" actId="478"/>
          <ac:picMkLst>
            <pc:docMk/>
            <pc:sldMk cId="3953326164" sldId="262"/>
            <ac:picMk id="20" creationId="{177FB836-4481-9228-5D21-B890A7B9D20F}"/>
          </ac:picMkLst>
        </pc:picChg>
        <pc:picChg chg="del">
          <ac:chgData name="McCord, Stephen" userId="0b2dcabb-2731-4a77-9fa3-6f930043e368" providerId="ADAL" clId="{872EEF74-D5AC-47A4-99FD-63EFB1E300AD}" dt="2024-01-16T21:21:55.590" v="69" actId="478"/>
          <ac:picMkLst>
            <pc:docMk/>
            <pc:sldMk cId="3953326164" sldId="262"/>
            <ac:picMk id="24" creationId="{1B8D9FF2-CC70-C3C8-51FE-86AE3E6E64B8}"/>
          </ac:picMkLst>
        </pc:picChg>
        <pc:picChg chg="add mod">
          <ac:chgData name="McCord, Stephen" userId="0b2dcabb-2731-4a77-9fa3-6f930043e368" providerId="ADAL" clId="{872EEF74-D5AC-47A4-99FD-63EFB1E300AD}" dt="2024-01-16T21:23:17.940" v="115" actId="1076"/>
          <ac:picMkLst>
            <pc:docMk/>
            <pc:sldMk cId="3953326164" sldId="262"/>
            <ac:picMk id="26" creationId="{FF0CABC2-B042-3343-A96E-94A0E47B1010}"/>
          </ac:picMkLst>
        </pc:picChg>
        <pc:picChg chg="del">
          <ac:chgData name="McCord, Stephen" userId="0b2dcabb-2731-4a77-9fa3-6f930043e368" providerId="ADAL" clId="{872EEF74-D5AC-47A4-99FD-63EFB1E300AD}" dt="2024-01-16T21:21:55.590" v="69" actId="478"/>
          <ac:picMkLst>
            <pc:docMk/>
            <pc:sldMk cId="3953326164" sldId="262"/>
            <ac:picMk id="28" creationId="{CEAAAFD9-F577-949F-9112-2A80E22AF07E}"/>
          </ac:picMkLst>
        </pc:picChg>
        <pc:picChg chg="del">
          <ac:chgData name="McCord, Stephen" userId="0b2dcabb-2731-4a77-9fa3-6f930043e368" providerId="ADAL" clId="{872EEF74-D5AC-47A4-99FD-63EFB1E300AD}" dt="2024-01-16T21:21:55.590" v="69" actId="478"/>
          <ac:picMkLst>
            <pc:docMk/>
            <pc:sldMk cId="3953326164" sldId="262"/>
            <ac:picMk id="30" creationId="{1EBE52DF-ABDF-5CC7-9D78-D38B502B501D}"/>
          </ac:picMkLst>
        </pc:picChg>
        <pc:picChg chg="add mod">
          <ac:chgData name="McCord, Stephen" userId="0b2dcabb-2731-4a77-9fa3-6f930043e368" providerId="ADAL" clId="{872EEF74-D5AC-47A4-99FD-63EFB1E300AD}" dt="2024-01-16T21:23:28.946" v="117" actId="1076"/>
          <ac:picMkLst>
            <pc:docMk/>
            <pc:sldMk cId="3953326164" sldId="262"/>
            <ac:picMk id="32" creationId="{AE4D277A-24CB-4901-71C8-DE30D98C9E90}"/>
          </ac:picMkLst>
        </pc:picChg>
        <pc:picChg chg="del">
          <ac:chgData name="McCord, Stephen" userId="0b2dcabb-2731-4a77-9fa3-6f930043e368" providerId="ADAL" clId="{872EEF74-D5AC-47A4-99FD-63EFB1E300AD}" dt="2024-01-16T21:21:55.590" v="69" actId="478"/>
          <ac:picMkLst>
            <pc:docMk/>
            <pc:sldMk cId="3953326164" sldId="262"/>
            <ac:picMk id="33" creationId="{D3FA132E-82A9-5AEB-4ED2-3155C9951209}"/>
          </ac:picMkLst>
        </pc:picChg>
        <pc:picChg chg="del">
          <ac:chgData name="McCord, Stephen" userId="0b2dcabb-2731-4a77-9fa3-6f930043e368" providerId="ADAL" clId="{872EEF74-D5AC-47A4-99FD-63EFB1E300AD}" dt="2024-01-16T21:21:55.590" v="69" actId="478"/>
          <ac:picMkLst>
            <pc:docMk/>
            <pc:sldMk cId="3953326164" sldId="262"/>
            <ac:picMk id="35" creationId="{3164CA98-FDB9-3E6C-26F7-B35D6768B65E}"/>
          </ac:picMkLst>
        </pc:picChg>
        <pc:picChg chg="add mod">
          <ac:chgData name="McCord, Stephen" userId="0b2dcabb-2731-4a77-9fa3-6f930043e368" providerId="ADAL" clId="{872EEF74-D5AC-47A4-99FD-63EFB1E300AD}" dt="2024-01-16T21:23:46.701" v="119" actId="1076"/>
          <ac:picMkLst>
            <pc:docMk/>
            <pc:sldMk cId="3953326164" sldId="262"/>
            <ac:picMk id="36" creationId="{779EFE8F-1C80-E495-4FA3-E7508F410140}"/>
          </ac:picMkLst>
        </pc:picChg>
        <pc:picChg chg="del">
          <ac:chgData name="McCord, Stephen" userId="0b2dcabb-2731-4a77-9fa3-6f930043e368" providerId="ADAL" clId="{872EEF74-D5AC-47A4-99FD-63EFB1E300AD}" dt="2024-01-16T21:21:55.590" v="69" actId="478"/>
          <ac:picMkLst>
            <pc:docMk/>
            <pc:sldMk cId="3953326164" sldId="262"/>
            <ac:picMk id="37" creationId="{192B5C9F-D8A5-0DC1-7E64-293DAFA619BC}"/>
          </ac:picMkLst>
        </pc:picChg>
        <pc:picChg chg="del">
          <ac:chgData name="McCord, Stephen" userId="0b2dcabb-2731-4a77-9fa3-6f930043e368" providerId="ADAL" clId="{872EEF74-D5AC-47A4-99FD-63EFB1E300AD}" dt="2024-01-16T21:21:55.590" v="69" actId="478"/>
          <ac:picMkLst>
            <pc:docMk/>
            <pc:sldMk cId="3953326164" sldId="262"/>
            <ac:picMk id="39" creationId="{77E3A48F-0E24-905C-5A50-601ADFC22106}"/>
          </ac:picMkLst>
        </pc:picChg>
        <pc:picChg chg="add mod">
          <ac:chgData name="McCord, Stephen" userId="0b2dcabb-2731-4a77-9fa3-6f930043e368" providerId="ADAL" clId="{872EEF74-D5AC-47A4-99FD-63EFB1E300AD}" dt="2024-01-16T21:23:58.720" v="121" actId="1076"/>
          <ac:picMkLst>
            <pc:docMk/>
            <pc:sldMk cId="3953326164" sldId="262"/>
            <ac:picMk id="40" creationId="{9A4363D6-7DF4-73ED-CCB0-138120EF258E}"/>
          </ac:picMkLst>
        </pc:picChg>
        <pc:picChg chg="del">
          <ac:chgData name="McCord, Stephen" userId="0b2dcabb-2731-4a77-9fa3-6f930043e368" providerId="ADAL" clId="{872EEF74-D5AC-47A4-99FD-63EFB1E300AD}" dt="2024-01-16T21:21:55.590" v="69" actId="478"/>
          <ac:picMkLst>
            <pc:docMk/>
            <pc:sldMk cId="3953326164" sldId="262"/>
            <ac:picMk id="41" creationId="{73BAAF35-E1D2-0BA0-CCDE-4E29ADB5C9B4}"/>
          </ac:picMkLst>
        </pc:picChg>
        <pc:picChg chg="del">
          <ac:chgData name="McCord, Stephen" userId="0b2dcabb-2731-4a77-9fa3-6f930043e368" providerId="ADAL" clId="{872EEF74-D5AC-47A4-99FD-63EFB1E300AD}" dt="2024-01-16T21:21:55.590" v="69" actId="478"/>
          <ac:picMkLst>
            <pc:docMk/>
            <pc:sldMk cId="3953326164" sldId="262"/>
            <ac:picMk id="43" creationId="{EC5FF2D4-EA25-4932-6474-479BE3539588}"/>
          </ac:picMkLst>
        </pc:picChg>
        <pc:picChg chg="add mod">
          <ac:chgData name="McCord, Stephen" userId="0b2dcabb-2731-4a77-9fa3-6f930043e368" providerId="ADAL" clId="{872EEF74-D5AC-47A4-99FD-63EFB1E300AD}" dt="2024-01-16T21:24:16.107" v="123" actId="1076"/>
          <ac:picMkLst>
            <pc:docMk/>
            <pc:sldMk cId="3953326164" sldId="262"/>
            <ac:picMk id="44" creationId="{1425C811-E7A0-8EBB-9951-EF485D90A383}"/>
          </ac:picMkLst>
        </pc:picChg>
        <pc:picChg chg="del">
          <ac:chgData name="McCord, Stephen" userId="0b2dcabb-2731-4a77-9fa3-6f930043e368" providerId="ADAL" clId="{872EEF74-D5AC-47A4-99FD-63EFB1E300AD}" dt="2024-01-16T21:21:55.590" v="69" actId="478"/>
          <ac:picMkLst>
            <pc:docMk/>
            <pc:sldMk cId="3953326164" sldId="262"/>
            <ac:picMk id="45" creationId="{DDD20953-5F6C-DCE4-687F-B08AB0C871A3}"/>
          </ac:picMkLst>
        </pc:picChg>
        <pc:picChg chg="del">
          <ac:chgData name="McCord, Stephen" userId="0b2dcabb-2731-4a77-9fa3-6f930043e368" providerId="ADAL" clId="{872EEF74-D5AC-47A4-99FD-63EFB1E300AD}" dt="2024-01-16T21:21:55.590" v="69" actId="478"/>
          <ac:picMkLst>
            <pc:docMk/>
            <pc:sldMk cId="3953326164" sldId="262"/>
            <ac:picMk id="47" creationId="{F5C3972E-587E-960A-56A8-32AA318EE1E7}"/>
          </ac:picMkLst>
        </pc:picChg>
        <pc:picChg chg="add mod">
          <ac:chgData name="McCord, Stephen" userId="0b2dcabb-2731-4a77-9fa3-6f930043e368" providerId="ADAL" clId="{872EEF74-D5AC-47A4-99FD-63EFB1E300AD}" dt="2024-01-16T21:24:29.459" v="125" actId="1076"/>
          <ac:picMkLst>
            <pc:docMk/>
            <pc:sldMk cId="3953326164" sldId="262"/>
            <ac:picMk id="48" creationId="{F9F9C384-4887-0215-364F-FD89A8BA4B42}"/>
          </ac:picMkLst>
        </pc:picChg>
        <pc:picChg chg="add mod">
          <ac:chgData name="McCord, Stephen" userId="0b2dcabb-2731-4a77-9fa3-6f930043e368" providerId="ADAL" clId="{872EEF74-D5AC-47A4-99FD-63EFB1E300AD}" dt="2024-01-16T21:24:47.612" v="127" actId="1076"/>
          <ac:picMkLst>
            <pc:docMk/>
            <pc:sldMk cId="3953326164" sldId="262"/>
            <ac:picMk id="50" creationId="{AD529DE3-B56B-AC8A-BB44-97E1B8D419FD}"/>
          </ac:picMkLst>
        </pc:picChg>
        <pc:picChg chg="add mod">
          <ac:chgData name="McCord, Stephen" userId="0b2dcabb-2731-4a77-9fa3-6f930043e368" providerId="ADAL" clId="{872EEF74-D5AC-47A4-99FD-63EFB1E300AD}" dt="2024-01-16T21:25:00.479" v="129" actId="1076"/>
          <ac:picMkLst>
            <pc:docMk/>
            <pc:sldMk cId="3953326164" sldId="262"/>
            <ac:picMk id="52" creationId="{790EBF98-DD77-F6DE-A8DE-1D02F6850B9E}"/>
          </ac:picMkLst>
        </pc:picChg>
        <pc:picChg chg="add mod">
          <ac:chgData name="McCord, Stephen" userId="0b2dcabb-2731-4a77-9fa3-6f930043e368" providerId="ADAL" clId="{872EEF74-D5AC-47A4-99FD-63EFB1E300AD}" dt="2024-01-16T22:12:00.371" v="501" actId="1076"/>
          <ac:picMkLst>
            <pc:docMk/>
            <pc:sldMk cId="3953326164" sldId="262"/>
            <ac:picMk id="54" creationId="{944B85D4-0DD7-2611-DBB4-55A9FBDA8CD9}"/>
          </ac:picMkLst>
        </pc:picChg>
        <pc:picChg chg="add mod">
          <ac:chgData name="McCord, Stephen" userId="0b2dcabb-2731-4a77-9fa3-6f930043e368" providerId="ADAL" clId="{872EEF74-D5AC-47A4-99FD-63EFB1E300AD}" dt="2024-01-16T22:12:06.314" v="503" actId="1076"/>
          <ac:picMkLst>
            <pc:docMk/>
            <pc:sldMk cId="3953326164" sldId="262"/>
            <ac:picMk id="56" creationId="{7F873DFF-29B4-3C7F-27EB-155983985460}"/>
          </ac:picMkLst>
        </pc:picChg>
        <pc:picChg chg="add mod">
          <ac:chgData name="McCord, Stephen" userId="0b2dcabb-2731-4a77-9fa3-6f930043e368" providerId="ADAL" clId="{872EEF74-D5AC-47A4-99FD-63EFB1E300AD}" dt="2024-01-16T22:12:12.148" v="505" actId="1076"/>
          <ac:picMkLst>
            <pc:docMk/>
            <pc:sldMk cId="3953326164" sldId="262"/>
            <ac:picMk id="58" creationId="{E77EF338-3650-FB97-29C8-34D67EAE04B3}"/>
          </ac:picMkLst>
        </pc:picChg>
        <pc:picChg chg="add del mod">
          <ac:chgData name="McCord, Stephen" userId="0b2dcabb-2731-4a77-9fa3-6f930043e368" providerId="ADAL" clId="{872EEF74-D5AC-47A4-99FD-63EFB1E300AD}" dt="2024-01-29T15:20:30.046" v="9318" actId="478"/>
          <ac:picMkLst>
            <pc:docMk/>
            <pc:sldMk cId="3953326164" sldId="262"/>
            <ac:picMk id="60" creationId="{6723CD8B-D6EB-2465-B791-F9B6E005C7C7}"/>
          </ac:picMkLst>
        </pc:picChg>
        <pc:picChg chg="add del mod">
          <ac:chgData name="McCord, Stephen" userId="0b2dcabb-2731-4a77-9fa3-6f930043e368" providerId="ADAL" clId="{872EEF74-D5AC-47A4-99FD-63EFB1E300AD}" dt="2024-01-29T15:20:30.046" v="9318" actId="478"/>
          <ac:picMkLst>
            <pc:docMk/>
            <pc:sldMk cId="3953326164" sldId="262"/>
            <ac:picMk id="62" creationId="{E6795598-8FCA-787B-212E-CCE51FF26EDB}"/>
          </ac:picMkLst>
        </pc:picChg>
        <pc:picChg chg="add mod">
          <ac:chgData name="McCord, Stephen" userId="0b2dcabb-2731-4a77-9fa3-6f930043e368" providerId="ADAL" clId="{872EEF74-D5AC-47A4-99FD-63EFB1E300AD}" dt="2024-01-16T22:16:20.022" v="545" actId="1076"/>
          <ac:picMkLst>
            <pc:docMk/>
            <pc:sldMk cId="3953326164" sldId="262"/>
            <ac:picMk id="64" creationId="{C3CD3C50-2882-C032-C250-FC48B78B9818}"/>
          </ac:picMkLst>
        </pc:picChg>
        <pc:picChg chg="add mod">
          <ac:chgData name="McCord, Stephen" userId="0b2dcabb-2731-4a77-9fa3-6f930043e368" providerId="ADAL" clId="{872EEF74-D5AC-47A4-99FD-63EFB1E300AD}" dt="2024-01-16T22:16:24.666" v="547" actId="1076"/>
          <ac:picMkLst>
            <pc:docMk/>
            <pc:sldMk cId="3953326164" sldId="262"/>
            <ac:picMk id="66" creationId="{12A11D66-7A92-669E-9EB2-F044097D3CF5}"/>
          </ac:picMkLst>
        </pc:picChg>
        <pc:picChg chg="add mod">
          <ac:chgData name="McCord, Stephen" userId="0b2dcabb-2731-4a77-9fa3-6f930043e368" providerId="ADAL" clId="{872EEF74-D5AC-47A4-99FD-63EFB1E300AD}" dt="2024-01-16T22:16:29.426" v="549" actId="1076"/>
          <ac:picMkLst>
            <pc:docMk/>
            <pc:sldMk cId="3953326164" sldId="262"/>
            <ac:picMk id="68" creationId="{023BCEEE-6C59-9A6B-CC22-63D48E285963}"/>
          </ac:picMkLst>
        </pc:picChg>
        <pc:picChg chg="add mod">
          <ac:chgData name="McCord, Stephen" userId="0b2dcabb-2731-4a77-9fa3-6f930043e368" providerId="ADAL" clId="{872EEF74-D5AC-47A4-99FD-63EFB1E300AD}" dt="2024-01-16T22:16:45.232" v="551" actId="1076"/>
          <ac:picMkLst>
            <pc:docMk/>
            <pc:sldMk cId="3953326164" sldId="262"/>
            <ac:picMk id="70" creationId="{9664FE96-E1C1-B28F-038B-62DAA8310320}"/>
          </ac:picMkLst>
        </pc:picChg>
        <pc:picChg chg="add mod">
          <ac:chgData name="McCord, Stephen" userId="0b2dcabb-2731-4a77-9fa3-6f930043e368" providerId="ADAL" clId="{872EEF74-D5AC-47A4-99FD-63EFB1E300AD}" dt="2024-01-16T22:17:00.836" v="553" actId="1076"/>
          <ac:picMkLst>
            <pc:docMk/>
            <pc:sldMk cId="3953326164" sldId="262"/>
            <ac:picMk id="72" creationId="{E1E8C6D3-BA4B-070F-4574-B0D2907D11C3}"/>
          </ac:picMkLst>
        </pc:picChg>
        <pc:picChg chg="add mod">
          <ac:chgData name="McCord, Stephen" userId="0b2dcabb-2731-4a77-9fa3-6f930043e368" providerId="ADAL" clId="{872EEF74-D5AC-47A4-99FD-63EFB1E300AD}" dt="2024-01-16T22:17:05.481" v="555" actId="1076"/>
          <ac:picMkLst>
            <pc:docMk/>
            <pc:sldMk cId="3953326164" sldId="262"/>
            <ac:picMk id="74" creationId="{E009F667-ECBA-01A4-A72B-182B57AC4969}"/>
          </ac:picMkLst>
        </pc:picChg>
        <pc:picChg chg="add mod">
          <ac:chgData name="McCord, Stephen" userId="0b2dcabb-2731-4a77-9fa3-6f930043e368" providerId="ADAL" clId="{872EEF74-D5AC-47A4-99FD-63EFB1E300AD}" dt="2024-01-16T22:17:22.717" v="557" actId="1076"/>
          <ac:picMkLst>
            <pc:docMk/>
            <pc:sldMk cId="3953326164" sldId="262"/>
            <ac:picMk id="76" creationId="{DBA96B2A-1DB4-3BD3-A714-0398F6952F7C}"/>
          </ac:picMkLst>
        </pc:picChg>
        <pc:picChg chg="add mod">
          <ac:chgData name="McCord, Stephen" userId="0b2dcabb-2731-4a77-9fa3-6f930043e368" providerId="ADAL" clId="{872EEF74-D5AC-47A4-99FD-63EFB1E300AD}" dt="2024-01-16T22:17:30.916" v="559" actId="1076"/>
          <ac:picMkLst>
            <pc:docMk/>
            <pc:sldMk cId="3953326164" sldId="262"/>
            <ac:picMk id="78" creationId="{49B9B6D1-6FB6-9DD6-EFA8-ECE4424EE54E}"/>
          </ac:picMkLst>
        </pc:picChg>
        <pc:picChg chg="add mod">
          <ac:chgData name="McCord, Stephen" userId="0b2dcabb-2731-4a77-9fa3-6f930043e368" providerId="ADAL" clId="{872EEF74-D5AC-47A4-99FD-63EFB1E300AD}" dt="2024-01-16T22:17:45.988" v="561" actId="1076"/>
          <ac:picMkLst>
            <pc:docMk/>
            <pc:sldMk cId="3953326164" sldId="262"/>
            <ac:picMk id="80" creationId="{76CFF405-E855-DD9C-235E-80CE885F4251}"/>
          </ac:picMkLst>
        </pc:picChg>
      </pc:sldChg>
      <pc:sldChg chg="addSp delSp modSp add mod ord modNotesTx">
        <pc:chgData name="McCord, Stephen" userId="0b2dcabb-2731-4a77-9fa3-6f930043e368" providerId="ADAL" clId="{872EEF74-D5AC-47A4-99FD-63EFB1E300AD}" dt="2024-01-29T15:20:37.442" v="9319" actId="478"/>
        <pc:sldMkLst>
          <pc:docMk/>
          <pc:sldMk cId="3326763004" sldId="263"/>
        </pc:sldMkLst>
        <pc:spChg chg="add del">
          <ac:chgData name="McCord, Stephen" userId="0b2dcabb-2731-4a77-9fa3-6f930043e368" providerId="ADAL" clId="{872EEF74-D5AC-47A4-99FD-63EFB1E300AD}" dt="2024-01-19T19:58:33.105" v="8321" actId="22"/>
          <ac:spMkLst>
            <pc:docMk/>
            <pc:sldMk cId="3326763004" sldId="263"/>
            <ac:spMk id="73" creationId="{AE6F8D15-6161-C796-E611-1B66FF82081D}"/>
          </ac:spMkLst>
        </pc:spChg>
        <pc:spChg chg="add mod">
          <ac:chgData name="McCord, Stephen" userId="0b2dcabb-2731-4a77-9fa3-6f930043e368" providerId="ADAL" clId="{872EEF74-D5AC-47A4-99FD-63EFB1E300AD}" dt="2024-01-19T19:59:13.539" v="8342" actId="1037"/>
          <ac:spMkLst>
            <pc:docMk/>
            <pc:sldMk cId="3326763004" sldId="263"/>
            <ac:spMk id="74" creationId="{423AABE3-1D28-3140-33C0-3BD2B1B58376}"/>
          </ac:spMkLst>
        </pc:spChg>
        <pc:picChg chg="add mod">
          <ac:chgData name="McCord, Stephen" userId="0b2dcabb-2731-4a77-9fa3-6f930043e368" providerId="ADAL" clId="{872EEF74-D5AC-47A4-99FD-63EFB1E300AD}" dt="2024-01-16T21:25:58.300" v="132" actId="1076"/>
          <ac:picMkLst>
            <pc:docMk/>
            <pc:sldMk cId="3326763004" sldId="263"/>
            <ac:picMk id="4" creationId="{15AEB689-4EBD-CE41-D221-8E097EAF9E24}"/>
          </ac:picMkLst>
        </pc:picChg>
        <pc:picChg chg="add mod">
          <ac:chgData name="McCord, Stephen" userId="0b2dcabb-2731-4a77-9fa3-6f930043e368" providerId="ADAL" clId="{872EEF74-D5AC-47A4-99FD-63EFB1E300AD}" dt="2024-01-16T21:26:09.533" v="134" actId="1076"/>
          <ac:picMkLst>
            <pc:docMk/>
            <pc:sldMk cId="3326763004" sldId="263"/>
            <ac:picMk id="6" creationId="{B6AFD395-89F9-3FCA-4E5A-54DD78C1E007}"/>
          </ac:picMkLst>
        </pc:picChg>
        <pc:picChg chg="add mod">
          <ac:chgData name="McCord, Stephen" userId="0b2dcabb-2731-4a77-9fa3-6f930043e368" providerId="ADAL" clId="{872EEF74-D5AC-47A4-99FD-63EFB1E300AD}" dt="2024-01-16T21:26:20.487" v="136" actId="1076"/>
          <ac:picMkLst>
            <pc:docMk/>
            <pc:sldMk cId="3326763004" sldId="263"/>
            <ac:picMk id="8" creationId="{27A220EF-A4C4-CCE5-3ECD-A8752C6EA6B9}"/>
          </ac:picMkLst>
        </pc:picChg>
        <pc:picChg chg="add mod">
          <ac:chgData name="McCord, Stephen" userId="0b2dcabb-2731-4a77-9fa3-6f930043e368" providerId="ADAL" clId="{872EEF74-D5AC-47A4-99FD-63EFB1E300AD}" dt="2024-01-16T21:26:52.146" v="138" actId="1076"/>
          <ac:picMkLst>
            <pc:docMk/>
            <pc:sldMk cId="3326763004" sldId="263"/>
            <ac:picMk id="10" creationId="{1806A3F2-B6CB-0543-D3F9-205572996E31}"/>
          </ac:picMkLst>
        </pc:picChg>
        <pc:picChg chg="add mod">
          <ac:chgData name="McCord, Stephen" userId="0b2dcabb-2731-4a77-9fa3-6f930043e368" providerId="ADAL" clId="{872EEF74-D5AC-47A4-99FD-63EFB1E300AD}" dt="2024-01-16T21:27:15.071" v="140" actId="1076"/>
          <ac:picMkLst>
            <pc:docMk/>
            <pc:sldMk cId="3326763004" sldId="263"/>
            <ac:picMk id="12" creationId="{C77D1C44-D5D7-7149-FBDA-61ADBBE010AA}"/>
          </ac:picMkLst>
        </pc:picChg>
        <pc:picChg chg="mod">
          <ac:chgData name="McCord, Stephen" userId="0b2dcabb-2731-4a77-9fa3-6f930043e368" providerId="ADAL" clId="{872EEF74-D5AC-47A4-99FD-63EFB1E300AD}" dt="2024-01-19T19:58:50.657" v="8324" actId="1076"/>
          <ac:picMkLst>
            <pc:docMk/>
            <pc:sldMk cId="3326763004" sldId="263"/>
            <ac:picMk id="13" creationId="{34356337-63ED-B648-2DC7-72F1FBB18873}"/>
          </ac:picMkLst>
        </pc:picChg>
        <pc:picChg chg="add mod">
          <ac:chgData name="McCord, Stephen" userId="0b2dcabb-2731-4a77-9fa3-6f930043e368" providerId="ADAL" clId="{872EEF74-D5AC-47A4-99FD-63EFB1E300AD}" dt="2024-01-16T21:27:34.440" v="142" actId="1076"/>
          <ac:picMkLst>
            <pc:docMk/>
            <pc:sldMk cId="3326763004" sldId="263"/>
            <ac:picMk id="16" creationId="{39CE2CAB-D309-D57A-8B9E-EABFBE2707CE}"/>
          </ac:picMkLst>
        </pc:picChg>
        <pc:picChg chg="add mod">
          <ac:chgData name="McCord, Stephen" userId="0b2dcabb-2731-4a77-9fa3-6f930043e368" providerId="ADAL" clId="{872EEF74-D5AC-47A4-99FD-63EFB1E300AD}" dt="2024-01-16T21:27:45.300" v="144" actId="1076"/>
          <ac:picMkLst>
            <pc:docMk/>
            <pc:sldMk cId="3326763004" sldId="263"/>
            <ac:picMk id="20" creationId="{625EB6B3-996B-4D1D-6253-B020471D9912}"/>
          </ac:picMkLst>
        </pc:picChg>
        <pc:picChg chg="add mod">
          <ac:chgData name="McCord, Stephen" userId="0b2dcabb-2731-4a77-9fa3-6f930043e368" providerId="ADAL" clId="{872EEF74-D5AC-47A4-99FD-63EFB1E300AD}" dt="2024-01-16T21:27:57.450" v="146" actId="1076"/>
          <ac:picMkLst>
            <pc:docMk/>
            <pc:sldMk cId="3326763004" sldId="263"/>
            <ac:picMk id="24" creationId="{0CAF8C1F-911A-79C2-8C22-41914898EA51}"/>
          </ac:picMkLst>
        </pc:picChg>
        <pc:picChg chg="add mod">
          <ac:chgData name="McCord, Stephen" userId="0b2dcabb-2731-4a77-9fa3-6f930043e368" providerId="ADAL" clId="{872EEF74-D5AC-47A4-99FD-63EFB1E300AD}" dt="2024-01-16T21:28:11.506" v="148" actId="1076"/>
          <ac:picMkLst>
            <pc:docMk/>
            <pc:sldMk cId="3326763004" sldId="263"/>
            <ac:picMk id="28" creationId="{F39C67E9-5A4A-3A56-EE45-F99C90544400}"/>
          </ac:picMkLst>
        </pc:picChg>
        <pc:picChg chg="add mod">
          <ac:chgData name="McCord, Stephen" userId="0b2dcabb-2731-4a77-9fa3-6f930043e368" providerId="ADAL" clId="{872EEF74-D5AC-47A4-99FD-63EFB1E300AD}" dt="2024-01-16T21:28:33.421" v="150" actId="1076"/>
          <ac:picMkLst>
            <pc:docMk/>
            <pc:sldMk cId="3326763004" sldId="263"/>
            <ac:picMk id="30" creationId="{C61874C5-4946-FFFA-F925-E0C486192758}"/>
          </ac:picMkLst>
        </pc:picChg>
        <pc:picChg chg="add mod">
          <ac:chgData name="McCord, Stephen" userId="0b2dcabb-2731-4a77-9fa3-6f930043e368" providerId="ADAL" clId="{872EEF74-D5AC-47A4-99FD-63EFB1E300AD}" dt="2024-01-16T22:20:22.411" v="594" actId="1035"/>
          <ac:picMkLst>
            <pc:docMk/>
            <pc:sldMk cId="3326763004" sldId="263"/>
            <ac:picMk id="33" creationId="{51C1BE8B-CB67-B18B-09E6-6AE6E7CB4D56}"/>
          </ac:picMkLst>
        </pc:picChg>
        <pc:picChg chg="add mod">
          <ac:chgData name="McCord, Stephen" userId="0b2dcabb-2731-4a77-9fa3-6f930043e368" providerId="ADAL" clId="{872EEF74-D5AC-47A4-99FD-63EFB1E300AD}" dt="2024-01-16T21:29:11.758" v="157" actId="1035"/>
          <ac:picMkLst>
            <pc:docMk/>
            <pc:sldMk cId="3326763004" sldId="263"/>
            <ac:picMk id="35" creationId="{C29ABA78-EC3E-B83A-9B02-0E9724E13D7E}"/>
          </ac:picMkLst>
        </pc:picChg>
        <pc:picChg chg="add mod">
          <ac:chgData name="McCord, Stephen" userId="0b2dcabb-2731-4a77-9fa3-6f930043e368" providerId="ADAL" clId="{872EEF74-D5AC-47A4-99FD-63EFB1E300AD}" dt="2024-01-16T22:18:57.314" v="563" actId="1076"/>
          <ac:picMkLst>
            <pc:docMk/>
            <pc:sldMk cId="3326763004" sldId="263"/>
            <ac:picMk id="37" creationId="{F322DC77-0EA7-186C-7EC7-258A220DDE76}"/>
          </ac:picMkLst>
        </pc:picChg>
        <pc:picChg chg="add mod">
          <ac:chgData name="McCord, Stephen" userId="0b2dcabb-2731-4a77-9fa3-6f930043e368" providerId="ADAL" clId="{872EEF74-D5AC-47A4-99FD-63EFB1E300AD}" dt="2024-01-16T22:19:12.387" v="565" actId="1076"/>
          <ac:picMkLst>
            <pc:docMk/>
            <pc:sldMk cId="3326763004" sldId="263"/>
            <ac:picMk id="39" creationId="{A2D23ACB-1866-6F75-30BC-4CCBA4441F4D}"/>
          </ac:picMkLst>
        </pc:picChg>
        <pc:picChg chg="add mod">
          <ac:chgData name="McCord, Stephen" userId="0b2dcabb-2731-4a77-9fa3-6f930043e368" providerId="ADAL" clId="{872EEF74-D5AC-47A4-99FD-63EFB1E300AD}" dt="2024-01-16T22:19:23.878" v="567" actId="1076"/>
          <ac:picMkLst>
            <pc:docMk/>
            <pc:sldMk cId="3326763004" sldId="263"/>
            <ac:picMk id="41" creationId="{1658AEAA-CC31-3852-77D3-A8E5AD8F132C}"/>
          </ac:picMkLst>
        </pc:picChg>
        <pc:picChg chg="add mod">
          <ac:chgData name="McCord, Stephen" userId="0b2dcabb-2731-4a77-9fa3-6f930043e368" providerId="ADAL" clId="{872EEF74-D5AC-47A4-99FD-63EFB1E300AD}" dt="2024-01-16T22:19:35.109" v="569" actId="1076"/>
          <ac:picMkLst>
            <pc:docMk/>
            <pc:sldMk cId="3326763004" sldId="263"/>
            <ac:picMk id="43" creationId="{E2E218B6-94D3-0D6F-A468-B98DD800506E}"/>
          </ac:picMkLst>
        </pc:picChg>
        <pc:picChg chg="add mod">
          <ac:chgData name="McCord, Stephen" userId="0b2dcabb-2731-4a77-9fa3-6f930043e368" providerId="ADAL" clId="{872EEF74-D5AC-47A4-99FD-63EFB1E300AD}" dt="2024-01-16T22:19:46.990" v="571" actId="1076"/>
          <ac:picMkLst>
            <pc:docMk/>
            <pc:sldMk cId="3326763004" sldId="263"/>
            <ac:picMk id="45" creationId="{A683CECA-1D46-1562-A9C3-660FB707F1BF}"/>
          </ac:picMkLst>
        </pc:picChg>
        <pc:picChg chg="add mod">
          <ac:chgData name="McCord, Stephen" userId="0b2dcabb-2731-4a77-9fa3-6f930043e368" providerId="ADAL" clId="{872EEF74-D5AC-47A4-99FD-63EFB1E300AD}" dt="2024-01-16T22:19:58.520" v="573" actId="1076"/>
          <ac:picMkLst>
            <pc:docMk/>
            <pc:sldMk cId="3326763004" sldId="263"/>
            <ac:picMk id="47" creationId="{11253AC7-0A31-FE10-A2BA-3002E4C146BD}"/>
          </ac:picMkLst>
        </pc:picChg>
        <pc:picChg chg="add mod">
          <ac:chgData name="McCord, Stephen" userId="0b2dcabb-2731-4a77-9fa3-6f930043e368" providerId="ADAL" clId="{872EEF74-D5AC-47A4-99FD-63EFB1E300AD}" dt="2024-01-16T22:20:18.719" v="575" actId="1076"/>
          <ac:picMkLst>
            <pc:docMk/>
            <pc:sldMk cId="3326763004" sldId="263"/>
            <ac:picMk id="49" creationId="{32AB723B-CF3D-C4EF-9BCB-2D8F6CCE9BAF}"/>
          </ac:picMkLst>
        </pc:picChg>
        <pc:picChg chg="add mod">
          <ac:chgData name="McCord, Stephen" userId="0b2dcabb-2731-4a77-9fa3-6f930043e368" providerId="ADAL" clId="{872EEF74-D5AC-47A4-99FD-63EFB1E300AD}" dt="2024-01-16T22:23:27.339" v="596" actId="1076"/>
          <ac:picMkLst>
            <pc:docMk/>
            <pc:sldMk cId="3326763004" sldId="263"/>
            <ac:picMk id="51" creationId="{9367BE1E-9984-FDD9-407B-6D4CD8C0B2A1}"/>
          </ac:picMkLst>
        </pc:picChg>
        <pc:picChg chg="add mod">
          <ac:chgData name="McCord, Stephen" userId="0b2dcabb-2731-4a77-9fa3-6f930043e368" providerId="ADAL" clId="{872EEF74-D5AC-47A4-99FD-63EFB1E300AD}" dt="2024-01-16T22:23:32.553" v="598" actId="1076"/>
          <ac:picMkLst>
            <pc:docMk/>
            <pc:sldMk cId="3326763004" sldId="263"/>
            <ac:picMk id="53" creationId="{24C83435-E8BA-BE21-4AFB-B49A5973CA26}"/>
          </ac:picMkLst>
        </pc:picChg>
        <pc:picChg chg="add mod">
          <ac:chgData name="McCord, Stephen" userId="0b2dcabb-2731-4a77-9fa3-6f930043e368" providerId="ADAL" clId="{872EEF74-D5AC-47A4-99FD-63EFB1E300AD}" dt="2024-01-16T22:23:38.909" v="600" actId="1076"/>
          <ac:picMkLst>
            <pc:docMk/>
            <pc:sldMk cId="3326763004" sldId="263"/>
            <ac:picMk id="55" creationId="{48417FE8-AD46-2190-4D4C-B3224A1596CF}"/>
          </ac:picMkLst>
        </pc:picChg>
        <pc:picChg chg="add mod">
          <ac:chgData name="McCord, Stephen" userId="0b2dcabb-2731-4a77-9fa3-6f930043e368" providerId="ADAL" clId="{872EEF74-D5AC-47A4-99FD-63EFB1E300AD}" dt="2024-01-16T22:23:45.076" v="602" actId="1076"/>
          <ac:picMkLst>
            <pc:docMk/>
            <pc:sldMk cId="3326763004" sldId="263"/>
            <ac:picMk id="57" creationId="{97BAB501-76AE-5FFC-3A5E-39DEC132CC21}"/>
          </ac:picMkLst>
        </pc:picChg>
        <pc:picChg chg="add mod">
          <ac:chgData name="McCord, Stephen" userId="0b2dcabb-2731-4a77-9fa3-6f930043e368" providerId="ADAL" clId="{872EEF74-D5AC-47A4-99FD-63EFB1E300AD}" dt="2024-01-16T22:24:22.373" v="606" actId="1076"/>
          <ac:picMkLst>
            <pc:docMk/>
            <pc:sldMk cId="3326763004" sldId="263"/>
            <ac:picMk id="59" creationId="{47BA585D-073F-2C8C-937A-F3F790F2503C}"/>
          </ac:picMkLst>
        </pc:picChg>
        <pc:picChg chg="add mod">
          <ac:chgData name="McCord, Stephen" userId="0b2dcabb-2731-4a77-9fa3-6f930043e368" providerId="ADAL" clId="{872EEF74-D5AC-47A4-99FD-63EFB1E300AD}" dt="2024-01-16T22:24:29.519" v="608" actId="1076"/>
          <ac:picMkLst>
            <pc:docMk/>
            <pc:sldMk cId="3326763004" sldId="263"/>
            <ac:picMk id="61" creationId="{70E70E13-051F-3A74-829A-CC61E1D13795}"/>
          </ac:picMkLst>
        </pc:picChg>
        <pc:picChg chg="add mod">
          <ac:chgData name="McCord, Stephen" userId="0b2dcabb-2731-4a77-9fa3-6f930043e368" providerId="ADAL" clId="{872EEF74-D5AC-47A4-99FD-63EFB1E300AD}" dt="2024-01-16T22:29:07.264" v="610" actId="1076"/>
          <ac:picMkLst>
            <pc:docMk/>
            <pc:sldMk cId="3326763004" sldId="263"/>
            <ac:picMk id="63" creationId="{69649B25-98E0-50C6-1A99-9F08691A5D7A}"/>
          </ac:picMkLst>
        </pc:picChg>
        <pc:picChg chg="add mod">
          <ac:chgData name="McCord, Stephen" userId="0b2dcabb-2731-4a77-9fa3-6f930043e368" providerId="ADAL" clId="{872EEF74-D5AC-47A4-99FD-63EFB1E300AD}" dt="2024-01-16T22:29:16.030" v="612" actId="1076"/>
          <ac:picMkLst>
            <pc:docMk/>
            <pc:sldMk cId="3326763004" sldId="263"/>
            <ac:picMk id="65" creationId="{9F31904F-931D-8D44-7466-9D0054317385}"/>
          </ac:picMkLst>
        </pc:picChg>
        <pc:picChg chg="add del mod">
          <ac:chgData name="McCord, Stephen" userId="0b2dcabb-2731-4a77-9fa3-6f930043e368" providerId="ADAL" clId="{872EEF74-D5AC-47A4-99FD-63EFB1E300AD}" dt="2024-01-29T15:20:37.442" v="9319" actId="478"/>
          <ac:picMkLst>
            <pc:docMk/>
            <pc:sldMk cId="3326763004" sldId="263"/>
            <ac:picMk id="67" creationId="{207F083B-C4FD-02A3-E928-1F88950DEA40}"/>
          </ac:picMkLst>
        </pc:picChg>
        <pc:picChg chg="add del mod">
          <ac:chgData name="McCord, Stephen" userId="0b2dcabb-2731-4a77-9fa3-6f930043e368" providerId="ADAL" clId="{872EEF74-D5AC-47A4-99FD-63EFB1E300AD}" dt="2024-01-29T15:20:37.442" v="9319" actId="478"/>
          <ac:picMkLst>
            <pc:docMk/>
            <pc:sldMk cId="3326763004" sldId="263"/>
            <ac:picMk id="69" creationId="{8754E47C-A355-5640-9E62-94687506F519}"/>
          </ac:picMkLst>
        </pc:picChg>
        <pc:picChg chg="add del mod">
          <ac:chgData name="McCord, Stephen" userId="0b2dcabb-2731-4a77-9fa3-6f930043e368" providerId="ADAL" clId="{872EEF74-D5AC-47A4-99FD-63EFB1E300AD}" dt="2024-01-29T15:20:37.442" v="9319" actId="478"/>
          <ac:picMkLst>
            <pc:docMk/>
            <pc:sldMk cId="3326763004" sldId="263"/>
            <ac:picMk id="71" creationId="{854F9DD6-D1F4-3B4F-3BF6-AB48E1FD16D2}"/>
          </ac:picMkLst>
        </pc:picChg>
      </pc:sldChg>
      <pc:sldChg chg="addSp delSp modSp add mod modNotesTx">
        <pc:chgData name="McCord, Stephen" userId="0b2dcabb-2731-4a77-9fa3-6f930043e368" providerId="ADAL" clId="{872EEF74-D5AC-47A4-99FD-63EFB1E300AD}" dt="2024-01-17T17:55:16.426" v="2601" actId="1035"/>
        <pc:sldMkLst>
          <pc:docMk/>
          <pc:sldMk cId="2415334044" sldId="264"/>
        </pc:sldMkLst>
        <pc:spChg chg="add mod">
          <ac:chgData name="McCord, Stephen" userId="0b2dcabb-2731-4a77-9fa3-6f930043e368" providerId="ADAL" clId="{872EEF74-D5AC-47A4-99FD-63EFB1E300AD}" dt="2024-01-17T17:55:16.426" v="2601" actId="1035"/>
          <ac:spMkLst>
            <pc:docMk/>
            <pc:sldMk cId="2415334044" sldId="264"/>
            <ac:spMk id="4" creationId="{4210414C-A491-4907-D8ED-801C01FFCAE7}"/>
          </ac:spMkLst>
        </pc:spChg>
        <pc:spChg chg="add mod">
          <ac:chgData name="McCord, Stephen" userId="0b2dcabb-2731-4a77-9fa3-6f930043e368" providerId="ADAL" clId="{872EEF74-D5AC-47A4-99FD-63EFB1E300AD}" dt="2024-01-17T17:55:16.426" v="2601" actId="1035"/>
          <ac:spMkLst>
            <pc:docMk/>
            <pc:sldMk cId="2415334044" sldId="264"/>
            <ac:spMk id="5" creationId="{779292BF-884F-8857-B4E5-666533C4A35B}"/>
          </ac:spMkLst>
        </pc:spChg>
        <pc:spChg chg="add mod">
          <ac:chgData name="McCord, Stephen" userId="0b2dcabb-2731-4a77-9fa3-6f930043e368" providerId="ADAL" clId="{872EEF74-D5AC-47A4-99FD-63EFB1E300AD}" dt="2024-01-17T17:55:16.426" v="2601" actId="1035"/>
          <ac:spMkLst>
            <pc:docMk/>
            <pc:sldMk cId="2415334044" sldId="264"/>
            <ac:spMk id="6" creationId="{693F4CCC-8022-E3EF-3FC4-700F84F7A408}"/>
          </ac:spMkLst>
        </pc:spChg>
        <pc:spChg chg="add mod">
          <ac:chgData name="McCord, Stephen" userId="0b2dcabb-2731-4a77-9fa3-6f930043e368" providerId="ADAL" clId="{872EEF74-D5AC-47A4-99FD-63EFB1E300AD}" dt="2024-01-17T17:55:16.426" v="2601" actId="1035"/>
          <ac:spMkLst>
            <pc:docMk/>
            <pc:sldMk cId="2415334044" sldId="264"/>
            <ac:spMk id="8" creationId="{1AE61210-2BF5-F2C7-D3FF-802E85496DC9}"/>
          </ac:spMkLst>
        </pc:spChg>
        <pc:spChg chg="add mod">
          <ac:chgData name="McCord, Stephen" userId="0b2dcabb-2731-4a77-9fa3-6f930043e368" providerId="ADAL" clId="{872EEF74-D5AC-47A4-99FD-63EFB1E300AD}" dt="2024-01-16T22:45:50.977" v="817"/>
          <ac:spMkLst>
            <pc:docMk/>
            <pc:sldMk cId="2415334044" sldId="264"/>
            <ac:spMk id="10" creationId="{6DAC5032-D6CC-1A4D-FD61-F27FB1534574}"/>
          </ac:spMkLst>
        </pc:spChg>
        <pc:spChg chg="add mod">
          <ac:chgData name="McCord, Stephen" userId="0b2dcabb-2731-4a77-9fa3-6f930043e368" providerId="ADAL" clId="{872EEF74-D5AC-47A4-99FD-63EFB1E300AD}" dt="2024-01-17T17:55:16.426" v="2601" actId="1035"/>
          <ac:spMkLst>
            <pc:docMk/>
            <pc:sldMk cId="2415334044" sldId="264"/>
            <ac:spMk id="12" creationId="{129A116E-73A4-4506-458F-07D3D6C22E7A}"/>
          </ac:spMkLst>
        </pc:spChg>
        <pc:spChg chg="add mod">
          <ac:chgData name="McCord, Stephen" userId="0b2dcabb-2731-4a77-9fa3-6f930043e368" providerId="ADAL" clId="{872EEF74-D5AC-47A4-99FD-63EFB1E300AD}" dt="2024-01-17T17:55:16.426" v="2601" actId="1035"/>
          <ac:spMkLst>
            <pc:docMk/>
            <pc:sldMk cId="2415334044" sldId="264"/>
            <ac:spMk id="14" creationId="{A742521D-D994-FAC4-3068-2DCCEF096C90}"/>
          </ac:spMkLst>
        </pc:spChg>
        <pc:spChg chg="add mod">
          <ac:chgData name="McCord, Stephen" userId="0b2dcabb-2731-4a77-9fa3-6f930043e368" providerId="ADAL" clId="{872EEF74-D5AC-47A4-99FD-63EFB1E300AD}" dt="2024-01-17T17:55:16.426" v="2601" actId="1035"/>
          <ac:spMkLst>
            <pc:docMk/>
            <pc:sldMk cId="2415334044" sldId="264"/>
            <ac:spMk id="16" creationId="{6EEE5A2D-EA31-32E8-343C-A115D2F5FEBD}"/>
          </ac:spMkLst>
        </pc:spChg>
        <pc:spChg chg="add mod">
          <ac:chgData name="McCord, Stephen" userId="0b2dcabb-2731-4a77-9fa3-6f930043e368" providerId="ADAL" clId="{872EEF74-D5AC-47A4-99FD-63EFB1E300AD}" dt="2024-01-17T17:55:16.426" v="2601" actId="1035"/>
          <ac:spMkLst>
            <pc:docMk/>
            <pc:sldMk cId="2415334044" sldId="264"/>
            <ac:spMk id="18" creationId="{DABA8842-8786-4D5C-4924-F5F19E147820}"/>
          </ac:spMkLst>
        </pc:spChg>
        <pc:spChg chg="add del">
          <ac:chgData name="McCord, Stephen" userId="0b2dcabb-2731-4a77-9fa3-6f930043e368" providerId="ADAL" clId="{872EEF74-D5AC-47A4-99FD-63EFB1E300AD}" dt="2024-01-17T17:47:19.734" v="2311" actId="22"/>
          <ac:spMkLst>
            <pc:docMk/>
            <pc:sldMk cId="2415334044" sldId="264"/>
            <ac:spMk id="30" creationId="{75688F40-FA1D-6E8D-2CCA-2875EA4A06D6}"/>
          </ac:spMkLst>
        </pc:spChg>
        <pc:spChg chg="add del mod">
          <ac:chgData name="McCord, Stephen" userId="0b2dcabb-2731-4a77-9fa3-6f930043e368" providerId="ADAL" clId="{872EEF74-D5AC-47A4-99FD-63EFB1E300AD}" dt="2024-01-17T17:54:48.323" v="2556" actId="478"/>
          <ac:spMkLst>
            <pc:docMk/>
            <pc:sldMk cId="2415334044" sldId="264"/>
            <ac:spMk id="32" creationId="{90925FBE-5DE7-F13C-80D3-A93E9724D6D4}"/>
          </ac:spMkLst>
        </pc:spChg>
        <pc:spChg chg="add mod">
          <ac:chgData name="McCord, Stephen" userId="0b2dcabb-2731-4a77-9fa3-6f930043e368" providerId="ADAL" clId="{872EEF74-D5AC-47A4-99FD-63EFB1E300AD}" dt="2024-01-17T17:48:02.111" v="2324"/>
          <ac:spMkLst>
            <pc:docMk/>
            <pc:sldMk cId="2415334044" sldId="264"/>
            <ac:spMk id="34" creationId="{3B82D193-53B5-CB7B-2A1F-0B620935E78C}"/>
          </ac:spMkLst>
        </pc:spChg>
        <pc:spChg chg="add del mod">
          <ac:chgData name="McCord, Stephen" userId="0b2dcabb-2731-4a77-9fa3-6f930043e368" providerId="ADAL" clId="{872EEF74-D5AC-47A4-99FD-63EFB1E300AD}" dt="2024-01-17T17:54:48.323" v="2556" actId="478"/>
          <ac:spMkLst>
            <pc:docMk/>
            <pc:sldMk cId="2415334044" sldId="264"/>
            <ac:spMk id="36" creationId="{2A7C1CDB-7D67-D04C-16FC-1C89759B1B1C}"/>
          </ac:spMkLst>
        </pc:spChg>
        <pc:spChg chg="add del mod">
          <ac:chgData name="McCord, Stephen" userId="0b2dcabb-2731-4a77-9fa3-6f930043e368" providerId="ADAL" clId="{872EEF74-D5AC-47A4-99FD-63EFB1E300AD}" dt="2024-01-17T17:54:48.323" v="2556" actId="478"/>
          <ac:spMkLst>
            <pc:docMk/>
            <pc:sldMk cId="2415334044" sldId="264"/>
            <ac:spMk id="37" creationId="{17299437-ED67-6408-3665-1AFBD0F1F748}"/>
          </ac:spMkLst>
        </pc:spChg>
        <pc:spChg chg="add del">
          <ac:chgData name="McCord, Stephen" userId="0b2dcabb-2731-4a77-9fa3-6f930043e368" providerId="ADAL" clId="{872EEF74-D5AC-47A4-99FD-63EFB1E300AD}" dt="2024-01-17T17:50:48.142" v="2408" actId="22"/>
          <ac:spMkLst>
            <pc:docMk/>
            <pc:sldMk cId="2415334044" sldId="264"/>
            <ac:spMk id="39" creationId="{C7648B50-E021-9E0F-D043-49CD27544F15}"/>
          </ac:spMkLst>
        </pc:spChg>
        <pc:spChg chg="add del mod">
          <ac:chgData name="McCord, Stephen" userId="0b2dcabb-2731-4a77-9fa3-6f930043e368" providerId="ADAL" clId="{872EEF74-D5AC-47A4-99FD-63EFB1E300AD}" dt="2024-01-17T17:54:48.323" v="2556" actId="478"/>
          <ac:spMkLst>
            <pc:docMk/>
            <pc:sldMk cId="2415334044" sldId="264"/>
            <ac:spMk id="40" creationId="{4B52D381-91B6-7515-A7C1-987B99EF73E6}"/>
          </ac:spMkLst>
        </pc:spChg>
        <pc:spChg chg="add mod">
          <ac:chgData name="McCord, Stephen" userId="0b2dcabb-2731-4a77-9fa3-6f930043e368" providerId="ADAL" clId="{872EEF74-D5AC-47A4-99FD-63EFB1E300AD}" dt="2024-01-17T17:52:04.174" v="2454"/>
          <ac:spMkLst>
            <pc:docMk/>
            <pc:sldMk cId="2415334044" sldId="264"/>
            <ac:spMk id="41" creationId="{B6E03638-0360-B6FB-E1AB-1FDA44BA483E}"/>
          </ac:spMkLst>
        </pc:spChg>
        <pc:spChg chg="add del mod">
          <ac:chgData name="McCord, Stephen" userId="0b2dcabb-2731-4a77-9fa3-6f930043e368" providerId="ADAL" clId="{872EEF74-D5AC-47A4-99FD-63EFB1E300AD}" dt="2024-01-17T17:54:48.323" v="2556" actId="478"/>
          <ac:spMkLst>
            <pc:docMk/>
            <pc:sldMk cId="2415334044" sldId="264"/>
            <ac:spMk id="42" creationId="{6C1340E7-E944-4AF6-10A1-C5EEC00EA752}"/>
          </ac:spMkLst>
        </pc:spChg>
        <pc:picChg chg="add del mod">
          <ac:chgData name="McCord, Stephen" userId="0b2dcabb-2731-4a77-9fa3-6f930043e368" providerId="ADAL" clId="{872EEF74-D5AC-47A4-99FD-63EFB1E300AD}" dt="2024-01-16T22:38:48.959" v="647" actId="478"/>
          <ac:picMkLst>
            <pc:docMk/>
            <pc:sldMk cId="2415334044" sldId="264"/>
            <ac:picMk id="3" creationId="{A8D4F070-995F-E528-CC17-3C2B1D72AF06}"/>
          </ac:picMkLst>
        </pc:picChg>
        <pc:picChg chg="mod">
          <ac:chgData name="McCord, Stephen" userId="0b2dcabb-2731-4a77-9fa3-6f930043e368" providerId="ADAL" clId="{872EEF74-D5AC-47A4-99FD-63EFB1E300AD}" dt="2024-01-17T17:55:10.748" v="2573" actId="1036"/>
          <ac:picMkLst>
            <pc:docMk/>
            <pc:sldMk cId="2415334044" sldId="264"/>
            <ac:picMk id="7" creationId="{E76E7DCD-BFC9-1C7C-B7C3-A3BB582D31DA}"/>
          </ac:picMkLst>
        </pc:picChg>
        <pc:picChg chg="del">
          <ac:chgData name="McCord, Stephen" userId="0b2dcabb-2731-4a77-9fa3-6f930043e368" providerId="ADAL" clId="{872EEF74-D5AC-47A4-99FD-63EFB1E300AD}" dt="2024-01-16T22:38:23.007" v="642" actId="478"/>
          <ac:picMkLst>
            <pc:docMk/>
            <pc:sldMk cId="2415334044" sldId="264"/>
            <ac:picMk id="9" creationId="{9CD1F3AB-D8F9-D8E8-09F0-58BD0E8827D5}"/>
          </ac:picMkLst>
        </pc:picChg>
        <pc:picChg chg="del">
          <ac:chgData name="McCord, Stephen" userId="0b2dcabb-2731-4a77-9fa3-6f930043e368" providerId="ADAL" clId="{872EEF74-D5AC-47A4-99FD-63EFB1E300AD}" dt="2024-01-16T22:38:13.536" v="641" actId="478"/>
          <ac:picMkLst>
            <pc:docMk/>
            <pc:sldMk cId="2415334044" sldId="264"/>
            <ac:picMk id="11" creationId="{748ECB73-F2C6-47B1-D37E-41DDB4843486}"/>
          </ac:picMkLst>
        </pc:picChg>
        <pc:picChg chg="del">
          <ac:chgData name="McCord, Stephen" userId="0b2dcabb-2731-4a77-9fa3-6f930043e368" providerId="ADAL" clId="{872EEF74-D5AC-47A4-99FD-63EFB1E300AD}" dt="2024-01-16T22:38:13.536" v="641" actId="478"/>
          <ac:picMkLst>
            <pc:docMk/>
            <pc:sldMk cId="2415334044" sldId="264"/>
            <ac:picMk id="13" creationId="{8D4B7EEE-E198-5B12-65ED-DCCF3E6D1887}"/>
          </ac:picMkLst>
        </pc:picChg>
        <pc:picChg chg="del">
          <ac:chgData name="McCord, Stephen" userId="0b2dcabb-2731-4a77-9fa3-6f930043e368" providerId="ADAL" clId="{872EEF74-D5AC-47A4-99FD-63EFB1E300AD}" dt="2024-01-16T22:38:13.536" v="641" actId="478"/>
          <ac:picMkLst>
            <pc:docMk/>
            <pc:sldMk cId="2415334044" sldId="264"/>
            <ac:picMk id="15" creationId="{6B14E49F-9F9B-EDD4-6F43-F778EA11FFE7}"/>
          </ac:picMkLst>
        </pc:picChg>
        <pc:picChg chg="del">
          <ac:chgData name="McCord, Stephen" userId="0b2dcabb-2731-4a77-9fa3-6f930043e368" providerId="ADAL" clId="{872EEF74-D5AC-47A4-99FD-63EFB1E300AD}" dt="2024-01-16T22:38:13.536" v="641" actId="478"/>
          <ac:picMkLst>
            <pc:docMk/>
            <pc:sldMk cId="2415334044" sldId="264"/>
            <ac:picMk id="17" creationId="{D108AA83-2D03-16CD-A693-00E683188A28}"/>
          </ac:picMkLst>
        </pc:picChg>
        <pc:picChg chg="del">
          <ac:chgData name="McCord, Stephen" userId="0b2dcabb-2731-4a77-9fa3-6f930043e368" providerId="ADAL" clId="{872EEF74-D5AC-47A4-99FD-63EFB1E300AD}" dt="2024-01-16T22:38:13.536" v="641" actId="478"/>
          <ac:picMkLst>
            <pc:docMk/>
            <pc:sldMk cId="2415334044" sldId="264"/>
            <ac:picMk id="19" creationId="{C3A7CA04-A78C-0E4E-BF11-13DFB62254D9}"/>
          </ac:picMkLst>
        </pc:picChg>
        <pc:picChg chg="mod">
          <ac:chgData name="McCord, Stephen" userId="0b2dcabb-2731-4a77-9fa3-6f930043e368" providerId="ADAL" clId="{872EEF74-D5AC-47A4-99FD-63EFB1E300AD}" dt="2024-01-16T22:47:17.425" v="986" actId="1036"/>
          <ac:picMkLst>
            <pc:docMk/>
            <pc:sldMk cId="2415334044" sldId="264"/>
            <ac:picMk id="21" creationId="{72D1CDEA-2E85-4EFA-9B2C-AF66D68B236A}"/>
          </ac:picMkLst>
        </pc:picChg>
        <pc:picChg chg="add del mod">
          <ac:chgData name="McCord, Stephen" userId="0b2dcabb-2731-4a77-9fa3-6f930043e368" providerId="ADAL" clId="{872EEF74-D5AC-47A4-99FD-63EFB1E300AD}" dt="2024-01-16T23:21:21.829" v="2159" actId="478"/>
          <ac:picMkLst>
            <pc:docMk/>
            <pc:sldMk cId="2415334044" sldId="264"/>
            <ac:picMk id="22" creationId="{EAB74183-29F7-2364-9B8D-994144CE9631}"/>
          </ac:picMkLst>
        </pc:picChg>
        <pc:picChg chg="del">
          <ac:chgData name="McCord, Stephen" userId="0b2dcabb-2731-4a77-9fa3-6f930043e368" providerId="ADAL" clId="{872EEF74-D5AC-47A4-99FD-63EFB1E300AD}" dt="2024-01-16T22:38:13.536" v="641" actId="478"/>
          <ac:picMkLst>
            <pc:docMk/>
            <pc:sldMk cId="2415334044" sldId="264"/>
            <ac:picMk id="23" creationId="{B16E703F-23B3-AE85-9E12-F0F19AF60D5C}"/>
          </ac:picMkLst>
        </pc:picChg>
        <pc:picChg chg="del">
          <ac:chgData name="McCord, Stephen" userId="0b2dcabb-2731-4a77-9fa3-6f930043e368" providerId="ADAL" clId="{872EEF74-D5AC-47A4-99FD-63EFB1E300AD}" dt="2024-01-16T22:38:13.536" v="641" actId="478"/>
          <ac:picMkLst>
            <pc:docMk/>
            <pc:sldMk cId="2415334044" sldId="264"/>
            <ac:picMk id="25" creationId="{5E227AE2-CBD9-35F0-3521-A30F20E85FC0}"/>
          </ac:picMkLst>
        </pc:picChg>
        <pc:picChg chg="add del mod">
          <ac:chgData name="McCord, Stephen" userId="0b2dcabb-2731-4a77-9fa3-6f930043e368" providerId="ADAL" clId="{872EEF74-D5AC-47A4-99FD-63EFB1E300AD}" dt="2024-01-17T14:20:50.928" v="2239" actId="478"/>
          <ac:picMkLst>
            <pc:docMk/>
            <pc:sldMk cId="2415334044" sldId="264"/>
            <ac:picMk id="26" creationId="{502D80D7-A3CC-FE83-B1F7-0C9BED4CCC97}"/>
          </ac:picMkLst>
        </pc:picChg>
        <pc:picChg chg="del">
          <ac:chgData name="McCord, Stephen" userId="0b2dcabb-2731-4a77-9fa3-6f930043e368" providerId="ADAL" clId="{872EEF74-D5AC-47A4-99FD-63EFB1E300AD}" dt="2024-01-16T22:38:13.536" v="641" actId="478"/>
          <ac:picMkLst>
            <pc:docMk/>
            <pc:sldMk cId="2415334044" sldId="264"/>
            <ac:picMk id="27" creationId="{C927A42B-2B6D-ED2D-528B-D68637BCE6D2}"/>
          </ac:picMkLst>
        </pc:picChg>
        <pc:picChg chg="del">
          <ac:chgData name="McCord, Stephen" userId="0b2dcabb-2731-4a77-9fa3-6f930043e368" providerId="ADAL" clId="{872EEF74-D5AC-47A4-99FD-63EFB1E300AD}" dt="2024-01-16T22:38:13.536" v="641" actId="478"/>
          <ac:picMkLst>
            <pc:docMk/>
            <pc:sldMk cId="2415334044" sldId="264"/>
            <ac:picMk id="29" creationId="{BAC3B966-30D0-2581-3222-755DE8C5FBF9}"/>
          </ac:picMkLst>
        </pc:picChg>
        <pc:picChg chg="del">
          <ac:chgData name="McCord, Stephen" userId="0b2dcabb-2731-4a77-9fa3-6f930043e368" providerId="ADAL" clId="{872EEF74-D5AC-47A4-99FD-63EFB1E300AD}" dt="2024-01-16T22:38:13.536" v="641" actId="478"/>
          <ac:picMkLst>
            <pc:docMk/>
            <pc:sldMk cId="2415334044" sldId="264"/>
            <ac:picMk id="31" creationId="{C341E413-D013-64D2-4FFE-A7A6D170F716}"/>
          </ac:picMkLst>
        </pc:picChg>
        <pc:picChg chg="del">
          <ac:chgData name="McCord, Stephen" userId="0b2dcabb-2731-4a77-9fa3-6f930043e368" providerId="ADAL" clId="{872EEF74-D5AC-47A4-99FD-63EFB1E300AD}" dt="2024-01-16T22:38:13.536" v="641" actId="478"/>
          <ac:picMkLst>
            <pc:docMk/>
            <pc:sldMk cId="2415334044" sldId="264"/>
            <ac:picMk id="33" creationId="{5488C0CC-7B56-52DD-1E8E-9C5699D0BABF}"/>
          </ac:picMkLst>
        </pc:picChg>
        <pc:picChg chg="del">
          <ac:chgData name="McCord, Stephen" userId="0b2dcabb-2731-4a77-9fa3-6f930043e368" providerId="ADAL" clId="{872EEF74-D5AC-47A4-99FD-63EFB1E300AD}" dt="2024-01-16T22:38:13.536" v="641" actId="478"/>
          <ac:picMkLst>
            <pc:docMk/>
            <pc:sldMk cId="2415334044" sldId="264"/>
            <ac:picMk id="35" creationId="{41FA7C66-ECCB-6DDE-FFE7-BE042C8F048F}"/>
          </ac:picMkLst>
        </pc:picChg>
      </pc:sldChg>
      <pc:sldChg chg="delSp modSp add mod modNotesTx">
        <pc:chgData name="McCord, Stephen" userId="0b2dcabb-2731-4a77-9fa3-6f930043e368" providerId="ADAL" clId="{872EEF74-D5AC-47A4-99FD-63EFB1E300AD}" dt="2024-01-18T16:11:11.655" v="4882" actId="20577"/>
        <pc:sldMkLst>
          <pc:docMk/>
          <pc:sldMk cId="4138643293" sldId="265"/>
        </pc:sldMkLst>
        <pc:spChg chg="mod">
          <ac:chgData name="McCord, Stephen" userId="0b2dcabb-2731-4a77-9fa3-6f930043e368" providerId="ADAL" clId="{872EEF74-D5AC-47A4-99FD-63EFB1E300AD}" dt="2024-01-17T17:55:38.812" v="2667" actId="1035"/>
          <ac:spMkLst>
            <pc:docMk/>
            <pc:sldMk cId="4138643293" sldId="265"/>
            <ac:spMk id="4" creationId="{4210414C-A491-4907-D8ED-801C01FFCAE7}"/>
          </ac:spMkLst>
        </pc:spChg>
        <pc:spChg chg="del">
          <ac:chgData name="McCord, Stephen" userId="0b2dcabb-2731-4a77-9fa3-6f930043e368" providerId="ADAL" clId="{872EEF74-D5AC-47A4-99FD-63EFB1E300AD}" dt="2024-01-17T17:53:19.729" v="2460" actId="478"/>
          <ac:spMkLst>
            <pc:docMk/>
            <pc:sldMk cId="4138643293" sldId="265"/>
            <ac:spMk id="5" creationId="{779292BF-884F-8857-B4E5-666533C4A35B}"/>
          </ac:spMkLst>
        </pc:spChg>
        <pc:spChg chg="del">
          <ac:chgData name="McCord, Stephen" userId="0b2dcabb-2731-4a77-9fa3-6f930043e368" providerId="ADAL" clId="{872EEF74-D5AC-47A4-99FD-63EFB1E300AD}" dt="2024-01-17T17:53:19.729" v="2460" actId="478"/>
          <ac:spMkLst>
            <pc:docMk/>
            <pc:sldMk cId="4138643293" sldId="265"/>
            <ac:spMk id="6" creationId="{693F4CCC-8022-E3EF-3FC4-700F84F7A408}"/>
          </ac:spMkLst>
        </pc:spChg>
        <pc:spChg chg="del">
          <ac:chgData name="McCord, Stephen" userId="0b2dcabb-2731-4a77-9fa3-6f930043e368" providerId="ADAL" clId="{872EEF74-D5AC-47A4-99FD-63EFB1E300AD}" dt="2024-01-17T17:53:19.729" v="2460" actId="478"/>
          <ac:spMkLst>
            <pc:docMk/>
            <pc:sldMk cId="4138643293" sldId="265"/>
            <ac:spMk id="8" creationId="{1AE61210-2BF5-F2C7-D3FF-802E85496DC9}"/>
          </ac:spMkLst>
        </pc:spChg>
        <pc:spChg chg="del">
          <ac:chgData name="McCord, Stephen" userId="0b2dcabb-2731-4a77-9fa3-6f930043e368" providerId="ADAL" clId="{872EEF74-D5AC-47A4-99FD-63EFB1E300AD}" dt="2024-01-17T17:53:19.729" v="2460" actId="478"/>
          <ac:spMkLst>
            <pc:docMk/>
            <pc:sldMk cId="4138643293" sldId="265"/>
            <ac:spMk id="12" creationId="{129A116E-73A4-4506-458F-07D3D6C22E7A}"/>
          </ac:spMkLst>
        </pc:spChg>
        <pc:spChg chg="del">
          <ac:chgData name="McCord, Stephen" userId="0b2dcabb-2731-4a77-9fa3-6f930043e368" providerId="ADAL" clId="{872EEF74-D5AC-47A4-99FD-63EFB1E300AD}" dt="2024-01-17T17:53:19.729" v="2460" actId="478"/>
          <ac:spMkLst>
            <pc:docMk/>
            <pc:sldMk cId="4138643293" sldId="265"/>
            <ac:spMk id="14" creationId="{A742521D-D994-FAC4-3068-2DCCEF096C90}"/>
          </ac:spMkLst>
        </pc:spChg>
        <pc:spChg chg="del">
          <ac:chgData name="McCord, Stephen" userId="0b2dcabb-2731-4a77-9fa3-6f930043e368" providerId="ADAL" clId="{872EEF74-D5AC-47A4-99FD-63EFB1E300AD}" dt="2024-01-17T17:53:19.729" v="2460" actId="478"/>
          <ac:spMkLst>
            <pc:docMk/>
            <pc:sldMk cId="4138643293" sldId="265"/>
            <ac:spMk id="16" creationId="{6EEE5A2D-EA31-32E8-343C-A115D2F5FEBD}"/>
          </ac:spMkLst>
        </pc:spChg>
        <pc:spChg chg="del">
          <ac:chgData name="McCord, Stephen" userId="0b2dcabb-2731-4a77-9fa3-6f930043e368" providerId="ADAL" clId="{872EEF74-D5AC-47A4-99FD-63EFB1E300AD}" dt="2024-01-17T17:53:19.729" v="2460" actId="478"/>
          <ac:spMkLst>
            <pc:docMk/>
            <pc:sldMk cId="4138643293" sldId="265"/>
            <ac:spMk id="18" creationId="{DABA8842-8786-4D5C-4924-F5F19E147820}"/>
          </ac:spMkLst>
        </pc:spChg>
        <pc:spChg chg="mod">
          <ac:chgData name="McCord, Stephen" userId="0b2dcabb-2731-4a77-9fa3-6f930043e368" providerId="ADAL" clId="{872EEF74-D5AC-47A4-99FD-63EFB1E300AD}" dt="2024-01-17T17:55:38.812" v="2667" actId="1035"/>
          <ac:spMkLst>
            <pc:docMk/>
            <pc:sldMk cId="4138643293" sldId="265"/>
            <ac:spMk id="32" creationId="{90925FBE-5DE7-F13C-80D3-A93E9724D6D4}"/>
          </ac:spMkLst>
        </pc:spChg>
        <pc:spChg chg="mod">
          <ac:chgData name="McCord, Stephen" userId="0b2dcabb-2731-4a77-9fa3-6f930043e368" providerId="ADAL" clId="{872EEF74-D5AC-47A4-99FD-63EFB1E300AD}" dt="2024-01-17T17:55:38.812" v="2667" actId="1035"/>
          <ac:spMkLst>
            <pc:docMk/>
            <pc:sldMk cId="4138643293" sldId="265"/>
            <ac:spMk id="36" creationId="{2A7C1CDB-7D67-D04C-16FC-1C89759B1B1C}"/>
          </ac:spMkLst>
        </pc:spChg>
        <pc:spChg chg="mod">
          <ac:chgData name="McCord, Stephen" userId="0b2dcabb-2731-4a77-9fa3-6f930043e368" providerId="ADAL" clId="{872EEF74-D5AC-47A4-99FD-63EFB1E300AD}" dt="2024-01-17T17:55:38.812" v="2667" actId="1035"/>
          <ac:spMkLst>
            <pc:docMk/>
            <pc:sldMk cId="4138643293" sldId="265"/>
            <ac:spMk id="37" creationId="{17299437-ED67-6408-3665-1AFBD0F1F748}"/>
          </ac:spMkLst>
        </pc:spChg>
        <pc:spChg chg="mod">
          <ac:chgData name="McCord, Stephen" userId="0b2dcabb-2731-4a77-9fa3-6f930043e368" providerId="ADAL" clId="{872EEF74-D5AC-47A4-99FD-63EFB1E300AD}" dt="2024-01-18T16:11:11.655" v="4882" actId="20577"/>
          <ac:spMkLst>
            <pc:docMk/>
            <pc:sldMk cId="4138643293" sldId="265"/>
            <ac:spMk id="40" creationId="{4B52D381-91B6-7515-A7C1-987B99EF73E6}"/>
          </ac:spMkLst>
        </pc:spChg>
        <pc:spChg chg="mod">
          <ac:chgData name="McCord, Stephen" userId="0b2dcabb-2731-4a77-9fa3-6f930043e368" providerId="ADAL" clId="{872EEF74-D5AC-47A4-99FD-63EFB1E300AD}" dt="2024-01-17T17:55:38.812" v="2667" actId="1035"/>
          <ac:spMkLst>
            <pc:docMk/>
            <pc:sldMk cId="4138643293" sldId="265"/>
            <ac:spMk id="42" creationId="{6C1340E7-E944-4AF6-10A1-C5EEC00EA752}"/>
          </ac:spMkLst>
        </pc:spChg>
        <pc:picChg chg="mod">
          <ac:chgData name="McCord, Stephen" userId="0b2dcabb-2731-4a77-9fa3-6f930043e368" providerId="ADAL" clId="{872EEF74-D5AC-47A4-99FD-63EFB1E300AD}" dt="2024-01-17T17:55:31.628" v="2620" actId="1036"/>
          <ac:picMkLst>
            <pc:docMk/>
            <pc:sldMk cId="4138643293" sldId="265"/>
            <ac:picMk id="7" creationId="{E76E7DCD-BFC9-1C7C-B7C3-A3BB582D31DA}"/>
          </ac:picMkLst>
        </pc:picChg>
      </pc:sldChg>
      <pc:sldChg chg="addSp delSp modSp new mod modNotesTx">
        <pc:chgData name="McCord, Stephen" userId="0b2dcabb-2731-4a77-9fa3-6f930043e368" providerId="ADAL" clId="{872EEF74-D5AC-47A4-99FD-63EFB1E300AD}" dt="2024-01-19T19:08:19.469" v="5125" actId="20577"/>
        <pc:sldMkLst>
          <pc:docMk/>
          <pc:sldMk cId="1676174280" sldId="266"/>
        </pc:sldMkLst>
        <pc:spChg chg="add mod">
          <ac:chgData name="McCord, Stephen" userId="0b2dcabb-2731-4a77-9fa3-6f930043e368" providerId="ADAL" clId="{872EEF74-D5AC-47A4-99FD-63EFB1E300AD}" dt="2024-01-17T18:32:27.616" v="4101" actId="20577"/>
          <ac:spMkLst>
            <pc:docMk/>
            <pc:sldMk cId="1676174280" sldId="266"/>
            <ac:spMk id="2" creationId="{5E124BAD-55BE-BE3D-DB54-4B7B7866BB5D}"/>
          </ac:spMkLst>
        </pc:spChg>
        <pc:spChg chg="add mod">
          <ac:chgData name="McCord, Stephen" userId="0b2dcabb-2731-4a77-9fa3-6f930043e368" providerId="ADAL" clId="{872EEF74-D5AC-47A4-99FD-63EFB1E300AD}" dt="2024-01-18T19:00:35.495" v="4883" actId="207"/>
          <ac:spMkLst>
            <pc:docMk/>
            <pc:sldMk cId="1676174280" sldId="266"/>
            <ac:spMk id="3" creationId="{35AA7354-C6D2-2C6C-3D69-144F71F92C00}"/>
          </ac:spMkLst>
        </pc:spChg>
        <pc:spChg chg="add mod">
          <ac:chgData name="McCord, Stephen" userId="0b2dcabb-2731-4a77-9fa3-6f930043e368" providerId="ADAL" clId="{872EEF74-D5AC-47A4-99FD-63EFB1E300AD}" dt="2024-01-18T19:00:41.530" v="4885" actId="207"/>
          <ac:spMkLst>
            <pc:docMk/>
            <pc:sldMk cId="1676174280" sldId="266"/>
            <ac:spMk id="4" creationId="{622E3BCA-3118-95E8-62AD-77E344B1822F}"/>
          </ac:spMkLst>
        </pc:spChg>
        <pc:spChg chg="add mod">
          <ac:chgData name="McCord, Stephen" userId="0b2dcabb-2731-4a77-9fa3-6f930043e368" providerId="ADAL" clId="{872EEF74-D5AC-47A4-99FD-63EFB1E300AD}" dt="2024-01-18T19:00:44.257" v="4886" actId="207"/>
          <ac:spMkLst>
            <pc:docMk/>
            <pc:sldMk cId="1676174280" sldId="266"/>
            <ac:spMk id="5" creationId="{F38B5DCF-69FF-7B02-576D-495AA83B5294}"/>
          </ac:spMkLst>
        </pc:spChg>
        <pc:spChg chg="add mod">
          <ac:chgData name="McCord, Stephen" userId="0b2dcabb-2731-4a77-9fa3-6f930043e368" providerId="ADAL" clId="{872EEF74-D5AC-47A4-99FD-63EFB1E300AD}" dt="2024-01-18T19:00:48.322" v="4888" actId="207"/>
          <ac:spMkLst>
            <pc:docMk/>
            <pc:sldMk cId="1676174280" sldId="266"/>
            <ac:spMk id="6" creationId="{E8EBD8B0-13A5-93AA-88F3-256AF297604C}"/>
          </ac:spMkLst>
        </pc:spChg>
        <pc:spChg chg="add mod">
          <ac:chgData name="McCord, Stephen" userId="0b2dcabb-2731-4a77-9fa3-6f930043e368" providerId="ADAL" clId="{872EEF74-D5AC-47A4-99FD-63EFB1E300AD}" dt="2024-01-18T19:00:52.784" v="4890" actId="207"/>
          <ac:spMkLst>
            <pc:docMk/>
            <pc:sldMk cId="1676174280" sldId="266"/>
            <ac:spMk id="7" creationId="{D76F4B51-BE9E-2F3D-C6CA-0E05EEF7A5D5}"/>
          </ac:spMkLst>
        </pc:spChg>
        <pc:spChg chg="add del">
          <ac:chgData name="McCord, Stephen" userId="0b2dcabb-2731-4a77-9fa3-6f930043e368" providerId="ADAL" clId="{872EEF74-D5AC-47A4-99FD-63EFB1E300AD}" dt="2024-01-17T18:08:40.605" v="3558" actId="478"/>
          <ac:spMkLst>
            <pc:docMk/>
            <pc:sldMk cId="1676174280" sldId="266"/>
            <ac:spMk id="8" creationId="{B0993858-94C7-2C28-0F1B-1A01CFFE0364}"/>
          </ac:spMkLst>
        </pc:spChg>
        <pc:spChg chg="add del mod">
          <ac:chgData name="McCord, Stephen" userId="0b2dcabb-2731-4a77-9fa3-6f930043e368" providerId="ADAL" clId="{872EEF74-D5AC-47A4-99FD-63EFB1E300AD}" dt="2024-01-17T18:33:29.676" v="4123" actId="478"/>
          <ac:spMkLst>
            <pc:docMk/>
            <pc:sldMk cId="1676174280" sldId="266"/>
            <ac:spMk id="9" creationId="{93CFB638-E983-4B93-74E5-D4CF7AFE2926}"/>
          </ac:spMkLst>
        </pc:spChg>
        <pc:spChg chg="add mod">
          <ac:chgData name="McCord, Stephen" userId="0b2dcabb-2731-4a77-9fa3-6f930043e368" providerId="ADAL" clId="{872EEF74-D5AC-47A4-99FD-63EFB1E300AD}" dt="2024-01-17T18:43:15.003" v="4424" actId="1037"/>
          <ac:spMkLst>
            <pc:docMk/>
            <pc:sldMk cId="1676174280" sldId="266"/>
            <ac:spMk id="10" creationId="{03A8C67E-6A3D-47F6-680E-10A069CA1C6E}"/>
          </ac:spMkLst>
        </pc:spChg>
        <pc:spChg chg="add mod">
          <ac:chgData name="McCord, Stephen" userId="0b2dcabb-2731-4a77-9fa3-6f930043e368" providerId="ADAL" clId="{872EEF74-D5AC-47A4-99FD-63EFB1E300AD}" dt="2024-01-17T18:43:15.003" v="4424" actId="1037"/>
          <ac:spMkLst>
            <pc:docMk/>
            <pc:sldMk cId="1676174280" sldId="266"/>
            <ac:spMk id="11" creationId="{1C45DDB9-9769-6762-FE91-04EEF8738031}"/>
          </ac:spMkLst>
        </pc:spChg>
        <pc:spChg chg="add mod">
          <ac:chgData name="McCord, Stephen" userId="0b2dcabb-2731-4a77-9fa3-6f930043e368" providerId="ADAL" clId="{872EEF74-D5AC-47A4-99FD-63EFB1E300AD}" dt="2024-01-17T18:43:15.003" v="4424" actId="1037"/>
          <ac:spMkLst>
            <pc:docMk/>
            <pc:sldMk cId="1676174280" sldId="266"/>
            <ac:spMk id="12" creationId="{5807F1D7-5021-D3CA-2FDB-BD21E9803B44}"/>
          </ac:spMkLst>
        </pc:spChg>
        <pc:spChg chg="add del mod">
          <ac:chgData name="McCord, Stephen" userId="0b2dcabb-2731-4a77-9fa3-6f930043e368" providerId="ADAL" clId="{872EEF74-D5AC-47A4-99FD-63EFB1E300AD}" dt="2024-01-18T02:10:46.499" v="4784" actId="478"/>
          <ac:spMkLst>
            <pc:docMk/>
            <pc:sldMk cId="1676174280" sldId="266"/>
            <ac:spMk id="13" creationId="{21CC6CA1-5633-B38A-1D1F-8D5D9197B715}"/>
          </ac:spMkLst>
        </pc:spChg>
        <pc:spChg chg="add del mod">
          <ac:chgData name="McCord, Stephen" userId="0b2dcabb-2731-4a77-9fa3-6f930043e368" providerId="ADAL" clId="{872EEF74-D5AC-47A4-99FD-63EFB1E300AD}" dt="2024-01-18T02:10:46.499" v="4784" actId="478"/>
          <ac:spMkLst>
            <pc:docMk/>
            <pc:sldMk cId="1676174280" sldId="266"/>
            <ac:spMk id="14" creationId="{5BCC68ED-ACB1-F5C2-4045-960FFD28A6FE}"/>
          </ac:spMkLst>
        </pc:spChg>
        <pc:spChg chg="add mod">
          <ac:chgData name="McCord, Stephen" userId="0b2dcabb-2731-4a77-9fa3-6f930043e368" providerId="ADAL" clId="{872EEF74-D5AC-47A4-99FD-63EFB1E300AD}" dt="2024-01-18T19:00:50.373" v="4889" actId="207"/>
          <ac:spMkLst>
            <pc:docMk/>
            <pc:sldMk cId="1676174280" sldId="266"/>
            <ac:spMk id="15" creationId="{0FEDD302-4064-C5D3-2EE2-B6C7240A5793}"/>
          </ac:spMkLst>
        </pc:spChg>
        <pc:spChg chg="add del mod">
          <ac:chgData name="McCord, Stephen" userId="0b2dcabb-2731-4a77-9fa3-6f930043e368" providerId="ADAL" clId="{872EEF74-D5AC-47A4-99FD-63EFB1E300AD}" dt="2024-01-17T18:33:29.676" v="4123" actId="478"/>
          <ac:spMkLst>
            <pc:docMk/>
            <pc:sldMk cId="1676174280" sldId="266"/>
            <ac:spMk id="16" creationId="{CD1DA35F-969F-EBD8-B0F3-0DFDA627ACB1}"/>
          </ac:spMkLst>
        </pc:spChg>
        <pc:spChg chg="add del mod">
          <ac:chgData name="McCord, Stephen" userId="0b2dcabb-2731-4a77-9fa3-6f930043e368" providerId="ADAL" clId="{872EEF74-D5AC-47A4-99FD-63EFB1E300AD}" dt="2024-01-17T18:33:29.676" v="4123" actId="478"/>
          <ac:spMkLst>
            <pc:docMk/>
            <pc:sldMk cId="1676174280" sldId="266"/>
            <ac:spMk id="17" creationId="{322949AD-B066-DABB-322D-1F67B2B90D80}"/>
          </ac:spMkLst>
        </pc:spChg>
        <pc:spChg chg="add mod">
          <ac:chgData name="McCord, Stephen" userId="0b2dcabb-2731-4a77-9fa3-6f930043e368" providerId="ADAL" clId="{872EEF74-D5AC-47A4-99FD-63EFB1E300AD}" dt="2024-01-18T02:10:56.710" v="4841" actId="1036"/>
          <ac:spMkLst>
            <pc:docMk/>
            <pc:sldMk cId="1676174280" sldId="266"/>
            <ac:spMk id="18" creationId="{840727C6-D5BE-10DF-D839-F5030E315C77}"/>
          </ac:spMkLst>
        </pc:spChg>
        <pc:spChg chg="add mod">
          <ac:chgData name="McCord, Stephen" userId="0b2dcabb-2731-4a77-9fa3-6f930043e368" providerId="ADAL" clId="{872EEF74-D5AC-47A4-99FD-63EFB1E300AD}" dt="2024-01-17T18:43:15.003" v="4424" actId="1037"/>
          <ac:spMkLst>
            <pc:docMk/>
            <pc:sldMk cId="1676174280" sldId="266"/>
            <ac:spMk id="19" creationId="{B8CDBB6F-76F0-7C74-C78D-D5B55003B516}"/>
          </ac:spMkLst>
        </pc:spChg>
        <pc:spChg chg="add mod">
          <ac:chgData name="McCord, Stephen" userId="0b2dcabb-2731-4a77-9fa3-6f930043e368" providerId="ADAL" clId="{872EEF74-D5AC-47A4-99FD-63EFB1E300AD}" dt="2024-01-17T18:43:15.003" v="4424" actId="1037"/>
          <ac:spMkLst>
            <pc:docMk/>
            <pc:sldMk cId="1676174280" sldId="266"/>
            <ac:spMk id="20" creationId="{A0E9B6DB-C9EA-465C-53BA-614A4D809A4F}"/>
          </ac:spMkLst>
        </pc:spChg>
        <pc:spChg chg="add mod">
          <ac:chgData name="McCord, Stephen" userId="0b2dcabb-2731-4a77-9fa3-6f930043e368" providerId="ADAL" clId="{872EEF74-D5AC-47A4-99FD-63EFB1E300AD}" dt="2024-01-17T18:43:15.003" v="4424" actId="1037"/>
          <ac:spMkLst>
            <pc:docMk/>
            <pc:sldMk cId="1676174280" sldId="266"/>
            <ac:spMk id="21" creationId="{10B222E7-6453-3D8D-8F75-C6FD306C3908}"/>
          </ac:spMkLst>
        </pc:spChg>
        <pc:spChg chg="add mod">
          <ac:chgData name="McCord, Stephen" userId="0b2dcabb-2731-4a77-9fa3-6f930043e368" providerId="ADAL" clId="{872EEF74-D5AC-47A4-99FD-63EFB1E300AD}" dt="2024-01-17T18:43:15.003" v="4424" actId="1037"/>
          <ac:spMkLst>
            <pc:docMk/>
            <pc:sldMk cId="1676174280" sldId="266"/>
            <ac:spMk id="22" creationId="{2B422DDF-DDB8-2B5D-B6D5-5DC2C226A828}"/>
          </ac:spMkLst>
        </pc:spChg>
        <pc:spChg chg="add mod">
          <ac:chgData name="McCord, Stephen" userId="0b2dcabb-2731-4a77-9fa3-6f930043e368" providerId="ADAL" clId="{872EEF74-D5AC-47A4-99FD-63EFB1E300AD}" dt="2024-01-17T18:43:15.003" v="4424" actId="1037"/>
          <ac:spMkLst>
            <pc:docMk/>
            <pc:sldMk cId="1676174280" sldId="266"/>
            <ac:spMk id="23" creationId="{1D070640-769B-0DCF-03FA-D8BB9CFC6F00}"/>
          </ac:spMkLst>
        </pc:spChg>
        <pc:spChg chg="add mod">
          <ac:chgData name="McCord, Stephen" userId="0b2dcabb-2731-4a77-9fa3-6f930043e368" providerId="ADAL" clId="{872EEF74-D5AC-47A4-99FD-63EFB1E300AD}" dt="2024-01-17T18:43:15.003" v="4424" actId="1037"/>
          <ac:spMkLst>
            <pc:docMk/>
            <pc:sldMk cId="1676174280" sldId="266"/>
            <ac:spMk id="24" creationId="{5B4530AE-F311-551A-F69C-ECACA0259E9F}"/>
          </ac:spMkLst>
        </pc:spChg>
        <pc:spChg chg="add mod">
          <ac:chgData name="McCord, Stephen" userId="0b2dcabb-2731-4a77-9fa3-6f930043e368" providerId="ADAL" clId="{872EEF74-D5AC-47A4-99FD-63EFB1E300AD}" dt="2024-01-17T18:43:15.003" v="4424" actId="1037"/>
          <ac:spMkLst>
            <pc:docMk/>
            <pc:sldMk cId="1676174280" sldId="266"/>
            <ac:spMk id="25" creationId="{2CDCDB4B-F78B-4200-DB74-1E0CE8873ADC}"/>
          </ac:spMkLst>
        </pc:spChg>
        <pc:spChg chg="add mod">
          <ac:chgData name="McCord, Stephen" userId="0b2dcabb-2731-4a77-9fa3-6f930043e368" providerId="ADAL" clId="{872EEF74-D5AC-47A4-99FD-63EFB1E300AD}" dt="2024-01-17T18:43:15.003" v="4424" actId="1037"/>
          <ac:spMkLst>
            <pc:docMk/>
            <pc:sldMk cId="1676174280" sldId="266"/>
            <ac:spMk id="26" creationId="{9EE51E0A-C64E-FBFE-1B52-29142166662D}"/>
          </ac:spMkLst>
        </pc:spChg>
        <pc:spChg chg="add mod">
          <ac:chgData name="McCord, Stephen" userId="0b2dcabb-2731-4a77-9fa3-6f930043e368" providerId="ADAL" clId="{872EEF74-D5AC-47A4-99FD-63EFB1E300AD}" dt="2024-01-17T18:43:15.003" v="4424" actId="1037"/>
          <ac:spMkLst>
            <pc:docMk/>
            <pc:sldMk cId="1676174280" sldId="266"/>
            <ac:spMk id="27" creationId="{FA155DD0-6D81-B42E-C40D-44FA3D3F8825}"/>
          </ac:spMkLst>
        </pc:spChg>
        <pc:spChg chg="add mod">
          <ac:chgData name="McCord, Stephen" userId="0b2dcabb-2731-4a77-9fa3-6f930043e368" providerId="ADAL" clId="{872EEF74-D5AC-47A4-99FD-63EFB1E300AD}" dt="2024-01-17T18:43:15.003" v="4424" actId="1037"/>
          <ac:spMkLst>
            <pc:docMk/>
            <pc:sldMk cId="1676174280" sldId="266"/>
            <ac:spMk id="28" creationId="{952C696E-8162-D888-4A2A-BBF7E5A425BA}"/>
          </ac:spMkLst>
        </pc:spChg>
        <pc:spChg chg="add mod">
          <ac:chgData name="McCord, Stephen" userId="0b2dcabb-2731-4a77-9fa3-6f930043e368" providerId="ADAL" clId="{872EEF74-D5AC-47A4-99FD-63EFB1E300AD}" dt="2024-01-17T18:43:15.003" v="4424" actId="1037"/>
          <ac:spMkLst>
            <pc:docMk/>
            <pc:sldMk cId="1676174280" sldId="266"/>
            <ac:spMk id="29" creationId="{EE5717A3-73E5-97FE-F129-AD7F36CB9950}"/>
          </ac:spMkLst>
        </pc:spChg>
        <pc:spChg chg="add mod">
          <ac:chgData name="McCord, Stephen" userId="0b2dcabb-2731-4a77-9fa3-6f930043e368" providerId="ADAL" clId="{872EEF74-D5AC-47A4-99FD-63EFB1E300AD}" dt="2024-01-17T18:43:15.003" v="4424" actId="1037"/>
          <ac:spMkLst>
            <pc:docMk/>
            <pc:sldMk cId="1676174280" sldId="266"/>
            <ac:spMk id="30" creationId="{02DAC96B-F059-54F9-D9BE-C76398870115}"/>
          </ac:spMkLst>
        </pc:spChg>
        <pc:spChg chg="add mod">
          <ac:chgData name="McCord, Stephen" userId="0b2dcabb-2731-4a77-9fa3-6f930043e368" providerId="ADAL" clId="{872EEF74-D5AC-47A4-99FD-63EFB1E300AD}" dt="2024-01-17T18:43:15.003" v="4424" actId="1037"/>
          <ac:spMkLst>
            <pc:docMk/>
            <pc:sldMk cId="1676174280" sldId="266"/>
            <ac:spMk id="31" creationId="{A681B906-50AF-DF9E-FF0E-9EDEEBD77DD6}"/>
          </ac:spMkLst>
        </pc:spChg>
        <pc:spChg chg="add mod">
          <ac:chgData name="McCord, Stephen" userId="0b2dcabb-2731-4a77-9fa3-6f930043e368" providerId="ADAL" clId="{872EEF74-D5AC-47A4-99FD-63EFB1E300AD}" dt="2024-01-17T18:43:15.003" v="4424" actId="1037"/>
          <ac:spMkLst>
            <pc:docMk/>
            <pc:sldMk cId="1676174280" sldId="266"/>
            <ac:spMk id="32" creationId="{29AB14C5-B611-56B6-3349-8D90EDED00A2}"/>
          </ac:spMkLst>
        </pc:spChg>
        <pc:spChg chg="add mod">
          <ac:chgData name="McCord, Stephen" userId="0b2dcabb-2731-4a77-9fa3-6f930043e368" providerId="ADAL" clId="{872EEF74-D5AC-47A4-99FD-63EFB1E300AD}" dt="2024-01-17T18:43:15.003" v="4424" actId="1037"/>
          <ac:spMkLst>
            <pc:docMk/>
            <pc:sldMk cId="1676174280" sldId="266"/>
            <ac:spMk id="33" creationId="{872B76BC-381F-8A66-EDDE-D721B830F661}"/>
          </ac:spMkLst>
        </pc:spChg>
        <pc:spChg chg="add mod">
          <ac:chgData name="McCord, Stephen" userId="0b2dcabb-2731-4a77-9fa3-6f930043e368" providerId="ADAL" clId="{872EEF74-D5AC-47A4-99FD-63EFB1E300AD}" dt="2024-01-18T02:10:56.710" v="4841" actId="1036"/>
          <ac:spMkLst>
            <pc:docMk/>
            <pc:sldMk cId="1676174280" sldId="266"/>
            <ac:spMk id="34" creationId="{6D8AEFA1-15ED-96FF-74A6-141525213655}"/>
          </ac:spMkLst>
        </pc:spChg>
        <pc:spChg chg="add mod">
          <ac:chgData name="McCord, Stephen" userId="0b2dcabb-2731-4a77-9fa3-6f930043e368" providerId="ADAL" clId="{872EEF74-D5AC-47A4-99FD-63EFB1E300AD}" dt="2024-01-17T18:43:15.003" v="4424" actId="1037"/>
          <ac:spMkLst>
            <pc:docMk/>
            <pc:sldMk cId="1676174280" sldId="266"/>
            <ac:spMk id="35" creationId="{F8D63B60-7F12-534A-13DD-25C48FCE26C5}"/>
          </ac:spMkLst>
        </pc:spChg>
        <pc:spChg chg="add mod">
          <ac:chgData name="McCord, Stephen" userId="0b2dcabb-2731-4a77-9fa3-6f930043e368" providerId="ADAL" clId="{872EEF74-D5AC-47A4-99FD-63EFB1E300AD}" dt="2024-01-17T18:43:15.003" v="4424" actId="1037"/>
          <ac:spMkLst>
            <pc:docMk/>
            <pc:sldMk cId="1676174280" sldId="266"/>
            <ac:spMk id="36" creationId="{BDE6B692-DA99-1D7E-22A9-577D0F9C541A}"/>
          </ac:spMkLst>
        </pc:spChg>
        <pc:spChg chg="add mod">
          <ac:chgData name="McCord, Stephen" userId="0b2dcabb-2731-4a77-9fa3-6f930043e368" providerId="ADAL" clId="{872EEF74-D5AC-47A4-99FD-63EFB1E300AD}" dt="2024-01-18T02:10:56.710" v="4841" actId="1036"/>
          <ac:spMkLst>
            <pc:docMk/>
            <pc:sldMk cId="1676174280" sldId="266"/>
            <ac:spMk id="37" creationId="{B1B119F5-3F87-A62C-F5A0-33B7D942695F}"/>
          </ac:spMkLst>
        </pc:spChg>
        <pc:spChg chg="add mod">
          <ac:chgData name="McCord, Stephen" userId="0b2dcabb-2731-4a77-9fa3-6f930043e368" providerId="ADAL" clId="{872EEF74-D5AC-47A4-99FD-63EFB1E300AD}" dt="2024-01-17T18:43:15.003" v="4424" actId="1037"/>
          <ac:spMkLst>
            <pc:docMk/>
            <pc:sldMk cId="1676174280" sldId="266"/>
            <ac:spMk id="38" creationId="{AAAD025D-DDA2-34D4-3A1D-62F62C8982BB}"/>
          </ac:spMkLst>
        </pc:spChg>
        <pc:spChg chg="add mod">
          <ac:chgData name="McCord, Stephen" userId="0b2dcabb-2731-4a77-9fa3-6f930043e368" providerId="ADAL" clId="{872EEF74-D5AC-47A4-99FD-63EFB1E300AD}" dt="2024-01-17T18:43:15.003" v="4424" actId="1037"/>
          <ac:spMkLst>
            <pc:docMk/>
            <pc:sldMk cId="1676174280" sldId="266"/>
            <ac:spMk id="39" creationId="{72B915CE-5C59-19EA-86C0-FF39D625FD65}"/>
          </ac:spMkLst>
        </pc:spChg>
        <pc:spChg chg="add mod">
          <ac:chgData name="McCord, Stephen" userId="0b2dcabb-2731-4a77-9fa3-6f930043e368" providerId="ADAL" clId="{872EEF74-D5AC-47A4-99FD-63EFB1E300AD}" dt="2024-01-17T18:37:58.980" v="4338" actId="1035"/>
          <ac:spMkLst>
            <pc:docMk/>
            <pc:sldMk cId="1676174280" sldId="266"/>
            <ac:spMk id="40" creationId="{16211051-FD1C-D263-5926-C242A41A7F92}"/>
          </ac:spMkLst>
        </pc:spChg>
        <pc:spChg chg="add del mod">
          <ac:chgData name="McCord, Stephen" userId="0b2dcabb-2731-4a77-9fa3-6f930043e368" providerId="ADAL" clId="{872EEF74-D5AC-47A4-99FD-63EFB1E300AD}" dt="2024-01-17T18:36:11.834" v="4234" actId="478"/>
          <ac:spMkLst>
            <pc:docMk/>
            <pc:sldMk cId="1676174280" sldId="266"/>
            <ac:spMk id="41" creationId="{84525256-42DD-59C5-7373-979C5B3BFBF8}"/>
          </ac:spMkLst>
        </pc:spChg>
        <pc:spChg chg="add mod">
          <ac:chgData name="McCord, Stephen" userId="0b2dcabb-2731-4a77-9fa3-6f930043e368" providerId="ADAL" clId="{872EEF74-D5AC-47A4-99FD-63EFB1E300AD}" dt="2024-01-17T18:37:58.980" v="4338" actId="1035"/>
          <ac:spMkLst>
            <pc:docMk/>
            <pc:sldMk cId="1676174280" sldId="266"/>
            <ac:spMk id="42" creationId="{2B55DE0E-F205-FDFF-B7B8-B963E77E2CF2}"/>
          </ac:spMkLst>
        </pc:spChg>
        <pc:spChg chg="add mod">
          <ac:chgData name="McCord, Stephen" userId="0b2dcabb-2731-4a77-9fa3-6f930043e368" providerId="ADAL" clId="{872EEF74-D5AC-47A4-99FD-63EFB1E300AD}" dt="2024-01-17T18:37:58.980" v="4338" actId="1035"/>
          <ac:spMkLst>
            <pc:docMk/>
            <pc:sldMk cId="1676174280" sldId="266"/>
            <ac:spMk id="43" creationId="{0D7B9120-C984-DC64-4827-CC4889D95649}"/>
          </ac:spMkLst>
        </pc:spChg>
        <pc:spChg chg="add mod">
          <ac:chgData name="McCord, Stephen" userId="0b2dcabb-2731-4a77-9fa3-6f930043e368" providerId="ADAL" clId="{872EEF74-D5AC-47A4-99FD-63EFB1E300AD}" dt="2024-01-17T18:43:15.003" v="4424" actId="1037"/>
          <ac:spMkLst>
            <pc:docMk/>
            <pc:sldMk cId="1676174280" sldId="266"/>
            <ac:spMk id="44" creationId="{F35CD303-850F-916E-7DB2-03A586A8CC3E}"/>
          </ac:spMkLst>
        </pc:spChg>
      </pc:sldChg>
      <pc:sldChg chg="addSp modSp add mod modNotesTx">
        <pc:chgData name="McCord, Stephen" userId="0b2dcabb-2731-4a77-9fa3-6f930043e368" providerId="ADAL" clId="{872EEF74-D5AC-47A4-99FD-63EFB1E300AD}" dt="2024-01-19T20:07:17.149" v="9293" actId="20577"/>
        <pc:sldMkLst>
          <pc:docMk/>
          <pc:sldMk cId="1251506637" sldId="267"/>
        </pc:sldMkLst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3" creationId="{35AA7354-C6D2-2C6C-3D69-144F71F92C00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4" creationId="{622E3BCA-3118-95E8-62AD-77E344B1822F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5" creationId="{F38B5DCF-69FF-7B02-576D-495AA83B5294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6" creationId="{E8EBD8B0-13A5-93AA-88F3-256AF297604C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7" creationId="{D76F4B51-BE9E-2F3D-C6CA-0E05EEF7A5D5}"/>
          </ac:spMkLst>
        </pc:spChg>
        <pc:spChg chg="add 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8" creationId="{0C5EF9DC-C291-F90C-50FA-12DE0CFC15B2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9" creationId="{93CFB638-E983-4B93-74E5-D4CF7AFE2926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10" creationId="{03A8C67E-6A3D-47F6-680E-10A069CA1C6E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11" creationId="{1C45DDB9-9769-6762-FE91-04EEF8738031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12" creationId="{5807F1D7-5021-D3CA-2FDB-BD21E9803B44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13" creationId="{21CC6CA1-5633-B38A-1D1F-8D5D9197B715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14" creationId="{5BCC68ED-ACB1-F5C2-4045-960FFD28A6FE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15" creationId="{0FEDD302-4064-C5D3-2EE2-B6C7240A5793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16" creationId="{CD1DA35F-969F-EBD8-B0F3-0DFDA627ACB1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17" creationId="{322949AD-B066-DABB-322D-1F67B2B90D80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18" creationId="{840727C6-D5BE-10DF-D839-F5030E315C77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19" creationId="{B8CDBB6F-76F0-7C74-C78D-D5B55003B516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20" creationId="{A0E9B6DB-C9EA-465C-53BA-614A4D809A4F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21" creationId="{10B222E7-6453-3D8D-8F75-C6FD306C3908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22" creationId="{2B422DDF-DDB8-2B5D-B6D5-5DC2C226A828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23" creationId="{1D070640-769B-0DCF-03FA-D8BB9CFC6F00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24" creationId="{5B4530AE-F311-551A-F69C-ECACA0259E9F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25" creationId="{2CDCDB4B-F78B-4200-DB74-1E0CE8873ADC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26" creationId="{9EE51E0A-C64E-FBFE-1B52-29142166662D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27" creationId="{FA155DD0-6D81-B42E-C40D-44FA3D3F8825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28" creationId="{952C696E-8162-D888-4A2A-BBF7E5A425BA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29" creationId="{EE5717A3-73E5-97FE-F129-AD7F36CB9950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30" creationId="{02DAC96B-F059-54F9-D9BE-C76398870115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31" creationId="{A681B906-50AF-DF9E-FF0E-9EDEEBD77DD6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32" creationId="{29AB14C5-B611-56B6-3349-8D90EDED00A2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33" creationId="{872B76BC-381F-8A66-EDDE-D721B830F661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34" creationId="{6D8AEFA1-15ED-96FF-74A6-141525213655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35" creationId="{F8D63B60-7F12-534A-13DD-25C48FCE26C5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36" creationId="{BDE6B692-DA99-1D7E-22A9-577D0F9C541A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37" creationId="{B1B119F5-3F87-A62C-F5A0-33B7D942695F}"/>
          </ac:spMkLst>
        </pc:spChg>
        <pc:spChg chg="mod">
          <ac:chgData name="McCord, Stephen" userId="0b2dcabb-2731-4a77-9fa3-6f930043e368" providerId="ADAL" clId="{872EEF74-D5AC-47A4-99FD-63EFB1E300AD}" dt="2024-01-17T18:38:27.717" v="4381" actId="1038"/>
          <ac:spMkLst>
            <pc:docMk/>
            <pc:sldMk cId="1251506637" sldId="267"/>
            <ac:spMk id="38" creationId="{AAAD025D-DDA2-34D4-3A1D-62F62C8982BB}"/>
          </ac:spMkLst>
        </pc:spChg>
        <pc:spChg chg="add mod">
          <ac:chgData name="McCord, Stephen" userId="0b2dcabb-2731-4a77-9fa3-6f930043e368" providerId="ADAL" clId="{872EEF74-D5AC-47A4-99FD-63EFB1E300AD}" dt="2024-01-17T18:38:36.822" v="4382"/>
          <ac:spMkLst>
            <pc:docMk/>
            <pc:sldMk cId="1251506637" sldId="267"/>
            <ac:spMk id="39" creationId="{02AB01D8-59D2-F636-623F-0D574EAB24F1}"/>
          </ac:spMkLst>
        </pc:spChg>
        <pc:spChg chg="add mod">
          <ac:chgData name="McCord, Stephen" userId="0b2dcabb-2731-4a77-9fa3-6f930043e368" providerId="ADAL" clId="{872EEF74-D5AC-47A4-99FD-63EFB1E300AD}" dt="2024-01-17T18:38:36.822" v="4382"/>
          <ac:spMkLst>
            <pc:docMk/>
            <pc:sldMk cId="1251506637" sldId="267"/>
            <ac:spMk id="40" creationId="{6B2A773B-ACAF-D7B7-19FC-7603CC981D76}"/>
          </ac:spMkLst>
        </pc:spChg>
        <pc:spChg chg="add mod">
          <ac:chgData name="McCord, Stephen" userId="0b2dcabb-2731-4a77-9fa3-6f930043e368" providerId="ADAL" clId="{872EEF74-D5AC-47A4-99FD-63EFB1E300AD}" dt="2024-01-17T18:38:36.822" v="4382"/>
          <ac:spMkLst>
            <pc:docMk/>
            <pc:sldMk cId="1251506637" sldId="267"/>
            <ac:spMk id="41" creationId="{BFC4AACE-B1FC-8C9E-81A6-16735EA72E85}"/>
          </ac:spMkLst>
        </pc:spChg>
      </pc:sldChg>
      <pc:sldChg chg="addSp delSp modSp add mod modNotesTx">
        <pc:chgData name="McCord, Stephen" userId="0b2dcabb-2731-4a77-9fa3-6f930043e368" providerId="ADAL" clId="{872EEF74-D5AC-47A4-99FD-63EFB1E300AD}" dt="2024-01-21T22:04:12.265" v="9309" actId="20577"/>
        <pc:sldMkLst>
          <pc:docMk/>
          <pc:sldMk cId="3888358044" sldId="268"/>
        </pc:sldMkLst>
        <pc:spChg chg="mod">
          <ac:chgData name="McCord, Stephen" userId="0b2dcabb-2731-4a77-9fa3-6f930043e368" providerId="ADAL" clId="{872EEF74-D5AC-47A4-99FD-63EFB1E300AD}" dt="2024-01-17T18:39:49.942" v="4386" actId="20577"/>
          <ac:spMkLst>
            <pc:docMk/>
            <pc:sldMk cId="3888358044" sldId="268"/>
            <ac:spMk id="2" creationId="{5E124BAD-55BE-BE3D-DB54-4B7B7866BB5D}"/>
          </ac:spMkLst>
        </pc:spChg>
        <pc:spChg chg="mod">
          <ac:chgData name="McCord, Stephen" userId="0b2dcabb-2731-4a77-9fa3-6f930043e368" providerId="ADAL" clId="{872EEF74-D5AC-47A4-99FD-63EFB1E300AD}" dt="2024-01-17T18:40:07.654" v="4387" actId="108"/>
          <ac:spMkLst>
            <pc:docMk/>
            <pc:sldMk cId="3888358044" sldId="268"/>
            <ac:spMk id="3" creationId="{35AA7354-C6D2-2C6C-3D69-144F71F92C00}"/>
          </ac:spMkLst>
        </pc:spChg>
        <pc:spChg chg="mod">
          <ac:chgData name="McCord, Stephen" userId="0b2dcabb-2731-4a77-9fa3-6f930043e368" providerId="ADAL" clId="{872EEF74-D5AC-47A4-99FD-63EFB1E300AD}" dt="2024-01-17T18:44:26.374" v="4454" actId="20577"/>
          <ac:spMkLst>
            <pc:docMk/>
            <pc:sldMk cId="3888358044" sldId="268"/>
            <ac:spMk id="4" creationId="{622E3BCA-3118-95E8-62AD-77E344B1822F}"/>
          </ac:spMkLst>
        </pc:spChg>
        <pc:spChg chg="mod">
          <ac:chgData name="McCord, Stephen" userId="0b2dcabb-2731-4a77-9fa3-6f930043e368" providerId="ADAL" clId="{872EEF74-D5AC-47A4-99FD-63EFB1E300AD}" dt="2024-01-18T02:09:50.573" v="4738" actId="207"/>
          <ac:spMkLst>
            <pc:docMk/>
            <pc:sldMk cId="3888358044" sldId="268"/>
            <ac:spMk id="6" creationId="{E8EBD8B0-13A5-93AA-88F3-256AF297604C}"/>
          </ac:spMkLst>
        </pc:spChg>
        <pc:spChg chg="mod">
          <ac:chgData name="McCord, Stephen" userId="0b2dcabb-2731-4a77-9fa3-6f930043e368" providerId="ADAL" clId="{872EEF74-D5AC-47A4-99FD-63EFB1E300AD}" dt="2024-01-18T02:10:02.768" v="4775" actId="1035"/>
          <ac:spMkLst>
            <pc:docMk/>
            <pc:sldMk cId="3888358044" sldId="268"/>
            <ac:spMk id="8" creationId="{0C5EF9DC-C291-F90C-50FA-12DE0CFC15B2}"/>
          </ac:spMkLst>
        </pc:spChg>
        <pc:spChg chg="mod">
          <ac:chgData name="McCord, Stephen" userId="0b2dcabb-2731-4a77-9fa3-6f930043e368" providerId="ADAL" clId="{872EEF74-D5AC-47A4-99FD-63EFB1E300AD}" dt="2024-01-18T02:09:50.573" v="4738" actId="207"/>
          <ac:spMkLst>
            <pc:docMk/>
            <pc:sldMk cId="3888358044" sldId="268"/>
            <ac:spMk id="26" creationId="{9EE51E0A-C64E-FBFE-1B52-29142166662D}"/>
          </ac:spMkLst>
        </pc:spChg>
        <pc:spChg chg="mod">
          <ac:chgData name="McCord, Stephen" userId="0b2dcabb-2731-4a77-9fa3-6f930043e368" providerId="ADAL" clId="{872EEF74-D5AC-47A4-99FD-63EFB1E300AD}" dt="2024-01-18T02:09:50.573" v="4738" actId="207"/>
          <ac:spMkLst>
            <pc:docMk/>
            <pc:sldMk cId="3888358044" sldId="268"/>
            <ac:spMk id="27" creationId="{FA155DD0-6D81-B42E-C40D-44FA3D3F8825}"/>
          </ac:spMkLst>
        </pc:spChg>
        <pc:spChg chg="mod">
          <ac:chgData name="McCord, Stephen" userId="0b2dcabb-2731-4a77-9fa3-6f930043e368" providerId="ADAL" clId="{872EEF74-D5AC-47A4-99FD-63EFB1E300AD}" dt="2024-01-18T02:09:50.573" v="4738" actId="207"/>
          <ac:spMkLst>
            <pc:docMk/>
            <pc:sldMk cId="3888358044" sldId="268"/>
            <ac:spMk id="28" creationId="{952C696E-8162-D888-4A2A-BBF7E5A425BA}"/>
          </ac:spMkLst>
        </pc:spChg>
        <pc:spChg chg="mod">
          <ac:chgData name="McCord, Stephen" userId="0b2dcabb-2731-4a77-9fa3-6f930043e368" providerId="ADAL" clId="{872EEF74-D5AC-47A4-99FD-63EFB1E300AD}" dt="2024-01-18T02:10:02.768" v="4775" actId="1035"/>
          <ac:spMkLst>
            <pc:docMk/>
            <pc:sldMk cId="3888358044" sldId="268"/>
            <ac:spMk id="29" creationId="{EE5717A3-73E5-97FE-F129-AD7F36CB9950}"/>
          </ac:spMkLst>
        </pc:spChg>
        <pc:spChg chg="mod">
          <ac:chgData name="McCord, Stephen" userId="0b2dcabb-2731-4a77-9fa3-6f930043e368" providerId="ADAL" clId="{872EEF74-D5AC-47A4-99FD-63EFB1E300AD}" dt="2024-01-18T02:10:02.768" v="4775" actId="1035"/>
          <ac:spMkLst>
            <pc:docMk/>
            <pc:sldMk cId="3888358044" sldId="268"/>
            <ac:spMk id="30" creationId="{02DAC96B-F059-54F9-D9BE-C76398870115}"/>
          </ac:spMkLst>
        </pc:spChg>
        <pc:spChg chg="add del">
          <ac:chgData name="McCord, Stephen" userId="0b2dcabb-2731-4a77-9fa3-6f930043e368" providerId="ADAL" clId="{872EEF74-D5AC-47A4-99FD-63EFB1E300AD}" dt="2024-01-18T02:10:08.186" v="4777" actId="22"/>
          <ac:spMkLst>
            <pc:docMk/>
            <pc:sldMk cId="3888358044" sldId="268"/>
            <ac:spMk id="43" creationId="{AD926412-A794-3E18-0A3E-EF09EAAB4896}"/>
          </ac:spMkLst>
        </pc:spChg>
        <pc:spChg chg="add mod">
          <ac:chgData name="McCord, Stephen" userId="0b2dcabb-2731-4a77-9fa3-6f930043e368" providerId="ADAL" clId="{872EEF74-D5AC-47A4-99FD-63EFB1E300AD}" dt="2024-01-18T02:10:20.063" v="4783" actId="20577"/>
          <ac:spMkLst>
            <pc:docMk/>
            <pc:sldMk cId="3888358044" sldId="268"/>
            <ac:spMk id="44" creationId="{BCB2C0FA-583D-2727-6D1B-16106EAC50A9}"/>
          </ac:spMkLst>
        </pc:spChg>
        <pc:spChg chg="add mod">
          <ac:chgData name="McCord, Stephen" userId="0b2dcabb-2731-4a77-9fa3-6f930043e368" providerId="ADAL" clId="{872EEF74-D5AC-47A4-99FD-63EFB1E300AD}" dt="2024-01-18T16:10:05.115" v="4858" actId="20577"/>
          <ac:spMkLst>
            <pc:docMk/>
            <pc:sldMk cId="3888358044" sldId="268"/>
            <ac:spMk id="45" creationId="{4C7F38A8-F3E4-EDFD-3075-F7776253F847}"/>
          </ac:spMkLst>
        </pc:spChg>
      </pc:sldChg>
      <pc:sldChg chg="ord">
        <pc:chgData name="McCord, Stephen" userId="0b2dcabb-2731-4a77-9fa3-6f930043e368" providerId="ADAL" clId="{872EEF74-D5AC-47A4-99FD-63EFB1E300AD}" dt="2024-01-19T19:16:28.155" v="5737"/>
        <pc:sldMkLst>
          <pc:docMk/>
          <pc:sldMk cId="978991091" sldId="273"/>
        </pc:sldMkLst>
      </pc:sldChg>
      <pc:sldChg chg="ord">
        <pc:chgData name="McCord, Stephen" userId="0b2dcabb-2731-4a77-9fa3-6f930043e368" providerId="ADAL" clId="{872EEF74-D5AC-47A4-99FD-63EFB1E300AD}" dt="2024-01-19T19:16:39.944" v="5739"/>
        <pc:sldMkLst>
          <pc:docMk/>
          <pc:sldMk cId="3568238962" sldId="275"/>
        </pc:sldMkLst>
      </pc:sldChg>
      <pc:sldChg chg="ord">
        <pc:chgData name="McCord, Stephen" userId="0b2dcabb-2731-4a77-9fa3-6f930043e368" providerId="ADAL" clId="{872EEF74-D5AC-47A4-99FD-63EFB1E300AD}" dt="2024-01-19T19:16:39.944" v="5739"/>
        <pc:sldMkLst>
          <pc:docMk/>
          <pc:sldMk cId="518832908" sldId="276"/>
        </pc:sldMkLst>
      </pc:sldChg>
      <pc:sldChg chg="ord modNotesTx">
        <pc:chgData name="McCord, Stephen" userId="0b2dcabb-2731-4a77-9fa3-6f930043e368" providerId="ADAL" clId="{872EEF74-D5AC-47A4-99FD-63EFB1E300AD}" dt="2024-01-19T19:54:12.956" v="8139" actId="20577"/>
        <pc:sldMkLst>
          <pc:docMk/>
          <pc:sldMk cId="1799292168" sldId="277"/>
        </pc:sldMkLst>
      </pc:sldChg>
      <pc:sldChg chg="modSp del mod ord">
        <pc:chgData name="McCord, Stephen" userId="0b2dcabb-2731-4a77-9fa3-6f930043e368" providerId="ADAL" clId="{872EEF74-D5AC-47A4-99FD-63EFB1E300AD}" dt="2024-01-19T19:18:13.598" v="5747" actId="2696"/>
        <pc:sldMkLst>
          <pc:docMk/>
          <pc:sldMk cId="2709371480" sldId="278"/>
        </pc:sldMkLst>
        <pc:picChg chg="mod">
          <ac:chgData name="McCord, Stephen" userId="0b2dcabb-2731-4a77-9fa3-6f930043e368" providerId="ADAL" clId="{872EEF74-D5AC-47A4-99FD-63EFB1E300AD}" dt="2024-01-19T19:17:45.001" v="5746" actId="1076"/>
          <ac:picMkLst>
            <pc:docMk/>
            <pc:sldMk cId="2709371480" sldId="278"/>
            <ac:picMk id="6" creationId="{C51978C8-5E54-6B54-F27B-EB1E8EE2C626}"/>
          </ac:picMkLst>
        </pc:picChg>
      </pc:sldChg>
      <pc:sldChg chg="ord modNotesTx">
        <pc:chgData name="McCord, Stephen" userId="0b2dcabb-2731-4a77-9fa3-6f930043e368" providerId="ADAL" clId="{872EEF74-D5AC-47A4-99FD-63EFB1E300AD}" dt="2024-01-19T20:06:43.040" v="9281" actId="20577"/>
        <pc:sldMkLst>
          <pc:docMk/>
          <pc:sldMk cId="3235154102" sldId="279"/>
        </pc:sldMkLst>
      </pc:sldChg>
      <pc:sldChg chg="addSp modSp add mod ord modNotesTx">
        <pc:chgData name="McCord, Stephen" userId="0b2dcabb-2731-4a77-9fa3-6f930043e368" providerId="ADAL" clId="{872EEF74-D5AC-47A4-99FD-63EFB1E300AD}" dt="2024-01-19T19:53:49.929" v="8138" actId="113"/>
        <pc:sldMkLst>
          <pc:docMk/>
          <pc:sldMk cId="251246963" sldId="280"/>
        </pc:sldMkLst>
        <pc:picChg chg="add mod">
          <ac:chgData name="McCord, Stephen" userId="0b2dcabb-2731-4a77-9fa3-6f930043e368" providerId="ADAL" clId="{872EEF74-D5AC-47A4-99FD-63EFB1E300AD}" dt="2024-01-19T19:20:13.436" v="5768" actId="1076"/>
          <ac:picMkLst>
            <pc:docMk/>
            <pc:sldMk cId="251246963" sldId="280"/>
            <ac:picMk id="3" creationId="{514AAB17-C2C2-8CAF-6C96-5010CB9AC89B}"/>
          </ac:picMkLst>
        </pc:picChg>
        <pc:picChg chg="add mod">
          <ac:chgData name="McCord, Stephen" userId="0b2dcabb-2731-4a77-9fa3-6f930043e368" providerId="ADAL" clId="{872EEF74-D5AC-47A4-99FD-63EFB1E300AD}" dt="2024-01-19T19:20:16.515" v="5769" actId="1076"/>
          <ac:picMkLst>
            <pc:docMk/>
            <pc:sldMk cId="251246963" sldId="280"/>
            <ac:picMk id="5" creationId="{BCF74BF6-BB3A-480E-8DD8-D1030EFCCCA6}"/>
          </ac:picMkLst>
        </pc:picChg>
        <pc:picChg chg="add mod">
          <ac:chgData name="McCord, Stephen" userId="0b2dcabb-2731-4a77-9fa3-6f930043e368" providerId="ADAL" clId="{872EEF74-D5AC-47A4-99FD-63EFB1E300AD}" dt="2024-01-19T19:20:18.093" v="5770" actId="1076"/>
          <ac:picMkLst>
            <pc:docMk/>
            <pc:sldMk cId="251246963" sldId="280"/>
            <ac:picMk id="8" creationId="{38F4419B-0497-7BA2-8FC7-579C3CC4B96B}"/>
          </ac:picMkLst>
        </pc:picChg>
        <pc:picChg chg="add mod">
          <ac:chgData name="McCord, Stephen" userId="0b2dcabb-2731-4a77-9fa3-6f930043e368" providerId="ADAL" clId="{872EEF74-D5AC-47A4-99FD-63EFB1E300AD}" dt="2024-01-19T19:20:20.757" v="5771" actId="1076"/>
          <ac:picMkLst>
            <pc:docMk/>
            <pc:sldMk cId="251246963" sldId="280"/>
            <ac:picMk id="12" creationId="{F6CEEB3D-4F8D-2254-40D3-F26AA56790D2}"/>
          </ac:picMkLst>
        </pc:picChg>
        <pc:picChg chg="add mod">
          <ac:chgData name="McCord, Stephen" userId="0b2dcabb-2731-4a77-9fa3-6f930043e368" providerId="ADAL" clId="{872EEF74-D5AC-47A4-99FD-63EFB1E300AD}" dt="2024-01-19T19:20:01.929" v="5766" actId="1076"/>
          <ac:picMkLst>
            <pc:docMk/>
            <pc:sldMk cId="251246963" sldId="280"/>
            <ac:picMk id="16" creationId="{7F4E648B-765D-3727-FA96-161947007599}"/>
          </ac:picMkLst>
        </pc:picChg>
        <pc:picChg chg="add mod">
          <ac:chgData name="McCord, Stephen" userId="0b2dcabb-2731-4a77-9fa3-6f930043e368" providerId="ADAL" clId="{872EEF74-D5AC-47A4-99FD-63EFB1E300AD}" dt="2024-01-19T19:20:08.231" v="5767" actId="1076"/>
          <ac:picMkLst>
            <pc:docMk/>
            <pc:sldMk cId="251246963" sldId="280"/>
            <ac:picMk id="20" creationId="{0B757074-BAD4-440A-8197-45D5B93B7083}"/>
          </ac:picMkLst>
        </pc:picChg>
        <pc:picChg chg="add mod">
          <ac:chgData name="McCord, Stephen" userId="0b2dcabb-2731-4a77-9fa3-6f930043e368" providerId="ADAL" clId="{872EEF74-D5AC-47A4-99FD-63EFB1E300AD}" dt="2024-01-19T19:20:30.793" v="5773" actId="1076"/>
          <ac:picMkLst>
            <pc:docMk/>
            <pc:sldMk cId="251246963" sldId="280"/>
            <ac:picMk id="22" creationId="{69531303-C418-DAC3-28A8-418D15657DEF}"/>
          </ac:picMkLst>
        </pc:picChg>
        <pc:picChg chg="add mod">
          <ac:chgData name="McCord, Stephen" userId="0b2dcabb-2731-4a77-9fa3-6f930043e368" providerId="ADAL" clId="{872EEF74-D5AC-47A4-99FD-63EFB1E300AD}" dt="2024-01-19T19:20:41.471" v="5775" actId="1076"/>
          <ac:picMkLst>
            <pc:docMk/>
            <pc:sldMk cId="251246963" sldId="280"/>
            <ac:picMk id="24" creationId="{2554F13F-54DC-C84C-046C-6FBD1EA1B327}"/>
          </ac:picMkLst>
        </pc:picChg>
        <pc:picChg chg="add mod">
          <ac:chgData name="McCord, Stephen" userId="0b2dcabb-2731-4a77-9fa3-6f930043e368" providerId="ADAL" clId="{872EEF74-D5AC-47A4-99FD-63EFB1E300AD}" dt="2024-01-19T19:20:51.157" v="5777" actId="1076"/>
          <ac:picMkLst>
            <pc:docMk/>
            <pc:sldMk cId="251246963" sldId="280"/>
            <ac:picMk id="26" creationId="{1D2A4995-BB1A-8645-2CD4-5F3E0F424334}"/>
          </ac:picMkLst>
        </pc:picChg>
        <pc:picChg chg="add mod">
          <ac:chgData name="McCord, Stephen" userId="0b2dcabb-2731-4a77-9fa3-6f930043e368" providerId="ADAL" clId="{872EEF74-D5AC-47A4-99FD-63EFB1E300AD}" dt="2024-01-19T19:21:04.726" v="5779" actId="1076"/>
          <ac:picMkLst>
            <pc:docMk/>
            <pc:sldMk cId="251246963" sldId="280"/>
            <ac:picMk id="28" creationId="{0AC3087D-0BE6-A609-E46F-C52850CE894C}"/>
          </ac:picMkLst>
        </pc:picChg>
        <pc:picChg chg="add mod">
          <ac:chgData name="McCord, Stephen" userId="0b2dcabb-2731-4a77-9fa3-6f930043e368" providerId="ADAL" clId="{872EEF74-D5AC-47A4-99FD-63EFB1E300AD}" dt="2024-01-19T19:21:14.349" v="5781" actId="1076"/>
          <ac:picMkLst>
            <pc:docMk/>
            <pc:sldMk cId="251246963" sldId="280"/>
            <ac:picMk id="32" creationId="{E96041CF-7E51-51E3-C8E0-E44E881F0C5C}"/>
          </ac:picMkLst>
        </pc:picChg>
        <pc:picChg chg="add mod">
          <ac:chgData name="McCord, Stephen" userId="0b2dcabb-2731-4a77-9fa3-6f930043e368" providerId="ADAL" clId="{872EEF74-D5AC-47A4-99FD-63EFB1E300AD}" dt="2024-01-19T19:21:25.628" v="5783" actId="1076"/>
          <ac:picMkLst>
            <pc:docMk/>
            <pc:sldMk cId="251246963" sldId="280"/>
            <ac:picMk id="36" creationId="{33E837E7-FCDE-C31B-B7B0-9D97E9ACE313}"/>
          </ac:picMkLst>
        </pc:picChg>
        <pc:picChg chg="add mod">
          <ac:chgData name="McCord, Stephen" userId="0b2dcabb-2731-4a77-9fa3-6f930043e368" providerId="ADAL" clId="{872EEF74-D5AC-47A4-99FD-63EFB1E300AD}" dt="2024-01-19T19:21:36.479" v="5785" actId="1076"/>
          <ac:picMkLst>
            <pc:docMk/>
            <pc:sldMk cId="251246963" sldId="280"/>
            <ac:picMk id="38" creationId="{F086B6F7-A284-D682-9D0C-33022A43E8A2}"/>
          </ac:picMkLst>
        </pc:picChg>
        <pc:picChg chg="add mod">
          <ac:chgData name="McCord, Stephen" userId="0b2dcabb-2731-4a77-9fa3-6f930043e368" providerId="ADAL" clId="{872EEF74-D5AC-47A4-99FD-63EFB1E300AD}" dt="2024-01-19T19:21:47.795" v="5787" actId="1076"/>
          <ac:picMkLst>
            <pc:docMk/>
            <pc:sldMk cId="251246963" sldId="280"/>
            <ac:picMk id="40" creationId="{A80CDD38-9EE9-6758-4E32-F2FADA17A2DD}"/>
          </ac:picMkLst>
        </pc:picChg>
        <pc:picChg chg="add mod">
          <ac:chgData name="McCord, Stephen" userId="0b2dcabb-2731-4a77-9fa3-6f930043e368" providerId="ADAL" clId="{872EEF74-D5AC-47A4-99FD-63EFB1E300AD}" dt="2024-01-19T19:21:59.644" v="5789" actId="1076"/>
          <ac:picMkLst>
            <pc:docMk/>
            <pc:sldMk cId="251246963" sldId="280"/>
            <ac:picMk id="41" creationId="{AAC12BC7-7FDC-B68C-19F8-B34472DC1C6D}"/>
          </ac:picMkLst>
        </pc:picChg>
        <pc:picChg chg="add mod">
          <ac:chgData name="McCord, Stephen" userId="0b2dcabb-2731-4a77-9fa3-6f930043e368" providerId="ADAL" clId="{872EEF74-D5AC-47A4-99FD-63EFB1E300AD}" dt="2024-01-19T19:22:07.138" v="5791" actId="1076"/>
          <ac:picMkLst>
            <pc:docMk/>
            <pc:sldMk cId="251246963" sldId="280"/>
            <ac:picMk id="42" creationId="{6FDAF77E-9CF3-5126-32AC-8775E864E21D}"/>
          </ac:picMkLst>
        </pc:picChg>
        <pc:picChg chg="add mod">
          <ac:chgData name="McCord, Stephen" userId="0b2dcabb-2731-4a77-9fa3-6f930043e368" providerId="ADAL" clId="{872EEF74-D5AC-47A4-99FD-63EFB1E300AD}" dt="2024-01-19T19:22:19.417" v="5793" actId="1076"/>
          <ac:picMkLst>
            <pc:docMk/>
            <pc:sldMk cId="251246963" sldId="280"/>
            <ac:picMk id="43" creationId="{E5C2711D-C56D-9DE4-59BE-3A8EE8B22F79}"/>
          </ac:picMkLst>
        </pc:picChg>
        <pc:picChg chg="add mod">
          <ac:chgData name="McCord, Stephen" userId="0b2dcabb-2731-4a77-9fa3-6f930043e368" providerId="ADAL" clId="{872EEF74-D5AC-47A4-99FD-63EFB1E300AD}" dt="2024-01-19T19:22:28.032" v="5795" actId="1076"/>
          <ac:picMkLst>
            <pc:docMk/>
            <pc:sldMk cId="251246963" sldId="280"/>
            <ac:picMk id="44" creationId="{8DE268C2-119B-7845-7D03-1B6B1754BF21}"/>
          </ac:picMkLst>
        </pc:picChg>
        <pc:picChg chg="add mod">
          <ac:chgData name="McCord, Stephen" userId="0b2dcabb-2731-4a77-9fa3-6f930043e368" providerId="ADAL" clId="{872EEF74-D5AC-47A4-99FD-63EFB1E300AD}" dt="2024-01-19T19:22:38.711" v="5797" actId="1076"/>
          <ac:picMkLst>
            <pc:docMk/>
            <pc:sldMk cId="251246963" sldId="280"/>
            <ac:picMk id="45" creationId="{9A508437-AC53-5DA9-EF1B-A968A674954D}"/>
          </ac:picMkLst>
        </pc:picChg>
        <pc:picChg chg="add mod">
          <ac:chgData name="McCord, Stephen" userId="0b2dcabb-2731-4a77-9fa3-6f930043e368" providerId="ADAL" clId="{872EEF74-D5AC-47A4-99FD-63EFB1E300AD}" dt="2024-01-19T19:22:46.278" v="5799" actId="1076"/>
          <ac:picMkLst>
            <pc:docMk/>
            <pc:sldMk cId="251246963" sldId="280"/>
            <ac:picMk id="46" creationId="{3753556F-166E-83FB-5C79-7D09C0BA741A}"/>
          </ac:picMkLst>
        </pc:picChg>
        <pc:picChg chg="add mod">
          <ac:chgData name="McCord, Stephen" userId="0b2dcabb-2731-4a77-9fa3-6f930043e368" providerId="ADAL" clId="{872EEF74-D5AC-47A4-99FD-63EFB1E300AD}" dt="2024-01-19T19:22:59.876" v="5801" actId="1076"/>
          <ac:picMkLst>
            <pc:docMk/>
            <pc:sldMk cId="251246963" sldId="280"/>
            <ac:picMk id="47" creationId="{D4D82E45-665F-E5F8-DFAA-362917B73A6B}"/>
          </ac:picMkLst>
        </pc:picChg>
        <pc:picChg chg="add mod">
          <ac:chgData name="McCord, Stephen" userId="0b2dcabb-2731-4a77-9fa3-6f930043e368" providerId="ADAL" clId="{872EEF74-D5AC-47A4-99FD-63EFB1E300AD}" dt="2024-01-19T19:23:12.564" v="5803" actId="1076"/>
          <ac:picMkLst>
            <pc:docMk/>
            <pc:sldMk cId="251246963" sldId="280"/>
            <ac:picMk id="48" creationId="{B9712DE1-BAC4-B9DC-B620-30FCDFD368C0}"/>
          </ac:picMkLst>
        </pc:picChg>
        <pc:picChg chg="add mod">
          <ac:chgData name="McCord, Stephen" userId="0b2dcabb-2731-4a77-9fa3-6f930043e368" providerId="ADAL" clId="{872EEF74-D5AC-47A4-99FD-63EFB1E300AD}" dt="2024-01-19T19:23:24.997" v="5805" actId="1076"/>
          <ac:picMkLst>
            <pc:docMk/>
            <pc:sldMk cId="251246963" sldId="280"/>
            <ac:picMk id="49" creationId="{DF4D548A-AB07-3D7D-EB91-52919829FF05}"/>
          </ac:picMkLst>
        </pc:picChg>
        <pc:picChg chg="add mod">
          <ac:chgData name="McCord, Stephen" userId="0b2dcabb-2731-4a77-9fa3-6f930043e368" providerId="ADAL" clId="{872EEF74-D5AC-47A4-99FD-63EFB1E300AD}" dt="2024-01-19T19:23:35.353" v="5807" actId="1076"/>
          <ac:picMkLst>
            <pc:docMk/>
            <pc:sldMk cId="251246963" sldId="280"/>
            <ac:picMk id="50" creationId="{59D667DB-25D5-1592-D0D9-E2D9E090C8C3}"/>
          </ac:picMkLst>
        </pc:picChg>
        <pc:picChg chg="add mod">
          <ac:chgData name="McCord, Stephen" userId="0b2dcabb-2731-4a77-9fa3-6f930043e368" providerId="ADAL" clId="{872EEF74-D5AC-47A4-99FD-63EFB1E300AD}" dt="2024-01-19T19:23:46.115" v="5809" actId="1076"/>
          <ac:picMkLst>
            <pc:docMk/>
            <pc:sldMk cId="251246963" sldId="280"/>
            <ac:picMk id="51" creationId="{56F6AC87-2FD7-1B45-85AD-53ED7DFB9483}"/>
          </ac:picMkLst>
        </pc:picChg>
        <pc:picChg chg="add mod">
          <ac:chgData name="McCord, Stephen" userId="0b2dcabb-2731-4a77-9fa3-6f930043e368" providerId="ADAL" clId="{872EEF74-D5AC-47A4-99FD-63EFB1E300AD}" dt="2024-01-19T19:23:55.894" v="5811" actId="1076"/>
          <ac:picMkLst>
            <pc:docMk/>
            <pc:sldMk cId="251246963" sldId="280"/>
            <ac:picMk id="52" creationId="{5C375D87-FB6A-B401-DF56-3138974635E4}"/>
          </ac:picMkLst>
        </pc:picChg>
        <pc:picChg chg="add mod">
          <ac:chgData name="McCord, Stephen" userId="0b2dcabb-2731-4a77-9fa3-6f930043e368" providerId="ADAL" clId="{872EEF74-D5AC-47A4-99FD-63EFB1E300AD}" dt="2024-01-19T19:24:10.992" v="5813" actId="1076"/>
          <ac:picMkLst>
            <pc:docMk/>
            <pc:sldMk cId="251246963" sldId="280"/>
            <ac:picMk id="53" creationId="{818F3504-1844-D602-9178-1EC67E91D42D}"/>
          </ac:picMkLst>
        </pc:picChg>
        <pc:picChg chg="add mod">
          <ac:chgData name="McCord, Stephen" userId="0b2dcabb-2731-4a77-9fa3-6f930043e368" providerId="ADAL" clId="{872EEF74-D5AC-47A4-99FD-63EFB1E300AD}" dt="2024-01-19T19:24:17.960" v="5815" actId="1076"/>
          <ac:picMkLst>
            <pc:docMk/>
            <pc:sldMk cId="251246963" sldId="280"/>
            <ac:picMk id="54" creationId="{8EBD7A9A-C366-CFB8-E20D-1D721E2B6332}"/>
          </ac:picMkLst>
        </pc:picChg>
        <pc:picChg chg="add mod">
          <ac:chgData name="McCord, Stephen" userId="0b2dcabb-2731-4a77-9fa3-6f930043e368" providerId="ADAL" clId="{872EEF74-D5AC-47A4-99FD-63EFB1E300AD}" dt="2024-01-19T19:24:27.961" v="5817" actId="1076"/>
          <ac:picMkLst>
            <pc:docMk/>
            <pc:sldMk cId="251246963" sldId="280"/>
            <ac:picMk id="55" creationId="{55A8A58A-085B-A1F3-165A-F402EC25D1A1}"/>
          </ac:picMkLst>
        </pc:picChg>
        <pc:picChg chg="add mod">
          <ac:chgData name="McCord, Stephen" userId="0b2dcabb-2731-4a77-9fa3-6f930043e368" providerId="ADAL" clId="{872EEF74-D5AC-47A4-99FD-63EFB1E300AD}" dt="2024-01-19T19:24:37.458" v="5819" actId="1076"/>
          <ac:picMkLst>
            <pc:docMk/>
            <pc:sldMk cId="251246963" sldId="280"/>
            <ac:picMk id="56" creationId="{C649E1FC-D1D9-5802-7CA2-6495E821F5F5}"/>
          </ac:picMkLst>
        </pc:picChg>
        <pc:picChg chg="add mod">
          <ac:chgData name="McCord, Stephen" userId="0b2dcabb-2731-4a77-9fa3-6f930043e368" providerId="ADAL" clId="{872EEF74-D5AC-47A4-99FD-63EFB1E300AD}" dt="2024-01-19T19:24:47.074" v="5821" actId="1076"/>
          <ac:picMkLst>
            <pc:docMk/>
            <pc:sldMk cId="251246963" sldId="280"/>
            <ac:picMk id="57" creationId="{18589EA8-6E1A-E3EF-DBB4-E4CD6014DF31}"/>
          </ac:picMkLst>
        </pc:picChg>
        <pc:picChg chg="add mod">
          <ac:chgData name="McCord, Stephen" userId="0b2dcabb-2731-4a77-9fa3-6f930043e368" providerId="ADAL" clId="{872EEF74-D5AC-47A4-99FD-63EFB1E300AD}" dt="2024-01-19T19:24:59.910" v="5823" actId="1076"/>
          <ac:picMkLst>
            <pc:docMk/>
            <pc:sldMk cId="251246963" sldId="280"/>
            <ac:picMk id="59" creationId="{23F8BF82-4D4D-D60E-AE91-856CFA3D9E3B}"/>
          </ac:picMkLst>
        </pc:picChg>
        <pc:picChg chg="add mod">
          <ac:chgData name="McCord, Stephen" userId="0b2dcabb-2731-4a77-9fa3-6f930043e368" providerId="ADAL" clId="{872EEF74-D5AC-47A4-99FD-63EFB1E300AD}" dt="2024-01-19T19:25:08.031" v="5825" actId="1076"/>
          <ac:picMkLst>
            <pc:docMk/>
            <pc:sldMk cId="251246963" sldId="280"/>
            <ac:picMk id="60" creationId="{F14EB244-9D13-7E0B-1144-983D1ECB0399}"/>
          </ac:picMkLst>
        </pc:picChg>
        <pc:picChg chg="add mod">
          <ac:chgData name="McCord, Stephen" userId="0b2dcabb-2731-4a77-9fa3-6f930043e368" providerId="ADAL" clId="{872EEF74-D5AC-47A4-99FD-63EFB1E300AD}" dt="2024-01-19T19:25:20.846" v="5834" actId="1037"/>
          <ac:picMkLst>
            <pc:docMk/>
            <pc:sldMk cId="251246963" sldId="280"/>
            <ac:picMk id="61" creationId="{5CDD3E15-85F9-965A-B590-37E6CD364A43}"/>
          </ac:picMkLst>
        </pc:picChg>
        <pc:picChg chg="add mod">
          <ac:chgData name="McCord, Stephen" userId="0b2dcabb-2731-4a77-9fa3-6f930043e368" providerId="ADAL" clId="{872EEF74-D5AC-47A4-99FD-63EFB1E300AD}" dt="2024-01-19T19:25:42.360" v="5863" actId="1037"/>
          <ac:picMkLst>
            <pc:docMk/>
            <pc:sldMk cId="251246963" sldId="280"/>
            <ac:picMk id="62" creationId="{1275D2BA-6501-9EAD-B5A9-C53D47AC7CEE}"/>
          </ac:picMkLst>
        </pc:picChg>
        <pc:picChg chg="add mod">
          <ac:chgData name="McCord, Stephen" userId="0b2dcabb-2731-4a77-9fa3-6f930043e368" providerId="ADAL" clId="{872EEF74-D5AC-47A4-99FD-63EFB1E300AD}" dt="2024-01-19T19:25:53.909" v="5865" actId="1076"/>
          <ac:picMkLst>
            <pc:docMk/>
            <pc:sldMk cId="251246963" sldId="280"/>
            <ac:picMk id="63" creationId="{CDB80F46-A8DB-DD6F-805B-0DAB4472696B}"/>
          </ac:picMkLst>
        </pc:picChg>
        <pc:picChg chg="add mod">
          <ac:chgData name="McCord, Stephen" userId="0b2dcabb-2731-4a77-9fa3-6f930043e368" providerId="ADAL" clId="{872EEF74-D5AC-47A4-99FD-63EFB1E300AD}" dt="2024-01-19T19:26:04.592" v="5867" actId="1076"/>
          <ac:picMkLst>
            <pc:docMk/>
            <pc:sldMk cId="251246963" sldId="280"/>
            <ac:picMk id="64" creationId="{8AEE7982-89B3-D3D6-9A56-0E935CA2B784}"/>
          </ac:picMkLst>
        </pc:picChg>
        <pc:picChg chg="add mod">
          <ac:chgData name="McCord, Stephen" userId="0b2dcabb-2731-4a77-9fa3-6f930043e368" providerId="ADAL" clId="{872EEF74-D5AC-47A4-99FD-63EFB1E300AD}" dt="2024-01-19T19:26:17.302" v="5869" actId="1076"/>
          <ac:picMkLst>
            <pc:docMk/>
            <pc:sldMk cId="251246963" sldId="280"/>
            <ac:picMk id="65" creationId="{C2AF2D58-E36D-B2ED-B370-E3F94E69F92C}"/>
          </ac:picMkLst>
        </pc:picChg>
      </pc:sldChg>
      <pc:sldChg chg="addSp delSp modSp add mod">
        <pc:chgData name="McCord, Stephen" userId="0b2dcabb-2731-4a77-9fa3-6f930043e368" providerId="ADAL" clId="{872EEF74-D5AC-47A4-99FD-63EFB1E300AD}" dt="2024-01-29T16:08:25.374" v="10876" actId="1035"/>
        <pc:sldMkLst>
          <pc:docMk/>
          <pc:sldMk cId="2747681973" sldId="281"/>
        </pc:sldMkLst>
        <pc:spChg chg="del mod">
          <ac:chgData name="McCord, Stephen" userId="0b2dcabb-2731-4a77-9fa3-6f930043e368" providerId="ADAL" clId="{872EEF74-D5AC-47A4-99FD-63EFB1E300AD}" dt="2024-01-29T16:05:05.851" v="10657" actId="478"/>
          <ac:spMkLst>
            <pc:docMk/>
            <pc:sldMk cId="2747681973" sldId="281"/>
            <ac:spMk id="2" creationId="{B577D242-50F1-81C7-01D0-178565D5959F}"/>
          </ac:spMkLst>
        </pc:spChg>
        <pc:spChg chg="del">
          <ac:chgData name="McCord, Stephen" userId="0b2dcabb-2731-4a77-9fa3-6f930043e368" providerId="ADAL" clId="{872EEF74-D5AC-47A4-99FD-63EFB1E300AD}" dt="2024-01-29T16:05:07.585" v="10658" actId="478"/>
          <ac:spMkLst>
            <pc:docMk/>
            <pc:sldMk cId="2747681973" sldId="281"/>
            <ac:spMk id="4" creationId="{7D98F315-2357-4599-F8B8-B133A659F1B9}"/>
          </ac:spMkLst>
        </pc:spChg>
        <pc:spChg chg="mod">
          <ac:chgData name="McCord, Stephen" userId="0b2dcabb-2731-4a77-9fa3-6f930043e368" providerId="ADAL" clId="{872EEF74-D5AC-47A4-99FD-63EFB1E300AD}" dt="2024-01-29T16:08:25.374" v="10876" actId="1035"/>
          <ac:spMkLst>
            <pc:docMk/>
            <pc:sldMk cId="2747681973" sldId="281"/>
            <ac:spMk id="5" creationId="{12DD7026-192D-F8A9-EACA-0DA4FAC41D77}"/>
          </ac:spMkLst>
        </pc:spChg>
        <pc:spChg chg="add del">
          <ac:chgData name="McCord, Stephen" userId="0b2dcabb-2731-4a77-9fa3-6f930043e368" providerId="ADAL" clId="{872EEF74-D5AC-47A4-99FD-63EFB1E300AD}" dt="2024-01-29T16:08:10.005" v="10840" actId="478"/>
          <ac:spMkLst>
            <pc:docMk/>
            <pc:sldMk cId="2747681973" sldId="281"/>
            <ac:spMk id="6" creationId="{0043A568-0F3F-6784-4B91-AF5E4346870C}"/>
          </ac:spMkLst>
        </pc:spChg>
        <pc:spChg chg="add mod">
          <ac:chgData name="McCord, Stephen" userId="0b2dcabb-2731-4a77-9fa3-6f930043e368" providerId="ADAL" clId="{872EEF74-D5AC-47A4-99FD-63EFB1E300AD}" dt="2024-01-29T16:08:25.374" v="10876" actId="1035"/>
          <ac:spMkLst>
            <pc:docMk/>
            <pc:sldMk cId="2747681973" sldId="281"/>
            <ac:spMk id="7" creationId="{0CCA4988-1B29-E5D6-825A-EB22F2E50612}"/>
          </ac:spMkLst>
        </pc:spChg>
        <pc:spChg chg="add mod">
          <ac:chgData name="McCord, Stephen" userId="0b2dcabb-2731-4a77-9fa3-6f930043e368" providerId="ADAL" clId="{872EEF74-D5AC-47A4-99FD-63EFB1E300AD}" dt="2024-01-29T16:08:25.374" v="10876" actId="1035"/>
          <ac:spMkLst>
            <pc:docMk/>
            <pc:sldMk cId="2747681973" sldId="281"/>
            <ac:spMk id="8" creationId="{8149AA34-31B2-AFC3-DD22-6224038AB8DC}"/>
          </ac:spMkLst>
        </pc:spChg>
        <pc:spChg chg="add del">
          <ac:chgData name="McCord, Stephen" userId="0b2dcabb-2731-4a77-9fa3-6f930043e368" providerId="ADAL" clId="{872EEF74-D5AC-47A4-99FD-63EFB1E300AD}" dt="2024-01-29T16:08:08.512" v="10839" actId="478"/>
          <ac:spMkLst>
            <pc:docMk/>
            <pc:sldMk cId="2747681973" sldId="281"/>
            <ac:spMk id="9" creationId="{104B3350-9C7F-F59D-BE2A-272FD6B0EE6E}"/>
          </ac:spMkLst>
        </pc:spChg>
        <pc:spChg chg="mod">
          <ac:chgData name="McCord, Stephen" userId="0b2dcabb-2731-4a77-9fa3-6f930043e368" providerId="ADAL" clId="{872EEF74-D5AC-47A4-99FD-63EFB1E300AD}" dt="2024-01-29T16:08:25.374" v="10876" actId="1035"/>
          <ac:spMkLst>
            <pc:docMk/>
            <pc:sldMk cId="2747681973" sldId="281"/>
            <ac:spMk id="58" creationId="{FCBB0C9C-92D5-4B4C-758D-C742D4FD28C9}"/>
          </ac:spMkLst>
        </pc:spChg>
        <pc:spChg chg="del">
          <ac:chgData name="McCord, Stephen" userId="0b2dcabb-2731-4a77-9fa3-6f930043e368" providerId="ADAL" clId="{872EEF74-D5AC-47A4-99FD-63EFB1E300AD}" dt="2024-01-29T16:07:49.410" v="10835" actId="478"/>
          <ac:spMkLst>
            <pc:docMk/>
            <pc:sldMk cId="2747681973" sldId="281"/>
            <ac:spMk id="64" creationId="{564DA022-9A4E-1582-B12A-415185D073BE}"/>
          </ac:spMkLst>
        </pc:spChg>
        <pc:spChg chg="del">
          <ac:chgData name="McCord, Stephen" userId="0b2dcabb-2731-4a77-9fa3-6f930043e368" providerId="ADAL" clId="{872EEF74-D5AC-47A4-99FD-63EFB1E300AD}" dt="2024-01-29T15:58:03.508" v="10417" actId="478"/>
          <ac:spMkLst>
            <pc:docMk/>
            <pc:sldMk cId="2747681973" sldId="281"/>
            <ac:spMk id="71" creationId="{F8FA2CCC-1C58-7E2D-D175-9B819F4EEAE3}"/>
          </ac:spMkLst>
        </pc:spChg>
        <pc:spChg chg="del">
          <ac:chgData name="McCord, Stephen" userId="0b2dcabb-2731-4a77-9fa3-6f930043e368" providerId="ADAL" clId="{872EEF74-D5AC-47A4-99FD-63EFB1E300AD}" dt="2024-01-29T15:58:03.508" v="10417" actId="478"/>
          <ac:spMkLst>
            <pc:docMk/>
            <pc:sldMk cId="2747681973" sldId="281"/>
            <ac:spMk id="112" creationId="{C4EB77B1-CABD-6333-95DA-35C20DD0DC7F}"/>
          </ac:spMkLst>
        </pc:spChg>
        <pc:picChg chg="del">
          <ac:chgData name="McCord, Stephen" userId="0b2dcabb-2731-4a77-9fa3-6f930043e368" providerId="ADAL" clId="{872EEF74-D5AC-47A4-99FD-63EFB1E300AD}" dt="2024-01-29T15:58:03.508" v="10417" actId="478"/>
          <ac:picMkLst>
            <pc:docMk/>
            <pc:sldMk cId="2747681973" sldId="281"/>
            <ac:picMk id="3" creationId="{955C2737-23A0-C84D-8D3C-750C627C668D}"/>
          </ac:picMkLst>
        </pc:picChg>
        <pc:picChg chg="add del">
          <ac:chgData name="McCord, Stephen" userId="0b2dcabb-2731-4a77-9fa3-6f930043e368" providerId="ADAL" clId="{872EEF74-D5AC-47A4-99FD-63EFB1E300AD}" dt="2024-01-29T16:08:04.452" v="10838" actId="478"/>
          <ac:picMkLst>
            <pc:docMk/>
            <pc:sldMk cId="2747681973" sldId="281"/>
            <ac:picMk id="13" creationId="{34356337-63ED-B648-2DC7-72F1FBB18873}"/>
          </ac:picMkLst>
        </pc:picChg>
        <pc:picChg chg="del">
          <ac:chgData name="McCord, Stephen" userId="0b2dcabb-2731-4a77-9fa3-6f930043e368" providerId="ADAL" clId="{872EEF74-D5AC-47A4-99FD-63EFB1E300AD}" dt="2024-01-29T16:05:00.774" v="10654" actId="478"/>
          <ac:picMkLst>
            <pc:docMk/>
            <pc:sldMk cId="2747681973" sldId="281"/>
            <ac:picMk id="33" creationId="{CF559198-E2C8-C77B-F15F-C2F1FC13DC38}"/>
          </ac:picMkLst>
        </pc:picChg>
        <pc:picChg chg="del">
          <ac:chgData name="McCord, Stephen" userId="0b2dcabb-2731-4a77-9fa3-6f930043e368" providerId="ADAL" clId="{872EEF74-D5AC-47A4-99FD-63EFB1E300AD}" dt="2024-01-29T15:58:03.508" v="10417" actId="478"/>
          <ac:picMkLst>
            <pc:docMk/>
            <pc:sldMk cId="2747681973" sldId="281"/>
            <ac:picMk id="37" creationId="{E5F03744-CECD-D526-6A99-3CD337F2CC44}"/>
          </ac:picMkLst>
        </pc:picChg>
        <pc:picChg chg="del">
          <ac:chgData name="McCord, Stephen" userId="0b2dcabb-2731-4a77-9fa3-6f930043e368" providerId="ADAL" clId="{872EEF74-D5AC-47A4-99FD-63EFB1E300AD}" dt="2024-01-29T15:58:03.508" v="10417" actId="478"/>
          <ac:picMkLst>
            <pc:docMk/>
            <pc:sldMk cId="2747681973" sldId="281"/>
            <ac:picMk id="39" creationId="{2E7F9789-C6AD-470E-04E9-FB77103A0296}"/>
          </ac:picMkLst>
        </pc:picChg>
        <pc:picChg chg="del">
          <ac:chgData name="McCord, Stephen" userId="0b2dcabb-2731-4a77-9fa3-6f930043e368" providerId="ADAL" clId="{872EEF74-D5AC-47A4-99FD-63EFB1E300AD}" dt="2024-01-29T15:58:03.508" v="10417" actId="478"/>
          <ac:picMkLst>
            <pc:docMk/>
            <pc:sldMk cId="2747681973" sldId="281"/>
            <ac:picMk id="41" creationId="{D01F8C5E-737D-BA4F-0CBF-F091B43293AD}"/>
          </ac:picMkLst>
        </pc:picChg>
        <pc:picChg chg="del">
          <ac:chgData name="McCord, Stephen" userId="0b2dcabb-2731-4a77-9fa3-6f930043e368" providerId="ADAL" clId="{872EEF74-D5AC-47A4-99FD-63EFB1E300AD}" dt="2024-01-29T15:58:03.508" v="10417" actId="478"/>
          <ac:picMkLst>
            <pc:docMk/>
            <pc:sldMk cId="2747681973" sldId="281"/>
            <ac:picMk id="43" creationId="{2944ECE3-B827-D927-7721-6A9BB88CFC3E}"/>
          </ac:picMkLst>
        </pc:picChg>
        <pc:picChg chg="del">
          <ac:chgData name="McCord, Stephen" userId="0b2dcabb-2731-4a77-9fa3-6f930043e368" providerId="ADAL" clId="{872EEF74-D5AC-47A4-99FD-63EFB1E300AD}" dt="2024-01-29T15:58:03.508" v="10417" actId="478"/>
          <ac:picMkLst>
            <pc:docMk/>
            <pc:sldMk cId="2747681973" sldId="281"/>
            <ac:picMk id="45" creationId="{19AD8D6B-FB54-3688-0374-DF90FD9FCABB}"/>
          </ac:picMkLst>
        </pc:picChg>
        <pc:picChg chg="del">
          <ac:chgData name="McCord, Stephen" userId="0b2dcabb-2731-4a77-9fa3-6f930043e368" providerId="ADAL" clId="{872EEF74-D5AC-47A4-99FD-63EFB1E300AD}" dt="2024-01-29T15:58:03.508" v="10417" actId="478"/>
          <ac:picMkLst>
            <pc:docMk/>
            <pc:sldMk cId="2747681973" sldId="281"/>
            <ac:picMk id="47" creationId="{F502394F-C327-C4D3-837D-FAEB451AE719}"/>
          </ac:picMkLst>
        </pc:picChg>
        <pc:picChg chg="del">
          <ac:chgData name="McCord, Stephen" userId="0b2dcabb-2731-4a77-9fa3-6f930043e368" providerId="ADAL" clId="{872EEF74-D5AC-47A4-99FD-63EFB1E300AD}" dt="2024-01-29T15:58:03.508" v="10417" actId="478"/>
          <ac:picMkLst>
            <pc:docMk/>
            <pc:sldMk cId="2747681973" sldId="281"/>
            <ac:picMk id="49" creationId="{E12FFADD-260F-62E9-E254-6A4DC563E9C6}"/>
          </ac:picMkLst>
        </pc:picChg>
        <pc:picChg chg="del">
          <ac:chgData name="McCord, Stephen" userId="0b2dcabb-2731-4a77-9fa3-6f930043e368" providerId="ADAL" clId="{872EEF74-D5AC-47A4-99FD-63EFB1E300AD}" dt="2024-01-29T15:58:03.508" v="10417" actId="478"/>
          <ac:picMkLst>
            <pc:docMk/>
            <pc:sldMk cId="2747681973" sldId="281"/>
            <ac:picMk id="53" creationId="{A103C4AB-F87B-F945-C213-F3D518D8374A}"/>
          </ac:picMkLst>
        </pc:picChg>
        <pc:picChg chg="del">
          <ac:chgData name="McCord, Stephen" userId="0b2dcabb-2731-4a77-9fa3-6f930043e368" providerId="ADAL" clId="{872EEF74-D5AC-47A4-99FD-63EFB1E300AD}" dt="2024-01-29T15:58:03.508" v="10417" actId="478"/>
          <ac:picMkLst>
            <pc:docMk/>
            <pc:sldMk cId="2747681973" sldId="281"/>
            <ac:picMk id="55" creationId="{71C4E1AE-BC2B-EBE6-0461-4CABEAA40E13}"/>
          </ac:picMkLst>
        </pc:picChg>
        <pc:picChg chg="del">
          <ac:chgData name="McCord, Stephen" userId="0b2dcabb-2731-4a77-9fa3-6f930043e368" providerId="ADAL" clId="{872EEF74-D5AC-47A4-99FD-63EFB1E300AD}" dt="2024-01-29T15:58:03.508" v="10417" actId="478"/>
          <ac:picMkLst>
            <pc:docMk/>
            <pc:sldMk cId="2747681973" sldId="281"/>
            <ac:picMk id="57" creationId="{78A6976D-A356-8BC3-9D2C-C4B94168A232}"/>
          </ac:picMkLst>
        </pc:picChg>
        <pc:picChg chg="del">
          <ac:chgData name="McCord, Stephen" userId="0b2dcabb-2731-4a77-9fa3-6f930043e368" providerId="ADAL" clId="{872EEF74-D5AC-47A4-99FD-63EFB1E300AD}" dt="2024-01-29T16:05:01.300" v="10655" actId="478"/>
          <ac:picMkLst>
            <pc:docMk/>
            <pc:sldMk cId="2747681973" sldId="281"/>
            <ac:picMk id="73" creationId="{8594AC04-C147-C2B7-06CE-1A0C669FC503}"/>
          </ac:picMkLst>
        </pc:picChg>
        <pc:picChg chg="del">
          <ac:chgData name="McCord, Stephen" userId="0b2dcabb-2731-4a77-9fa3-6f930043e368" providerId="ADAL" clId="{872EEF74-D5AC-47A4-99FD-63EFB1E300AD}" dt="2024-01-29T16:05:09.834" v="10659" actId="478"/>
          <ac:picMkLst>
            <pc:docMk/>
            <pc:sldMk cId="2747681973" sldId="281"/>
            <ac:picMk id="75" creationId="{E58A0BB6-D6D9-E284-6691-3804746FF3C2}"/>
          </ac:picMkLst>
        </pc:picChg>
        <pc:picChg chg="del">
          <ac:chgData name="McCord, Stephen" userId="0b2dcabb-2731-4a77-9fa3-6f930043e368" providerId="ADAL" clId="{872EEF74-D5AC-47A4-99FD-63EFB1E300AD}" dt="2024-01-29T15:58:03.508" v="10417" actId="478"/>
          <ac:picMkLst>
            <pc:docMk/>
            <pc:sldMk cId="2747681973" sldId="281"/>
            <ac:picMk id="77" creationId="{B7EC514E-D5E7-9C43-C41A-9B1E46C3A6FD}"/>
          </ac:picMkLst>
        </pc:picChg>
        <pc:picChg chg="del">
          <ac:chgData name="McCord, Stephen" userId="0b2dcabb-2731-4a77-9fa3-6f930043e368" providerId="ADAL" clId="{872EEF74-D5AC-47A4-99FD-63EFB1E300AD}" dt="2024-01-29T15:58:03.508" v="10417" actId="478"/>
          <ac:picMkLst>
            <pc:docMk/>
            <pc:sldMk cId="2747681973" sldId="281"/>
            <ac:picMk id="79" creationId="{C71AAEE6-0AE1-56F1-8EDC-341267C3D990}"/>
          </ac:picMkLst>
        </pc:picChg>
        <pc:picChg chg="del">
          <ac:chgData name="McCord, Stephen" userId="0b2dcabb-2731-4a77-9fa3-6f930043e368" providerId="ADAL" clId="{872EEF74-D5AC-47A4-99FD-63EFB1E300AD}" dt="2024-01-29T15:58:03.508" v="10417" actId="478"/>
          <ac:picMkLst>
            <pc:docMk/>
            <pc:sldMk cId="2747681973" sldId="281"/>
            <ac:picMk id="81" creationId="{9F0D578F-9EB5-1322-198C-C645A9E080E6}"/>
          </ac:picMkLst>
        </pc:picChg>
        <pc:picChg chg="del">
          <ac:chgData name="McCord, Stephen" userId="0b2dcabb-2731-4a77-9fa3-6f930043e368" providerId="ADAL" clId="{872EEF74-D5AC-47A4-99FD-63EFB1E300AD}" dt="2024-01-29T15:58:03.508" v="10417" actId="478"/>
          <ac:picMkLst>
            <pc:docMk/>
            <pc:sldMk cId="2747681973" sldId="281"/>
            <ac:picMk id="83" creationId="{F7A74FBD-0D3D-95D5-2F55-217B0B815475}"/>
          </ac:picMkLst>
        </pc:picChg>
        <pc:picChg chg="del">
          <ac:chgData name="McCord, Stephen" userId="0b2dcabb-2731-4a77-9fa3-6f930043e368" providerId="ADAL" clId="{872EEF74-D5AC-47A4-99FD-63EFB1E300AD}" dt="2024-01-29T15:58:03.508" v="10417" actId="478"/>
          <ac:picMkLst>
            <pc:docMk/>
            <pc:sldMk cId="2747681973" sldId="281"/>
            <ac:picMk id="85" creationId="{C7948243-1404-2EBB-78AF-682D0575C3A2}"/>
          </ac:picMkLst>
        </pc:picChg>
        <pc:picChg chg="add del">
          <ac:chgData name="McCord, Stephen" userId="0b2dcabb-2731-4a77-9fa3-6f930043e368" providerId="ADAL" clId="{872EEF74-D5AC-47A4-99FD-63EFB1E300AD}" dt="2024-01-29T16:08:12.028" v="10843" actId="478"/>
          <ac:picMkLst>
            <pc:docMk/>
            <pc:sldMk cId="2747681973" sldId="281"/>
            <ac:picMk id="89" creationId="{E5D3D07E-3B4C-9CD6-4C3C-057EEDB62B48}"/>
          </ac:picMkLst>
        </pc:picChg>
        <pc:picChg chg="add del">
          <ac:chgData name="McCord, Stephen" userId="0b2dcabb-2731-4a77-9fa3-6f930043e368" providerId="ADAL" clId="{872EEF74-D5AC-47A4-99FD-63EFB1E300AD}" dt="2024-01-29T16:08:10.699" v="10841" actId="478"/>
          <ac:picMkLst>
            <pc:docMk/>
            <pc:sldMk cId="2747681973" sldId="281"/>
            <ac:picMk id="93" creationId="{B8E89C8C-F4D3-8964-47EF-AB60739E9D75}"/>
          </ac:picMkLst>
        </pc:picChg>
        <pc:picChg chg="del">
          <ac:chgData name="McCord, Stephen" userId="0b2dcabb-2731-4a77-9fa3-6f930043e368" providerId="ADAL" clId="{872EEF74-D5AC-47A4-99FD-63EFB1E300AD}" dt="2024-01-29T15:58:03.508" v="10417" actId="478"/>
          <ac:picMkLst>
            <pc:docMk/>
            <pc:sldMk cId="2747681973" sldId="281"/>
            <ac:picMk id="95" creationId="{7A4ECDA2-924F-26C1-39F3-B96385A1B926}"/>
          </ac:picMkLst>
        </pc:picChg>
        <pc:picChg chg="del">
          <ac:chgData name="McCord, Stephen" userId="0b2dcabb-2731-4a77-9fa3-6f930043e368" providerId="ADAL" clId="{872EEF74-D5AC-47A4-99FD-63EFB1E300AD}" dt="2024-01-29T15:58:03.508" v="10417" actId="478"/>
          <ac:picMkLst>
            <pc:docMk/>
            <pc:sldMk cId="2747681973" sldId="281"/>
            <ac:picMk id="97" creationId="{331D693B-3FE1-1036-9126-E8DF98958A06}"/>
          </ac:picMkLst>
        </pc:picChg>
        <pc:picChg chg="del">
          <ac:chgData name="McCord, Stephen" userId="0b2dcabb-2731-4a77-9fa3-6f930043e368" providerId="ADAL" clId="{872EEF74-D5AC-47A4-99FD-63EFB1E300AD}" dt="2024-01-29T15:58:53.801" v="10580" actId="478"/>
          <ac:picMkLst>
            <pc:docMk/>
            <pc:sldMk cId="2747681973" sldId="281"/>
            <ac:picMk id="105" creationId="{D95EA4F4-5F48-3092-7007-4312F052B947}"/>
          </ac:picMkLst>
        </pc:picChg>
        <pc:picChg chg="del">
          <ac:chgData name="McCord, Stephen" userId="0b2dcabb-2731-4a77-9fa3-6f930043e368" providerId="ADAL" clId="{872EEF74-D5AC-47A4-99FD-63EFB1E300AD}" dt="2024-01-29T16:01:26.744" v="10618" actId="478"/>
          <ac:picMkLst>
            <pc:docMk/>
            <pc:sldMk cId="2747681973" sldId="281"/>
            <ac:picMk id="107" creationId="{17084BAA-8A60-16E3-A3C7-ADEB3F9A49BE}"/>
          </ac:picMkLst>
        </pc:picChg>
        <pc:picChg chg="add del mod">
          <ac:chgData name="McCord, Stephen" userId="0b2dcabb-2731-4a77-9fa3-6f930043e368" providerId="ADAL" clId="{872EEF74-D5AC-47A4-99FD-63EFB1E300AD}" dt="2024-01-29T16:08:11.321" v="10842" actId="478"/>
          <ac:picMkLst>
            <pc:docMk/>
            <pc:sldMk cId="2747681973" sldId="281"/>
            <ac:picMk id="109" creationId="{5E2C4D95-7585-672B-B9DF-0DE7F5C68DD2}"/>
          </ac:picMkLst>
        </pc:picChg>
        <pc:picChg chg="mod">
          <ac:chgData name="McCord, Stephen" userId="0b2dcabb-2731-4a77-9fa3-6f930043e368" providerId="ADAL" clId="{872EEF74-D5AC-47A4-99FD-63EFB1E300AD}" dt="2024-01-29T16:08:25.374" v="10876" actId="1035"/>
          <ac:picMkLst>
            <pc:docMk/>
            <pc:sldMk cId="2747681973" sldId="281"/>
            <ac:picMk id="111" creationId="{BC9BAB15-8633-0539-963C-A39B31AFBB8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9652C-B575-4134-B77F-232E96D84AA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C4027-2953-43DF-BF31-7A47ACA2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believe strongly that we’ll be successful due to our ability to respond rapidly, and offer high-level / high-quality support to critical solutions</a:t>
            </a:r>
          </a:p>
          <a:p>
            <a:endParaRPr lang="en-US" dirty="0"/>
          </a:p>
          <a:p>
            <a:r>
              <a:rPr lang="en-US" dirty="0"/>
              <a:t>We should increase our visibility and let people know where our skills lie</a:t>
            </a:r>
          </a:p>
          <a:p>
            <a:endParaRPr lang="en-US" dirty="0"/>
          </a:p>
          <a:p>
            <a:r>
              <a:rPr lang="en-US" dirty="0"/>
              <a:t>We should cut down on waste / adopt a lean canvas philosophy to managing the DB environment</a:t>
            </a:r>
          </a:p>
          <a:p>
            <a:endParaRPr lang="en-US" dirty="0"/>
          </a:p>
          <a:p>
            <a:r>
              <a:rPr lang="en-US" dirty="0"/>
              <a:t>We should leverage cloud solutions, but we should take a measured approach when determining which of our DB assets should be moved to the cloud.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52A93-07C7-486B-A872-D10735F321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804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year by discipline slide for more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4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Possessing subject matter expertise in all the disciplines listed has been a key differentiator for me, relative to my peers in the industry throughout my career.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52A93-07C7-486B-A872-D10735F321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701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RETROFIT</a:t>
            </a:r>
            <a:r>
              <a:rPr lang="en-US" dirty="0"/>
              <a:t> – Will require expertise across </a:t>
            </a:r>
            <a:r>
              <a:rPr lang="en-US" b="1" dirty="0"/>
              <a:t>all</a:t>
            </a:r>
            <a:r>
              <a:rPr lang="en-US" dirty="0"/>
              <a:t> disciplines described</a:t>
            </a:r>
          </a:p>
          <a:p>
            <a:endParaRPr lang="en-US" dirty="0"/>
          </a:p>
          <a:p>
            <a:r>
              <a:rPr lang="en-US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PPP</a:t>
            </a:r>
            <a:r>
              <a:rPr lang="en-US" dirty="0"/>
              <a:t> – </a:t>
            </a:r>
            <a:r>
              <a:rPr lang="en-US" b="1" dirty="0"/>
              <a:t>Architectural</a:t>
            </a:r>
            <a:r>
              <a:rPr lang="en-US" dirty="0"/>
              <a:t> design expertise</a:t>
            </a:r>
          </a:p>
          <a:p>
            <a:endParaRPr lang="en-US" dirty="0"/>
          </a:p>
          <a:p>
            <a:r>
              <a:rPr lang="en-US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 Automation </a:t>
            </a:r>
            <a:r>
              <a:rPr lang="en-US" dirty="0"/>
              <a:t>– </a:t>
            </a:r>
            <a:r>
              <a:rPr lang="en-US" b="1" dirty="0"/>
              <a:t>Engineering</a:t>
            </a:r>
            <a:r>
              <a:rPr lang="en-US" dirty="0"/>
              <a:t> expertise to develop automation, Support bandwidth to troubleshoot / maintain</a:t>
            </a:r>
          </a:p>
          <a:p>
            <a:endParaRPr lang="en-US" dirty="0"/>
          </a:p>
          <a:p>
            <a:r>
              <a:rPr lang="en-US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Decommissioning</a:t>
            </a:r>
            <a:r>
              <a:rPr lang="en-US" dirty="0"/>
              <a:t> – Largely performed as an </a:t>
            </a:r>
            <a:r>
              <a:rPr lang="en-US" b="1" dirty="0"/>
              <a:t>administrative</a:t>
            </a:r>
            <a:r>
              <a:rPr lang="en-US" dirty="0"/>
              <a:t> task.  A list is provided, attributes are decommissioned accordingly.</a:t>
            </a:r>
          </a:p>
          <a:p>
            <a:endParaRPr lang="en-US" dirty="0"/>
          </a:p>
          <a:p>
            <a:r>
              <a:rPr lang="en-US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MPDS</a:t>
            </a:r>
            <a:r>
              <a:rPr lang="en-US" dirty="0"/>
              <a:t> –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in-scope databases are planned with forethought (</a:t>
            </a:r>
            <a:r>
              <a:rPr lang="en-US" b="1" dirty="0"/>
              <a:t>Architecture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constituent parts are installed (</a:t>
            </a:r>
            <a:r>
              <a:rPr lang="en-US" b="1" dirty="0"/>
              <a:t>Administration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Processes to maintain a shared environment are developed (</a:t>
            </a:r>
            <a:r>
              <a:rPr lang="en-US" b="1" dirty="0"/>
              <a:t>Engineering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Security facets and techniques are applied to maintain separation of environments (</a:t>
            </a:r>
            <a:r>
              <a:rPr lang="en-US" b="1" dirty="0"/>
              <a:t>Security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Hypersupport</a:t>
            </a:r>
            <a:r>
              <a:rPr lang="en-US" dirty="0"/>
              <a:t> – Supersedes all other activity listed.  Although they may be utilized, the responsive nature of Hypersupport precludes </a:t>
            </a:r>
            <a:r>
              <a:rPr lang="en-US" b="1" dirty="0"/>
              <a:t>Architectural</a:t>
            </a:r>
            <a:r>
              <a:rPr lang="en-US" dirty="0"/>
              <a:t> rigor, and </a:t>
            </a:r>
            <a:r>
              <a:rPr lang="en-US" b="1" dirty="0"/>
              <a:t>Analysis </a:t>
            </a:r>
            <a:r>
              <a:rPr lang="en-US" dirty="0"/>
              <a:t>not explicitly required.  </a:t>
            </a:r>
          </a:p>
          <a:p>
            <a:endParaRPr lang="en-US" dirty="0"/>
          </a:p>
          <a:p>
            <a:r>
              <a:rPr lang="en-US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Migration to Azure </a:t>
            </a:r>
            <a:r>
              <a:rPr lang="en-US" dirty="0"/>
              <a:t>– Requires </a:t>
            </a:r>
            <a:r>
              <a:rPr lang="en-US" b="1" dirty="0"/>
              <a:t>Architectural</a:t>
            </a:r>
            <a:r>
              <a:rPr lang="en-US" dirty="0"/>
              <a:t> planning in consideration of both environments (On-Prem / Azure).  </a:t>
            </a:r>
            <a:r>
              <a:rPr lang="en-US" b="1" dirty="0"/>
              <a:t>Engineering</a:t>
            </a:r>
            <a:r>
              <a:rPr lang="en-US" dirty="0"/>
              <a:t> required to perform actual migration of data.</a:t>
            </a:r>
          </a:p>
          <a:p>
            <a:endParaRPr lang="en-US" dirty="0"/>
          </a:p>
          <a:p>
            <a:r>
              <a:rPr lang="en-US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Monitoring</a:t>
            </a:r>
            <a:r>
              <a:rPr lang="en-US" dirty="0"/>
              <a:t> –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Attributes / conditions monitored:  </a:t>
            </a:r>
            <a:r>
              <a:rPr lang="en-US" b="1" dirty="0"/>
              <a:t>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Processes to monitor non-standard attributes:  </a:t>
            </a:r>
            <a:r>
              <a:rPr lang="en-US" b="1" dirty="0"/>
              <a:t>Engineering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Maintenance / Response to conditions:  </a:t>
            </a:r>
            <a:r>
              <a:rPr lang="en-US" b="1" dirty="0"/>
              <a:t>Administration / Support</a:t>
            </a:r>
          </a:p>
          <a:p>
            <a:endParaRPr lang="en-US" dirty="0"/>
          </a:p>
          <a:p>
            <a:r>
              <a:rPr lang="en-US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White-Glove</a:t>
            </a:r>
            <a:r>
              <a:rPr lang="en-US" dirty="0"/>
              <a:t> – In conjunction with Hypersupport, develop more efficient ways to provide support to stakeholders.  (</a:t>
            </a:r>
            <a:r>
              <a:rPr lang="en-US" b="1" dirty="0"/>
              <a:t>Engineering / Support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Advanced Config </a:t>
            </a:r>
            <a:r>
              <a:rPr lang="en-US" dirty="0"/>
              <a:t>– Determine which deep level configuration facets can / should be applied to support the environment, and how to secure those configurations from misuse.   (</a:t>
            </a:r>
            <a:r>
              <a:rPr lang="en-US" b="1" dirty="0"/>
              <a:t>Architecture / Engineering / Security</a:t>
            </a:r>
            <a:r>
              <a:rPr lang="en-US" dirty="0"/>
              <a:t>)  </a:t>
            </a:r>
          </a:p>
          <a:p>
            <a:endParaRPr lang="en-US" dirty="0"/>
          </a:p>
          <a:p>
            <a:r>
              <a:rPr lang="en-US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Reactive Response Automation </a:t>
            </a:r>
            <a:r>
              <a:rPr lang="en-US" dirty="0"/>
              <a:t>– Similar to task automation, but specific to non-routine events and conditions.  Automate actions that occur in response to unforeseen events.</a:t>
            </a:r>
          </a:p>
          <a:p>
            <a:endParaRPr lang="en-US" dirty="0"/>
          </a:p>
          <a:p>
            <a:r>
              <a:rPr lang="en-US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Agent Jobs </a:t>
            </a:r>
            <a:r>
              <a:rPr lang="en-US" dirty="0"/>
              <a:t>– The vast majority of SQL Agent Jobs in our environment were created without our insight.  Misconfigurations, inefficient processes, obsolete processes,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75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r>
              <a:rPr lang="en-US" dirty="0"/>
              <a:t>  Using an Enterprise Scale solution – Siemens </a:t>
            </a:r>
            <a:r>
              <a:rPr lang="en-US" dirty="0" err="1"/>
              <a:t>TeamCenter</a:t>
            </a:r>
            <a:r>
              <a:rPr lang="en-US" dirty="0"/>
              <a:t> – show a rough timeline for retrofitting the DB layer to conform to MVP standards.</a:t>
            </a:r>
          </a:p>
          <a:p>
            <a:endParaRPr lang="en-US" dirty="0"/>
          </a:p>
          <a:p>
            <a:r>
              <a:rPr lang="en-US" dirty="0"/>
              <a:t>Considerations: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project work is superseded by Hypersupport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Propose scope of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Adjust for </a:t>
            </a:r>
            <a:r>
              <a:rPr lang="en-US" b="1" dirty="0"/>
              <a:t>Required </a:t>
            </a:r>
            <a:r>
              <a:rPr lang="en-US" dirty="0"/>
              <a:t>proprietary configurations, and solution complexity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	Per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	Per attribute within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Solution Administrator Bandwidth (SME)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	Tight coordination required with TC Admin staff, which requires tight coordinate with *many* distributed personnel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Systems Group Bandwidth (application layer coordination)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	Multi-layered application footprint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Network Group Bandwidth (cluster configuration coordination)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Today (20240116) while troubleshooting an issue with TC Admins, an application layer error was presented that directed the TC Admins to consult the “MSSQL 2005 Server documentation”.  </a:t>
            </a:r>
          </a:p>
          <a:p>
            <a:r>
              <a:rPr lang="en-US" dirty="0"/>
              <a:t>		</a:t>
            </a:r>
            <a:r>
              <a:rPr lang="en-US" u="sng" dirty="0"/>
              <a:t>SQL Server 2005 reached EOL on April 12 </a:t>
            </a:r>
            <a:r>
              <a:rPr lang="en-US" b="1" u="sng" dirty="0"/>
              <a:t>2011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73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r>
              <a:rPr lang="en-US" dirty="0"/>
              <a:t>  Using an Enterprise Scale solution – NERVE– show a rough timeline for retrofitting the DB layer to conform to MVP standards.</a:t>
            </a:r>
          </a:p>
          <a:p>
            <a:endParaRPr lang="en-US" dirty="0"/>
          </a:p>
          <a:p>
            <a:r>
              <a:rPr lang="en-US" dirty="0"/>
              <a:t>Considerations: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project work is superseded by Hypersupport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Propose scope of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Adjust for </a:t>
            </a:r>
            <a:r>
              <a:rPr lang="en-US" b="1" dirty="0"/>
              <a:t>Required </a:t>
            </a:r>
            <a:r>
              <a:rPr lang="en-US" dirty="0"/>
              <a:t>proprietary configurations, and solution complexity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	Per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	Per attribute within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Solution Administrator Bandwidth (SME)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	Tight coordination required with NERVE Admin staff, which requires tight coordinate with *many* distributed personnel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Systems Group Bandwidth (application layer coordination)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	Multi-layered application footprint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Network Group Bandwidth (firewall configuration)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***The NERVE solution experiences semi-regular resource exhaustion due to the way the solution is architected.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typical solution uses a distributed architecture, with a dedicated Web / Application layer.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NERVE solution utilizes MS Access which is installed / configured upon the laptops that belong to anyone that uses NERVE.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The lack of a dedicated Web / App layer eliminates connection queuing / throttling, and instead relies upon a centralized DB Engine without the native ability to handle concurrent connections in the same fashion a COTS would.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53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values displayed are simple raw counts.  “Production” takes precedence when priorities are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37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showing where we have knowledge / expertise within the typically cited components in the On-Premises Database Environment.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30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showing where we have knowledge / expertise within the typically cited components in the Azure Database Environment.  </a:t>
            </a:r>
          </a:p>
          <a:p>
            <a:endParaRPr lang="en-US" dirty="0"/>
          </a:p>
          <a:p>
            <a:r>
              <a:rPr lang="en-US" dirty="0"/>
              <a:t>***All standards that are defined – including DB layer - are currently implemented and administered elsewhere within the IT group (</a:t>
            </a:r>
            <a:r>
              <a:rPr lang="en-US" i="1" dirty="0"/>
              <a:t>Development, Cyber, Analytics / Reporting, etc.</a:t>
            </a:r>
            <a:r>
              <a:rPr lang="en-US" dirty="0"/>
              <a:t>).  </a:t>
            </a:r>
          </a:p>
          <a:p>
            <a:endParaRPr lang="en-US" dirty="0"/>
          </a:p>
          <a:p>
            <a:r>
              <a:rPr lang="en-US" dirty="0"/>
              <a:t>I believe we can tighten this gap up with leadership approval.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45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Visual showing where we have knowledge / expertise within the typically cited components in the AWS Database Environment.  </a:t>
            </a:r>
          </a:p>
          <a:p>
            <a:endParaRPr lang="en-US" dirty="0"/>
          </a:p>
          <a:p>
            <a:r>
              <a:rPr lang="en-US" dirty="0"/>
              <a:t>*All standards are defined – including DB layer - are currently implemented and administered elsewhere within the IT group (</a:t>
            </a:r>
            <a:r>
              <a:rPr lang="en-US" i="1" dirty="0"/>
              <a:t>Development, Cyber, Analytics / Reporting, etc.</a:t>
            </a:r>
            <a:r>
              <a:rPr lang="en-US" dirty="0"/>
              <a:t>).  </a:t>
            </a:r>
          </a:p>
          <a:p>
            <a:endParaRPr lang="en-US" dirty="0"/>
          </a:p>
          <a:p>
            <a:r>
              <a:rPr lang="en-US" dirty="0"/>
              <a:t>The majority of the database footprint that exists in AWS utilizes native SQL Server, which largely conforms to </a:t>
            </a:r>
            <a:r>
              <a:rPr lang="en-US"/>
              <a:t>On-Premises concepts.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53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brainstorming used to inform slide deck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52A93-07C7-486B-A872-D10735F321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02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support of the previous slide, we should keep these non-technical goals top of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52A93-07C7-486B-A872-D10735F321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787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MVP – Minimum Viable Product:  Default Standard applied to environments without explicit requirements to support the solution in scope.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Full SDLC Solutions:  Solutions that span the breadth of the SDLC, and whose attributes should have standards applied to all the attributes in the solution to maintain a consistent pipeline.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Ex – For solutions like Nerve, Teamcenter, DOORS / Rhapsody, etc.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Retrofit and upgrade efforts should occur concurrently per solution; DEV </a:t>
            </a:r>
            <a:r>
              <a:rPr lang="en-US" b="1" dirty="0"/>
              <a:t>and</a:t>
            </a:r>
            <a:r>
              <a:rPr lang="en-US" b="0" dirty="0"/>
              <a:t> UAT </a:t>
            </a:r>
            <a:r>
              <a:rPr lang="en-US" b="1" dirty="0"/>
              <a:t>and </a:t>
            </a:r>
            <a:r>
              <a:rPr lang="en-US" b="0" dirty="0"/>
              <a:t>Production</a:t>
            </a:r>
            <a:r>
              <a:rPr lang="en-US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Rather than consecutively per environment; DEV </a:t>
            </a:r>
            <a:r>
              <a:rPr lang="en-US" b="1" dirty="0"/>
              <a:t>then </a:t>
            </a:r>
            <a:r>
              <a:rPr lang="en-US" dirty="0"/>
              <a:t>UAT </a:t>
            </a:r>
            <a:r>
              <a:rPr lang="en-US" b="1" dirty="0"/>
              <a:t>then </a:t>
            </a:r>
            <a:r>
              <a:rPr lang="en-US" dirty="0"/>
              <a:t>Production.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1A | 1B | 1C:  Groupings of like attributes within defined scope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Standards: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Service Account access to entire S: drive on standardized servers *and* \\PVWFS022\m$ (long-term-storage)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Request creation of functional role groups for teams that have members currently embedded in one of the 11 separate AD groups with the term “DBA” in the name.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Consolidate to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1 Security Group:  R-SPCDBA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1 Email Distribution Group: R-DBA-Team@sierraspace.com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5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MVP – Minimum Viable Product:  Default Standard applied to environments without explicit requirements to support the solution in scope.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Full SDLC Solutions:  Solutions that span the breadth of the SDLC, and whose attributes should have standards applied to all the attributes in the solution to maintain a consistent pipeline.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Ex – For solutions like Nerve, Teamcenter, DOORS / Rhapsody, etc.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Retrofit and upgrade efforts should occur concurrently per solution; DEV </a:t>
            </a:r>
            <a:r>
              <a:rPr lang="en-US" b="1" dirty="0"/>
              <a:t>and</a:t>
            </a:r>
            <a:r>
              <a:rPr lang="en-US" b="0" dirty="0"/>
              <a:t> UAT </a:t>
            </a:r>
            <a:r>
              <a:rPr lang="en-US" b="1" dirty="0"/>
              <a:t>and </a:t>
            </a:r>
            <a:r>
              <a:rPr lang="en-US" b="0" dirty="0"/>
              <a:t>Production</a:t>
            </a:r>
            <a:r>
              <a:rPr lang="en-US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Rather than consecutively per environment; DEV </a:t>
            </a:r>
            <a:r>
              <a:rPr lang="en-US" b="1" dirty="0"/>
              <a:t>then </a:t>
            </a:r>
            <a:r>
              <a:rPr lang="en-US" dirty="0"/>
              <a:t>UAT </a:t>
            </a:r>
            <a:r>
              <a:rPr lang="en-US" b="1" dirty="0"/>
              <a:t>then </a:t>
            </a:r>
            <a:r>
              <a:rPr lang="en-US" dirty="0"/>
              <a:t>Production.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1A | 1B | 1C:  Groupings of like attributes within defined scope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Standards: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Service Account access to entire S: drive on standardized servers *and* \\PVWFS022\m$ (long-term-storage)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Request creation of functional role groups for teams that have members currently embedded in one of the 11 separate AD groups with the term “DBA” in the name.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Consolidate to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1 Security Group:  R-SPCDBA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1 Email Distribution Group: R-DBA-Team@sierraspace.com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3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**Expect the socialization of the MVP for UAT to be a lighter lift, due to process familiarity.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64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SDLC Solution 1 – Exclude the components of fully built SDLC solutions from standalone / discrete purpose database solutions when retrofitting.  </a:t>
            </a:r>
          </a:p>
          <a:p>
            <a:endParaRPr lang="en-US" dirty="0"/>
          </a:p>
          <a:p>
            <a:r>
              <a:rPr lang="en-US" dirty="0"/>
              <a:t>Rather, focus upon retrofitting all the components for a solutions (ex: NERVE) to serve the solution scope, rather than the environment scope.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64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**Expect the socialization of the MVP for MISC servers to be a lighter lift, due to process familiarity.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5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**Expect socialization effort for Production environments to require more compromise / customization.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65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Largely consists of hands-on work, as opposed to planning and evaluation relative to earlier in the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7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27D7-14E8-186D-B904-2ABBED6DA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0B0AB-2FF1-B7C8-A8BF-FEC17FD5F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D2862-263C-B54B-8E2D-9EF0FA64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C8E4A-2849-5056-CE5E-6DDB0042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20E90-1FC7-9BD6-A30C-BC56B707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A212-24D7-7EBE-2DE9-46DF88F5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FD2CD-42CD-FBAA-431B-B5F1D32C3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78BEF-F922-279A-DCAA-A33409E3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C48B-4DC5-48EB-0C08-2BFADA41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51CF-4FD6-2191-0702-CFA092D9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7B9E6-71A8-CE21-AC51-081686B5D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71E17-B217-B9B7-C174-9F832A8E2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99F0-828E-110B-1092-2751A8AA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33485-C3A2-5451-6B08-DF177722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19D2B-DF7C-DEBB-60F2-05F1B64C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011D-F38D-53E9-C12C-CC81F989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9BE49-F0C7-D89D-ECF9-7014317C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DBF37-C501-7545-2C2A-44C26951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3F537-DD92-DDA1-0018-1D330690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EF1BF-34A4-A014-D5DB-1E9C6747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8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D334-1DE0-198C-8EDD-806CE199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1B637-E56F-0B1F-3887-2E971FF35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6056-1C8B-6B48-3A94-5588C157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134F-0630-7EEB-41E0-F7573F4C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53B6-0DE7-8E63-6910-F50DE33F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3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D606-FCB6-FA31-3CB1-99F2A69E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2D7C2-9984-37C6-B18D-9B3D83718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FE582-3B3A-0F21-3A79-969A38459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237A6-A1F7-BB83-AD31-E48B0E19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74DF5-8A31-ECAB-B2B5-EEF69F14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A9126-EC85-325A-B51D-F421857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1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CAE9-D3B8-424F-07E7-E5B20DEA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8A8BE-5711-FEB6-7F04-5788AA345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5C06E-009B-02E5-ED05-2CB6E9AB7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E3C56-6EE9-5EDA-8838-67BC044DA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17F9A-779C-3068-2DA2-DAC8D97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CC8F9-F72C-586C-EAB1-2E3B498A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E23B8-664C-E53A-44C2-AE132502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C9B80-2216-D9C1-66F6-3FA127F9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9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F958-650C-23F2-6B11-FCFA5906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CCD72-D467-46E0-3450-06E3183D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9DDF8-19BD-09FB-F1B7-C4AFA475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86023-341D-0DA2-0C0E-F977FB47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C980D-2054-4CDA-33BA-4D40989A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23E7D-32C3-C4ED-0F3B-6A59EC1B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18C45-6AEB-29F2-F620-37C9F70C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8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B071-B3B5-9EE6-22E5-A33D2363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C39-69DB-E861-190C-97D55BCBF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08AAA-BA05-7DA8-598B-EF140D81E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F8405-9EE9-9F48-5AE9-A98AF4D8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391E4-040C-A700-1EF2-AE154E93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0D945-67F4-C38D-0C30-89FC5521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2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868E-9698-360D-C43B-7CCE7A69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81552-AD5B-2010-39E5-04A6FD2DE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D11E6-53C4-FD8B-1D6A-102D034B3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C45E8-7440-FBE8-46A0-73AEE502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D3661-51C9-C23E-BF8A-A784A2AD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6AD48-26F7-5DC4-587F-07B6974D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9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73244-936C-4EC9-5B5F-665FE15B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64AEC-DEB2-6F90-0F71-05D3E1D2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094E3-DD5D-A66B-3FE9-DE93E9B2D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70D21-5BD3-4A31-807C-73B6742AC3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8B71-5098-B9CC-40CE-4BA36E0A2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26405-A726-FBDC-5F15-B7F3DC654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6406F-C2BC-323D-4F16-3E97326C372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57025" y="6642100"/>
            <a:ext cx="9064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 Business</a:t>
            </a:r>
          </a:p>
        </p:txBody>
      </p:sp>
    </p:spTree>
    <p:extLst>
      <p:ext uri="{BB962C8B-B14F-4D97-AF65-F5344CB8AC3E}">
        <p14:creationId xmlns:p14="http://schemas.microsoft.com/office/powerpoint/2010/main" val="86910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2.emf"/><Relationship Id="rId18" Type="http://schemas.openxmlformats.org/officeDocument/2006/relationships/image" Target="../media/image157.emf"/><Relationship Id="rId26" Type="http://schemas.openxmlformats.org/officeDocument/2006/relationships/image" Target="../media/image165.emf"/><Relationship Id="rId39" Type="http://schemas.openxmlformats.org/officeDocument/2006/relationships/image" Target="../media/image178.emf"/><Relationship Id="rId21" Type="http://schemas.openxmlformats.org/officeDocument/2006/relationships/image" Target="../media/image160.emf"/><Relationship Id="rId34" Type="http://schemas.openxmlformats.org/officeDocument/2006/relationships/image" Target="../media/image173.emf"/><Relationship Id="rId7" Type="http://schemas.openxmlformats.org/officeDocument/2006/relationships/image" Target="../media/image6.emf"/><Relationship Id="rId12" Type="http://schemas.openxmlformats.org/officeDocument/2006/relationships/image" Target="../media/image151.emf"/><Relationship Id="rId17" Type="http://schemas.openxmlformats.org/officeDocument/2006/relationships/image" Target="../media/image156.emf"/><Relationship Id="rId25" Type="http://schemas.openxmlformats.org/officeDocument/2006/relationships/image" Target="../media/image164.emf"/><Relationship Id="rId33" Type="http://schemas.openxmlformats.org/officeDocument/2006/relationships/image" Target="../media/image172.emf"/><Relationship Id="rId38" Type="http://schemas.openxmlformats.org/officeDocument/2006/relationships/image" Target="../media/image177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5.emf"/><Relationship Id="rId20" Type="http://schemas.openxmlformats.org/officeDocument/2006/relationships/image" Target="../media/image159.emf"/><Relationship Id="rId29" Type="http://schemas.openxmlformats.org/officeDocument/2006/relationships/image" Target="../media/image16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163.emf"/><Relationship Id="rId32" Type="http://schemas.openxmlformats.org/officeDocument/2006/relationships/image" Target="../media/image171.emf"/><Relationship Id="rId37" Type="http://schemas.openxmlformats.org/officeDocument/2006/relationships/image" Target="../media/image176.emf"/><Relationship Id="rId5" Type="http://schemas.openxmlformats.org/officeDocument/2006/relationships/image" Target="../media/image4.emf"/><Relationship Id="rId15" Type="http://schemas.openxmlformats.org/officeDocument/2006/relationships/image" Target="../media/image154.emf"/><Relationship Id="rId23" Type="http://schemas.openxmlformats.org/officeDocument/2006/relationships/image" Target="../media/image162.emf"/><Relationship Id="rId28" Type="http://schemas.openxmlformats.org/officeDocument/2006/relationships/image" Target="../media/image167.emf"/><Relationship Id="rId36" Type="http://schemas.openxmlformats.org/officeDocument/2006/relationships/image" Target="../media/image175.emf"/><Relationship Id="rId10" Type="http://schemas.openxmlformats.org/officeDocument/2006/relationships/image" Target="../media/image9.emf"/><Relationship Id="rId19" Type="http://schemas.openxmlformats.org/officeDocument/2006/relationships/image" Target="../media/image158.emf"/><Relationship Id="rId31" Type="http://schemas.openxmlformats.org/officeDocument/2006/relationships/image" Target="../media/image170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53.emf"/><Relationship Id="rId22" Type="http://schemas.openxmlformats.org/officeDocument/2006/relationships/image" Target="../media/image161.emf"/><Relationship Id="rId27" Type="http://schemas.openxmlformats.org/officeDocument/2006/relationships/image" Target="../media/image166.emf"/><Relationship Id="rId30" Type="http://schemas.openxmlformats.org/officeDocument/2006/relationships/image" Target="../media/image169.emf"/><Relationship Id="rId35" Type="http://schemas.openxmlformats.org/officeDocument/2006/relationships/image" Target="../media/image174.emf"/><Relationship Id="rId8" Type="http://schemas.openxmlformats.org/officeDocument/2006/relationships/image" Target="../media/image7.emf"/><Relationship Id="rId3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79.emf"/><Relationship Id="rId18" Type="http://schemas.openxmlformats.org/officeDocument/2006/relationships/image" Target="../media/image184.emf"/><Relationship Id="rId26" Type="http://schemas.openxmlformats.org/officeDocument/2006/relationships/image" Target="../media/image192.emf"/><Relationship Id="rId3" Type="http://schemas.openxmlformats.org/officeDocument/2006/relationships/image" Target="../media/image2.emf"/><Relationship Id="rId21" Type="http://schemas.openxmlformats.org/officeDocument/2006/relationships/image" Target="../media/image187.emf"/><Relationship Id="rId7" Type="http://schemas.openxmlformats.org/officeDocument/2006/relationships/image" Target="../media/image6.emf"/><Relationship Id="rId12" Type="http://schemas.openxmlformats.org/officeDocument/2006/relationships/image" Target="../media/image151.emf"/><Relationship Id="rId17" Type="http://schemas.openxmlformats.org/officeDocument/2006/relationships/image" Target="../media/image183.emf"/><Relationship Id="rId25" Type="http://schemas.openxmlformats.org/officeDocument/2006/relationships/image" Target="../media/image191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82.emf"/><Relationship Id="rId20" Type="http://schemas.openxmlformats.org/officeDocument/2006/relationships/image" Target="../media/image186.emf"/><Relationship Id="rId29" Type="http://schemas.openxmlformats.org/officeDocument/2006/relationships/image" Target="../media/image19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190.emf"/><Relationship Id="rId5" Type="http://schemas.openxmlformats.org/officeDocument/2006/relationships/image" Target="../media/image4.emf"/><Relationship Id="rId15" Type="http://schemas.openxmlformats.org/officeDocument/2006/relationships/image" Target="../media/image181.emf"/><Relationship Id="rId23" Type="http://schemas.openxmlformats.org/officeDocument/2006/relationships/image" Target="../media/image189.emf"/><Relationship Id="rId28" Type="http://schemas.openxmlformats.org/officeDocument/2006/relationships/image" Target="../media/image194.emf"/><Relationship Id="rId10" Type="http://schemas.openxmlformats.org/officeDocument/2006/relationships/image" Target="../media/image9.emf"/><Relationship Id="rId19" Type="http://schemas.openxmlformats.org/officeDocument/2006/relationships/image" Target="../media/image185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80.emf"/><Relationship Id="rId22" Type="http://schemas.openxmlformats.org/officeDocument/2006/relationships/image" Target="../media/image188.emf"/><Relationship Id="rId27" Type="http://schemas.openxmlformats.org/officeDocument/2006/relationships/image" Target="../media/image193.emf"/><Relationship Id="rId30" Type="http://schemas.openxmlformats.org/officeDocument/2006/relationships/image" Target="../media/image19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emf"/><Relationship Id="rId13" Type="http://schemas.openxmlformats.org/officeDocument/2006/relationships/image" Target="../media/image207.emf"/><Relationship Id="rId3" Type="http://schemas.openxmlformats.org/officeDocument/2006/relationships/image" Target="../media/image197.emf"/><Relationship Id="rId7" Type="http://schemas.openxmlformats.org/officeDocument/2006/relationships/image" Target="../media/image201.emf"/><Relationship Id="rId12" Type="http://schemas.openxmlformats.org/officeDocument/2006/relationships/image" Target="../media/image206.emf"/><Relationship Id="rId17" Type="http://schemas.openxmlformats.org/officeDocument/2006/relationships/image" Target="../media/image211.em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emf"/><Relationship Id="rId11" Type="http://schemas.openxmlformats.org/officeDocument/2006/relationships/image" Target="../media/image205.emf"/><Relationship Id="rId5" Type="http://schemas.openxmlformats.org/officeDocument/2006/relationships/image" Target="../media/image199.emf"/><Relationship Id="rId15" Type="http://schemas.openxmlformats.org/officeDocument/2006/relationships/image" Target="../media/image209.emf"/><Relationship Id="rId10" Type="http://schemas.openxmlformats.org/officeDocument/2006/relationships/image" Target="../media/image204.emf"/><Relationship Id="rId4" Type="http://schemas.openxmlformats.org/officeDocument/2006/relationships/image" Target="../media/image198.emf"/><Relationship Id="rId9" Type="http://schemas.openxmlformats.org/officeDocument/2006/relationships/image" Target="../media/image203.emf"/><Relationship Id="rId14" Type="http://schemas.openxmlformats.org/officeDocument/2006/relationships/image" Target="../media/image20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emf"/><Relationship Id="rId13" Type="http://schemas.openxmlformats.org/officeDocument/2006/relationships/image" Target="../media/image207.emf"/><Relationship Id="rId18" Type="http://schemas.openxmlformats.org/officeDocument/2006/relationships/image" Target="../media/image213.emf"/><Relationship Id="rId26" Type="http://schemas.openxmlformats.org/officeDocument/2006/relationships/image" Target="../media/image221.emf"/><Relationship Id="rId3" Type="http://schemas.openxmlformats.org/officeDocument/2006/relationships/image" Target="../media/image197.emf"/><Relationship Id="rId21" Type="http://schemas.openxmlformats.org/officeDocument/2006/relationships/image" Target="../media/image216.emf"/><Relationship Id="rId7" Type="http://schemas.openxmlformats.org/officeDocument/2006/relationships/image" Target="../media/image201.emf"/><Relationship Id="rId12" Type="http://schemas.openxmlformats.org/officeDocument/2006/relationships/image" Target="../media/image206.emf"/><Relationship Id="rId17" Type="http://schemas.openxmlformats.org/officeDocument/2006/relationships/image" Target="../media/image211.emf"/><Relationship Id="rId25" Type="http://schemas.openxmlformats.org/officeDocument/2006/relationships/image" Target="../media/image220.emf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10.emf"/><Relationship Id="rId20" Type="http://schemas.openxmlformats.org/officeDocument/2006/relationships/image" Target="../media/image2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emf"/><Relationship Id="rId11" Type="http://schemas.openxmlformats.org/officeDocument/2006/relationships/image" Target="../media/image205.emf"/><Relationship Id="rId24" Type="http://schemas.openxmlformats.org/officeDocument/2006/relationships/image" Target="../media/image219.emf"/><Relationship Id="rId5" Type="http://schemas.openxmlformats.org/officeDocument/2006/relationships/image" Target="../media/image199.emf"/><Relationship Id="rId15" Type="http://schemas.openxmlformats.org/officeDocument/2006/relationships/image" Target="../media/image209.emf"/><Relationship Id="rId23" Type="http://schemas.openxmlformats.org/officeDocument/2006/relationships/image" Target="../media/image218.emf"/><Relationship Id="rId28" Type="http://schemas.openxmlformats.org/officeDocument/2006/relationships/image" Target="../media/image223.emf"/><Relationship Id="rId10" Type="http://schemas.openxmlformats.org/officeDocument/2006/relationships/image" Target="../media/image204.emf"/><Relationship Id="rId19" Type="http://schemas.openxmlformats.org/officeDocument/2006/relationships/image" Target="../media/image214.emf"/><Relationship Id="rId4" Type="http://schemas.openxmlformats.org/officeDocument/2006/relationships/image" Target="../media/image198.emf"/><Relationship Id="rId9" Type="http://schemas.openxmlformats.org/officeDocument/2006/relationships/image" Target="../media/image203.emf"/><Relationship Id="rId14" Type="http://schemas.openxmlformats.org/officeDocument/2006/relationships/image" Target="../media/image208.emf"/><Relationship Id="rId22" Type="http://schemas.openxmlformats.org/officeDocument/2006/relationships/image" Target="../media/image217.emf"/><Relationship Id="rId27" Type="http://schemas.openxmlformats.org/officeDocument/2006/relationships/image" Target="../media/image2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26" Type="http://schemas.openxmlformats.org/officeDocument/2006/relationships/image" Target="../media/image24.emf"/><Relationship Id="rId21" Type="http://schemas.openxmlformats.org/officeDocument/2006/relationships/image" Target="../media/image19.emf"/><Relationship Id="rId34" Type="http://schemas.openxmlformats.org/officeDocument/2006/relationships/image" Target="../media/image32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5" Type="http://schemas.openxmlformats.org/officeDocument/2006/relationships/image" Target="../media/image23.emf"/><Relationship Id="rId33" Type="http://schemas.openxmlformats.org/officeDocument/2006/relationships/image" Target="../media/image31.emf"/><Relationship Id="rId38" Type="http://schemas.openxmlformats.org/officeDocument/2006/relationships/image" Target="../media/image36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29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32" Type="http://schemas.openxmlformats.org/officeDocument/2006/relationships/image" Target="../media/image30.emf"/><Relationship Id="rId37" Type="http://schemas.openxmlformats.org/officeDocument/2006/relationships/image" Target="../media/image35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23" Type="http://schemas.openxmlformats.org/officeDocument/2006/relationships/image" Target="../media/image21.emf"/><Relationship Id="rId28" Type="http://schemas.openxmlformats.org/officeDocument/2006/relationships/image" Target="../media/image26.emf"/><Relationship Id="rId36" Type="http://schemas.openxmlformats.org/officeDocument/2006/relationships/image" Target="../media/image34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31" Type="http://schemas.openxmlformats.org/officeDocument/2006/relationships/image" Target="../media/image29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Relationship Id="rId22" Type="http://schemas.openxmlformats.org/officeDocument/2006/relationships/image" Target="../media/image20.emf"/><Relationship Id="rId27" Type="http://schemas.openxmlformats.org/officeDocument/2006/relationships/image" Target="../media/image25.emf"/><Relationship Id="rId30" Type="http://schemas.openxmlformats.org/officeDocument/2006/relationships/image" Target="../media/image28.emf"/><Relationship Id="rId35" Type="http://schemas.openxmlformats.org/officeDocument/2006/relationships/image" Target="../media/image33.emf"/><Relationship Id="rId8" Type="http://schemas.openxmlformats.org/officeDocument/2006/relationships/image" Target="../media/image6.emf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3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emf"/><Relationship Id="rId18" Type="http://schemas.openxmlformats.org/officeDocument/2006/relationships/image" Target="../media/image43.emf"/><Relationship Id="rId26" Type="http://schemas.openxmlformats.org/officeDocument/2006/relationships/image" Target="../media/image51.emf"/><Relationship Id="rId39" Type="http://schemas.openxmlformats.org/officeDocument/2006/relationships/image" Target="../media/image64.emf"/><Relationship Id="rId21" Type="http://schemas.openxmlformats.org/officeDocument/2006/relationships/image" Target="../media/image46.emf"/><Relationship Id="rId34" Type="http://schemas.openxmlformats.org/officeDocument/2006/relationships/image" Target="../media/image59.emf"/><Relationship Id="rId42" Type="http://schemas.openxmlformats.org/officeDocument/2006/relationships/image" Target="../media/image67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1.emf"/><Relationship Id="rId29" Type="http://schemas.openxmlformats.org/officeDocument/2006/relationships/image" Target="../media/image5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49.emf"/><Relationship Id="rId32" Type="http://schemas.openxmlformats.org/officeDocument/2006/relationships/image" Target="../media/image57.emf"/><Relationship Id="rId37" Type="http://schemas.openxmlformats.org/officeDocument/2006/relationships/image" Target="../media/image62.emf"/><Relationship Id="rId40" Type="http://schemas.openxmlformats.org/officeDocument/2006/relationships/image" Target="../media/image65.emf"/><Relationship Id="rId45" Type="http://schemas.openxmlformats.org/officeDocument/2006/relationships/image" Target="../media/image70.emf"/><Relationship Id="rId5" Type="http://schemas.openxmlformats.org/officeDocument/2006/relationships/image" Target="../media/image4.emf"/><Relationship Id="rId15" Type="http://schemas.openxmlformats.org/officeDocument/2006/relationships/image" Target="../media/image40.emf"/><Relationship Id="rId23" Type="http://schemas.openxmlformats.org/officeDocument/2006/relationships/image" Target="../media/image48.emf"/><Relationship Id="rId28" Type="http://schemas.openxmlformats.org/officeDocument/2006/relationships/image" Target="../media/image53.emf"/><Relationship Id="rId36" Type="http://schemas.openxmlformats.org/officeDocument/2006/relationships/image" Target="../media/image61.emf"/><Relationship Id="rId10" Type="http://schemas.openxmlformats.org/officeDocument/2006/relationships/image" Target="../media/image9.emf"/><Relationship Id="rId19" Type="http://schemas.openxmlformats.org/officeDocument/2006/relationships/image" Target="../media/image44.emf"/><Relationship Id="rId31" Type="http://schemas.openxmlformats.org/officeDocument/2006/relationships/image" Target="../media/image56.emf"/><Relationship Id="rId44" Type="http://schemas.openxmlformats.org/officeDocument/2006/relationships/image" Target="../media/image6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39.emf"/><Relationship Id="rId22" Type="http://schemas.openxmlformats.org/officeDocument/2006/relationships/image" Target="../media/image47.emf"/><Relationship Id="rId27" Type="http://schemas.openxmlformats.org/officeDocument/2006/relationships/image" Target="../media/image52.emf"/><Relationship Id="rId30" Type="http://schemas.openxmlformats.org/officeDocument/2006/relationships/image" Target="../media/image55.emf"/><Relationship Id="rId35" Type="http://schemas.openxmlformats.org/officeDocument/2006/relationships/image" Target="../media/image60.emf"/><Relationship Id="rId43" Type="http://schemas.openxmlformats.org/officeDocument/2006/relationships/image" Target="../media/image68.emf"/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12" Type="http://schemas.openxmlformats.org/officeDocument/2006/relationships/image" Target="../media/image37.emf"/><Relationship Id="rId17" Type="http://schemas.openxmlformats.org/officeDocument/2006/relationships/image" Target="../media/image42.emf"/><Relationship Id="rId25" Type="http://schemas.openxmlformats.org/officeDocument/2006/relationships/image" Target="../media/image50.emf"/><Relationship Id="rId33" Type="http://schemas.openxmlformats.org/officeDocument/2006/relationships/image" Target="../media/image58.emf"/><Relationship Id="rId38" Type="http://schemas.openxmlformats.org/officeDocument/2006/relationships/image" Target="../media/image63.emf"/><Relationship Id="rId20" Type="http://schemas.openxmlformats.org/officeDocument/2006/relationships/image" Target="../media/image45.emf"/><Relationship Id="rId41" Type="http://schemas.openxmlformats.org/officeDocument/2006/relationships/image" Target="../media/image66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emf"/><Relationship Id="rId18" Type="http://schemas.openxmlformats.org/officeDocument/2006/relationships/image" Target="../media/image76.emf"/><Relationship Id="rId26" Type="http://schemas.openxmlformats.org/officeDocument/2006/relationships/image" Target="../media/image84.emf"/><Relationship Id="rId21" Type="http://schemas.openxmlformats.org/officeDocument/2006/relationships/image" Target="../media/image79.emf"/><Relationship Id="rId34" Type="http://schemas.openxmlformats.org/officeDocument/2006/relationships/image" Target="../media/image92.emf"/><Relationship Id="rId7" Type="http://schemas.openxmlformats.org/officeDocument/2006/relationships/image" Target="../media/image6.emf"/><Relationship Id="rId12" Type="http://schemas.openxmlformats.org/officeDocument/2006/relationships/image" Target="../media/image37.emf"/><Relationship Id="rId17" Type="http://schemas.openxmlformats.org/officeDocument/2006/relationships/image" Target="../media/image75.emf"/><Relationship Id="rId25" Type="http://schemas.openxmlformats.org/officeDocument/2006/relationships/image" Target="../media/image83.emf"/><Relationship Id="rId33" Type="http://schemas.openxmlformats.org/officeDocument/2006/relationships/image" Target="../media/image91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4.emf"/><Relationship Id="rId20" Type="http://schemas.openxmlformats.org/officeDocument/2006/relationships/image" Target="../media/image78.emf"/><Relationship Id="rId29" Type="http://schemas.openxmlformats.org/officeDocument/2006/relationships/image" Target="../media/image8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82.emf"/><Relationship Id="rId32" Type="http://schemas.openxmlformats.org/officeDocument/2006/relationships/image" Target="../media/image90.emf"/><Relationship Id="rId37" Type="http://schemas.openxmlformats.org/officeDocument/2006/relationships/image" Target="../media/image95.emf"/><Relationship Id="rId5" Type="http://schemas.openxmlformats.org/officeDocument/2006/relationships/image" Target="../media/image4.emf"/><Relationship Id="rId15" Type="http://schemas.openxmlformats.org/officeDocument/2006/relationships/image" Target="../media/image73.emf"/><Relationship Id="rId23" Type="http://schemas.openxmlformats.org/officeDocument/2006/relationships/image" Target="../media/image81.emf"/><Relationship Id="rId28" Type="http://schemas.openxmlformats.org/officeDocument/2006/relationships/image" Target="../media/image86.emf"/><Relationship Id="rId36" Type="http://schemas.openxmlformats.org/officeDocument/2006/relationships/image" Target="../media/image94.emf"/><Relationship Id="rId10" Type="http://schemas.openxmlformats.org/officeDocument/2006/relationships/image" Target="../media/image9.emf"/><Relationship Id="rId19" Type="http://schemas.openxmlformats.org/officeDocument/2006/relationships/image" Target="../media/image77.emf"/><Relationship Id="rId31" Type="http://schemas.openxmlformats.org/officeDocument/2006/relationships/image" Target="../media/image8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72.emf"/><Relationship Id="rId22" Type="http://schemas.openxmlformats.org/officeDocument/2006/relationships/image" Target="../media/image80.emf"/><Relationship Id="rId27" Type="http://schemas.openxmlformats.org/officeDocument/2006/relationships/image" Target="../media/image85.emf"/><Relationship Id="rId30" Type="http://schemas.openxmlformats.org/officeDocument/2006/relationships/image" Target="../media/image88.emf"/><Relationship Id="rId35" Type="http://schemas.openxmlformats.org/officeDocument/2006/relationships/image" Target="../media/image93.emf"/><Relationship Id="rId8" Type="http://schemas.openxmlformats.org/officeDocument/2006/relationships/image" Target="../media/image7.emf"/><Relationship Id="rId3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emf"/><Relationship Id="rId18" Type="http://schemas.openxmlformats.org/officeDocument/2006/relationships/image" Target="../media/image102.emf"/><Relationship Id="rId26" Type="http://schemas.openxmlformats.org/officeDocument/2006/relationships/image" Target="../media/image110.emf"/><Relationship Id="rId39" Type="http://schemas.openxmlformats.org/officeDocument/2006/relationships/image" Target="../media/image122.emf"/><Relationship Id="rId21" Type="http://schemas.openxmlformats.org/officeDocument/2006/relationships/image" Target="../media/image105.emf"/><Relationship Id="rId34" Type="http://schemas.openxmlformats.org/officeDocument/2006/relationships/image" Target="../media/image117.emf"/><Relationship Id="rId42" Type="http://schemas.openxmlformats.org/officeDocument/2006/relationships/image" Target="../media/image125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0.emf"/><Relationship Id="rId20" Type="http://schemas.openxmlformats.org/officeDocument/2006/relationships/image" Target="../media/image104.emf"/><Relationship Id="rId29" Type="http://schemas.openxmlformats.org/officeDocument/2006/relationships/image" Target="../media/image113.emf"/><Relationship Id="rId41" Type="http://schemas.openxmlformats.org/officeDocument/2006/relationships/image" Target="../media/image12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108.emf"/><Relationship Id="rId32" Type="http://schemas.openxmlformats.org/officeDocument/2006/relationships/image" Target="../media/image115.emf"/><Relationship Id="rId37" Type="http://schemas.openxmlformats.org/officeDocument/2006/relationships/image" Target="../media/image120.emf"/><Relationship Id="rId40" Type="http://schemas.openxmlformats.org/officeDocument/2006/relationships/image" Target="../media/image123.emf"/><Relationship Id="rId5" Type="http://schemas.openxmlformats.org/officeDocument/2006/relationships/image" Target="../media/image4.emf"/><Relationship Id="rId15" Type="http://schemas.openxmlformats.org/officeDocument/2006/relationships/image" Target="../media/image99.emf"/><Relationship Id="rId23" Type="http://schemas.openxmlformats.org/officeDocument/2006/relationships/image" Target="../media/image107.emf"/><Relationship Id="rId28" Type="http://schemas.openxmlformats.org/officeDocument/2006/relationships/image" Target="../media/image112.emf"/><Relationship Id="rId36" Type="http://schemas.openxmlformats.org/officeDocument/2006/relationships/image" Target="../media/image119.emf"/><Relationship Id="rId10" Type="http://schemas.openxmlformats.org/officeDocument/2006/relationships/image" Target="../media/image9.emf"/><Relationship Id="rId19" Type="http://schemas.openxmlformats.org/officeDocument/2006/relationships/image" Target="../media/image103.emf"/><Relationship Id="rId31" Type="http://schemas.openxmlformats.org/officeDocument/2006/relationships/image" Target="../media/image43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98.emf"/><Relationship Id="rId22" Type="http://schemas.openxmlformats.org/officeDocument/2006/relationships/image" Target="../media/image106.emf"/><Relationship Id="rId27" Type="http://schemas.openxmlformats.org/officeDocument/2006/relationships/image" Target="../media/image111.emf"/><Relationship Id="rId30" Type="http://schemas.openxmlformats.org/officeDocument/2006/relationships/image" Target="../media/image114.emf"/><Relationship Id="rId35" Type="http://schemas.openxmlformats.org/officeDocument/2006/relationships/image" Target="../media/image118.emf"/><Relationship Id="rId43" Type="http://schemas.openxmlformats.org/officeDocument/2006/relationships/image" Target="../media/image126.emf"/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12" Type="http://schemas.openxmlformats.org/officeDocument/2006/relationships/image" Target="../media/image96.emf"/><Relationship Id="rId17" Type="http://schemas.openxmlformats.org/officeDocument/2006/relationships/image" Target="../media/image101.emf"/><Relationship Id="rId25" Type="http://schemas.openxmlformats.org/officeDocument/2006/relationships/image" Target="../media/image109.emf"/><Relationship Id="rId33" Type="http://schemas.openxmlformats.org/officeDocument/2006/relationships/image" Target="../media/image116.emf"/><Relationship Id="rId38" Type="http://schemas.openxmlformats.org/officeDocument/2006/relationships/image" Target="../media/image121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.emf"/><Relationship Id="rId18" Type="http://schemas.openxmlformats.org/officeDocument/2006/relationships/image" Target="../media/image133.emf"/><Relationship Id="rId26" Type="http://schemas.openxmlformats.org/officeDocument/2006/relationships/image" Target="../media/image141.emf"/><Relationship Id="rId3" Type="http://schemas.openxmlformats.org/officeDocument/2006/relationships/image" Target="../media/image3.emf"/><Relationship Id="rId21" Type="http://schemas.openxmlformats.org/officeDocument/2006/relationships/image" Target="../media/image136.emf"/><Relationship Id="rId34" Type="http://schemas.openxmlformats.org/officeDocument/2006/relationships/image" Target="../media/image149.emf"/><Relationship Id="rId7" Type="http://schemas.openxmlformats.org/officeDocument/2006/relationships/image" Target="../media/image7.emf"/><Relationship Id="rId12" Type="http://schemas.openxmlformats.org/officeDocument/2006/relationships/image" Target="../media/image127.emf"/><Relationship Id="rId17" Type="http://schemas.openxmlformats.org/officeDocument/2006/relationships/image" Target="../media/image132.emf"/><Relationship Id="rId25" Type="http://schemas.openxmlformats.org/officeDocument/2006/relationships/image" Target="../media/image140.emf"/><Relationship Id="rId33" Type="http://schemas.openxmlformats.org/officeDocument/2006/relationships/image" Target="../media/image148.emf"/><Relationship Id="rId2" Type="http://schemas.openxmlformats.org/officeDocument/2006/relationships/image" Target="../media/image2.emf"/><Relationship Id="rId16" Type="http://schemas.openxmlformats.org/officeDocument/2006/relationships/image" Target="../media/image131.emf"/><Relationship Id="rId20" Type="http://schemas.openxmlformats.org/officeDocument/2006/relationships/image" Target="../media/image135.emf"/><Relationship Id="rId29" Type="http://schemas.openxmlformats.org/officeDocument/2006/relationships/image" Target="../media/image14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96.emf"/><Relationship Id="rId24" Type="http://schemas.openxmlformats.org/officeDocument/2006/relationships/image" Target="../media/image139.emf"/><Relationship Id="rId32" Type="http://schemas.openxmlformats.org/officeDocument/2006/relationships/image" Target="../media/image147.emf"/><Relationship Id="rId5" Type="http://schemas.openxmlformats.org/officeDocument/2006/relationships/image" Target="../media/image5.emf"/><Relationship Id="rId15" Type="http://schemas.openxmlformats.org/officeDocument/2006/relationships/image" Target="../media/image130.emf"/><Relationship Id="rId23" Type="http://schemas.openxmlformats.org/officeDocument/2006/relationships/image" Target="../media/image138.emf"/><Relationship Id="rId28" Type="http://schemas.openxmlformats.org/officeDocument/2006/relationships/image" Target="../media/image143.emf"/><Relationship Id="rId10" Type="http://schemas.openxmlformats.org/officeDocument/2006/relationships/image" Target="../media/image10.emf"/><Relationship Id="rId19" Type="http://schemas.openxmlformats.org/officeDocument/2006/relationships/image" Target="../media/image134.emf"/><Relationship Id="rId31" Type="http://schemas.openxmlformats.org/officeDocument/2006/relationships/image" Target="../media/image146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29.emf"/><Relationship Id="rId22" Type="http://schemas.openxmlformats.org/officeDocument/2006/relationships/image" Target="../media/image137.emf"/><Relationship Id="rId27" Type="http://schemas.openxmlformats.org/officeDocument/2006/relationships/image" Target="../media/image142.emf"/><Relationship Id="rId30" Type="http://schemas.openxmlformats.org/officeDocument/2006/relationships/image" Target="../media/image145.emf"/><Relationship Id="rId35" Type="http://schemas.openxmlformats.org/officeDocument/2006/relationships/image" Target="../media/image150.emf"/><Relationship Id="rId8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00696-8FEA-67E3-338E-67EF39C1B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2676"/>
            <a:ext cx="9771062" cy="35433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Sierra Space’s IT environment contains a wide blend of inherited / migrated solutions from our former parent company (SNC), commercial off-the-shelf solutions (COTS) as well as solutions that have been architected from scratch in-house to serve specific needs.  Database technology at Sierra Space supports virtually all these needs in some form or fashion.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Due to the widely varying scope of the solutions within IT, the large scale / distributed nature of the environment in general, and the fluid nature of all database related technology, a very particular combination of technical skills, subject matter expertise, business savvy, and attention-to-detail is required to effectively manage the database layer at Sierra Space.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3DC5E-38C9-E01F-4436-4E355D970BCD}"/>
              </a:ext>
            </a:extLst>
          </p:cNvPr>
          <p:cNvSpPr txBox="1"/>
          <p:nvPr/>
        </p:nvSpPr>
        <p:spPr>
          <a:xfrm>
            <a:off x="1011237" y="484050"/>
            <a:ext cx="97710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Executive Summary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 consideration of the following, we seek to integrate / elevate the Sierra Space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Database Solutions group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into the Enterprise Operations Organization through continued demonstration of subject matter expertise, diligent work ethic, attention to detail, and exceptional communication skills.</a:t>
            </a:r>
          </a:p>
        </p:txBody>
      </p:sp>
    </p:spTree>
    <p:extLst>
      <p:ext uri="{BB962C8B-B14F-4D97-AF65-F5344CB8AC3E}">
        <p14:creationId xmlns:p14="http://schemas.microsoft.com/office/powerpoint/2010/main" val="97899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4356337-63ED-B648-2DC7-72F1FBB18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456" y="376279"/>
            <a:ext cx="9801225" cy="65294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A0B371-A65B-9B55-6A14-52A86324A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41" y="381000"/>
            <a:ext cx="1333500" cy="3524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300568-0224-0FAB-0C57-3DB0BBE4B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66" y="864734"/>
            <a:ext cx="1362075" cy="295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5255B6-6956-C81D-86FA-A934BB1B4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41" y="1291318"/>
            <a:ext cx="1333500" cy="28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491222-6CE8-7405-18ED-96AD178A5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41" y="1731704"/>
            <a:ext cx="1409700" cy="381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E06424-5FBF-C0EF-6D68-70EED97AEC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641" y="2220685"/>
            <a:ext cx="1409700" cy="2667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B69410-7958-DFBB-4CC3-A596C66DC3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290" y="4995666"/>
            <a:ext cx="1257300" cy="762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1FAFE5-B30B-6B3C-16D6-DA673C0D99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40" y="5865647"/>
            <a:ext cx="1000125" cy="952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272BFA-5689-E575-50EA-683272C7B6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2317" y="359063"/>
            <a:ext cx="9715500" cy="133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2CECA0-CFD8-8924-CEB0-C165B4D3EB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83267" y="9085"/>
            <a:ext cx="9753600" cy="38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AEB689-4EBD-CE41-D221-8E097EAF9E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10000" y="566737"/>
            <a:ext cx="140970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AFD395-89F9-3FCA-4E5A-54DD78C1E0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10000" y="1246674"/>
            <a:ext cx="1752600" cy="438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A220EF-A4C4-CCE5-3ECD-A8752C6EA6B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00475" y="1666777"/>
            <a:ext cx="1771650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06A3F2-B6CB-0543-D3F9-205572996E3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00475" y="2104927"/>
            <a:ext cx="1181100" cy="66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7D1C44-D5D7-7149-FBDA-61ADBBE010A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67500" y="3170381"/>
            <a:ext cx="1733550" cy="504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CE2CAB-D309-D57A-8B9E-EABFBE2707C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24787" y="3994637"/>
            <a:ext cx="1724025" cy="438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5EB6B3-996B-4D1D-6253-B020471D991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01050" y="4449662"/>
            <a:ext cx="752475" cy="4381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CAF8C1F-911A-79C2-8C22-41914898EA5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04319" y="4886241"/>
            <a:ext cx="666750" cy="4381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39C67E9-5A4A-3A56-EE45-F99C9054440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38316" y="5360934"/>
            <a:ext cx="723900" cy="4381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61874C5-4946-FFFA-F925-E0C48619275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14900" y="3994637"/>
            <a:ext cx="1752600" cy="5905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1C1BE8B-CB67-B18B-09E6-6AE6E7CB4D5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87328" y="4913259"/>
            <a:ext cx="952500" cy="5524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29ABA78-EC3E-B83A-9B02-0E9724E13D7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729537" y="6037097"/>
            <a:ext cx="1343025" cy="7524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322DC77-0EA7-186C-7EC7-258A220DDE7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37341" y="639129"/>
            <a:ext cx="2133600" cy="3524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D23ACB-1866-6F75-30BC-4CCBA4441F4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632566" y="1364992"/>
            <a:ext cx="2238375" cy="2952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658AEAA-CC31-3852-77D3-A8E5AD8F132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981575" y="2214478"/>
            <a:ext cx="2647950" cy="657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2E218B6-94D3-0D6F-A468-B98DD800506E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087128" y="3288596"/>
            <a:ext cx="1600200" cy="35242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683CECA-1D46-1562-A9C3-660FB707F1B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755169" y="3647978"/>
            <a:ext cx="990600" cy="35242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1253AC7-0A31-FE10-A2BA-3002E4C146BD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028041" y="4422820"/>
            <a:ext cx="1333500" cy="3524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AB723B-CF3D-C4EF-9BCB-2D8F6CCE9BAF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680114" y="5665225"/>
            <a:ext cx="2819400" cy="28575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367BE1E-9984-FDD9-407B-6D4CD8C0B2A1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210175" y="586896"/>
            <a:ext cx="390525" cy="33337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4C83435-E8BA-BE21-4AFB-B49A5973CA26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626360" y="1486324"/>
            <a:ext cx="390525" cy="33337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8417FE8-AD46-2190-4D4C-B3224A1596CF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565262" y="4047024"/>
            <a:ext cx="390525" cy="33337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7BAB501-76AE-5FFC-3A5E-39DEC132CC2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652508" y="4129724"/>
            <a:ext cx="390525" cy="3333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BA585D-073F-2C8C-937A-F3F790F2503C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4962525" y="2474383"/>
            <a:ext cx="628650" cy="3333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0E70E13-051F-3A74-829A-CC61E1D13795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372474" y="3298120"/>
            <a:ext cx="628650" cy="3333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9649B25-98E0-50C6-1A99-9F08691A5D7A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03671" y="5014445"/>
            <a:ext cx="371475" cy="3333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F31904F-931D-8D44-7466-9D0054317385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9001124" y="6246646"/>
            <a:ext cx="371475" cy="333375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423AABE3-1D28-3140-33C0-3BD2B1B58376}"/>
              </a:ext>
            </a:extLst>
          </p:cNvPr>
          <p:cNvSpPr/>
          <p:nvPr/>
        </p:nvSpPr>
        <p:spPr>
          <a:xfrm>
            <a:off x="5541524" y="1119217"/>
            <a:ext cx="1708945" cy="4381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Socialize MVP with associated groups</a:t>
            </a:r>
          </a:p>
        </p:txBody>
      </p:sp>
    </p:spTree>
    <p:extLst>
      <p:ext uri="{BB962C8B-B14F-4D97-AF65-F5344CB8AC3E}">
        <p14:creationId xmlns:p14="http://schemas.microsoft.com/office/powerpoint/2010/main" val="332676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4356337-63ED-B648-2DC7-72F1FBB18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34" y="328516"/>
            <a:ext cx="9801225" cy="65294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A0B371-A65B-9B55-6A14-52A86324A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41" y="381000"/>
            <a:ext cx="1333500" cy="3524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300568-0224-0FAB-0C57-3DB0BBE4B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66" y="864734"/>
            <a:ext cx="1362075" cy="295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5255B6-6956-C81D-86FA-A934BB1B4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41" y="1291318"/>
            <a:ext cx="1333500" cy="28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491222-6CE8-7405-18ED-96AD178A5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41" y="1731704"/>
            <a:ext cx="1409700" cy="381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E06424-5FBF-C0EF-6D68-70EED97AEC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641" y="2220685"/>
            <a:ext cx="1409700" cy="2667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B69410-7958-DFBB-4CC3-A596C66DC3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290" y="4995666"/>
            <a:ext cx="1257300" cy="762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1FAFE5-B30B-6B3C-16D6-DA673C0D99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40" y="5865647"/>
            <a:ext cx="1000125" cy="952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272BFA-5689-E575-50EA-683272C7B6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2317" y="359063"/>
            <a:ext cx="9715500" cy="133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2CECA0-CFD8-8924-CEB0-C165B4D3EB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83267" y="9085"/>
            <a:ext cx="975360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614FC0-7EF8-D632-F41C-5B9037734E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12267" y="492413"/>
            <a:ext cx="2895600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AD412C-1B97-7EB5-84CC-1701E305A3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77025" y="1051941"/>
            <a:ext cx="3124200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53E192-11A6-7E54-A187-0A8FCED775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62775" y="1577068"/>
            <a:ext cx="1752600" cy="438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42E96F-FBC4-7F2B-FB7B-D4068545D2C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67675" y="2045045"/>
            <a:ext cx="3200400" cy="495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8642E7-61B5-4CDA-7C7C-D9A8A7BE8D5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43975" y="2595016"/>
            <a:ext cx="2667000" cy="438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511D72-4839-7AF9-0658-FB226FCDDC8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239125" y="3037708"/>
            <a:ext cx="2400300" cy="4381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DE544A5-A037-ECBF-F90F-04FFE392790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24675" y="4117821"/>
            <a:ext cx="2628900" cy="4381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DD6B9BD-454F-4099-6C54-3785DBDBDB8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21259" y="4748016"/>
            <a:ext cx="1943100" cy="495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F69312-6C38-F3E1-9A34-E86984C8DEC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91525" y="5376666"/>
            <a:ext cx="2552700" cy="495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42D3B4F-B148-4849-0F33-2478649207D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43975" y="5856122"/>
            <a:ext cx="1866900" cy="4381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CAE4192-41AF-57F7-BBF1-F667035E506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667875" y="6264253"/>
            <a:ext cx="1866900" cy="4381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DC54FF8-8381-3BE5-703B-9E2EFC4C2EA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580594" y="4159022"/>
            <a:ext cx="390525" cy="3333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ED81A9E-EC72-C28A-8122-8B8DA31157E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420100" y="585054"/>
            <a:ext cx="371475" cy="3333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93285A8-85FC-6F1D-441D-B81B2EFE301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314144" y="2141135"/>
            <a:ext cx="371475" cy="33337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91B7882-E12C-1033-7705-615F1B3186A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639425" y="3101676"/>
            <a:ext cx="371475" cy="3333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699ABF1-35BF-4316-F1F0-F3C220AADE7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925175" y="5457628"/>
            <a:ext cx="371475" cy="33337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1B2A2E2-BCA8-9F6D-AFE0-8443561DADEE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825162" y="5919590"/>
            <a:ext cx="371475" cy="3333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FAE85C7-A9EA-B08C-2DA9-D44EC6128C3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1526222" y="6341897"/>
            <a:ext cx="3714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6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6E7DCD-BFC9-1C7C-B7C3-A3BB582D3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D1F3AB-D8F9-D8E8-09F0-58BD0E882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950" y="552450"/>
            <a:ext cx="7810500" cy="72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8ECB73-F2C6-47B1-D37E-41DDB4843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650" y="1352550"/>
            <a:ext cx="6096000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4B7EEE-E198-5B12-65ED-DCCF3E6D1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1819275"/>
            <a:ext cx="5334000" cy="352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14E49F-9F9B-EDD4-6F43-F778EA11FF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2324100"/>
            <a:ext cx="4286250" cy="4000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08AA83-2D03-16CD-A693-00E683188A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5200" y="2847975"/>
            <a:ext cx="2133600" cy="438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A7CA04-A78C-0E4E-BF11-13DFB62254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9050" y="3371849"/>
            <a:ext cx="3810000" cy="381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D1CDEA-2E85-4EFA-9B2C-AF66D68B23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1200" y="3876674"/>
            <a:ext cx="10201275" cy="4000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6E703F-23B3-AE85-9E12-F0F19AF60D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8000" y="4314823"/>
            <a:ext cx="1352550" cy="4381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227AE2-CBD9-35F0-3521-A30F20E85F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62600" y="4772024"/>
            <a:ext cx="4838700" cy="381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927A42B-2B6D-ED2D-528B-D68637BCE6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53450" y="5200650"/>
            <a:ext cx="2705100" cy="3238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AC3B966-30D0-2581-3222-755DE8C5FB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62375" y="5372099"/>
            <a:ext cx="4381500" cy="3238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341E413-D013-64D2-4FFE-A7A6D170F71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72500" y="5686424"/>
            <a:ext cx="1352550" cy="4381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488C0CC-7B56-52DD-1E8E-9C5699D0BA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82350" y="5676898"/>
            <a:ext cx="1009650" cy="5905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1FA7C66-ECCB-6DDE-FFE7-BE042C8F04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96200" y="6338887"/>
            <a:ext cx="3695700" cy="381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92B38D-1C4F-F7EA-608C-51B9FAF6F0FD}"/>
              </a:ext>
            </a:extLst>
          </p:cNvPr>
          <p:cNvSpPr/>
          <p:nvPr/>
        </p:nvSpPr>
        <p:spPr>
          <a:xfrm>
            <a:off x="8594327" y="1333499"/>
            <a:ext cx="1708945" cy="4381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Socialize PPP with associated groups</a:t>
            </a:r>
          </a:p>
        </p:txBody>
      </p:sp>
    </p:spTree>
    <p:extLst>
      <p:ext uri="{BB962C8B-B14F-4D97-AF65-F5344CB8AC3E}">
        <p14:creationId xmlns:p14="http://schemas.microsoft.com/office/powerpoint/2010/main" val="2385357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1BB0A4-9536-3D62-503D-8CB102048D7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" t="1568" r="1892" b="5003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92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6E7DCD-BFC9-1C7C-B7C3-A3BB582D3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D1F3AB-D8F9-D8E8-09F0-58BD0E882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950" y="552450"/>
            <a:ext cx="7810500" cy="72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8ECB73-F2C6-47B1-D37E-41DDB4843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650" y="1352550"/>
            <a:ext cx="6096000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4B7EEE-E198-5B12-65ED-DCCF3E6D1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1819275"/>
            <a:ext cx="5334000" cy="352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14E49F-9F9B-EDD4-6F43-F778EA11FF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2324100"/>
            <a:ext cx="4286250" cy="4000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08AA83-2D03-16CD-A693-00E683188A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5200" y="2847975"/>
            <a:ext cx="2133600" cy="438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A7CA04-A78C-0E4E-BF11-13DFB62254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9050" y="3371849"/>
            <a:ext cx="3810000" cy="381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D1CDEA-2E85-4EFA-9B2C-AF66D68B23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1200" y="3876674"/>
            <a:ext cx="10201275" cy="4000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6E703F-23B3-AE85-9E12-F0F19AF60D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8000" y="4314823"/>
            <a:ext cx="1352550" cy="4381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227AE2-CBD9-35F0-3521-A30F20E85F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62600" y="4772024"/>
            <a:ext cx="4838700" cy="381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927A42B-2B6D-ED2D-528B-D68637BCE6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53450" y="5200650"/>
            <a:ext cx="2705100" cy="3238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AC3B966-30D0-2581-3222-755DE8C5FB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62375" y="5372099"/>
            <a:ext cx="4381500" cy="3238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341E413-D013-64D2-4FFE-A7A6D170F71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72500" y="5686424"/>
            <a:ext cx="1352550" cy="4381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488C0CC-7B56-52DD-1E8E-9C5699D0BA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82350" y="5676898"/>
            <a:ext cx="1009650" cy="5905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1FA7C66-ECCB-6DDE-FFE7-BE042C8F04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96200" y="6338887"/>
            <a:ext cx="3695700" cy="381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4AAB17-C2C2-8CAF-6C96-5010CB9AC89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07569" y="1104897"/>
            <a:ext cx="381000" cy="238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F74BF6-BB3A-480E-8DD8-D1030EFCCCA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00626" y="1081087"/>
            <a:ext cx="381000" cy="238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F4419B-0497-7BA2-8FC7-579C3CC4B96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69819" y="1090609"/>
            <a:ext cx="381000" cy="238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CEEB3D-4F8D-2254-40D3-F26AA56790D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19938" y="1095374"/>
            <a:ext cx="381000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4E648B-765D-3727-FA96-16194700759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34375" y="1090609"/>
            <a:ext cx="438150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757074-BAD4-440A-8197-45D5B93B708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472612" y="1102517"/>
            <a:ext cx="381000" cy="2381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531303-C418-DAC3-28A8-418D15657DE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76649" y="1590672"/>
            <a:ext cx="381000" cy="2381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54F13F-54DC-C84C-046C-6FBD1EA1B32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82150" y="2038349"/>
            <a:ext cx="381000" cy="2381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D2A4995-BB1A-8645-2CD4-5F3E0F42433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401300" y="2038349"/>
            <a:ext cx="381000" cy="2381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AC3087D-0BE6-A609-E46F-C52850CE894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79319" y="2595560"/>
            <a:ext cx="381000" cy="2381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96041CF-7E51-51E3-C8E0-E44E881F0C5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258050" y="3078956"/>
            <a:ext cx="381000" cy="2381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3E837E7-FCDE-C31B-B7B0-9D97E9ACE31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705725" y="3090861"/>
            <a:ext cx="381000" cy="2381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086B6F7-A284-D682-9D0C-33022A43E8A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732044" y="3090861"/>
            <a:ext cx="381000" cy="23812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80CDD38-9EE9-6758-4E32-F2FADA17A2D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208294" y="3083714"/>
            <a:ext cx="438150" cy="2381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AC12BC7-7FDC-B68C-19F8-B34472DC1C6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39049" y="3576636"/>
            <a:ext cx="381000" cy="23812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FDAF77E-9CF3-5126-32AC-8775E864E21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039475" y="3557584"/>
            <a:ext cx="438150" cy="2381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5C2711D-C56D-9DE4-59BE-3A8EE8B22F7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81199" y="4105272"/>
            <a:ext cx="381000" cy="23812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E268C2-119B-7845-7D03-1B6B1754BF2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52923" y="4119564"/>
            <a:ext cx="381000" cy="23812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A508437-AC53-5DA9-EF1B-A968A674954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53450" y="4105272"/>
            <a:ext cx="381000" cy="2381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753556F-166E-83FB-5C79-7D09C0BA741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722894" y="4119564"/>
            <a:ext cx="438150" cy="23812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4D82E45-665F-E5F8-DFAA-362917B73A6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00837" y="4507707"/>
            <a:ext cx="381000" cy="23812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9712DE1-BAC4-B9DC-B620-30FCDFD368C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029574" y="4507706"/>
            <a:ext cx="381000" cy="2381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F4D548A-AB07-3D7D-EB91-52919829FF0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14973" y="4962525"/>
            <a:ext cx="381000" cy="23812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9D667DB-25D5-1592-D0D9-E2D9E090C8C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91337" y="5000623"/>
            <a:ext cx="381000" cy="2381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6F6AC87-2FD7-1B45-85AD-53ED7DFB948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15475" y="4986334"/>
            <a:ext cx="381000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C375D87-FB6A-B401-DF56-3138974635E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70320" y="4986334"/>
            <a:ext cx="381000" cy="2381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18F3504-1844-D602-9178-1EC67E91D42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77248" y="5405437"/>
            <a:ext cx="381000" cy="23812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EBD7A9A-C366-CFB8-E20D-1D721E2B633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58361" y="5438773"/>
            <a:ext cx="381000" cy="2381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5A8A58A-085B-A1F3-165A-F402EC25D1A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953750" y="5426866"/>
            <a:ext cx="438150" cy="23812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649E1FC-D1D9-5802-7CA2-6495E821F5F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76649" y="5534024"/>
            <a:ext cx="381000" cy="23812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8589EA8-6E1A-E3EF-DBB4-E4CD6014DF3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10500" y="5545928"/>
            <a:ext cx="381000" cy="23812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3F8BF82-4D4D-D60E-AE91-856CFA3D9E3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477248" y="5967411"/>
            <a:ext cx="381000" cy="23812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14EB244-9D13-7E0B-1144-983D1ECB039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665493" y="5972175"/>
            <a:ext cx="381000" cy="23812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CDD3E15-85F9-965A-B590-37E6CD364A4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020425" y="6086476"/>
            <a:ext cx="381000" cy="23812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275D2BA-6501-9EAD-B5A9-C53D47AC7CE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027694" y="6048374"/>
            <a:ext cx="381000" cy="23812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DB80F46-A8DB-DD6F-805B-0DAB4472696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705724" y="6572247"/>
            <a:ext cx="381000" cy="23812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AEE7982-89B3-D3D6-9A56-0E935CA2B78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20099" y="6588918"/>
            <a:ext cx="381000" cy="23812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2AF2D58-E36D-B2ED-B370-E3F94E69F92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13044" y="6593681"/>
            <a:ext cx="3810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6E7DCD-BFC9-1C7C-B7C3-A3BB582D3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D1CDEA-2E85-4EFA-9B2C-AF66D68B2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552449"/>
            <a:ext cx="10201275" cy="4000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10414C-A491-4907-D8ED-801C01FFCAE7}"/>
              </a:ext>
            </a:extLst>
          </p:cNvPr>
          <p:cNvSpPr/>
          <p:nvPr/>
        </p:nvSpPr>
        <p:spPr>
          <a:xfrm>
            <a:off x="3762375" y="2438400"/>
            <a:ext cx="6610351" cy="228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 E T R O F I 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292BF-884F-8857-B4E5-666533C4A35B}"/>
              </a:ext>
            </a:extLst>
          </p:cNvPr>
          <p:cNvSpPr/>
          <p:nvPr/>
        </p:nvSpPr>
        <p:spPr>
          <a:xfrm>
            <a:off x="3762375" y="2667000"/>
            <a:ext cx="1809750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Teamcenter </a:t>
            </a:r>
            <a:r>
              <a:rPr lang="en-US" sz="1000" b="1" dirty="0"/>
              <a:t>DEV</a:t>
            </a:r>
          </a:p>
          <a:p>
            <a:r>
              <a:rPr lang="en-US" sz="1000" dirty="0"/>
              <a:t>6 Hosts</a:t>
            </a:r>
          </a:p>
          <a:p>
            <a:r>
              <a:rPr lang="en-US" sz="1000" dirty="0"/>
              <a:t>6 Instances</a:t>
            </a:r>
          </a:p>
          <a:p>
            <a:r>
              <a:rPr lang="en-US" sz="1000" dirty="0"/>
              <a:t>~30 Databases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3F4CCC-8022-E3EF-3FC4-700F84F7A408}"/>
              </a:ext>
            </a:extLst>
          </p:cNvPr>
          <p:cNvSpPr/>
          <p:nvPr/>
        </p:nvSpPr>
        <p:spPr>
          <a:xfrm>
            <a:off x="4962526" y="3476625"/>
            <a:ext cx="895350" cy="1000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Teamcenter </a:t>
            </a:r>
            <a:r>
              <a:rPr lang="en-US" sz="1000" b="1" dirty="0"/>
              <a:t>MIGRATION</a:t>
            </a:r>
          </a:p>
          <a:p>
            <a:r>
              <a:rPr lang="en-US" sz="1000" dirty="0"/>
              <a:t>1 Hosts</a:t>
            </a:r>
          </a:p>
          <a:p>
            <a:r>
              <a:rPr lang="en-US" sz="1000" dirty="0"/>
              <a:t>1 Instances</a:t>
            </a:r>
          </a:p>
          <a:p>
            <a:r>
              <a:rPr lang="en-US" sz="1000" dirty="0"/>
              <a:t>~5 Databases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E61210-2BF5-F2C7-D3FF-802E85496DC9}"/>
              </a:ext>
            </a:extLst>
          </p:cNvPr>
          <p:cNvSpPr/>
          <p:nvPr/>
        </p:nvSpPr>
        <p:spPr>
          <a:xfrm>
            <a:off x="5857876" y="2676525"/>
            <a:ext cx="1809750" cy="1000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Teamcenter </a:t>
            </a:r>
            <a:r>
              <a:rPr lang="en-US" sz="1000" b="1" dirty="0"/>
              <a:t>TEST</a:t>
            </a:r>
          </a:p>
          <a:p>
            <a:r>
              <a:rPr lang="en-US" sz="1000" dirty="0"/>
              <a:t>3 Hosts</a:t>
            </a:r>
          </a:p>
          <a:p>
            <a:r>
              <a:rPr lang="en-US" sz="1000" dirty="0"/>
              <a:t>1 WSFC</a:t>
            </a:r>
          </a:p>
          <a:p>
            <a:r>
              <a:rPr lang="en-US" sz="1000" dirty="0"/>
              <a:t>3 Instances</a:t>
            </a:r>
          </a:p>
          <a:p>
            <a:r>
              <a:rPr lang="en-US" sz="1000" dirty="0"/>
              <a:t>1 AOAG</a:t>
            </a:r>
          </a:p>
          <a:p>
            <a:r>
              <a:rPr lang="en-US" sz="1000" dirty="0"/>
              <a:t>~15 Databases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A116E-73A4-4506-458F-07D3D6C22E7A}"/>
              </a:ext>
            </a:extLst>
          </p:cNvPr>
          <p:cNvSpPr/>
          <p:nvPr/>
        </p:nvSpPr>
        <p:spPr>
          <a:xfrm>
            <a:off x="6753226" y="3676650"/>
            <a:ext cx="1809750" cy="1000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Teamcenter </a:t>
            </a:r>
            <a:r>
              <a:rPr lang="en-US" sz="1000" b="1" dirty="0"/>
              <a:t>TRAINING</a:t>
            </a:r>
          </a:p>
          <a:p>
            <a:r>
              <a:rPr lang="en-US" sz="1000" dirty="0"/>
              <a:t>3 Hosts</a:t>
            </a:r>
          </a:p>
          <a:p>
            <a:r>
              <a:rPr lang="en-US" sz="1000" dirty="0"/>
              <a:t>1 WSFC</a:t>
            </a:r>
          </a:p>
          <a:p>
            <a:r>
              <a:rPr lang="en-US" sz="1000" dirty="0"/>
              <a:t>3 Instances</a:t>
            </a:r>
          </a:p>
          <a:p>
            <a:r>
              <a:rPr lang="en-US" sz="1000" dirty="0"/>
              <a:t>1 AOAG</a:t>
            </a:r>
          </a:p>
          <a:p>
            <a:r>
              <a:rPr lang="en-US" sz="1000" dirty="0"/>
              <a:t>~15 Databases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42521D-D994-FAC4-3068-2DCCEF096C90}"/>
              </a:ext>
            </a:extLst>
          </p:cNvPr>
          <p:cNvSpPr/>
          <p:nvPr/>
        </p:nvSpPr>
        <p:spPr>
          <a:xfrm>
            <a:off x="8562976" y="2676525"/>
            <a:ext cx="1809750" cy="1000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Teamcenter </a:t>
            </a:r>
            <a:r>
              <a:rPr lang="en-US" sz="1000" b="1" dirty="0"/>
              <a:t>PRODUCTION</a:t>
            </a:r>
          </a:p>
          <a:p>
            <a:r>
              <a:rPr lang="en-US" sz="1000" dirty="0"/>
              <a:t>3 Hosts</a:t>
            </a:r>
          </a:p>
          <a:p>
            <a:r>
              <a:rPr lang="en-US" sz="1000" dirty="0"/>
              <a:t>1 WSFC</a:t>
            </a:r>
          </a:p>
          <a:p>
            <a:r>
              <a:rPr lang="en-US" sz="1000" dirty="0"/>
              <a:t>3 Instances</a:t>
            </a:r>
          </a:p>
          <a:p>
            <a:r>
              <a:rPr lang="en-US" sz="1000" dirty="0"/>
              <a:t>1 AOAG</a:t>
            </a:r>
          </a:p>
          <a:p>
            <a:r>
              <a:rPr lang="en-US" sz="1000" dirty="0"/>
              <a:t>~15 Databases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EE5A2D-EA31-32E8-343C-A115D2F5FEBD}"/>
              </a:ext>
            </a:extLst>
          </p:cNvPr>
          <p:cNvSpPr/>
          <p:nvPr/>
        </p:nvSpPr>
        <p:spPr>
          <a:xfrm>
            <a:off x="5572125" y="2676525"/>
            <a:ext cx="285751" cy="7905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EVAL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BA8842-8786-4D5C-4924-F5F19E147820}"/>
              </a:ext>
            </a:extLst>
          </p:cNvPr>
          <p:cNvSpPr/>
          <p:nvPr/>
        </p:nvSpPr>
        <p:spPr>
          <a:xfrm>
            <a:off x="7658101" y="2667000"/>
            <a:ext cx="904875" cy="10001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EVAL</a:t>
            </a:r>
          </a:p>
        </p:txBody>
      </p:sp>
    </p:spTree>
    <p:extLst>
      <p:ext uri="{BB962C8B-B14F-4D97-AF65-F5344CB8AC3E}">
        <p14:creationId xmlns:p14="http://schemas.microsoft.com/office/powerpoint/2010/main" val="241533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6E7DCD-BFC9-1C7C-B7C3-A3BB582D3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D1CDEA-2E85-4EFA-9B2C-AF66D68B2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552449"/>
            <a:ext cx="10201275" cy="4000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10414C-A491-4907-D8ED-801C01FFCAE7}"/>
              </a:ext>
            </a:extLst>
          </p:cNvPr>
          <p:cNvSpPr/>
          <p:nvPr/>
        </p:nvSpPr>
        <p:spPr>
          <a:xfrm>
            <a:off x="3762376" y="2724150"/>
            <a:ext cx="6076950" cy="228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 E T R O F I 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925FBE-5DE7-F13C-80D3-A93E9724D6D4}"/>
              </a:ext>
            </a:extLst>
          </p:cNvPr>
          <p:cNvSpPr/>
          <p:nvPr/>
        </p:nvSpPr>
        <p:spPr>
          <a:xfrm>
            <a:off x="3762375" y="2952750"/>
            <a:ext cx="1809750" cy="100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NERVE </a:t>
            </a:r>
            <a:r>
              <a:rPr lang="en-US" sz="1000" b="1" dirty="0"/>
              <a:t>DEV</a:t>
            </a:r>
          </a:p>
          <a:p>
            <a:r>
              <a:rPr lang="en-US" sz="1000" dirty="0"/>
              <a:t>1 (Shared) Host</a:t>
            </a:r>
          </a:p>
          <a:p>
            <a:r>
              <a:rPr lang="en-US" sz="1000" dirty="0"/>
              <a:t>2 Instances</a:t>
            </a:r>
          </a:p>
          <a:p>
            <a:r>
              <a:rPr lang="en-US" sz="1000" dirty="0"/>
              <a:t>4 Databases</a:t>
            </a:r>
          </a:p>
          <a:p>
            <a:r>
              <a:rPr lang="en-US" sz="1000" dirty="0"/>
              <a:t>Custom DB Refresh from PROD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7C1CDB-7D67-D04C-16FC-1C89759B1B1C}"/>
              </a:ext>
            </a:extLst>
          </p:cNvPr>
          <p:cNvSpPr/>
          <p:nvPr/>
        </p:nvSpPr>
        <p:spPr>
          <a:xfrm>
            <a:off x="5572125" y="2952750"/>
            <a:ext cx="285751" cy="1000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EVAL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299437-ED67-6408-3665-1AFBD0F1F748}"/>
              </a:ext>
            </a:extLst>
          </p:cNvPr>
          <p:cNvSpPr/>
          <p:nvPr/>
        </p:nvSpPr>
        <p:spPr>
          <a:xfrm>
            <a:off x="5857878" y="2952750"/>
            <a:ext cx="1809750" cy="1000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NERVE </a:t>
            </a:r>
            <a:r>
              <a:rPr lang="en-US" sz="1000" b="1" dirty="0"/>
              <a:t>TEST</a:t>
            </a:r>
          </a:p>
          <a:p>
            <a:r>
              <a:rPr lang="en-US" sz="1000" dirty="0"/>
              <a:t>1 (Shared) Host</a:t>
            </a:r>
          </a:p>
          <a:p>
            <a:r>
              <a:rPr lang="en-US" sz="1000" dirty="0"/>
              <a:t>2 Instances</a:t>
            </a:r>
          </a:p>
          <a:p>
            <a:r>
              <a:rPr lang="en-US" sz="1000" dirty="0"/>
              <a:t>4 Databases</a:t>
            </a:r>
          </a:p>
          <a:p>
            <a:r>
              <a:rPr lang="en-US" sz="1000" dirty="0"/>
              <a:t>Custom DB Refresh from PROD</a:t>
            </a:r>
          </a:p>
          <a:p>
            <a:pPr algn="ctr"/>
            <a:endParaRPr lang="en-US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52D381-91B6-7515-A7C1-987B99EF73E6}"/>
              </a:ext>
            </a:extLst>
          </p:cNvPr>
          <p:cNvSpPr/>
          <p:nvPr/>
        </p:nvSpPr>
        <p:spPr>
          <a:xfrm>
            <a:off x="7958137" y="2952750"/>
            <a:ext cx="1881188" cy="1000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NERVE </a:t>
            </a:r>
            <a:r>
              <a:rPr lang="en-US" sz="1000" b="1" dirty="0"/>
              <a:t>PROD</a:t>
            </a:r>
          </a:p>
          <a:p>
            <a:r>
              <a:rPr lang="en-US" sz="1000" dirty="0"/>
              <a:t>1 (Dedicated) Host</a:t>
            </a:r>
          </a:p>
          <a:p>
            <a:r>
              <a:rPr lang="en-US" sz="1000" dirty="0"/>
              <a:t>1 Instances </a:t>
            </a:r>
          </a:p>
          <a:p>
            <a:r>
              <a:rPr lang="en-US" sz="1000" dirty="0"/>
              <a:t>2 Databases</a:t>
            </a:r>
          </a:p>
          <a:p>
            <a:r>
              <a:rPr lang="en-US" sz="1000" dirty="0"/>
              <a:t>Custom DB Refresh to DEV/TEST</a:t>
            </a:r>
          </a:p>
          <a:p>
            <a:pPr algn="ctr"/>
            <a:endParaRPr lang="en-US" sz="1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1340E7-E944-4AF6-10A1-C5EEC00EA752}"/>
              </a:ext>
            </a:extLst>
          </p:cNvPr>
          <p:cNvSpPr/>
          <p:nvPr/>
        </p:nvSpPr>
        <p:spPr>
          <a:xfrm>
            <a:off x="7667626" y="2952750"/>
            <a:ext cx="285751" cy="1000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EVAL</a:t>
            </a:r>
          </a:p>
        </p:txBody>
      </p:sp>
    </p:spTree>
    <p:extLst>
      <p:ext uri="{BB962C8B-B14F-4D97-AF65-F5344CB8AC3E}">
        <p14:creationId xmlns:p14="http://schemas.microsoft.com/office/powerpoint/2010/main" val="4138643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971B54-9951-EDAD-6BC2-73E131C65F4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" t="3332" r="1892" b="294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54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124BAD-55BE-BE3D-DB54-4B7B7866BB5D}"/>
              </a:ext>
            </a:extLst>
          </p:cNvPr>
          <p:cNvSpPr/>
          <p:nvPr/>
        </p:nvSpPr>
        <p:spPr>
          <a:xfrm>
            <a:off x="3233738" y="1"/>
            <a:ext cx="5724525" cy="36195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 ON PREM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AA7354-C6D2-2C6C-3D69-144F71F92C00}"/>
              </a:ext>
            </a:extLst>
          </p:cNvPr>
          <p:cNvSpPr/>
          <p:nvPr/>
        </p:nvSpPr>
        <p:spPr>
          <a:xfrm>
            <a:off x="2228850" y="5429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E3BCA-3118-95E8-62AD-77E344B1822F}"/>
              </a:ext>
            </a:extLst>
          </p:cNvPr>
          <p:cNvSpPr/>
          <p:nvPr/>
        </p:nvSpPr>
        <p:spPr>
          <a:xfrm>
            <a:off x="3619500" y="5429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Instance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8B5DCF-69FF-7B02-576D-495AA83B5294}"/>
              </a:ext>
            </a:extLst>
          </p:cNvPr>
          <p:cNvSpPr/>
          <p:nvPr/>
        </p:nvSpPr>
        <p:spPr>
          <a:xfrm>
            <a:off x="5010150" y="5429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SQLDB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EBD8B0-13A5-93AA-88F3-256AF297604C}"/>
              </a:ext>
            </a:extLst>
          </p:cNvPr>
          <p:cNvSpPr/>
          <p:nvPr/>
        </p:nvSpPr>
        <p:spPr>
          <a:xfrm>
            <a:off x="6400800" y="5429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F4B51-BE9E-2F3D-C6CA-0E05EEF7A5D5}"/>
              </a:ext>
            </a:extLst>
          </p:cNvPr>
          <p:cNvSpPr/>
          <p:nvPr/>
        </p:nvSpPr>
        <p:spPr>
          <a:xfrm>
            <a:off x="9182100" y="542925"/>
            <a:ext cx="1238250" cy="6667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A8C67E-6A3D-47F6-680E-10A069CA1C6E}"/>
              </a:ext>
            </a:extLst>
          </p:cNvPr>
          <p:cNvSpPr/>
          <p:nvPr/>
        </p:nvSpPr>
        <p:spPr>
          <a:xfrm>
            <a:off x="2228850" y="13620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5DDB9-9769-6762-FE91-04EEF8738031}"/>
              </a:ext>
            </a:extLst>
          </p:cNvPr>
          <p:cNvSpPr/>
          <p:nvPr/>
        </p:nvSpPr>
        <p:spPr>
          <a:xfrm>
            <a:off x="2228850" y="2190750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07F1D7-5021-D3CA-2FDB-BD21E9803B44}"/>
              </a:ext>
            </a:extLst>
          </p:cNvPr>
          <p:cNvSpPr/>
          <p:nvPr/>
        </p:nvSpPr>
        <p:spPr>
          <a:xfrm>
            <a:off x="3609975" y="13620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Allocation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EDD302-4064-C5D3-2EE2-B6C7240A5793}"/>
              </a:ext>
            </a:extLst>
          </p:cNvPr>
          <p:cNvSpPr/>
          <p:nvPr/>
        </p:nvSpPr>
        <p:spPr>
          <a:xfrm>
            <a:off x="7791450" y="5429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0727C6-D5BE-10DF-D839-F5030E315C77}"/>
              </a:ext>
            </a:extLst>
          </p:cNvPr>
          <p:cNvSpPr/>
          <p:nvPr/>
        </p:nvSpPr>
        <p:spPr>
          <a:xfrm>
            <a:off x="3609975" y="2190750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CDBB6F-76F0-7C74-C78D-D5B55003B516}"/>
              </a:ext>
            </a:extLst>
          </p:cNvPr>
          <p:cNvSpPr/>
          <p:nvPr/>
        </p:nvSpPr>
        <p:spPr>
          <a:xfrm>
            <a:off x="4991100" y="13620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HA/DR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E9B6DB-C9EA-465C-53BA-614A4D809A4F}"/>
              </a:ext>
            </a:extLst>
          </p:cNvPr>
          <p:cNvSpPr/>
          <p:nvPr/>
        </p:nvSpPr>
        <p:spPr>
          <a:xfrm>
            <a:off x="5010150" y="21812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Maint</a:t>
            </a:r>
            <a:r>
              <a:rPr lang="en-US" dirty="0"/>
              <a:t>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B222E7-6453-3D8D-8F75-C6FD306C3908}"/>
              </a:ext>
            </a:extLst>
          </p:cNvPr>
          <p:cNvSpPr/>
          <p:nvPr/>
        </p:nvSpPr>
        <p:spPr>
          <a:xfrm>
            <a:off x="5010150" y="30003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Mgmt.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422DDF-DDB8-2B5D-B6D5-5DC2C226A828}"/>
              </a:ext>
            </a:extLst>
          </p:cNvPr>
          <p:cNvSpPr/>
          <p:nvPr/>
        </p:nvSpPr>
        <p:spPr>
          <a:xfrm>
            <a:off x="9182100" y="1362075"/>
            <a:ext cx="1238250" cy="666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070640-769B-0DCF-03FA-D8BB9CFC6F00}"/>
              </a:ext>
            </a:extLst>
          </p:cNvPr>
          <p:cNvSpPr/>
          <p:nvPr/>
        </p:nvSpPr>
        <p:spPr>
          <a:xfrm>
            <a:off x="9172575" y="2181225"/>
            <a:ext cx="1238250" cy="666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4530AE-F311-551A-F69C-ECACA0259E9F}"/>
              </a:ext>
            </a:extLst>
          </p:cNvPr>
          <p:cNvSpPr/>
          <p:nvPr/>
        </p:nvSpPr>
        <p:spPr>
          <a:xfrm>
            <a:off x="9182100" y="3000375"/>
            <a:ext cx="1238250" cy="6667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Addresses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DCDB4B-F78B-4200-DB74-1E0CE8873ADC}"/>
              </a:ext>
            </a:extLst>
          </p:cNvPr>
          <p:cNvSpPr/>
          <p:nvPr/>
        </p:nvSpPr>
        <p:spPr>
          <a:xfrm>
            <a:off x="9182100" y="3819525"/>
            <a:ext cx="1238250" cy="666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E51E0A-C64E-FBFE-1B52-29142166662D}"/>
              </a:ext>
            </a:extLst>
          </p:cNvPr>
          <p:cNvSpPr/>
          <p:nvPr/>
        </p:nvSpPr>
        <p:spPr>
          <a:xfrm>
            <a:off x="6400800" y="13620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Mgmt.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155DD0-6D81-B42E-C40D-44FA3D3F8825}"/>
              </a:ext>
            </a:extLst>
          </p:cNvPr>
          <p:cNvSpPr/>
          <p:nvPr/>
        </p:nvSpPr>
        <p:spPr>
          <a:xfrm>
            <a:off x="6410325" y="21812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Mgmt.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2C696E-8162-D888-4A2A-BBF7E5A425BA}"/>
              </a:ext>
            </a:extLst>
          </p:cNvPr>
          <p:cNvSpPr/>
          <p:nvPr/>
        </p:nvSpPr>
        <p:spPr>
          <a:xfrm>
            <a:off x="6410325" y="3000375"/>
            <a:ext cx="1238250" cy="6667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717A3-73E5-97FE-F129-AD7F36CB9950}"/>
              </a:ext>
            </a:extLst>
          </p:cNvPr>
          <p:cNvSpPr/>
          <p:nvPr/>
        </p:nvSpPr>
        <p:spPr>
          <a:xfrm>
            <a:off x="7791450" y="13620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DAC96B-F059-54F9-D9BE-C76398870115}"/>
              </a:ext>
            </a:extLst>
          </p:cNvPr>
          <p:cNvSpPr/>
          <p:nvPr/>
        </p:nvSpPr>
        <p:spPr>
          <a:xfrm>
            <a:off x="7791450" y="21812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81B906-50AF-DF9E-FF0E-9EDEEBD77DD6}"/>
              </a:ext>
            </a:extLst>
          </p:cNvPr>
          <p:cNvSpPr/>
          <p:nvPr/>
        </p:nvSpPr>
        <p:spPr>
          <a:xfrm>
            <a:off x="5010150" y="38195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AB14C5-B611-56B6-3349-8D90EDED00A2}"/>
              </a:ext>
            </a:extLst>
          </p:cNvPr>
          <p:cNvSpPr/>
          <p:nvPr/>
        </p:nvSpPr>
        <p:spPr>
          <a:xfrm>
            <a:off x="2228850" y="3000375"/>
            <a:ext cx="1238250" cy="6667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Certificates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2B76BC-381F-8A66-EDDE-D721B830F661}"/>
              </a:ext>
            </a:extLst>
          </p:cNvPr>
          <p:cNvSpPr/>
          <p:nvPr/>
        </p:nvSpPr>
        <p:spPr>
          <a:xfrm>
            <a:off x="4991100" y="46386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8AEFA1-15ED-96FF-74A6-141525213655}"/>
              </a:ext>
            </a:extLst>
          </p:cNvPr>
          <p:cNvSpPr/>
          <p:nvPr/>
        </p:nvSpPr>
        <p:spPr>
          <a:xfrm>
            <a:off x="3609975" y="3009900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Maint</a:t>
            </a:r>
            <a:r>
              <a:rPr lang="en-US" dirty="0"/>
              <a:t>.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D63B60-7F12-534A-13DD-25C48FCE26C5}"/>
              </a:ext>
            </a:extLst>
          </p:cNvPr>
          <p:cNvSpPr/>
          <p:nvPr/>
        </p:nvSpPr>
        <p:spPr>
          <a:xfrm>
            <a:off x="9172575" y="4638675"/>
            <a:ext cx="1238250" cy="6667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E6B692-DA99-1D7E-22A9-577D0F9C541A}"/>
              </a:ext>
            </a:extLst>
          </p:cNvPr>
          <p:cNvSpPr/>
          <p:nvPr/>
        </p:nvSpPr>
        <p:spPr>
          <a:xfrm>
            <a:off x="2228850" y="38195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B119F5-3F87-A62C-F5A0-33B7D942695F}"/>
              </a:ext>
            </a:extLst>
          </p:cNvPr>
          <p:cNvSpPr/>
          <p:nvPr/>
        </p:nvSpPr>
        <p:spPr>
          <a:xfrm>
            <a:off x="3609975" y="3829050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AD025D-DDA2-34D4-3A1D-62F62C8982BB}"/>
              </a:ext>
            </a:extLst>
          </p:cNvPr>
          <p:cNvSpPr/>
          <p:nvPr/>
        </p:nvSpPr>
        <p:spPr>
          <a:xfrm>
            <a:off x="5010150" y="54578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B915CE-5C59-19EA-86C0-FF39D625FD65}"/>
              </a:ext>
            </a:extLst>
          </p:cNvPr>
          <p:cNvSpPr/>
          <p:nvPr/>
        </p:nvSpPr>
        <p:spPr>
          <a:xfrm>
            <a:off x="9182100" y="5457825"/>
            <a:ext cx="1238250" cy="6667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Firewall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211051-FD1C-D263-5926-C242A41A7F92}"/>
              </a:ext>
            </a:extLst>
          </p:cNvPr>
          <p:cNvSpPr/>
          <p:nvPr/>
        </p:nvSpPr>
        <p:spPr>
          <a:xfrm>
            <a:off x="342900" y="17621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SME Knowledge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5DE0E-F205-FDFF-B7B8-B963E77E2CF2}"/>
              </a:ext>
            </a:extLst>
          </p:cNvPr>
          <p:cNvSpPr/>
          <p:nvPr/>
        </p:nvSpPr>
        <p:spPr>
          <a:xfrm>
            <a:off x="342900" y="2819400"/>
            <a:ext cx="1238250" cy="6667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Knowledge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D7B9120-C984-DC64-4827-CC4889D95649}"/>
              </a:ext>
            </a:extLst>
          </p:cNvPr>
          <p:cNvSpPr/>
          <p:nvPr/>
        </p:nvSpPr>
        <p:spPr>
          <a:xfrm>
            <a:off x="342900" y="3981450"/>
            <a:ext cx="1238250" cy="666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Gap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5CD303-850F-916E-7DB2-03A586A8CC3E}"/>
              </a:ext>
            </a:extLst>
          </p:cNvPr>
          <p:cNvSpPr/>
          <p:nvPr/>
        </p:nvSpPr>
        <p:spPr>
          <a:xfrm>
            <a:off x="7791450" y="30003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Migration</a:t>
            </a:r>
          </a:p>
        </p:txBody>
      </p:sp>
    </p:spTree>
    <p:extLst>
      <p:ext uri="{BB962C8B-B14F-4D97-AF65-F5344CB8AC3E}">
        <p14:creationId xmlns:p14="http://schemas.microsoft.com/office/powerpoint/2010/main" val="1676174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124BAD-55BE-BE3D-DB54-4B7B7866BB5D}"/>
              </a:ext>
            </a:extLst>
          </p:cNvPr>
          <p:cNvSpPr/>
          <p:nvPr/>
        </p:nvSpPr>
        <p:spPr>
          <a:xfrm>
            <a:off x="3233738" y="1"/>
            <a:ext cx="5724525" cy="36195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SQL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AA7354-C6D2-2C6C-3D69-144F71F92C00}"/>
              </a:ext>
            </a:extLst>
          </p:cNvPr>
          <p:cNvSpPr/>
          <p:nvPr/>
        </p:nvSpPr>
        <p:spPr>
          <a:xfrm>
            <a:off x="2305050" y="5429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E3BCA-3118-95E8-62AD-77E344B1822F}"/>
              </a:ext>
            </a:extLst>
          </p:cNvPr>
          <p:cNvSpPr/>
          <p:nvPr/>
        </p:nvSpPr>
        <p:spPr>
          <a:xfrm>
            <a:off x="3695700" y="5429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SQLMI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8B5DCF-69FF-7B02-576D-495AA83B5294}"/>
              </a:ext>
            </a:extLst>
          </p:cNvPr>
          <p:cNvSpPr/>
          <p:nvPr/>
        </p:nvSpPr>
        <p:spPr>
          <a:xfrm>
            <a:off x="5086350" y="5429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SQLDB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EBD8B0-13A5-93AA-88F3-256AF297604C}"/>
              </a:ext>
            </a:extLst>
          </p:cNvPr>
          <p:cNvSpPr/>
          <p:nvPr/>
        </p:nvSpPr>
        <p:spPr>
          <a:xfrm>
            <a:off x="6477000" y="5429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Entra</a:t>
            </a:r>
            <a:r>
              <a:rPr lang="en-US" dirty="0"/>
              <a:t> 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F4B51-BE9E-2F3D-C6CA-0E05EEF7A5D5}"/>
              </a:ext>
            </a:extLst>
          </p:cNvPr>
          <p:cNvSpPr/>
          <p:nvPr/>
        </p:nvSpPr>
        <p:spPr>
          <a:xfrm>
            <a:off x="9258300" y="542925"/>
            <a:ext cx="1238250" cy="6667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CFB638-E983-4B93-74E5-D4CF7AFE2926}"/>
              </a:ext>
            </a:extLst>
          </p:cNvPr>
          <p:cNvSpPr/>
          <p:nvPr/>
        </p:nvSpPr>
        <p:spPr>
          <a:xfrm>
            <a:off x="10763250" y="542925"/>
            <a:ext cx="1238250" cy="666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SPC Standards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A8C67E-6A3D-47F6-680E-10A069CA1C6E}"/>
              </a:ext>
            </a:extLst>
          </p:cNvPr>
          <p:cNvSpPr/>
          <p:nvPr/>
        </p:nvSpPr>
        <p:spPr>
          <a:xfrm>
            <a:off x="2305050" y="13620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5DDB9-9769-6762-FE91-04EEF8738031}"/>
              </a:ext>
            </a:extLst>
          </p:cNvPr>
          <p:cNvSpPr/>
          <p:nvPr/>
        </p:nvSpPr>
        <p:spPr>
          <a:xfrm>
            <a:off x="2305050" y="2190750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07F1D7-5021-D3CA-2FDB-BD21E9803B44}"/>
              </a:ext>
            </a:extLst>
          </p:cNvPr>
          <p:cNvSpPr/>
          <p:nvPr/>
        </p:nvSpPr>
        <p:spPr>
          <a:xfrm>
            <a:off x="3686175" y="13620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Allocation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CC6CA1-5633-B38A-1D1F-8D5D9197B715}"/>
              </a:ext>
            </a:extLst>
          </p:cNvPr>
          <p:cNvSpPr/>
          <p:nvPr/>
        </p:nvSpPr>
        <p:spPr>
          <a:xfrm>
            <a:off x="3686175" y="21812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Accounts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C68ED-ACB1-F5C2-4045-960FFD28A6FE}"/>
              </a:ext>
            </a:extLst>
          </p:cNvPr>
          <p:cNvSpPr/>
          <p:nvPr/>
        </p:nvSpPr>
        <p:spPr>
          <a:xfrm>
            <a:off x="3686175" y="30003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Containers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EDD302-4064-C5D3-2EE2-B6C7240A5793}"/>
              </a:ext>
            </a:extLst>
          </p:cNvPr>
          <p:cNvSpPr/>
          <p:nvPr/>
        </p:nvSpPr>
        <p:spPr>
          <a:xfrm>
            <a:off x="7867650" y="5429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Data Factory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1DA35F-969F-EBD8-B0F3-0DFDA627ACB1}"/>
              </a:ext>
            </a:extLst>
          </p:cNvPr>
          <p:cNvSpPr/>
          <p:nvPr/>
        </p:nvSpPr>
        <p:spPr>
          <a:xfrm>
            <a:off x="10648950" y="1362075"/>
            <a:ext cx="1447800" cy="666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Tenant(s)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2949AD-B066-DABB-322D-1F67B2B90D80}"/>
              </a:ext>
            </a:extLst>
          </p:cNvPr>
          <p:cNvSpPr/>
          <p:nvPr/>
        </p:nvSpPr>
        <p:spPr>
          <a:xfrm>
            <a:off x="10648950" y="2181225"/>
            <a:ext cx="1447800" cy="6667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0727C6-D5BE-10DF-D839-F5030E315C77}"/>
              </a:ext>
            </a:extLst>
          </p:cNvPr>
          <p:cNvSpPr/>
          <p:nvPr/>
        </p:nvSpPr>
        <p:spPr>
          <a:xfrm>
            <a:off x="3686175" y="38195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CDBB6F-76F0-7C74-C78D-D5B55003B516}"/>
              </a:ext>
            </a:extLst>
          </p:cNvPr>
          <p:cNvSpPr/>
          <p:nvPr/>
        </p:nvSpPr>
        <p:spPr>
          <a:xfrm>
            <a:off x="5067300" y="13620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HA/DR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E9B6DB-C9EA-465C-53BA-614A4D809A4F}"/>
              </a:ext>
            </a:extLst>
          </p:cNvPr>
          <p:cNvSpPr/>
          <p:nvPr/>
        </p:nvSpPr>
        <p:spPr>
          <a:xfrm>
            <a:off x="5086350" y="21812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Maint</a:t>
            </a:r>
            <a:r>
              <a:rPr lang="en-US" dirty="0"/>
              <a:t>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B222E7-6453-3D8D-8F75-C6FD306C3908}"/>
              </a:ext>
            </a:extLst>
          </p:cNvPr>
          <p:cNvSpPr/>
          <p:nvPr/>
        </p:nvSpPr>
        <p:spPr>
          <a:xfrm>
            <a:off x="5086350" y="30003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Mgmt.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422DDF-DDB8-2B5D-B6D5-5DC2C226A828}"/>
              </a:ext>
            </a:extLst>
          </p:cNvPr>
          <p:cNvSpPr/>
          <p:nvPr/>
        </p:nvSpPr>
        <p:spPr>
          <a:xfrm>
            <a:off x="9258300" y="1362075"/>
            <a:ext cx="1238250" cy="666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070640-769B-0DCF-03FA-D8BB9CFC6F00}"/>
              </a:ext>
            </a:extLst>
          </p:cNvPr>
          <p:cNvSpPr/>
          <p:nvPr/>
        </p:nvSpPr>
        <p:spPr>
          <a:xfrm>
            <a:off x="9248775" y="2181225"/>
            <a:ext cx="1238250" cy="666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4530AE-F311-551A-F69C-ECACA0259E9F}"/>
              </a:ext>
            </a:extLst>
          </p:cNvPr>
          <p:cNvSpPr/>
          <p:nvPr/>
        </p:nvSpPr>
        <p:spPr>
          <a:xfrm>
            <a:off x="9258300" y="3000375"/>
            <a:ext cx="1238250" cy="6667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Addresses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DCDB4B-F78B-4200-DB74-1E0CE8873ADC}"/>
              </a:ext>
            </a:extLst>
          </p:cNvPr>
          <p:cNvSpPr/>
          <p:nvPr/>
        </p:nvSpPr>
        <p:spPr>
          <a:xfrm>
            <a:off x="9258300" y="3819525"/>
            <a:ext cx="1238250" cy="666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E51E0A-C64E-FBFE-1B52-29142166662D}"/>
              </a:ext>
            </a:extLst>
          </p:cNvPr>
          <p:cNvSpPr/>
          <p:nvPr/>
        </p:nvSpPr>
        <p:spPr>
          <a:xfrm>
            <a:off x="6477000" y="13620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Mgmt.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155DD0-6D81-B42E-C40D-44FA3D3F8825}"/>
              </a:ext>
            </a:extLst>
          </p:cNvPr>
          <p:cNvSpPr/>
          <p:nvPr/>
        </p:nvSpPr>
        <p:spPr>
          <a:xfrm>
            <a:off x="6486525" y="21812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Mgmt.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2C696E-8162-D888-4A2A-BBF7E5A425BA}"/>
              </a:ext>
            </a:extLst>
          </p:cNvPr>
          <p:cNvSpPr/>
          <p:nvPr/>
        </p:nvSpPr>
        <p:spPr>
          <a:xfrm>
            <a:off x="6486525" y="30003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717A3-73E5-97FE-F129-AD7F36CB9950}"/>
              </a:ext>
            </a:extLst>
          </p:cNvPr>
          <p:cNvSpPr/>
          <p:nvPr/>
        </p:nvSpPr>
        <p:spPr>
          <a:xfrm>
            <a:off x="7867650" y="13620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DAC96B-F059-54F9-D9BE-C76398870115}"/>
              </a:ext>
            </a:extLst>
          </p:cNvPr>
          <p:cNvSpPr/>
          <p:nvPr/>
        </p:nvSpPr>
        <p:spPr>
          <a:xfrm>
            <a:off x="7867650" y="21812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81B906-50AF-DF9E-FF0E-9EDEEBD77DD6}"/>
              </a:ext>
            </a:extLst>
          </p:cNvPr>
          <p:cNvSpPr/>
          <p:nvPr/>
        </p:nvSpPr>
        <p:spPr>
          <a:xfrm>
            <a:off x="5086350" y="38195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AB14C5-B611-56B6-3349-8D90EDED00A2}"/>
              </a:ext>
            </a:extLst>
          </p:cNvPr>
          <p:cNvSpPr/>
          <p:nvPr/>
        </p:nvSpPr>
        <p:spPr>
          <a:xfrm>
            <a:off x="2305050" y="3000375"/>
            <a:ext cx="1238250" cy="6667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Certificates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2B76BC-381F-8A66-EDDE-D721B830F661}"/>
              </a:ext>
            </a:extLst>
          </p:cNvPr>
          <p:cNvSpPr/>
          <p:nvPr/>
        </p:nvSpPr>
        <p:spPr>
          <a:xfrm>
            <a:off x="5067300" y="46386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8AEFA1-15ED-96FF-74A6-141525213655}"/>
              </a:ext>
            </a:extLst>
          </p:cNvPr>
          <p:cNvSpPr/>
          <p:nvPr/>
        </p:nvSpPr>
        <p:spPr>
          <a:xfrm>
            <a:off x="3686175" y="46386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Maint</a:t>
            </a:r>
            <a:r>
              <a:rPr lang="en-US" dirty="0"/>
              <a:t>.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D63B60-7F12-534A-13DD-25C48FCE26C5}"/>
              </a:ext>
            </a:extLst>
          </p:cNvPr>
          <p:cNvSpPr/>
          <p:nvPr/>
        </p:nvSpPr>
        <p:spPr>
          <a:xfrm>
            <a:off x="9248775" y="4638675"/>
            <a:ext cx="1238250" cy="6667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E6B692-DA99-1D7E-22A9-577D0F9C541A}"/>
              </a:ext>
            </a:extLst>
          </p:cNvPr>
          <p:cNvSpPr/>
          <p:nvPr/>
        </p:nvSpPr>
        <p:spPr>
          <a:xfrm>
            <a:off x="2305050" y="38195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B119F5-3F87-A62C-F5A0-33B7D942695F}"/>
              </a:ext>
            </a:extLst>
          </p:cNvPr>
          <p:cNvSpPr/>
          <p:nvPr/>
        </p:nvSpPr>
        <p:spPr>
          <a:xfrm>
            <a:off x="3686175" y="54578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AD025D-DDA2-34D4-3A1D-62F62C8982BB}"/>
              </a:ext>
            </a:extLst>
          </p:cNvPr>
          <p:cNvSpPr/>
          <p:nvPr/>
        </p:nvSpPr>
        <p:spPr>
          <a:xfrm>
            <a:off x="5086350" y="54578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5EF9DC-C291-F90C-50FA-12DE0CFC15B2}"/>
              </a:ext>
            </a:extLst>
          </p:cNvPr>
          <p:cNvSpPr/>
          <p:nvPr/>
        </p:nvSpPr>
        <p:spPr>
          <a:xfrm>
            <a:off x="7886700" y="30003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Migration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AB01D8-59D2-F636-623F-0D574EAB24F1}"/>
              </a:ext>
            </a:extLst>
          </p:cNvPr>
          <p:cNvSpPr/>
          <p:nvPr/>
        </p:nvSpPr>
        <p:spPr>
          <a:xfrm>
            <a:off x="342900" y="17621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SME Knowledge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2A773B-ACAF-D7B7-19FC-7603CC981D76}"/>
              </a:ext>
            </a:extLst>
          </p:cNvPr>
          <p:cNvSpPr/>
          <p:nvPr/>
        </p:nvSpPr>
        <p:spPr>
          <a:xfrm>
            <a:off x="342900" y="2819400"/>
            <a:ext cx="1238250" cy="6667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Knowledge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C4AACE-B1FC-8C9E-81A6-16735EA72E85}"/>
              </a:ext>
            </a:extLst>
          </p:cNvPr>
          <p:cNvSpPr/>
          <p:nvPr/>
        </p:nvSpPr>
        <p:spPr>
          <a:xfrm>
            <a:off x="342900" y="3981450"/>
            <a:ext cx="1238250" cy="666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Gap</a:t>
            </a:r>
          </a:p>
        </p:txBody>
      </p:sp>
    </p:spTree>
    <p:extLst>
      <p:ext uri="{BB962C8B-B14F-4D97-AF65-F5344CB8AC3E}">
        <p14:creationId xmlns:p14="http://schemas.microsoft.com/office/powerpoint/2010/main" val="12515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197B6-A67D-36D2-E9D9-B5309A6DA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0050" y="1104899"/>
            <a:ext cx="11296650" cy="5410201"/>
          </a:xfrm>
        </p:spPr>
        <p:txBody>
          <a:bodyPr>
            <a:normAutofit fontScale="92500" lnSpcReduction="10000"/>
          </a:bodyPr>
          <a:lstStyle/>
          <a:p>
            <a:pPr marR="0" algn="l" rtl="0"/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r>
              <a:rPr lang="en-US" sz="1600" b="1" i="0" u="sng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Ongoing Strategic Initiatives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 </a:t>
            </a:r>
          </a:p>
          <a:p>
            <a:pPr marR="0" algn="l" rtl="0"/>
            <a:r>
              <a:rPr lang="en-US" sz="16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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Build-out of Database Solutions function</a:t>
            </a:r>
          </a:p>
          <a:p>
            <a:pPr marR="0" algn="l" rtl="0"/>
            <a:endParaRPr lang="en-US" sz="1600" b="0" i="0" u="none" strike="noStrike" baseline="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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Apply short to medium-term standards and solutions to enable medium to long-term rapid expansion.  </a:t>
            </a:r>
          </a:p>
          <a:p>
            <a:pPr marR="0" algn="l" rtl="0"/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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Set reasonable, clear, and realistic expectations for database technologies and broad-scoped capabilities.</a:t>
            </a:r>
          </a:p>
          <a:p>
            <a:pPr marR="0" algn="l" rtl="0"/>
            <a:endParaRPr lang="en-US" sz="1600" b="1" i="0" u="sng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endParaRPr lang="en-US" b="1" u="sng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r>
              <a:rPr lang="en-US" sz="1600" b="1" i="0" u="sng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Ongoing Tactical Initiatives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 </a:t>
            </a:r>
          </a:p>
          <a:p>
            <a:pPr marR="0" algn="l" rtl="0"/>
            <a:r>
              <a:rPr lang="en-US" sz="16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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Hypersupport / Rapid Response </a:t>
            </a:r>
          </a:p>
          <a:p>
            <a:pPr marR="0" algn="l" rtl="0"/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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Develop Service Catalog</a:t>
            </a:r>
          </a:p>
          <a:p>
            <a:pPr marR="0" algn="l" rtl="0"/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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Collapse sprawl</a:t>
            </a:r>
          </a:p>
          <a:p>
            <a:pPr marR="0" algn="l" rtl="0"/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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Evaluate feasibility of PaaS (Azure) migrations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DC2EA9-4ECA-2FCF-3AF7-CDBDC269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-57150"/>
            <a:ext cx="7837487" cy="1600200"/>
          </a:xfrm>
        </p:spPr>
        <p:txBody>
          <a:bodyPr/>
          <a:lstStyle/>
          <a:p>
            <a:pPr algn="ctr"/>
            <a:r>
              <a:rPr lang="en-US" sz="32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“Go slow in order to go fast.”</a:t>
            </a:r>
            <a:br>
              <a:rPr lang="en-US" sz="32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38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124BAD-55BE-BE3D-DB54-4B7B7866BB5D}"/>
              </a:ext>
            </a:extLst>
          </p:cNvPr>
          <p:cNvSpPr/>
          <p:nvPr/>
        </p:nvSpPr>
        <p:spPr>
          <a:xfrm>
            <a:off x="3233738" y="1"/>
            <a:ext cx="5724525" cy="36195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SQL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AA7354-C6D2-2C6C-3D69-144F71F92C00}"/>
              </a:ext>
            </a:extLst>
          </p:cNvPr>
          <p:cNvSpPr/>
          <p:nvPr/>
        </p:nvSpPr>
        <p:spPr>
          <a:xfrm>
            <a:off x="2305050" y="542925"/>
            <a:ext cx="1238250" cy="6667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E3BCA-3118-95E8-62AD-77E344B1822F}"/>
              </a:ext>
            </a:extLst>
          </p:cNvPr>
          <p:cNvSpPr/>
          <p:nvPr/>
        </p:nvSpPr>
        <p:spPr>
          <a:xfrm>
            <a:off x="3695700" y="5429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Instance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8B5DCF-69FF-7B02-576D-495AA83B5294}"/>
              </a:ext>
            </a:extLst>
          </p:cNvPr>
          <p:cNvSpPr/>
          <p:nvPr/>
        </p:nvSpPr>
        <p:spPr>
          <a:xfrm>
            <a:off x="5086350" y="5429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SQLDB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EBD8B0-13A5-93AA-88F3-256AF297604C}"/>
              </a:ext>
            </a:extLst>
          </p:cNvPr>
          <p:cNvSpPr/>
          <p:nvPr/>
        </p:nvSpPr>
        <p:spPr>
          <a:xfrm>
            <a:off x="6477000" y="542925"/>
            <a:ext cx="1238250" cy="6667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Entra</a:t>
            </a:r>
            <a:r>
              <a:rPr lang="en-US" dirty="0"/>
              <a:t> 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F4B51-BE9E-2F3D-C6CA-0E05EEF7A5D5}"/>
              </a:ext>
            </a:extLst>
          </p:cNvPr>
          <p:cNvSpPr/>
          <p:nvPr/>
        </p:nvSpPr>
        <p:spPr>
          <a:xfrm>
            <a:off x="9258300" y="542925"/>
            <a:ext cx="1238250" cy="6667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CFB638-E983-4B93-74E5-D4CF7AFE2926}"/>
              </a:ext>
            </a:extLst>
          </p:cNvPr>
          <p:cNvSpPr/>
          <p:nvPr/>
        </p:nvSpPr>
        <p:spPr>
          <a:xfrm>
            <a:off x="10763250" y="542925"/>
            <a:ext cx="1238250" cy="666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SPC Standards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A8C67E-6A3D-47F6-680E-10A069CA1C6E}"/>
              </a:ext>
            </a:extLst>
          </p:cNvPr>
          <p:cNvSpPr/>
          <p:nvPr/>
        </p:nvSpPr>
        <p:spPr>
          <a:xfrm>
            <a:off x="2305050" y="13620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5DDB9-9769-6762-FE91-04EEF8738031}"/>
              </a:ext>
            </a:extLst>
          </p:cNvPr>
          <p:cNvSpPr/>
          <p:nvPr/>
        </p:nvSpPr>
        <p:spPr>
          <a:xfrm>
            <a:off x="2305050" y="2190750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07F1D7-5021-D3CA-2FDB-BD21E9803B44}"/>
              </a:ext>
            </a:extLst>
          </p:cNvPr>
          <p:cNvSpPr/>
          <p:nvPr/>
        </p:nvSpPr>
        <p:spPr>
          <a:xfrm>
            <a:off x="3686175" y="13620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Allocation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CC6CA1-5633-B38A-1D1F-8D5D9197B715}"/>
              </a:ext>
            </a:extLst>
          </p:cNvPr>
          <p:cNvSpPr/>
          <p:nvPr/>
        </p:nvSpPr>
        <p:spPr>
          <a:xfrm>
            <a:off x="3686175" y="21812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Accounts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C68ED-ACB1-F5C2-4045-960FFD28A6FE}"/>
              </a:ext>
            </a:extLst>
          </p:cNvPr>
          <p:cNvSpPr/>
          <p:nvPr/>
        </p:nvSpPr>
        <p:spPr>
          <a:xfrm>
            <a:off x="3686175" y="30003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Containers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EDD302-4064-C5D3-2EE2-B6C7240A5793}"/>
              </a:ext>
            </a:extLst>
          </p:cNvPr>
          <p:cNvSpPr/>
          <p:nvPr/>
        </p:nvSpPr>
        <p:spPr>
          <a:xfrm>
            <a:off x="7867650" y="5429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Data Factory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1DA35F-969F-EBD8-B0F3-0DFDA627ACB1}"/>
              </a:ext>
            </a:extLst>
          </p:cNvPr>
          <p:cNvSpPr/>
          <p:nvPr/>
        </p:nvSpPr>
        <p:spPr>
          <a:xfrm>
            <a:off x="10648950" y="1362075"/>
            <a:ext cx="1447800" cy="666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Tenant(s)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2949AD-B066-DABB-322D-1F67B2B90D80}"/>
              </a:ext>
            </a:extLst>
          </p:cNvPr>
          <p:cNvSpPr/>
          <p:nvPr/>
        </p:nvSpPr>
        <p:spPr>
          <a:xfrm>
            <a:off x="10648950" y="2181225"/>
            <a:ext cx="1447800" cy="6667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0727C6-D5BE-10DF-D839-F5030E315C77}"/>
              </a:ext>
            </a:extLst>
          </p:cNvPr>
          <p:cNvSpPr/>
          <p:nvPr/>
        </p:nvSpPr>
        <p:spPr>
          <a:xfrm>
            <a:off x="3686175" y="38195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CDBB6F-76F0-7C74-C78D-D5B55003B516}"/>
              </a:ext>
            </a:extLst>
          </p:cNvPr>
          <p:cNvSpPr/>
          <p:nvPr/>
        </p:nvSpPr>
        <p:spPr>
          <a:xfrm>
            <a:off x="5067300" y="13620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HA/DR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E9B6DB-C9EA-465C-53BA-614A4D809A4F}"/>
              </a:ext>
            </a:extLst>
          </p:cNvPr>
          <p:cNvSpPr/>
          <p:nvPr/>
        </p:nvSpPr>
        <p:spPr>
          <a:xfrm>
            <a:off x="5086350" y="21812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Maint</a:t>
            </a:r>
            <a:r>
              <a:rPr lang="en-US" dirty="0"/>
              <a:t>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B222E7-6453-3D8D-8F75-C6FD306C3908}"/>
              </a:ext>
            </a:extLst>
          </p:cNvPr>
          <p:cNvSpPr/>
          <p:nvPr/>
        </p:nvSpPr>
        <p:spPr>
          <a:xfrm>
            <a:off x="5086350" y="30003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Mgmt.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422DDF-DDB8-2B5D-B6D5-5DC2C226A828}"/>
              </a:ext>
            </a:extLst>
          </p:cNvPr>
          <p:cNvSpPr/>
          <p:nvPr/>
        </p:nvSpPr>
        <p:spPr>
          <a:xfrm>
            <a:off x="9258300" y="1362075"/>
            <a:ext cx="1238250" cy="666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070640-769B-0DCF-03FA-D8BB9CFC6F00}"/>
              </a:ext>
            </a:extLst>
          </p:cNvPr>
          <p:cNvSpPr/>
          <p:nvPr/>
        </p:nvSpPr>
        <p:spPr>
          <a:xfrm>
            <a:off x="9248775" y="2181225"/>
            <a:ext cx="1238250" cy="666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4530AE-F311-551A-F69C-ECACA0259E9F}"/>
              </a:ext>
            </a:extLst>
          </p:cNvPr>
          <p:cNvSpPr/>
          <p:nvPr/>
        </p:nvSpPr>
        <p:spPr>
          <a:xfrm>
            <a:off x="9258300" y="3000375"/>
            <a:ext cx="1238250" cy="6667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Addresses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DCDB4B-F78B-4200-DB74-1E0CE8873ADC}"/>
              </a:ext>
            </a:extLst>
          </p:cNvPr>
          <p:cNvSpPr/>
          <p:nvPr/>
        </p:nvSpPr>
        <p:spPr>
          <a:xfrm>
            <a:off x="9258300" y="3819525"/>
            <a:ext cx="1238250" cy="666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E51E0A-C64E-FBFE-1B52-29142166662D}"/>
              </a:ext>
            </a:extLst>
          </p:cNvPr>
          <p:cNvSpPr/>
          <p:nvPr/>
        </p:nvSpPr>
        <p:spPr>
          <a:xfrm>
            <a:off x="6477000" y="1362075"/>
            <a:ext cx="1238250" cy="6667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Mgmt.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155DD0-6D81-B42E-C40D-44FA3D3F8825}"/>
              </a:ext>
            </a:extLst>
          </p:cNvPr>
          <p:cNvSpPr/>
          <p:nvPr/>
        </p:nvSpPr>
        <p:spPr>
          <a:xfrm>
            <a:off x="6486525" y="2181225"/>
            <a:ext cx="1238250" cy="6667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Mgmt.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2C696E-8162-D888-4A2A-BBF7E5A425BA}"/>
              </a:ext>
            </a:extLst>
          </p:cNvPr>
          <p:cNvSpPr/>
          <p:nvPr/>
        </p:nvSpPr>
        <p:spPr>
          <a:xfrm>
            <a:off x="6486525" y="3000375"/>
            <a:ext cx="1238250" cy="6667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717A3-73E5-97FE-F129-AD7F36CB9950}"/>
              </a:ext>
            </a:extLst>
          </p:cNvPr>
          <p:cNvSpPr/>
          <p:nvPr/>
        </p:nvSpPr>
        <p:spPr>
          <a:xfrm>
            <a:off x="7867650" y="22002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DAC96B-F059-54F9-D9BE-C76398870115}"/>
              </a:ext>
            </a:extLst>
          </p:cNvPr>
          <p:cNvSpPr/>
          <p:nvPr/>
        </p:nvSpPr>
        <p:spPr>
          <a:xfrm>
            <a:off x="7867650" y="30194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81B906-50AF-DF9E-FF0E-9EDEEBD77DD6}"/>
              </a:ext>
            </a:extLst>
          </p:cNvPr>
          <p:cNvSpPr/>
          <p:nvPr/>
        </p:nvSpPr>
        <p:spPr>
          <a:xfrm>
            <a:off x="5086350" y="38195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AB14C5-B611-56B6-3349-8D90EDED00A2}"/>
              </a:ext>
            </a:extLst>
          </p:cNvPr>
          <p:cNvSpPr/>
          <p:nvPr/>
        </p:nvSpPr>
        <p:spPr>
          <a:xfrm>
            <a:off x="2305050" y="3000375"/>
            <a:ext cx="1238250" cy="6667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Certificates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2B76BC-381F-8A66-EDDE-D721B830F661}"/>
              </a:ext>
            </a:extLst>
          </p:cNvPr>
          <p:cNvSpPr/>
          <p:nvPr/>
        </p:nvSpPr>
        <p:spPr>
          <a:xfrm>
            <a:off x="5067300" y="46386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8AEFA1-15ED-96FF-74A6-141525213655}"/>
              </a:ext>
            </a:extLst>
          </p:cNvPr>
          <p:cNvSpPr/>
          <p:nvPr/>
        </p:nvSpPr>
        <p:spPr>
          <a:xfrm>
            <a:off x="3686175" y="46386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Maint</a:t>
            </a:r>
            <a:r>
              <a:rPr lang="en-US" dirty="0"/>
              <a:t>.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D63B60-7F12-534A-13DD-25C48FCE26C5}"/>
              </a:ext>
            </a:extLst>
          </p:cNvPr>
          <p:cNvSpPr/>
          <p:nvPr/>
        </p:nvSpPr>
        <p:spPr>
          <a:xfrm>
            <a:off x="9248775" y="4638675"/>
            <a:ext cx="1238250" cy="6667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E6B692-DA99-1D7E-22A9-577D0F9C541A}"/>
              </a:ext>
            </a:extLst>
          </p:cNvPr>
          <p:cNvSpPr/>
          <p:nvPr/>
        </p:nvSpPr>
        <p:spPr>
          <a:xfrm>
            <a:off x="2305050" y="38195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B119F5-3F87-A62C-F5A0-33B7D942695F}"/>
              </a:ext>
            </a:extLst>
          </p:cNvPr>
          <p:cNvSpPr/>
          <p:nvPr/>
        </p:nvSpPr>
        <p:spPr>
          <a:xfrm>
            <a:off x="3686175" y="54578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AD025D-DDA2-34D4-3A1D-62F62C8982BB}"/>
              </a:ext>
            </a:extLst>
          </p:cNvPr>
          <p:cNvSpPr/>
          <p:nvPr/>
        </p:nvSpPr>
        <p:spPr>
          <a:xfrm>
            <a:off x="5086350" y="54578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5EF9DC-C291-F90C-50FA-12DE0CFC15B2}"/>
              </a:ext>
            </a:extLst>
          </p:cNvPr>
          <p:cNvSpPr/>
          <p:nvPr/>
        </p:nvSpPr>
        <p:spPr>
          <a:xfrm>
            <a:off x="7886700" y="383857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Migration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AB01D8-59D2-F636-623F-0D574EAB24F1}"/>
              </a:ext>
            </a:extLst>
          </p:cNvPr>
          <p:cNvSpPr/>
          <p:nvPr/>
        </p:nvSpPr>
        <p:spPr>
          <a:xfrm>
            <a:off x="342900" y="1762125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SME Knowledge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2A773B-ACAF-D7B7-19FC-7603CC981D76}"/>
              </a:ext>
            </a:extLst>
          </p:cNvPr>
          <p:cNvSpPr/>
          <p:nvPr/>
        </p:nvSpPr>
        <p:spPr>
          <a:xfrm>
            <a:off x="342900" y="2819400"/>
            <a:ext cx="1238250" cy="6667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Knowledge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C4AACE-B1FC-8C9E-81A6-16735EA72E85}"/>
              </a:ext>
            </a:extLst>
          </p:cNvPr>
          <p:cNvSpPr/>
          <p:nvPr/>
        </p:nvSpPr>
        <p:spPr>
          <a:xfrm>
            <a:off x="342900" y="3981450"/>
            <a:ext cx="1238250" cy="666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Gap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B2C0FA-583D-2727-6D1B-16106EAC50A9}"/>
              </a:ext>
            </a:extLst>
          </p:cNvPr>
          <p:cNvSpPr/>
          <p:nvPr/>
        </p:nvSpPr>
        <p:spPr>
          <a:xfrm>
            <a:off x="7867650" y="1371600"/>
            <a:ext cx="1238250" cy="6667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SSIS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7F38A8-F3E4-EDFD-3075-F7776253F847}"/>
              </a:ext>
            </a:extLst>
          </p:cNvPr>
          <p:cNvSpPr/>
          <p:nvPr/>
        </p:nvSpPr>
        <p:spPr>
          <a:xfrm>
            <a:off x="342900" y="4981575"/>
            <a:ext cx="1238250" cy="6667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3888358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5A7FF5-20D5-9E96-61E6-6F198FE5857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" t="3139" r="1892" b="313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5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197B6-A67D-36D2-E9D9-B5309A6DA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0050" y="1676400"/>
            <a:ext cx="11296650" cy="3038476"/>
          </a:xfrm>
        </p:spPr>
        <p:txBody>
          <a:bodyPr>
            <a:normAutofit/>
          </a:bodyPr>
          <a:lstStyle/>
          <a:p>
            <a:pPr marR="0" algn="l" rtl="0"/>
            <a:r>
              <a:rPr lang="en-US" sz="1600" b="1" i="0" u="sng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Non-Technical Goals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marR="0" algn="l" rtl="0"/>
            <a:r>
              <a:rPr lang="en-US" sz="16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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Increase visibility through communication / expectations.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16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Clear, Complete, Correct, Concise, Courteous)</a:t>
            </a:r>
          </a:p>
          <a:p>
            <a:pPr marL="171450" indent="-171450" algn="ctr">
              <a:buFont typeface="Wingdings" panose="05000000000000000000" pitchFamily="2" charset="2"/>
              <a:buChar char="Ø"/>
            </a:pPr>
            <a:endParaRPr lang="en-US" sz="16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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Continue to offer white-glove support to customers, peers, colleagues, and stakeholders.  </a:t>
            </a:r>
          </a:p>
          <a:p>
            <a:pPr marR="0" algn="l" rtl="0"/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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Adopt and promote a methodical technical approach whenever possible, with a bias toward uncompromised quality of work, expectation setting, and attention to detail.  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DC2EA9-4ECA-2FCF-3AF7-CDBDC269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438150"/>
            <a:ext cx="7837487" cy="790574"/>
          </a:xfrm>
        </p:spPr>
        <p:txBody>
          <a:bodyPr>
            <a:normAutofit/>
          </a:bodyPr>
          <a:lstStyle/>
          <a:p>
            <a:pPr algn="ctr"/>
            <a:r>
              <a:rPr lang="en-US" sz="32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“Measure twice, cut once.”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E1271-11DE-E3D3-C90B-F7E48E9A1828}"/>
              </a:ext>
            </a:extLst>
          </p:cNvPr>
          <p:cNvSpPr txBox="1">
            <a:spLocks/>
          </p:cNvSpPr>
          <p:nvPr/>
        </p:nvSpPr>
        <p:spPr>
          <a:xfrm>
            <a:off x="1792288" y="5067299"/>
            <a:ext cx="7837487" cy="7429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“Correct is better than fast.  (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Be both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.)”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883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57E51E0-8B75-D380-F456-6480E8B22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947" y="0"/>
            <a:ext cx="9753600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356337-63ED-B648-2DC7-72F1FBB18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134" y="328516"/>
            <a:ext cx="9801225" cy="65294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A0B371-A65B-9B55-6A14-52A86324A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41" y="381000"/>
            <a:ext cx="1333500" cy="3524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300568-0224-0FAB-0C57-3DB0BBE4B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066" y="864734"/>
            <a:ext cx="1362075" cy="295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5255B6-6956-C81D-86FA-A934BB1B4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41" y="1291318"/>
            <a:ext cx="1333500" cy="28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491222-6CE8-7405-18ED-96AD178A51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641" y="1731704"/>
            <a:ext cx="1409700" cy="381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E06424-5FBF-C0EF-6D68-70EED97AEC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641" y="2220685"/>
            <a:ext cx="1409700" cy="2667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B69410-7958-DFBB-4CC3-A596C66DC3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290" y="4995666"/>
            <a:ext cx="1257300" cy="762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1FAFE5-B30B-6B3C-16D6-DA673C0D99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040" y="5865647"/>
            <a:ext cx="1000125" cy="952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272BFA-5689-E575-50EA-683272C7B6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2317" y="359063"/>
            <a:ext cx="9715500" cy="1333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F559198-E2C8-C77B-F15F-C2F1FC13DC3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02317" y="507094"/>
            <a:ext cx="3028950" cy="4381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5F03744-CECD-D526-6A99-3CD337F2CC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74841" y="2083875"/>
            <a:ext cx="2895600" cy="4953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E7F9789-C6AD-470E-04E9-FB77103A02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57810" y="2579175"/>
            <a:ext cx="2895600" cy="4953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01F8C5E-737D-BA4F-0CBF-F091B43293A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91200" y="3074475"/>
            <a:ext cx="1752600" cy="2857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944ECE3-B827-D927-7721-6A9BB88CFC3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16948" y="3335110"/>
            <a:ext cx="1752600" cy="4381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9AD8D6B-FB54-3688-0374-DF90FD9FCAB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04464" y="3727987"/>
            <a:ext cx="2895600" cy="4953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502394F-C327-C4D3-837D-FAEB451AE71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34019" y="4332728"/>
            <a:ext cx="1752600" cy="4381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12FFADD-260F-62E9-E254-6A4DC563E9C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50469" y="4723087"/>
            <a:ext cx="1752600" cy="43815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103C4AB-F87B-F945-C213-F3D518D8374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294340" y="5161237"/>
            <a:ext cx="1209675" cy="66675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1C4E1AE-BC2B-EBE6-0461-4CABEAA40E1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131379" y="5807581"/>
            <a:ext cx="2552700" cy="4953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8A6976D-A356-8BC3-9D2C-C4B94168A23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635106" y="6246974"/>
            <a:ext cx="1409700" cy="43815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CBB0C9C-92D5-4B4C-758D-C742D4FD28C9}"/>
              </a:ext>
            </a:extLst>
          </p:cNvPr>
          <p:cNvSpPr/>
          <p:nvPr/>
        </p:nvSpPr>
        <p:spPr>
          <a:xfrm>
            <a:off x="7255691" y="928990"/>
            <a:ext cx="1126029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Socialize MVP with associated IT groups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4DA022-9A4E-1582-B12A-415185D073BE}"/>
              </a:ext>
            </a:extLst>
          </p:cNvPr>
          <p:cNvSpPr/>
          <p:nvPr/>
        </p:nvSpPr>
        <p:spPr>
          <a:xfrm>
            <a:off x="4409768" y="4384761"/>
            <a:ext cx="2848042" cy="323043"/>
          </a:xfrm>
          <a:prstGeom prst="rect">
            <a:avLst/>
          </a:prstGeom>
          <a:ln w="63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Identify Full SDLC Solutions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8FA2CCC-1C58-7E2D-D175-9B819F4EEAE3}"/>
              </a:ext>
            </a:extLst>
          </p:cNvPr>
          <p:cNvSpPr/>
          <p:nvPr/>
        </p:nvSpPr>
        <p:spPr>
          <a:xfrm>
            <a:off x="5548811" y="6350587"/>
            <a:ext cx="2776205" cy="354680"/>
          </a:xfrm>
          <a:prstGeom prst="rect">
            <a:avLst/>
          </a:prstGeom>
          <a:ln w="63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Evaluate Full SDLC Solution 1 Baseline State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8594AC04-C147-C2B7-06CE-1A0C669FC50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56997" y="520031"/>
            <a:ext cx="1000125" cy="33337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58A0BB6-D6D9-E284-6691-3804746FF3C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283964" y="1405536"/>
            <a:ext cx="1000125" cy="33337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7EC514E-D5E7-9C43-C41A-9B1E46C3A6F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305425" y="2215556"/>
            <a:ext cx="1362075" cy="2952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71AAEE6-0AE1-56F1-8EDC-341267C3D99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008537" y="1515550"/>
            <a:ext cx="1514475" cy="3429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F0D578F-9EB5-1322-198C-C645A9E080E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043089" y="3052631"/>
            <a:ext cx="1790700" cy="33337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F7A74FBD-0D3D-95D5-2F55-217B0B81547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711779" y="5410155"/>
            <a:ext cx="2514600" cy="35242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C7948243-1404-2EBB-78AF-682D0575C3A2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556889" y="5953800"/>
            <a:ext cx="1581150" cy="29527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E5D3D07E-3B4C-9CD6-4C3C-057EEDB62B4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681108" y="5884971"/>
            <a:ext cx="1000125" cy="33337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B8E89C8C-F4D3-8964-47EF-AB60739E9D7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889277" y="5224311"/>
            <a:ext cx="1000125" cy="33337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A4ECDA2-924F-26C1-39F3-B96385A1B926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920550" y="4806906"/>
            <a:ext cx="1000125" cy="33337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31D693B-3FE1-1036-9126-E8DF98958A06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331670" y="4386129"/>
            <a:ext cx="1000125" cy="333375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D95EA4F4-5F48-3092-7007-4312F052B947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577260" y="2177456"/>
            <a:ext cx="1000125" cy="33337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17084BAA-8A60-16E3-A3C7-ADEB3F9A49BE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502541" y="3063222"/>
            <a:ext cx="1000125" cy="33337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E2C4D95-7585-672B-B9DF-0DE7F5C68DD2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317902" y="6393208"/>
            <a:ext cx="571500" cy="33337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BC9BAB15-8633-0539-963C-A39B31AFBB8B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247211" y="4377459"/>
            <a:ext cx="571500" cy="333375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C4EB77B1-CABD-6333-95DA-35C20DD0DC7F}"/>
              </a:ext>
            </a:extLst>
          </p:cNvPr>
          <p:cNvSpPr/>
          <p:nvPr/>
        </p:nvSpPr>
        <p:spPr>
          <a:xfrm>
            <a:off x="4961769" y="3733800"/>
            <a:ext cx="2152958" cy="49530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Identify junk / legacy standards. 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 Create / implement new standards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77D242-50F1-81C7-01D0-178565D5959F}"/>
              </a:ext>
            </a:extLst>
          </p:cNvPr>
          <p:cNvSpPr/>
          <p:nvPr/>
        </p:nvSpPr>
        <p:spPr>
          <a:xfrm>
            <a:off x="5540888" y="927353"/>
            <a:ext cx="1703471" cy="441496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Evaluate DB Environment </a:t>
            </a:r>
            <a:r>
              <a:rPr lang="en-US" sz="1000" b="1" dirty="0"/>
              <a:t>Baseline </a:t>
            </a:r>
            <a:r>
              <a:rPr lang="en-US" sz="1000" dirty="0"/>
              <a:t>State (DEV)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C2737-23A0-C84D-8D3C-750C627C668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122516" y="3821959"/>
            <a:ext cx="1000125" cy="3333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98F315-2357-4599-F8B8-B133A659F1B9}"/>
              </a:ext>
            </a:extLst>
          </p:cNvPr>
          <p:cNvSpPr/>
          <p:nvPr/>
        </p:nvSpPr>
        <p:spPr>
          <a:xfrm>
            <a:off x="5538550" y="1350859"/>
            <a:ext cx="1703471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Establish </a:t>
            </a:r>
            <a:r>
              <a:rPr lang="en-US" sz="1000" b="1" dirty="0"/>
              <a:t>DB Environment </a:t>
            </a:r>
            <a:r>
              <a:rPr lang="en-US" sz="1000" dirty="0"/>
              <a:t>MVP State (DEV)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D7026-192D-F8A9-EACA-0DA4FAC41D77}"/>
              </a:ext>
            </a:extLst>
          </p:cNvPr>
          <p:cNvSpPr/>
          <p:nvPr/>
        </p:nvSpPr>
        <p:spPr>
          <a:xfrm>
            <a:off x="5520287" y="1799180"/>
            <a:ext cx="1790700" cy="44149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Inventory / Categorize / Group  </a:t>
            </a:r>
            <a:r>
              <a:rPr lang="en-US" sz="1000" b="1" dirty="0"/>
              <a:t>DB Environment (</a:t>
            </a:r>
            <a:r>
              <a:rPr lang="en-US" sz="1000" dirty="0"/>
              <a:t>DEV)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43A568-0F3F-6784-4B91-AF5E4346870C}"/>
              </a:ext>
            </a:extLst>
          </p:cNvPr>
          <p:cNvSpPr/>
          <p:nvPr/>
        </p:nvSpPr>
        <p:spPr>
          <a:xfrm>
            <a:off x="6247027" y="5158817"/>
            <a:ext cx="1790699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Establish DB Security Request</a:t>
            </a:r>
            <a:r>
              <a:rPr lang="en-US" sz="1000" b="1" dirty="0"/>
              <a:t> Process </a:t>
            </a:r>
            <a:r>
              <a:rPr lang="en-US" sz="1000" dirty="0"/>
              <a:t>(Basic)</a:t>
            </a:r>
          </a:p>
        </p:txBody>
      </p:sp>
      <p:sp>
        <p:nvSpPr>
          <p:cNvPr id="9" name="Callout: Double Bent Line with Border and Accent Bar 8">
            <a:extLst>
              <a:ext uri="{FF2B5EF4-FFF2-40B4-BE49-F238E27FC236}">
                <a16:creationId xmlns:a16="http://schemas.microsoft.com/office/drawing/2014/main" id="{104B3350-9C7F-F59D-BE2A-272FD6B0EE6E}"/>
              </a:ext>
            </a:extLst>
          </p:cNvPr>
          <p:cNvSpPr/>
          <p:nvPr/>
        </p:nvSpPr>
        <p:spPr>
          <a:xfrm>
            <a:off x="2936861" y="4887685"/>
            <a:ext cx="1818020" cy="438150"/>
          </a:xfrm>
          <a:prstGeom prst="accentBorderCallout3">
            <a:avLst>
              <a:gd name="adj1" fmla="val 44257"/>
              <a:gd name="adj2" fmla="val 102875"/>
              <a:gd name="adj3" fmla="val 48895"/>
              <a:gd name="adj4" fmla="val 118338"/>
              <a:gd name="adj5" fmla="val 74493"/>
              <a:gd name="adj6" fmla="val 148716"/>
              <a:gd name="adj7" fmla="val 108325"/>
              <a:gd name="adj8" fmla="val 180381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**CRITICAL**</a:t>
            </a:r>
          </a:p>
          <a:p>
            <a:pPr algn="ctr"/>
            <a:r>
              <a:rPr lang="en-US" sz="1100" b="1" u="sng" dirty="0">
                <a:solidFill>
                  <a:srgbClr val="FF0000"/>
                </a:solidFill>
              </a:rPr>
              <a:t>MANY</a:t>
            </a:r>
            <a:r>
              <a:rPr lang="en-US" sz="1100" dirty="0">
                <a:solidFill>
                  <a:srgbClr val="FF0000"/>
                </a:solidFill>
              </a:rPr>
              <a:t> knock-on effects</a:t>
            </a:r>
          </a:p>
        </p:txBody>
      </p:sp>
    </p:spTree>
    <p:extLst>
      <p:ext uri="{BB962C8B-B14F-4D97-AF65-F5344CB8AC3E}">
        <p14:creationId xmlns:p14="http://schemas.microsoft.com/office/powerpoint/2010/main" val="243517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57E51E0-8B75-D380-F456-6480E8B22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947" y="0"/>
            <a:ext cx="9753600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356337-63ED-B648-2DC7-72F1FBB18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134" y="328516"/>
            <a:ext cx="9801225" cy="65294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A0B371-A65B-9B55-6A14-52A86324A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41" y="381000"/>
            <a:ext cx="1333500" cy="3524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300568-0224-0FAB-0C57-3DB0BBE4B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066" y="864734"/>
            <a:ext cx="1362075" cy="295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5255B6-6956-C81D-86FA-A934BB1B4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41" y="1291318"/>
            <a:ext cx="1333500" cy="28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491222-6CE8-7405-18ED-96AD178A51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641" y="1731704"/>
            <a:ext cx="1409700" cy="381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E06424-5FBF-C0EF-6D68-70EED97AEC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641" y="2220685"/>
            <a:ext cx="1409700" cy="2667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B69410-7958-DFBB-4CC3-A596C66DC3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290" y="4995666"/>
            <a:ext cx="1257300" cy="762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1FAFE5-B30B-6B3C-16D6-DA673C0D99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040" y="5865647"/>
            <a:ext cx="1000125" cy="952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272BFA-5689-E575-50EA-683272C7B6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2317" y="359063"/>
            <a:ext cx="9715500" cy="13335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CBB0C9C-92D5-4B4C-758D-C742D4FD28C9}"/>
              </a:ext>
            </a:extLst>
          </p:cNvPr>
          <p:cNvSpPr/>
          <p:nvPr/>
        </p:nvSpPr>
        <p:spPr>
          <a:xfrm>
            <a:off x="10701061" y="681580"/>
            <a:ext cx="1126029" cy="135417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Socialize evaluation findings, proposed MVP, and standardization with associated IT groups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BC9BAB15-8633-0539-963C-A39B31AFBB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43416" y="2035754"/>
            <a:ext cx="571500" cy="3333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DD7026-192D-F8A9-EACA-0DA4FAC41D77}"/>
              </a:ext>
            </a:extLst>
          </p:cNvPr>
          <p:cNvSpPr/>
          <p:nvPr/>
        </p:nvSpPr>
        <p:spPr>
          <a:xfrm>
            <a:off x="8405726" y="681580"/>
            <a:ext cx="2275381" cy="44149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Evaluate </a:t>
            </a:r>
            <a:r>
              <a:rPr lang="en-US" sz="1000" b="1" dirty="0"/>
              <a:t>DB Environment </a:t>
            </a:r>
            <a:r>
              <a:rPr lang="en-US" sz="1000" dirty="0"/>
              <a:t>(Azure)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A4988-1B29-E5D6-825A-EB22F2E50612}"/>
              </a:ext>
            </a:extLst>
          </p:cNvPr>
          <p:cNvSpPr/>
          <p:nvPr/>
        </p:nvSpPr>
        <p:spPr>
          <a:xfrm>
            <a:off x="8405726" y="1141616"/>
            <a:ext cx="2275381" cy="44149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Establish </a:t>
            </a:r>
            <a:r>
              <a:rPr lang="en-US" sz="1000" b="1" dirty="0"/>
              <a:t>DB Environment </a:t>
            </a:r>
            <a:r>
              <a:rPr lang="en-US" sz="1000" dirty="0"/>
              <a:t>MVP State (Azure)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49AA34-31B2-AFC3-DD22-6224038AB8DC}"/>
              </a:ext>
            </a:extLst>
          </p:cNvPr>
          <p:cNvSpPr/>
          <p:nvPr/>
        </p:nvSpPr>
        <p:spPr>
          <a:xfrm>
            <a:off x="8415520" y="1594258"/>
            <a:ext cx="2275381" cy="44149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Retrofit Full SDLC Solutions to conform to cohesive standards (Azure)</a:t>
            </a:r>
          </a:p>
        </p:txBody>
      </p:sp>
    </p:spTree>
    <p:extLst>
      <p:ext uri="{BB962C8B-B14F-4D97-AF65-F5344CB8AC3E}">
        <p14:creationId xmlns:p14="http://schemas.microsoft.com/office/powerpoint/2010/main" val="274768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4356337-63ED-B648-2DC7-72F1FBB18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34" y="328516"/>
            <a:ext cx="9801225" cy="65294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A0B371-A65B-9B55-6A14-52A86324A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41" y="381000"/>
            <a:ext cx="1333500" cy="3524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300568-0224-0FAB-0C57-3DB0BBE4B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66" y="864734"/>
            <a:ext cx="1362075" cy="295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5255B6-6956-C81D-86FA-A934BB1B4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41" y="1291318"/>
            <a:ext cx="1333500" cy="28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491222-6CE8-7405-18ED-96AD178A5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41" y="1731704"/>
            <a:ext cx="1409700" cy="381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E06424-5FBF-C0EF-6D68-70EED97AEC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641" y="2220685"/>
            <a:ext cx="1409700" cy="2667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B69410-7958-DFBB-4CC3-A596C66DC3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290" y="4995666"/>
            <a:ext cx="1257300" cy="762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1FAFE5-B30B-6B3C-16D6-DA673C0D99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40" y="5865647"/>
            <a:ext cx="1000125" cy="952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272BFA-5689-E575-50EA-683272C7B6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2317" y="359063"/>
            <a:ext cx="9715500" cy="133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B42A64-5128-EA44-0364-16D62C7422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83267" y="0"/>
            <a:ext cx="9753600" cy="38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58353E-5AB4-ADA3-753B-0ED41F0E36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62676" y="525654"/>
            <a:ext cx="1771650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AA66D1-FC30-7CF7-C237-74AF9570AA9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77392" y="649479"/>
            <a:ext cx="2781300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FD5653-2B7B-F398-FEA6-873CDF6ADC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12320" y="1160553"/>
            <a:ext cx="1752600" cy="495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57BF92-3796-5144-F988-C2B29111F3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12320" y="1689094"/>
            <a:ext cx="1752600" cy="5905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DC2674-BEA9-100C-BD7B-8CD82DC2022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12320" y="2220685"/>
            <a:ext cx="1752600" cy="5905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62FA5B-9FAC-939E-F689-C6410043814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64920" y="1508119"/>
            <a:ext cx="133350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2030AB3-149F-8363-1073-7B8AECB8382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91742" y="3608616"/>
            <a:ext cx="1752600" cy="4381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A838DD-0643-34E2-5A51-A5B12177CAF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91742" y="3942397"/>
            <a:ext cx="1771650" cy="4381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BA63C67-BDE5-7AA3-4F1C-A4A8C561182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91742" y="4272090"/>
            <a:ext cx="1752600" cy="4381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445D1D5-2FDA-4ED1-C174-9732372A6F3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11543" y="3685166"/>
            <a:ext cx="133350" cy="9525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F7E08CE-9924-657E-978A-249F7CFFD59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92185" y="5402172"/>
            <a:ext cx="1752600" cy="5905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6DBAFEF-2423-1504-023F-328C78AFE53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96000" y="5991768"/>
            <a:ext cx="1752600" cy="4953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2D2145E-7D07-2A50-3B6B-781A785868B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38189" y="1839685"/>
            <a:ext cx="4019550" cy="381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A367B4A-1039-FD39-D6FA-B0261D55378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941470" y="3541941"/>
            <a:ext cx="1219200" cy="50482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B3AA25E-DDD3-2370-12B3-B97F97E2D14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160670" y="4238752"/>
            <a:ext cx="1295400" cy="50482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DF59CA9-D1FA-A195-4E2A-E3B30B3A11B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359656" y="4995666"/>
            <a:ext cx="1295400" cy="533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49AFAF3-8620-EF93-E95E-6939DFDE924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55056" y="5490966"/>
            <a:ext cx="1295400" cy="533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EC3561A-1764-5BAF-53DF-E5F7152536C4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644354" y="1826051"/>
            <a:ext cx="390525" cy="33337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B3A8892-6858-9164-997F-B84B278F987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437707" y="2967037"/>
            <a:ext cx="390525" cy="33337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57EE041-0C17-CF6A-4E69-74129F255DB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944893" y="4008650"/>
            <a:ext cx="390525" cy="33337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BDF4F46-4DEC-20F9-8ECB-671A34E66FD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875619" y="6072730"/>
            <a:ext cx="390525" cy="3333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975FCDC-4413-420B-16C3-CFBB2390555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277404" y="6111196"/>
            <a:ext cx="1828800" cy="35242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96774E1-0B8C-679A-4089-99E1370C8EA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972300" y="6463159"/>
            <a:ext cx="990600" cy="35242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3CB509D-4238-27FD-B51A-1837A11856C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759456" y="5099957"/>
            <a:ext cx="1600200" cy="35242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14CD323-9AF0-DACD-A1C1-ACF08EAE7FA6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054856" y="5614599"/>
            <a:ext cx="1600200" cy="35242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4ACE25B-2980-3BA0-6F4F-FC7DB7C0FE23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141370" y="4404517"/>
            <a:ext cx="2019300" cy="2952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368DA0F-B505-856B-3778-C6664FAB879C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360320" y="3692262"/>
            <a:ext cx="1600200" cy="35242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EAB0BD9-2482-02A0-746A-7D842592E5AF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222134" y="3843043"/>
            <a:ext cx="1905000" cy="2952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92ADA02-2B1D-994A-D216-5DDA3AC144EB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0652448" y="1868713"/>
            <a:ext cx="571500" cy="33337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60FD2F7A-55FA-6FE1-A7CD-5F0ACFF56D86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0172139" y="3642697"/>
            <a:ext cx="571500" cy="33337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70A1E90-DDFC-C673-63E9-D0E88BD2AAAF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1471149" y="4342025"/>
            <a:ext cx="542925" cy="3333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68D7C5D-EA0D-8EFA-62D3-56FC6C5B4BBE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1678993" y="5453199"/>
            <a:ext cx="542925" cy="33337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C66C247-5648-5CAE-9C40-2566396CA89B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5875780" y="4319449"/>
            <a:ext cx="2076450" cy="65722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F86013A-87D2-5858-8F8B-2E417A14BE19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4127134" y="5529066"/>
            <a:ext cx="571500" cy="333375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75DBC6C7-116C-763D-7BEC-7530AF2362B4}"/>
              </a:ext>
            </a:extLst>
          </p:cNvPr>
          <p:cNvSpPr/>
          <p:nvPr/>
        </p:nvSpPr>
        <p:spPr>
          <a:xfrm>
            <a:off x="5920796" y="3300413"/>
            <a:ext cx="743318" cy="7573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Socialize MVP with associated IT groups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CEFF2F-2B28-3424-B5AE-1D35186C64D9}"/>
              </a:ext>
            </a:extLst>
          </p:cNvPr>
          <p:cNvSpPr/>
          <p:nvPr/>
        </p:nvSpPr>
        <p:spPr>
          <a:xfrm>
            <a:off x="6694594" y="2895140"/>
            <a:ext cx="1703471" cy="4414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Implement DB Security Attestation </a:t>
            </a:r>
            <a:r>
              <a:rPr lang="en-US" sz="1000" b="1" dirty="0"/>
              <a:t>Process</a:t>
            </a:r>
            <a:r>
              <a:rPr lang="en-US" sz="1000" dirty="0"/>
              <a:t> and </a:t>
            </a:r>
            <a:r>
              <a:rPr lang="en-US" sz="1000" b="1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72196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4356337-63ED-B648-2DC7-72F1FBB18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34" y="328516"/>
            <a:ext cx="9801225" cy="65294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A0B371-A65B-9B55-6A14-52A86324A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41" y="381000"/>
            <a:ext cx="1333500" cy="3524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300568-0224-0FAB-0C57-3DB0BBE4B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66" y="864734"/>
            <a:ext cx="1362075" cy="295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5255B6-6956-C81D-86FA-A934BB1B4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41" y="1291318"/>
            <a:ext cx="1333500" cy="28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491222-6CE8-7405-18ED-96AD178A5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41" y="1731704"/>
            <a:ext cx="1409700" cy="381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E06424-5FBF-C0EF-6D68-70EED97AEC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641" y="2220685"/>
            <a:ext cx="1409700" cy="2667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B69410-7958-DFBB-4CC3-A596C66DC3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290" y="4995666"/>
            <a:ext cx="1257300" cy="762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1FAFE5-B30B-6B3C-16D6-DA673C0D99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40" y="5865647"/>
            <a:ext cx="1000125" cy="952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272BFA-5689-E575-50EA-683272C7B6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2317" y="359063"/>
            <a:ext cx="9715500" cy="133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B42A64-5128-EA44-0364-16D62C7422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83267" y="0"/>
            <a:ext cx="97536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F767A1-5E8B-9023-D038-FFB7879232EB}"/>
              </a:ext>
            </a:extLst>
          </p:cNvPr>
          <p:cNvSpPr/>
          <p:nvPr/>
        </p:nvSpPr>
        <p:spPr>
          <a:xfrm>
            <a:off x="4436828" y="500938"/>
            <a:ext cx="2759102" cy="38961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Full SDLC Solution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B29D4-EC96-8927-485B-CD3B21FDB8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16379" y="932687"/>
            <a:ext cx="2895600" cy="49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37FBEC-1252-5E5A-AD06-26739561FD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37341" y="1615232"/>
            <a:ext cx="3314700" cy="381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CB0ED9-DEDB-6A36-DB40-DB560459D5D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95933" y="2015737"/>
            <a:ext cx="3257550" cy="4095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470A631-D7AE-A32B-CD31-F0820B93FB0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60067" y="1466753"/>
            <a:ext cx="2895600" cy="4953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7B3070-A9F6-8829-C338-62DADAE1541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60067" y="1998133"/>
            <a:ext cx="1752600" cy="4381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F30B440-18D3-3AA0-FE69-4A8B0D8E514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30871" y="2386029"/>
            <a:ext cx="2895600" cy="4953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6AF3DB5-FBE2-57E4-153C-9105384BAD7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11979" y="2860259"/>
            <a:ext cx="1866900" cy="4381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8B84B6A-A8F4-D6B8-A052-0683FE31259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07867" y="3257307"/>
            <a:ext cx="1752600" cy="4381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D274B88-B757-7D46-5C32-0A603B23CEB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59379" y="3626828"/>
            <a:ext cx="1752600" cy="43815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445359D-082E-80D8-034E-C02B43F6117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96000" y="3993611"/>
            <a:ext cx="1724025" cy="43815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1AC5CD1-7D72-0F10-CBC0-8492162B25B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69444" y="4385395"/>
            <a:ext cx="1733550" cy="381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CF2B9F6-534C-005B-80F2-E5467100D12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245129" y="4753318"/>
            <a:ext cx="1181100" cy="3810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BE5FA6D-6350-DE5E-751D-FB6A48DF423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052041" y="5104053"/>
            <a:ext cx="3505200" cy="43815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5A86EF9-A1DE-01C0-0E13-00B8ED3BAFC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302321" y="5486143"/>
            <a:ext cx="2552700" cy="4953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6C1A507-CC03-5F37-BC8F-A605F991AB0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988121" y="5949791"/>
            <a:ext cx="1866900" cy="3810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0F1709E-FBA8-2EC2-7D22-72DA9185184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645429" y="6288293"/>
            <a:ext cx="1866900" cy="3810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8FB7D6A-9516-E7C1-5FB2-805C6399D0C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205455" y="545345"/>
            <a:ext cx="542925" cy="33337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D9099FC-E502-BC25-4F18-36C6CFF059B3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758048" y="1013649"/>
            <a:ext cx="371475" cy="33337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C16D8911-69D8-215C-E424-F223A8E06F1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421633" y="4001272"/>
            <a:ext cx="1209675" cy="66675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1B142D9-313A-21CF-79A1-C67D6E17892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885539" y="5588673"/>
            <a:ext cx="371475" cy="33337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02D87D8-684B-7582-22DD-322E405C9C9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568709" y="5166511"/>
            <a:ext cx="371475" cy="33337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2112E6AB-C03C-AE53-F2F2-D72728ED1ECA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456747" y="4816622"/>
            <a:ext cx="371475" cy="33337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C8905650-5214-15BD-A5DF-233354740900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845204" y="4052865"/>
            <a:ext cx="390525" cy="33337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0C95713E-AB78-6D09-9ACB-73E7F8F90A5F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729293" y="2033308"/>
            <a:ext cx="390525" cy="33337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9E90FDA-5697-89CA-6E64-DC199C255C99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758007" y="1080572"/>
            <a:ext cx="20764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4356337-63ED-B648-2DC7-72F1FBB18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34" y="328516"/>
            <a:ext cx="9801225" cy="65294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A0B371-A65B-9B55-6A14-52A86324A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41" y="381000"/>
            <a:ext cx="1333500" cy="3524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300568-0224-0FAB-0C57-3DB0BBE4B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66" y="864734"/>
            <a:ext cx="1362075" cy="295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5255B6-6956-C81D-86FA-A934BB1B4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41" y="1291318"/>
            <a:ext cx="1333500" cy="28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491222-6CE8-7405-18ED-96AD178A5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41" y="1731704"/>
            <a:ext cx="1409700" cy="381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E06424-5FBF-C0EF-6D68-70EED97AEC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641" y="2220685"/>
            <a:ext cx="1409700" cy="2667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B69410-7958-DFBB-4CC3-A596C66DC3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290" y="4995666"/>
            <a:ext cx="1257300" cy="762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1FAFE5-B30B-6B3C-16D6-DA673C0D99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40" y="5865647"/>
            <a:ext cx="1000125" cy="952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272BFA-5689-E575-50EA-683272C7B6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2317" y="359063"/>
            <a:ext cx="9715500" cy="133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4A016E-2865-8008-7999-4DC364C695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83267" y="0"/>
            <a:ext cx="975360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F4D5FB-10C9-B346-7FBE-3F4C29F2A00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53000" y="490441"/>
            <a:ext cx="1752600" cy="438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D0548-BCA7-CAEA-7DBB-8E6766AFAD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53000" y="864734"/>
            <a:ext cx="1771650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859AF0-04DC-5363-3E14-D6940D7666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53000" y="1257107"/>
            <a:ext cx="1752600" cy="438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BD7636-9877-034E-2A98-4D44DD78AF3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60067" y="1810917"/>
            <a:ext cx="1524000" cy="495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17FFE9-DFAE-49AA-61A9-75ED44954F5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47860" y="2306217"/>
            <a:ext cx="1524000" cy="495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7FB836-4481-9228-5D21-B890A7B9D20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47860" y="2849335"/>
            <a:ext cx="1000125" cy="7524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8D9FF2-CC70-C3C8-51FE-86AE3E6E64B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20200" y="3078908"/>
            <a:ext cx="1638300" cy="5905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EAAAFD9-F577-949F-9112-2A80E22AF07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02317" y="3588954"/>
            <a:ext cx="1752600" cy="5905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EBE52DF-ABDF-5CC7-9D78-D38B502B501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838825" y="3554185"/>
            <a:ext cx="1181100" cy="5048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3FA132E-82A9-5AEB-4ED2-3155C995120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074367" y="4286833"/>
            <a:ext cx="1295400" cy="5048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164CA98-FDB9-3E6C-26F7-B35D6768B65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86975" y="3588954"/>
            <a:ext cx="1000125" cy="7429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92B5C9F-D8A5-0DC1-7E64-293DAFA619B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181336" y="4290816"/>
            <a:ext cx="962025" cy="7524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7E3A48F-0E24-905C-5A50-601ADFC2210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238235" y="5260862"/>
            <a:ext cx="1752600" cy="4381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3BAAF35-E1D2-0BA0-CCDE-4E29ADB5C9B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316628" y="5699012"/>
            <a:ext cx="1304925" cy="4953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C5FF2D4-EA25-4932-6474-479BE353958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086975" y="6198559"/>
            <a:ext cx="1409700" cy="4381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D20953-5F6C-DCE4-687F-B08AB0C871A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447800" y="5818533"/>
            <a:ext cx="3314700" cy="381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5C3972E-587E-960A-56A8-32AA318EE1E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075302" y="6227134"/>
            <a:ext cx="3257550" cy="4095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72F8E0D-E288-4AB1-18D6-41260D1F722D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590800" y="585787"/>
            <a:ext cx="2362200" cy="2952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8D1E2AD-77AD-8C37-9DDD-4B9307DD04AA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667500" y="624568"/>
            <a:ext cx="13335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DDF8C52-EFBB-E649-5728-F877D4E0BFB2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764804" y="928591"/>
            <a:ext cx="390525" cy="33337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0F76A68-1579-D554-DD58-685D7414B449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246629" y="1412839"/>
            <a:ext cx="4019550" cy="3810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CF4A2FC-A67A-F5E2-1C4F-8D1577C8478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284040" y="3874704"/>
            <a:ext cx="1600200" cy="35242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B34C976-AF61-910F-BB43-6E5851B9685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096848" y="4510182"/>
            <a:ext cx="2019300" cy="2952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266EEA1-4F1D-9B33-48E6-8C452CB260BD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3823161" y="3708016"/>
            <a:ext cx="571500" cy="3333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6A5C14A-13F7-0F1A-D38B-C5A933D99345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1246317" y="1425459"/>
            <a:ext cx="571500" cy="3333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8345651-71CE-A120-77EA-45E497A0B6DF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074367" y="3650941"/>
            <a:ext cx="571500" cy="33337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036B81B-0D1A-D466-7D34-678A5C578BA4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8348010" y="4394885"/>
            <a:ext cx="542925" cy="3333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0CFFAE8-F741-F71B-A3AE-F66C0F0E7627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8484067" y="1833244"/>
            <a:ext cx="371475" cy="3333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26CB1F6-D2A2-1038-CCE7-B6B84EDA88F7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0097679" y="4573360"/>
            <a:ext cx="371475" cy="3333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311AE11-62D0-2AE4-0B07-81B888A17FBE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0575871" y="5804895"/>
            <a:ext cx="371475" cy="33337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6451D6C8-6057-36AF-75B8-BE468174A8CD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8978602" y="5328510"/>
            <a:ext cx="371475" cy="333375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03743BB1-EE93-1605-1ED2-013E47F7F64E}"/>
              </a:ext>
            </a:extLst>
          </p:cNvPr>
          <p:cNvSpPr/>
          <p:nvPr/>
        </p:nvSpPr>
        <p:spPr>
          <a:xfrm>
            <a:off x="6797103" y="480988"/>
            <a:ext cx="684020" cy="87875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Socialize MVP with associated IT groups</a:t>
            </a:r>
          </a:p>
        </p:txBody>
      </p:sp>
    </p:spTree>
    <p:extLst>
      <p:ext uri="{BB962C8B-B14F-4D97-AF65-F5344CB8AC3E}">
        <p14:creationId xmlns:p14="http://schemas.microsoft.com/office/powerpoint/2010/main" val="104264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4356337-63ED-B648-2DC7-72F1FBB18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34" y="328516"/>
            <a:ext cx="9801225" cy="65294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A0B371-A65B-9B55-6A14-52A86324A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41" y="381000"/>
            <a:ext cx="1333500" cy="3524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300568-0224-0FAB-0C57-3DB0BBE4B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66" y="864734"/>
            <a:ext cx="1362075" cy="295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5255B6-6956-C81D-86FA-A934BB1B4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41" y="1291318"/>
            <a:ext cx="1333500" cy="28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491222-6CE8-7405-18ED-96AD178A51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41" y="1731704"/>
            <a:ext cx="1409700" cy="381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E06424-5FBF-C0EF-6D68-70EED97AEC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41" y="2220685"/>
            <a:ext cx="1409700" cy="2667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B69410-7958-DFBB-4CC3-A596C66DC3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290" y="4995666"/>
            <a:ext cx="1257300" cy="762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1FAFE5-B30B-6B3C-16D6-DA673C0D99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040" y="5865647"/>
            <a:ext cx="1000125" cy="952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272BFA-5689-E575-50EA-683272C7B6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2317" y="359063"/>
            <a:ext cx="9715500" cy="133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4A016E-2865-8008-7999-4DC364C695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83267" y="0"/>
            <a:ext cx="9753600" cy="381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1AFB4D-1D02-2513-6632-0926CB9672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81500" y="569459"/>
            <a:ext cx="1752600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0BC527-5423-77AC-F67C-2D0528ED46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3762" y="569459"/>
            <a:ext cx="1724025" cy="438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E64347-D6FF-FB9D-127C-81814E59D4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15748" y="1007609"/>
            <a:ext cx="1733550" cy="381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18648-ACAA-69E2-CD8E-DBAD9456CAB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68198" y="1445759"/>
            <a:ext cx="1181100" cy="381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F0CABC2-B042-3343-A96E-94A0E47B101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25398" y="1826759"/>
            <a:ext cx="723900" cy="4381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E4D277A-24CB-4901-71C8-DE30D98C9E9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05998" y="1953985"/>
            <a:ext cx="2819400" cy="2857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79EFE8F-1C80-E495-4FA3-E7508F41014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96000" y="2568251"/>
            <a:ext cx="952500" cy="5524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A4363D6-7DF4-73ED-CCB0-138120EF258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82323" y="3217020"/>
            <a:ext cx="1343025" cy="7524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425C811-E7A0-8EBB-9951-EF485D90A38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67787" y="4214812"/>
            <a:ext cx="1181100" cy="50482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9F9C384-4887-0215-364F-FD89A8BA4B4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05539" y="4977783"/>
            <a:ext cx="1314450" cy="50482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D529DE3-B56B-AC8A-BB44-97E1B8D419F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14762" y="5538591"/>
            <a:ext cx="2619375" cy="43815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90EBF98-DD77-F6DE-A8DE-1D02F6850B9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948237" y="6053787"/>
            <a:ext cx="2600325" cy="4381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44B85D4-0DD7-2611-DBB4-55A9FBDA8CD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34100" y="698470"/>
            <a:ext cx="390525" cy="33337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F873DFF-29B4-3C7F-27EB-15598398546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967787" y="595312"/>
            <a:ext cx="390525" cy="3333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77EF338-3650-FB97-29C8-34D67EAE04B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025173" y="2678435"/>
            <a:ext cx="390525" cy="3333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3CD3C50-2882-C032-C250-FC48B78B981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482372" y="6106174"/>
            <a:ext cx="542925" cy="33337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2A11D66-7A92-669E-9EB2-F044097D3CF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417142" y="5590978"/>
            <a:ext cx="542925" cy="3333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23BCEEE-6C59-9A6B-CC22-63D48E28596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370712" y="5063507"/>
            <a:ext cx="542925" cy="33337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664FE96-E1C1-B28F-038B-62DAA831032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112440" y="4340290"/>
            <a:ext cx="571500" cy="33337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1E8C6D3-BA4B-070F-4574-B0D2907D11C3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558337" y="1864242"/>
            <a:ext cx="371475" cy="33337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E009F667-ECBA-01A4-A72B-182B57AC4969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549297" y="1444739"/>
            <a:ext cx="371475" cy="33337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DBA96B2A-1DB4-3BD3-A714-0398F6952F7C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109566" y="5229028"/>
            <a:ext cx="2019300" cy="29527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9B9B6D1-6FB6-9DD6-EFA8-ECE4424EE54E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86637" y="4367212"/>
            <a:ext cx="1600200" cy="35242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6CFF405-E855-DD9C-235E-80CE885F425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583899" y="788534"/>
            <a:ext cx="18288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2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5660</TotalTime>
  <Words>2254</Words>
  <Application>Microsoft Office PowerPoint</Application>
  <PresentationFormat>Widescreen</PresentationFormat>
  <Paragraphs>386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Wingdings</vt:lpstr>
      <vt:lpstr>Office Theme</vt:lpstr>
      <vt:lpstr>PowerPoint Presentation</vt:lpstr>
      <vt:lpstr>“Go slow in order to go fast.” </vt:lpstr>
      <vt:lpstr>“Measure twice, cut once.”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Sierra 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McCord, Stephen</dc:creator>
  <cp:lastModifiedBy>McCord, Stephen</cp:lastModifiedBy>
  <cp:revision>1</cp:revision>
  <dcterms:created xsi:type="dcterms:W3CDTF">2024-01-15T20:09:42Z</dcterms:created>
  <dcterms:modified xsi:type="dcterms:W3CDTF">2024-01-29T16:08:30Z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c69870-6a80-4e4b-8783-065f63e27782_Enabled">
    <vt:lpwstr>true</vt:lpwstr>
  </property>
  <property fmtid="{D5CDD505-2E9C-101B-9397-08002B2CF9AE}" pid="3" name="MSIP_Label_f3c69870-6a80-4e4b-8783-065f63e27782_SetDate">
    <vt:lpwstr>2024-01-15T22:37:43Z</vt:lpwstr>
  </property>
  <property fmtid="{D5CDD505-2E9C-101B-9397-08002B2CF9AE}" pid="4" name="MSIP_Label_f3c69870-6a80-4e4b-8783-065f63e27782_Method">
    <vt:lpwstr>Privileged</vt:lpwstr>
  </property>
  <property fmtid="{D5CDD505-2E9C-101B-9397-08002B2CF9AE}" pid="5" name="MSIP_Label_f3c69870-6a80-4e4b-8783-065f63e27782_Name">
    <vt:lpwstr>General Business</vt:lpwstr>
  </property>
  <property fmtid="{D5CDD505-2E9C-101B-9397-08002B2CF9AE}" pid="6" name="MSIP_Label_f3c69870-6a80-4e4b-8783-065f63e27782_SiteId">
    <vt:lpwstr>8d4826a0-e24c-40fe-b5f1-e4c5d7fce467</vt:lpwstr>
  </property>
  <property fmtid="{D5CDD505-2E9C-101B-9397-08002B2CF9AE}" pid="7" name="MSIP_Label_f3c69870-6a80-4e4b-8783-065f63e27782_ActionId">
    <vt:lpwstr>c42cad5b-0365-41bc-8122-d2bc17af96e1</vt:lpwstr>
  </property>
  <property fmtid="{D5CDD505-2E9C-101B-9397-08002B2CF9AE}" pid="8" name="MSIP_Label_f3c69870-6a80-4e4b-8783-065f63e2778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General Business</vt:lpwstr>
  </property>
</Properties>
</file>