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2.xml" ContentType="application/vnd.openxmlformats-officedocument.them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68" r:id="rId5"/>
  </p:sldMasterIdLst>
  <p:notesMasterIdLst>
    <p:notesMasterId r:id="rId21"/>
  </p:notesMasterIdLst>
  <p:sldIdLst>
    <p:sldId id="258" r:id="rId6"/>
    <p:sldId id="267" r:id="rId7"/>
    <p:sldId id="279" r:id="rId8"/>
    <p:sldId id="280" r:id="rId9"/>
    <p:sldId id="262" r:id="rId10"/>
    <p:sldId id="269" r:id="rId11"/>
    <p:sldId id="270" r:id="rId12"/>
    <p:sldId id="272" r:id="rId13"/>
    <p:sldId id="273" r:id="rId14"/>
    <p:sldId id="274" r:id="rId15"/>
    <p:sldId id="283" r:id="rId16"/>
    <p:sldId id="281" r:id="rId17"/>
    <p:sldId id="282" r:id="rId18"/>
    <p:sldId id="284" r:id="rId19"/>
    <p:sldId id="285" r:id="rId2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CEB3C-ED30-4CF8-8151-401A1D4C67BD}" v="2" dt="2024-02-18T15:18:26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54A1-9BAC-4189-B1FD-45E54DC36C20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9799-6B21-41C4-A193-D4058BCE2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0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8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0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7553" y="2224832"/>
            <a:ext cx="3108894" cy="77898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 userDrawn="1"/>
        </p:nvSpPr>
        <p:spPr>
          <a:xfrm>
            <a:off x="1127994" y="4875691"/>
            <a:ext cx="6888009" cy="15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563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1054" y="1538731"/>
            <a:ext cx="2401888" cy="249298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425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2024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3196" y="3554461"/>
            <a:ext cx="4817603" cy="249298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425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25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47" y="226582"/>
            <a:ext cx="415192" cy="415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908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4262" y="-1"/>
            <a:ext cx="4039737" cy="4565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26" y="298217"/>
            <a:ext cx="3840118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227" y="1419367"/>
            <a:ext cx="3840119" cy="313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 marL="3200400" indent="0">
              <a:buNone/>
              <a:defRPr sz="600"/>
            </a:lvl8pPr>
            <a:lvl9pPr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endParaRPr lang="en-US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9829" y="928797"/>
            <a:ext cx="3806870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D522B410-7A63-402B-8261-AF97A2C8EA4E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85A7553-CA9A-4BE0-B021-7C65C9B42AD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C8CFE2-E702-4204-A7C9-33A1EEC44759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22" name="Image" descr="Image">
              <a:extLst>
                <a:ext uri="{FF2B5EF4-FFF2-40B4-BE49-F238E27FC236}">
                  <a16:creationId xmlns:a16="http://schemas.microsoft.com/office/drawing/2014/main" id="{8B881585-4F2F-4C6D-8E46-A286E6B23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0B4C7A89-D3E9-43D7-A97F-E838BC9DA6EE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4" name="Image" descr="Image">
              <a:extLst>
                <a:ext uri="{FF2B5EF4-FFF2-40B4-BE49-F238E27FC236}">
                  <a16:creationId xmlns:a16="http://schemas.microsoft.com/office/drawing/2014/main" id="{4139C5CD-807D-4B09-B655-5559DD4E6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86696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3-4Mos-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-July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ADA0F116-123F-9B4D-A955-6402CEBB28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9FAB3947-4AC9-D312-48E4-72592B5196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65175A1F-729D-3303-0D31-C08CA9F3FD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25D46454-E43F-6556-FF55-AACD000F7F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C1B623-091C-8E7B-23E9-279E4EB2F377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E4DA5-0855-C47D-E8F3-CEE7D43F0627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0ECC6D-5998-BD0D-59A6-5A5937BD2192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D9F6F6-E7E9-5908-D074-54D1D72CF860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B2B81D-C432-CC83-8EF8-6CA700F2CED7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62C106-D519-F3AE-1311-47A88D1FE85B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6B4EC1-72EB-B8AA-C163-E790A6BF79DF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C54CCF-DF22-EAA4-AC64-78B7030DC8E8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6549F3-C652-CD77-7218-B7825D578ED3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18337-2D99-C918-7358-24B98C7F9475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BD684-9301-35C6-EFC7-7482EAB61E96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CD33C-0E90-FB03-A390-CFC1E2E61C98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DC69ED-7ED3-7E04-DF63-865FA57A3FD4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4C11A1-EA07-9E3C-B02C-FA029A96AF8D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9F3088-7137-C6CE-10A1-D709818DC320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024DE4-A707-92EC-8DE7-21D95935F7C5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7D3814-8776-15AA-0AD8-4A3C9418A8C3}"/>
                </a:ext>
              </a:extLst>
            </p:cNvPr>
            <p:cNvSpPr txBox="1"/>
            <p:nvPr/>
          </p:nvSpPr>
          <p:spPr>
            <a:xfrm>
              <a:off x="1447798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A8F524-8BB5-4AD4-EA45-823E4DC04072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CA4E40-0288-110C-952C-E370F973C5CB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29F2478F-ECDC-0596-A916-8B61240034F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2FA3E8-6970-D8B5-9017-6415153CCC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62E04268-9508-8078-127A-F7FDC873BDE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F67F6042-715A-F8C6-9688-9BCBE17D072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22A96E2F-BA00-0238-8E9E-B49549D673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60971134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3-4Mos-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-Aug-Late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F383571E-BA1C-050D-0647-A5CD446368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5BF0FE87-5241-31A7-FBC1-B21D920683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0CA5CA8-F1A4-4B55-1B32-5CB9028A18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97C82628-53D8-F9CC-AFA4-71456DA72E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79E037-5A7D-D5BD-878D-43D18224CE2C}"/>
              </a:ext>
            </a:extLst>
          </p:cNvPr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142DF5-5B23-597B-F6B6-6C082F66C0F4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634D54-9FE0-F02F-F316-65231BCE42FA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F89A81-15A3-AECC-268A-422FB76E9041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031141-1CE1-8600-0C8C-DB8454D3E9AD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2EC60-A9E0-DB1F-EC48-B0B24E0D5CD6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54931D-AB17-361F-516B-DF43EBE12780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474D2-72B1-EF54-BEF0-A952E1558677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202771-EB12-A5F1-CAC5-ED046EE3A2E5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0F60D8-70C3-D30C-6875-6F912A56A38A}"/>
                </a:ext>
              </a:extLst>
            </p:cNvPr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26805B-607E-5427-575B-52DD1762E19C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6405F0-E218-EFEF-E5DC-9861CC9A00EF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855CE5-3F9B-3D68-3D07-BCA0288E7A2D}"/>
                </a:ext>
              </a:extLst>
            </p:cNvPr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5B403-CA80-38A2-6530-C2A843F91168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32315C-6650-F174-E841-2E35D32549BE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ED3F4B-4289-ADF5-3FEA-6ECC495B0338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16E212-2010-3538-AE90-CD988D2AF929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960C72-46A7-A0E0-901C-E3A394E54239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525097-8C29-10D4-3871-DFF89698811F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B30D9FF0-F978-38D1-D8E2-FD432BE3CD5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AB9C8D-0717-2160-362F-BE39D07DC0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AC8B0DAD-A7D9-E14D-1678-B2A07FCDB7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735D5570-6F15-EF7A-2D45-A39D1D5D2A1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53B28104-2F04-9552-9C8D-CA5306CAEC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1304577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4-4Mos-S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-Sept-Early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A3AFA9EA-D86B-7C85-FF83-06FDBEBFF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8C9743B-E560-95A5-7EC8-FF05D4A428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1FDFAA8A-F778-1863-3976-86F04E20BF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61BC58FC-2F2A-DBF9-CC29-5244569F92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B504FA-5266-847B-A492-52BCDEFDDDD7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4912E0-C12E-A3A3-FBFA-938C665A77D4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784C9E-C990-66AA-3E87-BC7D9C48D670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6EDEEF-196D-82CD-E7C9-D1FE26F73320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BD928C-7F0D-32B5-2B1E-E5BF52E255C6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458415-F048-43E0-51EF-04758B2E8D5C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640C3C-AEC5-FF88-0487-1ECE276E0F25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C670B4-37BB-0FAE-7059-C0FAE449569E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DB90D8-BE21-BDA5-E8F0-91A13EB11431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22D21F-F112-576F-6476-BD74127078D7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EB6675-024C-EFE6-237C-750DF81FC847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DF0100-9131-E04A-CF70-35CC244DCC7E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42C3FC-32F5-2B4F-D4A7-6733C3AFCDD7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091CF2-1FBD-304C-3906-C5B08AFD3EFF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1F7D4D-5C89-F5D3-31EC-A2646D749F35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2D2144-6865-78C2-F7F1-DA219CDE9B07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B47C8-1997-E454-06A6-D1CD9A0E3EE3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CF0211-88C9-A242-CC3A-750E4033D3E8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111AA3-2CA0-EC1E-D45C-FBF532A04276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1C3E979A-246D-C959-1B6E-4752816C580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0F80D-26A4-48B1-1E66-8955FBCBD2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35523A28-00F9-103E-D60D-71CAFCEF47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9555E69F-BB93-E1A0-FB4E-483EDB5D72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A90C3613-4C95-3DE2-971D-7CE11FBF37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426613833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4-4Mos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61F68E48-8749-E19B-429B-33F2D7492F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158E6101-0509-4C00-44AC-512265BE8A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5F9488C4-0B3E-C441-632C-8844C8F7C3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375DF878-862F-2D58-4C50-04C6493882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168D42-2FA0-055C-E979-5F57CE1B1877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F9CF2-BF3D-56C1-8293-1958C3E0E867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AEA88D-71FD-F6D4-44B8-33E2B68E6FDB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978093-AB4F-9450-16A2-61ADA3CD1319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E9AE58-B283-79F1-8AFC-C963C5A16973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21AD94-6B4C-E49A-5947-7BA97754C135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F47279-0006-45FB-FB33-441192392D39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BAD367-77A6-C925-5511-58EC98AE2AE6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E0758D-62B9-5620-737B-76A16773BA11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C60370-1856-5EDB-8A33-80371798F18D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B35DF2-5F6F-2E18-6344-CF19396E8FA5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F99799-2FD1-914C-29E7-D2D0076CB9CC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E166BB-2AA1-1322-64E2-0E72B507A67A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0138B8-E332-4ACA-6363-CBA979F29F25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420B48-176B-3FA6-CCCE-A027CFF759C7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A74070-26D8-291C-CE7F-24E8A81CD159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D2729D-AC9B-4C5C-5C39-515BB8FA1204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351F41-FC71-09D4-87C3-F2011F41C9F5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DDB617-A7C6-4BA7-2533-9FD608660263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27C9DCA7-3254-B7AD-E75E-84085E8E14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C30DF0-CC34-EB80-432D-2AFBDE0BFD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4D367BFD-CFF1-E63F-42A9-5A5BC6130C3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45EB603F-55DB-656B-B5CC-5021EF99001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E806F9CF-0014-E6FF-42A2-5D7179B08B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71550105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4-4Mos-N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-Nov-Late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Feb-25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D02DBC61-2706-BFC8-C942-E914B353E4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54B897B5-2B20-CE6B-7401-39D24748C7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Feb-25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63764AD7-5E0B-C819-5D10-141281FF84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4FD354A9-EA58-984E-0415-993F072FF3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2C931A-0477-843D-4020-B09A0E3B24CE}"/>
              </a:ext>
            </a:extLst>
          </p:cNvPr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B0C9B0-2265-AB68-24F9-8C238CF703FC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161E81-0BF0-5E7B-5E85-674467328F3A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44B9A1-2BB5-6C66-7F9E-3AE4391B4EAC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C5C9BA-0C8A-1772-BA28-5EAB77DC1EF9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F2D439-D0B8-1DBC-B4A1-BF2A1B9E24BC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A59E4D-9BA0-5A45-B45E-F7AAE08907DE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4A9721-71A3-E413-F650-00495007C3DD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E25DFF-E392-F0E7-4410-072840507F22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3500BA-D6A0-BC7B-B981-361E060EB57C}"/>
                </a:ext>
              </a:extLst>
            </p:cNvPr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39E5A1-A8D9-9AA7-C914-A523B2389697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82C57D-5742-B1F2-E0B0-759B432F521E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D71206-F5FF-CBF8-B2A7-D526D9F44A07}"/>
                </a:ext>
              </a:extLst>
            </p:cNvPr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D3BB05-5B12-D40D-D5A2-0973D5A8E229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F82C2C-E2D7-FA12-93BD-1C633C44AE39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2F31F-7DC7-6443-84E1-338AC7C72BE0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4BB658-13F5-A407-8BAB-5BADB2BDD47C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0873BE-A713-E038-CDE9-28D1B4EA5835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1FD3D4-2A2D-D92F-FFE1-D4666AFE091A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81BB914A-2B5C-E84E-C71A-686D4793F90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044907-7756-CE9C-C153-DD33705940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93B1197F-DA6C-D0BF-5D70-5AF62057C68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40197686-7650-CD1A-5DD7-7D9086EC7CF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9BDE5379-38D3-8238-D705-F487766102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7822014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5" y="1002602"/>
            <a:ext cx="8834226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04803AEA-F362-CA3B-BBB8-56AF6F3297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6225F7-9E23-2C33-4CE3-D7BC6E4DD182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FC58323-BA50-8F18-969C-E8B70FF9F58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7F796AC-9DF6-B2F0-7F2A-8227ED360F2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42B0CC24-D8BC-0350-2470-6A33003F1B1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0A5FEAB8-7611-BD6D-66D0-568A0639AAB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BBF6AB7-70C1-2BBB-3256-4645D3109ED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C99592B6-E93F-B7F4-4138-B208C8A4D9B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F9637A96-2A59-B4F6-6B80-106DAFB1AF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0E02DFE7-5B59-7A5F-927A-861E49CA8B4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21D482C5-777F-A05E-6887-DFDBC20D38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23E638A1-4DDC-56CA-791A-316E7095B27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105B4D64-AEB5-2158-6766-677768EE392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F4414215-2AE7-D21C-498E-A86C547FB11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B92EF35D-D8D5-59B4-54E0-FFE061AE188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50DB2FC4-A088-B0B3-E6AF-8F80C889FF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A4DF2137-C547-7B3F-B9C8-C5A2A870F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69123225-9DBF-1BD3-A5F5-4931CD784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33AEB35F-E790-2704-6859-45D52C846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6A25A28F-2767-08D4-62ED-35B6F762C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DF30F10-B92A-83FF-EB63-5E6E448A5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FC041704-2CBE-A0BF-CE0A-F0C61BEE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3B785960-BFA1-B047-6A24-28F1F72EC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34F0269-191F-5F8D-F785-C246E81A8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74E41493-F211-3193-5FF1-F99ED13CF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4553595D-BE10-7D96-1F66-779A317A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34F879D6-E744-BC00-7457-64F95CBE9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EE7AE088-388E-3283-2705-6835C3B30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F6AAFE7C-151C-ECC2-0AE8-87750100C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B31C0C29-9C4B-8FBF-9A0E-932E7D6A8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5" y="1002602"/>
            <a:ext cx="8834226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5D446FC6-4B56-0810-6DA5-48CF9FCA89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984B4683-AD8E-A92D-421F-EFAE579EF5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2DF63F5E-AD75-E735-C334-F5F8786C7B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</p:spTree>
    <p:extLst>
      <p:ext uri="{BB962C8B-B14F-4D97-AF65-F5344CB8AC3E}">
        <p14:creationId xmlns:p14="http://schemas.microsoft.com/office/powerpoint/2010/main" val="299963096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-Q4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2022-Q4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5" y="1002602"/>
            <a:ext cx="883422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3DE1A673-4A02-6B51-8156-9EFF930C8C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9F82E-9A44-5BBB-1E02-91496BAEA421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D9BD1F8-8A9A-80E0-05F8-A531D3305A1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F0354EC-A9E4-419C-0D63-04D18EA5CA7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82B6698-42F4-CEE5-EEDE-0EECA768339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47799CF9-A098-ED94-A2C9-572B41ACEA8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195C02D5-43C5-3545-3FCC-62D15E64EC7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B22C147A-883F-4240-94B0-DEEFF757FB0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A9A841F9-5ADD-2F42-C33F-EC3D586161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BB9C4478-3D23-E994-F40A-BFA4B01D461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4B794306-6D3E-B265-67A0-0A9A7FB29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5B246A4-5A25-5996-1CE3-3EF36D034D5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17D784A1-E6F6-65C6-0A9F-0E8ECF0ACA2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F0DA8712-8E0F-49D5-B741-ED8273A68F2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DCB10D70-5BA3-BA94-8CF6-A83D38B1CA9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A363FDD2-3FA2-B03A-5CC7-7C2FCFFDBE6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157A5494-3BE7-806A-485A-B9428CA76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2FDC992E-7BDD-AE7D-D6F3-C3A58E9EA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9279EBF6-5612-CFBA-110F-C094D09DF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57FAB4B3-59C8-20F1-5139-7E3851FA7FB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F8174C9-6929-5CDA-8DA1-B7BA80DD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34E815E5-EA54-6A39-2598-FF5FE35F3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F7946518-D591-9B25-1FA6-9368BA191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C1EAA125-4DA1-5BF1-4C8D-2FDE56C57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C224901-CC38-CBFA-1C63-C8D034CEE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FA69F8E4-3F44-972D-1F6E-3D8AF9FC1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AEC8F226-9360-1273-4F7B-64D359EA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A0637796-05CB-4F05-9F75-2E0640747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1F32C106-5F0C-92CC-D93D-3222FCDE3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A1FBBEC9-1EBB-5F06-3D1D-F9A5D2AEB99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5" y="1002602"/>
            <a:ext cx="883422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FABA366A-4B4F-71FA-BADA-F825B3286E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AB4F6645-26AC-62FB-E073-9D7CB79347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0B25A2AD-871B-58DD-B77D-AF73BD79A0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</p:spTree>
    <p:extLst>
      <p:ext uri="{BB962C8B-B14F-4D97-AF65-F5344CB8AC3E}">
        <p14:creationId xmlns:p14="http://schemas.microsoft.com/office/powerpoint/2010/main" val="340785237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1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4" y="1002602"/>
            <a:ext cx="8834228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36CA8641-1032-16DA-7FFB-6D4F0A381F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0AD32C-885C-B293-D0A5-B11DC2A61A05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6669D592-9690-6C27-DD3F-CB6D548AB50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B144B39-0474-FB9B-1968-88F087948C4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BED8E6D3-6A1D-4C4B-E129-F4FE15ACA17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6252F0F7-5FBB-ED08-BBCE-831BE072915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BD8546EA-00F6-0522-9D58-ADF144D00EA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134B669B-C5EA-B6EA-6CA9-4C08F1C45BE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FB35C64B-73A2-622B-35D8-DC316415DF1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431B52CE-C7E1-A870-0667-A5B3905D12A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DE9DF684-4132-7F85-6F05-015B66F3FA2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4356B2B2-11EA-58FF-863D-61C70CB71F7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203EB81A-2B37-B336-FFE7-AE575E9F874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333BC866-99C4-51E4-FFCA-0606510BD40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1CF5C2CA-4839-CD03-40DE-5EA07426636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9503F23C-6A4F-20DC-1B04-A3043D88D09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52FBEDCC-DBE8-9E12-82CC-5B74F5AFB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DF9DE9CD-71BE-3763-7E42-C0123B761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735147AE-BE6B-19D9-F791-F57DF061F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D42EF708-353E-E100-E932-D4A75CBB1A0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1780AF0F-03A5-67B4-63C6-D1E297DE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E7777FC1-171F-97EB-25F0-3E7F90C7F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497B02B4-0375-4390-FECB-03E792536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25F796CE-97B6-9E80-C590-713CB1707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BCDC8220-7774-08B7-E9D8-14C3A5BCA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E6558B1-2956-E3AB-E70C-A59872D097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B3C2A238-B56D-CCA3-F2E8-09DDE535D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D45CF612-00BC-95B4-4A0D-3CC76C88D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B3203FE0-5169-C280-740A-2E1BE4850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4EA83EA9-4305-F602-DF4F-6535F9BF1C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4" y="1002602"/>
            <a:ext cx="8834228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C0BE7220-5A19-CD61-F599-02947CE571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1E12C592-0469-1FBC-0C0F-1D593B4C68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2DEE45EE-7459-0AFF-9C67-218889FC34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</p:spTree>
    <p:extLst>
      <p:ext uri="{BB962C8B-B14F-4D97-AF65-F5344CB8AC3E}">
        <p14:creationId xmlns:p14="http://schemas.microsoft.com/office/powerpoint/2010/main" val="5343512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2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4" y="1002602"/>
            <a:ext cx="7918961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/>
              <a:t>7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D19332BA-E51F-D17F-B937-BA2A77106F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0C5C8-97C6-490A-C25A-B191514D7CFC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A280BF4-B2BE-C0AD-CDBD-0E5202BD66E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92DA5E5-582D-0761-FEFD-5C5D1B1EE59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240692A-5357-AEE6-0DE9-615FE33B53A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C3B1830F-6809-7D45-D161-7049D8218A7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92773B2A-2121-996E-07CC-AA6511AB206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3086332C-EA02-44D2-A09A-EDB93CB102D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0582DAB8-A65B-54B3-9898-EE93411504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0A6B40BB-1C8F-207B-5F44-F996C69CCBC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DFAE2B87-1354-DEC3-7EF8-40FCF450C44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04095060-8452-13A1-FF82-EA3854C41D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D5CD1771-8FE0-F996-DF42-D3B835BFDD2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9671DCB9-B55E-5C67-6B08-BD58D33A619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EDD9D6C3-4E06-E705-4D2F-D779E61097C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F45AB2B1-1924-0949-2B6B-E7B62594E5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842F4152-E5DD-8676-4CD0-DA4066592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8A08606-CA66-7303-90DC-7B18997E6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0E44D0CC-296F-F28F-19EB-FA13F7EE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E3D40863-4DDD-29FC-953D-B9C5C2F126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C7085984-BC24-E411-D272-1F25F7D1A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CC1585AE-9274-0CBD-52DB-3A38C1FDB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693E6725-3A91-BB2E-0C77-1B249C515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5D02A0A5-376A-7D8B-6AF3-AC9CFC6D4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23533004-D0E3-83F2-6D64-E23F5ECE6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2518CB14-2F28-F321-E2D4-81129911D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AB6F75B9-7125-86AD-79FD-FA140E424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0E24650-FB23-4671-84CA-A8C6B04E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47926142-591A-C5C4-5655-701AFFAD7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8E776752-AE88-FAE3-0A9F-6093B7C30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4" y="1002602"/>
            <a:ext cx="7918961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/>
              <a:t>7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545A76B5-00FC-9782-339C-6F0B53667D1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EAC3EC73-AD82-FCFF-06FE-3FC5CB79BC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38F570C7-6FAA-6E31-0EB2-14164B47AE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</p:spTree>
    <p:extLst>
      <p:ext uri="{BB962C8B-B14F-4D97-AF65-F5344CB8AC3E}">
        <p14:creationId xmlns:p14="http://schemas.microsoft.com/office/powerpoint/2010/main" val="318001266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4" y="1002602"/>
            <a:ext cx="5700195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C645A76D-733F-1F6B-9706-0E0BA7A673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12ED4-B0B5-19A0-78C6-B6B5D5B502BC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8B9A915-9F99-910E-80DA-F670684E0DC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4E14AE1B-2982-D34A-CF3E-496439751C7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9E92C6FE-A918-11EF-B717-D9C2A5D6B8B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936D7BF5-6348-2430-66E0-CEF87D9DEC5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9206DBC1-9024-D262-5648-DE90EEDDEF9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FBB687D2-65A9-6CA9-8D58-B38A5143A9D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457A62E6-10EB-92A0-4774-9385045579F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98DF7C10-3496-E2C0-9FD0-310D2556272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5BFF076E-58AA-4CC9-9BE8-F40040765C5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15219C03-670F-E103-E55D-E6E2842D6E4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57713A1C-0EC8-2C4C-D680-65E570BF93F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01C10CA-2426-691E-AAD9-A0CB1A4955B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ECED6F2D-8F3B-F9D6-6289-F562D766EBC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1C5195C7-121F-014E-EF7E-E239390DC9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69E4CB73-C43F-C456-306D-300705744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AC4536A-BA73-A2E0-315A-F5971D1CC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EBCCE2D3-9AA6-81BD-4716-422B18E04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D9612EFF-4C56-5C9E-AB33-2830D45FD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9BA592DA-821E-029F-159F-4893AF7A3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5C586EC8-4020-1677-44DB-64896F524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01E8C0EE-148A-704A-F933-76CE9EDD2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B7D20FBA-CE8D-D453-17E6-D4CA0D205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B39F7600-B15E-32E4-8432-D697C171FF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3769096A-DECA-7E4E-1338-FC6E25C70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6DAA63CF-2A08-D4D1-62BD-D0AD4374B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C8937EC-0CB8-A187-5D1C-289B0CA03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18AC5FCF-6FE1-0BAF-1741-1383231B1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AA6A8BA3-244D-2C81-28FC-DA1B9F4697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4" y="1002602"/>
            <a:ext cx="5700195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AE8DF253-2829-6E42-4C62-0AAD01B442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C07D9E4E-A0B8-A6EC-840D-2BE50F02E1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D5A7D06F-1E15-F7B0-5373-924A24B148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</p:spTree>
    <p:extLst>
      <p:ext uri="{BB962C8B-B14F-4D97-AF65-F5344CB8AC3E}">
        <p14:creationId xmlns:p14="http://schemas.microsoft.com/office/powerpoint/2010/main" val="26142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3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4262" y="-1"/>
            <a:ext cx="4039737" cy="4565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26" y="298217"/>
            <a:ext cx="3840118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227" y="1419367"/>
            <a:ext cx="3840119" cy="313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600"/>
            </a:lvl8pPr>
            <a:lvl9pPr marL="3657600" indent="0">
              <a:buNone/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9829" y="928797"/>
            <a:ext cx="3806870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24D8F616-4A46-42A2-904C-7195F056FFA6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6F2062D-E682-4B4B-A1A5-E34FC37A95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21CDEF-6F5B-4717-8B78-849BAFE7B0D2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00F1F2-B05A-495D-BF31-F9E7A43DAE24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4" name="Rounded Rectangle">
                <a:extLst>
                  <a:ext uri="{FF2B5EF4-FFF2-40B4-BE49-F238E27FC236}">
                    <a16:creationId xmlns:a16="http://schemas.microsoft.com/office/drawing/2014/main" id="{94A44B6A-6220-45EF-A118-FF3B11F220F6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5" name="Image" descr="Image">
                <a:extLst>
                  <a:ext uri="{FF2B5EF4-FFF2-40B4-BE49-F238E27FC236}">
                    <a16:creationId xmlns:a16="http://schemas.microsoft.com/office/drawing/2014/main" id="{4F7946AE-6E12-4551-A78B-2BA2FA30F9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3" name="Image">
              <a:extLst>
                <a:ext uri="{FF2B5EF4-FFF2-40B4-BE49-F238E27FC236}">
                  <a16:creationId xmlns:a16="http://schemas.microsoft.com/office/drawing/2014/main" id="{69772DA2-7865-4DA7-93DF-DE9056005A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87509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4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5" y="1002602"/>
            <a:ext cx="363606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43C27AA0-B741-150A-569B-B2886C75339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3E83A-86C9-296C-D587-3D6865DC03F2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D06678C8-FF02-B5FE-3156-E916515FCAC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6ED6B34-0745-F98B-C96A-69CDBD0E462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CB5A3A7B-0DAE-8609-4228-D4458445047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05FC343D-435F-9B74-A3AE-CF771514CED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D8E3FEF4-529F-3B5C-14B3-C8E535E51EF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A9109000-FBCE-CEAD-0B41-A9FBD68315E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4BABD5A0-2CBA-AB72-FB4C-D29785F9394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196BF68F-8489-081C-A560-FAF1DBE0560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3C2A34DE-5EE6-5D17-A6C8-92710FD923C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EB95E85B-A2F2-59FC-D169-E9BB6991562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9E3B85F1-7478-A2AC-500E-FE42599AFF0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E8F75D82-0600-513E-6907-A733353372B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5B73B690-470A-BE17-7F85-020C286F33C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CB5CF462-B3E4-509B-F9D8-022ECA7C128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E41536E5-D818-DEF5-A2CF-6B8C51E77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B544CDD-27BC-60D9-898B-58B7E4EEE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1BCC83A4-05BC-68C2-7333-E1581FEB9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128CC033-DE6C-7357-4D8C-5B5115809CF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9E7EFEA-0B90-FE7E-C9B5-B88E22DDA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A321575E-EE6A-4E24-EDB6-E85CB790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02E82854-0482-6BF4-E167-6F646BAB6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1104B694-3770-2FC4-9A75-A71EB5DA5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FDFC903C-FABE-0AE5-2331-42D9CC503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D47763CC-A5CA-204E-A442-8A7357E4F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C568701E-F8E7-D8E7-D6FA-F611F0619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A86DC7BA-B214-C48F-78C3-F8ACD8673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A6AAA0E5-ADA8-147F-FC07-C169A4DE5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3D332D18-1E71-1599-31DD-DBF7D7F7D8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5" y="1002602"/>
            <a:ext cx="363606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1C432A75-67FB-9205-CD4B-7ADABA3729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5960E3D7-60AD-BAEC-92FF-6908097D69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9620BB96-A749-5201-2727-1B8C8DE133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</p:spTree>
    <p:extLst>
      <p:ext uri="{BB962C8B-B14F-4D97-AF65-F5344CB8AC3E}">
        <p14:creationId xmlns:p14="http://schemas.microsoft.com/office/powerpoint/2010/main" val="408215064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6" y="1002602"/>
            <a:ext cx="1316453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F1CDD768-34FF-2A86-BEA2-91B869767A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6CDBD7-F7E7-9732-D23B-5B7571DE8341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89520E69-AC73-0574-BB88-C8B3E29E156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910DCA8C-03A1-2034-D599-936B4731DA8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E4994EFA-F4C8-A0BF-3F0C-B74A27E5C4A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323F7489-374F-B7AF-FE95-53CCECD7977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CA1C718A-6B90-8735-B5FB-1F8715D05C2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48AE09E5-D7F7-2399-D635-4D5B2F0468D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53C7F6D5-5130-72E9-431A-4791AB14BF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2C11EAE3-AA41-678A-4A0F-206901C0E3A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8C7D6D9E-E354-20A6-D726-A872A7AF168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B34FFD20-339E-82D8-81EC-BE8CCC65F90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81251E0A-9E5B-8C16-0BE1-678F43C1930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2E2FBDE1-8BF2-41DF-0C4B-5443246E169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56ECD365-2EF8-022F-945F-CB18D578E97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0C346E0A-2F7B-FEBF-2F2A-7191E508C28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4E7D0A14-A49B-BA1F-1D07-568747F9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BD2394E6-3609-02B3-B8F7-4063EA357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DF33306C-07E5-1EAB-F008-1BD23B19B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77CF95C3-E974-8899-E45C-23DD0ACD43B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7416B2AF-CC2D-8B0D-2E44-8F390F7F4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5790C0BC-795C-211F-DBB1-FCB535815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F250D617-0928-8DEA-F409-A51E0AA9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83CD13DF-3156-52AE-0E34-BD2106FA7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6E14D6A6-F794-3D2D-90F1-0EDE8F095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C67D215C-E495-BAAB-7FF8-B51C935E2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D66F2A41-B3D4-A9E5-9993-752004AC9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0DE6669E-D9F7-5443-C6FC-693850161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B121DA13-4963-22E9-843E-4F8FB2618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E7206D75-7049-B567-AE4A-5DE1BE5FE4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6" y="1002602"/>
            <a:ext cx="1316453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90A29DD0-528B-D5C7-9AFD-726F0CD152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5D2A96E3-F92D-8EE6-431D-D68C50476A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9FD02083-DDA7-45C5-66B5-3912AC6857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</p:spTree>
    <p:extLst>
      <p:ext uri="{BB962C8B-B14F-4D97-AF65-F5344CB8AC3E}">
        <p14:creationId xmlns:p14="http://schemas.microsoft.com/office/powerpoint/2010/main" val="38744622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2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6" y="1002602"/>
            <a:ext cx="141450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FD8C0654-A231-5671-D1F3-3161925F10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124BAF-75D4-12F4-B2B1-89E9F675E92F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35907CD-494B-18A0-DD32-A0C15CC2963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3683B2-36F4-580F-3008-880521473BC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6F6B6D26-1F4B-3731-65B3-BA5BFE25F62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C6BC7B88-3F84-E6FA-1090-887BD59D10D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2379F1E7-2ADA-B100-36FE-BFA124303EE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CDD458F5-7363-0F8F-61E2-F3404BB90D3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88F57B7C-34FD-4ADE-D933-7493B4EF64E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CC773D34-C62B-A052-0B5B-B05FE3DE040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0FBCF3C1-0FA2-7A14-8173-A4E67788B87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431667D5-5621-CD85-782B-276229C5CBF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CCEA16DA-1D7A-FD9D-A472-D07BDC277B1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18E89CF2-DDC3-A37E-E051-D7B7ECCD883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872F43F0-C8E1-20E2-DAE3-7AA72B4E616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25A4DE15-7B06-C0ED-05C5-45256BBDA8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996C167C-EA12-F8F4-A412-5A6D34E33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C88EF8D-E6EC-51C3-4ABB-9723375C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10CEBFB9-3928-4F5C-4B1B-A8C2F0CE7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96BBB4B8-258E-CA9A-A09A-9EF37037353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69395293-88D9-42E3-3C06-CEA6A1B47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EF4C1363-CEB2-2556-D423-3AA310182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2BDDAF7D-D7C8-158C-C1D1-F1B6AEEF9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8B933190-73A3-1D89-75C5-29A19A53F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72B82209-2CD6-DDA1-467A-E985C695A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BB01C480-D569-2FEF-06A1-6275F65E4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2E5AC077-AF14-15EE-2E75-7095D8B0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2349F7B8-C3D3-49D9-3B09-15B20D17F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32B8025A-3F93-1E9E-FB50-6DCA6CAF7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72EDC63-CE69-A449-9204-CD588D6C9E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6" y="1002602"/>
            <a:ext cx="141450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9F83755B-FC2B-B831-6937-15F7C2D26E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5F7D8766-F161-0FC2-2AE0-3D15A1DABA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A20418BB-5453-E1DE-4B9B-44E0261458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</p:spTree>
    <p:extLst>
      <p:ext uri="{BB962C8B-B14F-4D97-AF65-F5344CB8AC3E}">
        <p14:creationId xmlns:p14="http://schemas.microsoft.com/office/powerpoint/2010/main" val="11214120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55147" y="1002602"/>
            <a:ext cx="165864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Q2 - 2025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4" name="Text Box 39">
            <a:extLst>
              <a:ext uri="{FF2B5EF4-FFF2-40B4-BE49-F238E27FC236}">
                <a16:creationId xmlns:a16="http://schemas.microsoft.com/office/drawing/2014/main" id="{118C8375-15EE-FE97-3A44-4FE2D1828C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D9962D-CE49-F3A0-EE37-BB6ED7CA5634}"/>
              </a:ext>
            </a:extLst>
          </p:cNvPr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A90C2F4E-6ECB-5ED9-8830-7A6C8F6A32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71DF09C-76E3-5C72-D5F4-D9C8622A2EE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FDB160D-0BBF-7EA6-6D38-AB8AD7D8995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585F9A2B-FF38-86F0-C2D5-D6C4EF3E35A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953DEF70-0F26-C6CB-E5FB-3122CE56391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093EFA5B-0C9B-D268-C78B-CA303168A7A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034100BE-E8CA-108C-FA8C-2FDB2AB3A95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FE246932-9F9A-84D6-D1C6-9F2EC2A28CF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436FBE57-2364-F60A-247C-70BC797A4D3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E3389456-E200-AB78-6904-5B857D30FCF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467F4CDA-C8D2-4381-F94B-67949DDA161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F786E485-08EF-A896-7BF8-FCB9BF22EE6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31224EBF-C40D-AF62-8002-AE3B16B2B59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11BDF4EA-8368-BD5B-7ED4-97033C9FE17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30C49A11-4CA0-9FDD-05AF-77674EDAF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1DC1196C-9C19-0678-7269-DC7C94130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3C3A7349-4A0B-49CE-6859-1D7E0A67B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C2810C73-03AA-9BBB-2864-39C7A029F23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73224641-0DBC-186B-ADC6-4B57789E4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15">
              <a:extLst>
                <a:ext uri="{FF2B5EF4-FFF2-40B4-BE49-F238E27FC236}">
                  <a16:creationId xmlns:a16="http://schemas.microsoft.com/office/drawing/2014/main" id="{64555823-6C0E-A73F-AEB2-9FC18BA66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71A0AA64-DD13-44E0-6342-6BF8B63A7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9B7ACDC7-475F-D3E7-F850-30187E124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5272BA34-5259-F557-F2B5-0192B0E05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25">
              <a:extLst>
                <a:ext uri="{FF2B5EF4-FFF2-40B4-BE49-F238E27FC236}">
                  <a16:creationId xmlns:a16="http://schemas.microsoft.com/office/drawing/2014/main" id="{23559905-5352-B629-C857-523440339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9D2C628-85D8-B669-D195-A3D99A27F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F60A48E-A39D-6033-93B9-B57BACADB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49">
              <a:extLst>
                <a:ext uri="{FF2B5EF4-FFF2-40B4-BE49-F238E27FC236}">
                  <a16:creationId xmlns:a16="http://schemas.microsoft.com/office/drawing/2014/main" id="{90FDC033-D521-D8FA-94CD-0C7B2EBBB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4" name="Rectangle 2">
            <a:extLst>
              <a:ext uri="{FF2B5EF4-FFF2-40B4-BE49-F238E27FC236}">
                <a16:creationId xmlns:a16="http://schemas.microsoft.com/office/drawing/2014/main" id="{F66FEDF5-0333-D402-58FC-7196137F84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5147" y="1002602"/>
            <a:ext cx="165864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92F8A374-8567-0B2A-83BF-E74BB5DA5B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65E0EEA0-5647-96C5-97E7-A796DF14E0E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F3753E4E-5318-3CF7-7C9F-65DEA1C838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Q2 - 2025</a:t>
            </a:r>
          </a:p>
        </p:txBody>
      </p:sp>
    </p:spTree>
    <p:extLst>
      <p:ext uri="{BB962C8B-B14F-4D97-AF65-F5344CB8AC3E}">
        <p14:creationId xmlns:p14="http://schemas.microsoft.com/office/powerpoint/2010/main" val="5195485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2-18Mos-J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2022-18 Months-June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233764" y="475555"/>
            <a:ext cx="8453471" cy="4434150"/>
            <a:chOff x="623369" y="1268146"/>
            <a:chExt cx="22542589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2253835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ED421D9F-6BED-8BA4-2490-9321397D80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B371DA-13BF-A351-DBCE-856A2310B4AD}"/>
              </a:ext>
            </a:extLst>
          </p:cNvPr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9D928D5-F01D-7FDB-D164-7B57F897328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C21C1BF0-5923-195F-88B1-D61872D5E7C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8CAD9126-A2C1-1C9D-6FBE-118E88CCD73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316595EA-447F-982C-2DC5-5E870580E64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457D9BAC-CE07-DA88-52F2-41336D79E7D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824CCAAF-D413-B7B4-C6E5-63B66761C12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D9F96CDD-92D3-6046-3A21-43048F01A67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191197AC-FC5A-34EE-D9C3-4943371D12A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3AA47FBB-C92D-6B88-93CD-2027365DCE4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C3EBFBDE-D077-BFDB-867E-133EA637B7E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8B1C331E-7A63-DD84-61F0-B481F3FDE6C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CA689AEC-14B9-F3A2-873A-CA961CC3C50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668FBB8A-99D3-2220-4731-6B3B1D928B8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59465266-5483-474B-DE21-6C4DC1FB975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0A1B27BD-3D51-5CBA-7344-33C65938E87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3F351740-5920-7933-793B-227CC97AC6F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3B65714F-D25A-0801-588F-FF9A969DD0F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B58CD342-E548-24E7-0AC0-05AB234FEE9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25" name="Text Box 45">
            <a:extLst>
              <a:ext uri="{FF2B5EF4-FFF2-40B4-BE49-F238E27FC236}">
                <a16:creationId xmlns:a16="http://schemas.microsoft.com/office/drawing/2014/main" id="{1A501F2B-B098-2622-124E-8CE8593C38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AC75D0-B787-73C1-AA65-71BC0A58BFA7}"/>
              </a:ext>
            </a:extLst>
          </p:cNvPr>
          <p:cNvGrpSpPr/>
          <p:nvPr userDrawn="1"/>
        </p:nvGrpSpPr>
        <p:grpSpPr>
          <a:xfrm>
            <a:off x="233764" y="475555"/>
            <a:ext cx="8453471" cy="4434150"/>
            <a:chOff x="623369" y="1268146"/>
            <a:chExt cx="22542589" cy="11824400"/>
          </a:xfrm>
        </p:grpSpPr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945BB63D-2270-1B9F-5DD5-B227660966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02EA4BF1-2471-BE38-B5B9-2E7EA71A33E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C376F4EF-490F-70E1-63AE-42580D5EC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6E8CC36C-3022-939C-B4F6-2671247F8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DBE84DA1-9C4B-D1DE-C04E-0AA7B07F9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5B73385D-9A80-FCE8-1E4A-8BFBDC23C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76F2C91C-DF38-E2E6-8F2A-BBD02A07A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9C673E7A-83B6-C702-0A9C-6817E837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958AC33E-E93C-9259-D0E3-E0194897F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839AE5FC-BD7F-5C94-349C-A4EC0592A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DCC2A4AC-3A54-501E-62C1-F08DC29A5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DD5F626D-7146-3EE2-7388-5B6EA3A0B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87F23870-DD77-B97E-3D67-39AD901A9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DF44895-9A47-E8A9-6957-C3330A031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94C58FBA-16DA-64C9-2F6F-B8217DDD3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E6752E52-DE78-2607-2419-C9AD52BF3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06C0A510-E436-EC40-C3B1-CDA8D9F07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CBB2AF65-AF8E-0C49-DF78-AB5308927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AE61C5F5-70D9-6947-6A61-499E71216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0928A278-D2D0-5EC6-9691-F52D231C3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9A204B1D-B133-CA0F-E7C9-AE218A9801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2253835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5205B6EE-D8E0-5ADC-DDBC-A1ABC6E0A1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24980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18Mos-J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Months-Jan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462396" y="431419"/>
            <a:ext cx="54308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5915458" y="431419"/>
            <a:ext cx="2773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1" y="475554"/>
            <a:ext cx="1585" cy="4434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233764" y="717169"/>
            <a:ext cx="8453471" cy="4192536"/>
            <a:chOff x="623369" y="1912450"/>
            <a:chExt cx="22542589" cy="11180095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85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17126733" cy="11131714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84DF75C1-C62A-35A4-B8B1-EBD318D1C3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2396" y="431419"/>
            <a:ext cx="54308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862B8-33EA-293D-3EDA-EF9568FB359B}"/>
              </a:ext>
            </a:extLst>
          </p:cNvPr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38ED353-1818-F01E-5482-BA229582968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5D9AE54-6FB0-3299-AFF8-6449BC9C428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2513F630-5D26-0978-4E7B-0040B9501B8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82B6D1B3-6B0B-E9BB-538C-9A678D6CE2E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F44BAD90-9B8C-B264-E70B-E8EF26DE0F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D5F29E1F-1C76-6975-37C7-F501E5D2668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141D89B7-A2A8-CA39-FEBB-4FAC5761441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246E1FF8-9761-D97C-284C-82434401235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CECB9B8A-50AF-7092-5D50-DD3843B673C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286B9755-AD27-8407-70C8-39E8B6696FA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D5299CD2-C53F-688C-57AD-AEFF4B71AEE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48F6B4A7-4C5C-3D26-15EA-384BDD1AA94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BE5E9CA3-C652-5E8B-89B3-4A74E5F9D73D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64E45C3E-8F46-3CB8-10D0-472127E6576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FA1A0FD1-004E-8149-B5AB-78775232F16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7CA63CAF-9866-4A26-2848-BDC90EF35E5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E4F586B8-225A-7BA6-2370-F6A367167E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F62CF821-3A0A-57C7-8043-674B705BBE0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</p:grpSp>
      <p:sp>
        <p:nvSpPr>
          <p:cNvPr id="25" name="Text Box 45">
            <a:extLst>
              <a:ext uri="{FF2B5EF4-FFF2-40B4-BE49-F238E27FC236}">
                <a16:creationId xmlns:a16="http://schemas.microsoft.com/office/drawing/2014/main" id="{4701615E-30DF-C117-445F-24158A7BBF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15458" y="431419"/>
            <a:ext cx="2773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B36CCE-BCBA-0506-D02D-9E62F82BD444}"/>
              </a:ext>
            </a:extLst>
          </p:cNvPr>
          <p:cNvGrpSpPr/>
          <p:nvPr userDrawn="1"/>
        </p:nvGrpSpPr>
        <p:grpSpPr>
          <a:xfrm>
            <a:off x="233764" y="717169"/>
            <a:ext cx="8453471" cy="4192536"/>
            <a:chOff x="623369" y="1912450"/>
            <a:chExt cx="22542589" cy="11180095"/>
          </a:xfrm>
        </p:grpSpPr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1A190614-82C0-7AF7-A814-12608B75F8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B5B73DAA-FD00-0CD9-8254-AC69B3C3AB2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F2133769-3D4D-0A1E-17C6-ACCAFA025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B8C4BC71-99F0-9B78-D649-91F2DD56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BCD675F2-675F-03B5-8B06-CC828E476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CE6F06E0-CA95-AB9E-9CFA-63987E6D6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7147A40F-254B-8799-2715-65217BC3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4B8B5ED2-8747-8BB4-22A5-87ABFDF99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4A032543-1493-8FBA-2978-254B932FC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85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386E2B21-EA29-C3C1-7B13-3817AE90A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1A905103-AA6D-E22C-D8A3-26DEFF88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A7025D23-F529-5128-79EC-A31272512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39574C16-7A75-B8B4-C2E9-413559145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4B9E05A-EC0C-A330-936B-43A2BE334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6B1D925A-F9C4-7565-2867-0E3856FB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FBA51C17-C798-1AB7-D5A9-0A66E6347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EBD9212-E140-6BA4-1845-E5C4115FB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6946ED18-2587-3EA8-C228-7F96F5C06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28E683FB-3DC5-894F-DD08-597AD5C80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72444FE6-E248-6F39-AD94-A9A0E5179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746C68AF-D07D-E47B-0BCD-AAE1331219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17126733" cy="11131714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DA3D8B66-CB84-931E-B7CD-DEF55DFF73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082231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18Mos-J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Months-June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982947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7166E46-F91C-D6D6-3DA0-17BF124607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577C83-D0C1-378F-4DCC-91C4F942C5F6}"/>
              </a:ext>
            </a:extLst>
          </p:cNvPr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4FC04420-E5C0-18FC-8196-C4F0B7756E6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9F971624-A7BA-12ED-4B53-BF95056B2AB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C15AFE47-0BC9-CDEB-1811-C8A73257C31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5024E22-C005-8B95-6F80-384299254F3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93AD14E1-F0E4-13BA-D73B-B17B7E365AA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E0A1A29E-35E5-0A6E-5787-A0CDC8D7EBC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70BEF475-177F-1D53-0055-FDAECB171D4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199A8525-1324-B248-16A6-2F6851FAD1A9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638292AE-C3CA-3607-3FBA-E96F517330D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E8520551-38E4-6CC7-1049-6BCA71D1C7D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D89B8627-655D-5015-6A12-6EF0075E2572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8" name="Text Box 30">
              <a:extLst>
                <a:ext uri="{FF2B5EF4-FFF2-40B4-BE49-F238E27FC236}">
                  <a16:creationId xmlns:a16="http://schemas.microsoft.com/office/drawing/2014/main" id="{E41B8B91-E4AA-2B3D-F66D-B737760787A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9" name="Text Box 32">
              <a:extLst>
                <a:ext uri="{FF2B5EF4-FFF2-40B4-BE49-F238E27FC236}">
                  <a16:creationId xmlns:a16="http://schemas.microsoft.com/office/drawing/2014/main" id="{0889D45F-02CA-882C-BA46-3511EE04849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3F40408C-88FF-267E-B0C6-74D3CE390B3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21" name="Text Box 36">
              <a:extLst>
                <a:ext uri="{FF2B5EF4-FFF2-40B4-BE49-F238E27FC236}">
                  <a16:creationId xmlns:a16="http://schemas.microsoft.com/office/drawing/2014/main" id="{0529EAE3-B37F-FD13-99E3-D015804591C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22" name="Text Box 38">
              <a:extLst>
                <a:ext uri="{FF2B5EF4-FFF2-40B4-BE49-F238E27FC236}">
                  <a16:creationId xmlns:a16="http://schemas.microsoft.com/office/drawing/2014/main" id="{00AF18E4-1674-7100-3D00-CAEC81C9658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23" name="Text Box 42">
              <a:extLst>
                <a:ext uri="{FF2B5EF4-FFF2-40B4-BE49-F238E27FC236}">
                  <a16:creationId xmlns:a16="http://schemas.microsoft.com/office/drawing/2014/main" id="{7BE7A246-ED65-D629-681C-BC117563B103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24" name="Text Box 44">
              <a:extLst>
                <a:ext uri="{FF2B5EF4-FFF2-40B4-BE49-F238E27FC236}">
                  <a16:creationId xmlns:a16="http://schemas.microsoft.com/office/drawing/2014/main" id="{E2B9CEF9-BCC4-C9F3-4A3C-3B10FBCD6D6C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25" name="Text Box 45">
            <a:extLst>
              <a:ext uri="{FF2B5EF4-FFF2-40B4-BE49-F238E27FC236}">
                <a16:creationId xmlns:a16="http://schemas.microsoft.com/office/drawing/2014/main" id="{43F7847A-980D-32EB-6E36-43D8080ED6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008E40-6BAC-DAE2-40D0-4E22AC0D9837}"/>
              </a:ext>
            </a:extLst>
          </p:cNvPr>
          <p:cNvGrpSpPr/>
          <p:nvPr userDrawn="1"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4EBC589F-AB2B-83A1-8302-34F170EE85C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EEB222CD-7CA9-1EF6-3F04-80AF7E47A0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7E15A4AD-3F82-F5CC-D3B3-030357AC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FA1F4AEF-D293-222D-F793-D2926A7B1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AD2DF2FC-F68E-43EF-0BC3-F4AB85C8D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428C6C20-0E69-3297-4650-5A5E76A6F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FF399E53-7977-9B81-575E-CA6EA9633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C764CB2B-C8E2-8283-F399-44076AE14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0AF863AC-8F74-4539-CC02-12FFF6FE2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Line 21">
              <a:extLst>
                <a:ext uri="{FF2B5EF4-FFF2-40B4-BE49-F238E27FC236}">
                  <a16:creationId xmlns:a16="http://schemas.microsoft.com/office/drawing/2014/main" id="{E2D55675-C738-76D7-1719-43EF8F843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177110C8-196D-649D-2773-AF6A676BB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B5CD11B4-5B54-22B8-38A7-7130BAF52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2AC726BC-5541-261A-E047-9CA6A058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A5324AB2-8B5D-599C-86DC-6ECCCACDA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Line 33">
              <a:extLst>
                <a:ext uri="{FF2B5EF4-FFF2-40B4-BE49-F238E27FC236}">
                  <a16:creationId xmlns:a16="http://schemas.microsoft.com/office/drawing/2014/main" id="{EC6800C1-11AD-70A3-D894-88ED3A5CA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3EFDCCFD-9CCC-FA65-4935-B388D0DC9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060C465F-6348-F10C-04B1-855FA72FB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61753BE1-1751-6E3A-D42F-16724CE54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120681-EE01-066C-94D0-9A349B065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B13B6EBD-CDD5-BFBB-3F20-FC0FD9068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81EEE371-FBB1-E4E4-FDBE-6C79983302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982947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50947F63-621A-59CD-823A-04B28DC4BC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83713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18Mos-O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Months-Oct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462395" y="421437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725ACB-B0A5-24E0-7F0B-7B2A58DDE5A4}"/>
              </a:ext>
            </a:extLst>
          </p:cNvPr>
          <p:cNvGrpSpPr/>
          <p:nvPr/>
        </p:nvGrpSpPr>
        <p:grpSpPr>
          <a:xfrm>
            <a:off x="368921" y="712937"/>
            <a:ext cx="8257151" cy="289982"/>
            <a:chOff x="368921" y="712937"/>
            <a:chExt cx="8257151" cy="2899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59238-F006-C5C0-FDC8-6F0DD3436619}"/>
                </a:ext>
              </a:extLst>
            </p:cNvPr>
            <p:cNvGrpSpPr/>
            <p:nvPr userDrawn="1"/>
          </p:nvGrpSpPr>
          <p:grpSpPr>
            <a:xfrm>
              <a:off x="7241773" y="712937"/>
              <a:ext cx="1384299" cy="285750"/>
              <a:chOff x="386197" y="717169"/>
              <a:chExt cx="1384299" cy="285750"/>
            </a:xfrm>
          </p:grpSpPr>
          <p:sp>
            <p:nvSpPr>
              <p:cNvPr id="75" name="Text Box 6"/>
              <p:cNvSpPr txBox="1">
                <a:spLocks noChangeArrowheads="1"/>
              </p:cNvSpPr>
              <p:nvPr userDrawn="1"/>
            </p:nvSpPr>
            <p:spPr bwMode="auto">
              <a:xfrm>
                <a:off x="3861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42" name="Text Box 8"/>
              <p:cNvSpPr txBox="1">
                <a:spLocks noChangeArrowheads="1"/>
              </p:cNvSpPr>
              <p:nvPr userDrawn="1"/>
            </p:nvSpPr>
            <p:spPr bwMode="auto">
              <a:xfrm>
                <a:off x="8481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1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130853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4DD10F-9873-555E-E0A0-0F08FB99357E}"/>
                </a:ext>
              </a:extLst>
            </p:cNvPr>
            <p:cNvGrpSpPr/>
            <p:nvPr userDrawn="1"/>
          </p:nvGrpSpPr>
          <p:grpSpPr>
            <a:xfrm>
              <a:off x="368921" y="717169"/>
              <a:ext cx="6918325" cy="285750"/>
              <a:chOff x="1770497" y="717169"/>
              <a:chExt cx="6918325" cy="285750"/>
            </a:xfrm>
          </p:grpSpPr>
          <p:sp>
            <p:nvSpPr>
              <p:cNvPr id="144" name="Text Box 12"/>
              <p:cNvSpPr txBox="1">
                <a:spLocks noChangeArrowheads="1"/>
              </p:cNvSpPr>
              <p:nvPr userDrawn="1"/>
            </p:nvSpPr>
            <p:spPr bwMode="auto">
              <a:xfrm>
                <a:off x="17704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145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22308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146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69283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  <p:sp>
            <p:nvSpPr>
              <p:cNvPr id="148" name="Text Box 20"/>
              <p:cNvSpPr txBox="1">
                <a:spLocks noChangeArrowheads="1"/>
              </p:cNvSpPr>
              <p:nvPr userDrawn="1"/>
            </p:nvSpPr>
            <p:spPr bwMode="auto">
              <a:xfrm>
                <a:off x="315321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49" name="Text Box 22"/>
              <p:cNvSpPr txBox="1">
                <a:spLocks noChangeArrowheads="1"/>
              </p:cNvSpPr>
              <p:nvPr userDrawn="1"/>
            </p:nvSpPr>
            <p:spPr bwMode="auto">
              <a:xfrm>
                <a:off x="36151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150" name="Text Box 24"/>
              <p:cNvSpPr txBox="1">
                <a:spLocks noChangeArrowheads="1"/>
              </p:cNvSpPr>
              <p:nvPr userDrawn="1"/>
            </p:nvSpPr>
            <p:spPr bwMode="auto">
              <a:xfrm>
                <a:off x="407554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151" name="Text Box 26"/>
              <p:cNvSpPr txBox="1">
                <a:spLocks noChangeArrowheads="1"/>
              </p:cNvSpPr>
              <p:nvPr userDrawn="1"/>
            </p:nvSpPr>
            <p:spPr bwMode="auto">
              <a:xfrm>
                <a:off x="453750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152" name="Text Box 28"/>
              <p:cNvSpPr txBox="1">
                <a:spLocks noChangeArrowheads="1"/>
              </p:cNvSpPr>
              <p:nvPr userDrawn="1"/>
            </p:nvSpPr>
            <p:spPr bwMode="auto">
              <a:xfrm>
                <a:off x="499788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153" name="Text Box 30"/>
              <p:cNvSpPr txBox="1">
                <a:spLocks noChangeArrowheads="1"/>
              </p:cNvSpPr>
              <p:nvPr userDrawn="1"/>
            </p:nvSpPr>
            <p:spPr bwMode="auto">
              <a:xfrm>
                <a:off x="545984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54" name="Text Box 32"/>
              <p:cNvSpPr txBox="1">
                <a:spLocks noChangeArrowheads="1"/>
              </p:cNvSpPr>
              <p:nvPr userDrawn="1"/>
            </p:nvSpPr>
            <p:spPr bwMode="auto">
              <a:xfrm>
                <a:off x="592022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55" name="Text Box 34"/>
              <p:cNvSpPr txBox="1">
                <a:spLocks noChangeArrowheads="1"/>
              </p:cNvSpPr>
              <p:nvPr userDrawn="1"/>
            </p:nvSpPr>
            <p:spPr bwMode="auto">
              <a:xfrm>
                <a:off x="638218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156" name="Text Box 36"/>
              <p:cNvSpPr txBox="1">
                <a:spLocks noChangeArrowheads="1"/>
              </p:cNvSpPr>
              <p:nvPr userDrawn="1"/>
            </p:nvSpPr>
            <p:spPr bwMode="auto">
              <a:xfrm>
                <a:off x="684255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S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 userDrawn="1"/>
            </p:nvSpPr>
            <p:spPr bwMode="auto">
              <a:xfrm>
                <a:off x="7304523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159" name="Text Box 42"/>
              <p:cNvSpPr txBox="1">
                <a:spLocks noChangeArrowheads="1"/>
              </p:cNvSpPr>
              <p:nvPr userDrawn="1"/>
            </p:nvSpPr>
            <p:spPr bwMode="auto">
              <a:xfrm>
                <a:off x="776489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 userDrawn="1"/>
            </p:nvSpPr>
            <p:spPr bwMode="auto">
              <a:xfrm>
                <a:off x="82268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</p:grpSp>
      </p:grpSp>
      <p:sp>
        <p:nvSpPr>
          <p:cNvPr id="161" name="Text Box 45"/>
          <p:cNvSpPr txBox="1">
            <a:spLocks noChangeArrowheads="1"/>
          </p:cNvSpPr>
          <p:nvPr/>
        </p:nvSpPr>
        <p:spPr bwMode="auto">
          <a:xfrm>
            <a:off x="1800852" y="413625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17087" y="1268146"/>
              <a:ext cx="4237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389935" y="1912450"/>
              <a:ext cx="18624" cy="111800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27281" y="1268146"/>
              <a:ext cx="51443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6153933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63167BD0-BF6B-8742-2FC4-11D87F25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070" y="408633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02F4F5E7-30F0-1087-D097-D66B8A86D1C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2395" y="421437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34E4D3-0F0E-E771-5724-62B171674E34}"/>
              </a:ext>
            </a:extLst>
          </p:cNvPr>
          <p:cNvGrpSpPr/>
          <p:nvPr userDrawn="1"/>
        </p:nvGrpSpPr>
        <p:grpSpPr>
          <a:xfrm>
            <a:off x="368921" y="712937"/>
            <a:ext cx="8257151" cy="289982"/>
            <a:chOff x="368921" y="712937"/>
            <a:chExt cx="8257151" cy="2899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EB68A8-94EE-22CF-26BE-F0B7BEF660FF}"/>
                </a:ext>
              </a:extLst>
            </p:cNvPr>
            <p:cNvGrpSpPr/>
            <p:nvPr userDrawn="1"/>
          </p:nvGrpSpPr>
          <p:grpSpPr>
            <a:xfrm>
              <a:off x="7241773" y="712937"/>
              <a:ext cx="1384299" cy="285750"/>
              <a:chOff x="386197" y="717169"/>
              <a:chExt cx="1384299" cy="285750"/>
            </a:xfrm>
          </p:grpSpPr>
          <p:sp>
            <p:nvSpPr>
              <p:cNvPr id="27" name="Text Box 6">
                <a:extLst>
                  <a:ext uri="{FF2B5EF4-FFF2-40B4-BE49-F238E27FC236}">
                    <a16:creationId xmlns:a16="http://schemas.microsoft.com/office/drawing/2014/main" id="{26126A88-B529-0812-3943-FDE92EC1FDF4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3861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4F9606CA-F8DA-F655-9CF4-712735EDC80D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481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29" name="Text Box 10">
                <a:extLst>
                  <a:ext uri="{FF2B5EF4-FFF2-40B4-BE49-F238E27FC236}">
                    <a16:creationId xmlns:a16="http://schemas.microsoft.com/office/drawing/2014/main" id="{2CDFF417-4BEA-B038-0D8C-0E11827AE63A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130853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28AAB-43D5-7845-F1ED-0C4B76D8E0A3}"/>
                </a:ext>
              </a:extLst>
            </p:cNvPr>
            <p:cNvGrpSpPr/>
            <p:nvPr userDrawn="1"/>
          </p:nvGrpSpPr>
          <p:grpSpPr>
            <a:xfrm>
              <a:off x="368921" y="717169"/>
              <a:ext cx="6918325" cy="285750"/>
              <a:chOff x="1770497" y="717169"/>
              <a:chExt cx="6918325" cy="285750"/>
            </a:xfrm>
          </p:grpSpPr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id="{EE0FDDD5-66F4-0A72-224D-47181A9D4960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17704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087DA8D5-AFF4-F5FE-5687-EEA69B6EC92C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22308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14" name="Text Box 18">
                <a:extLst>
                  <a:ext uri="{FF2B5EF4-FFF2-40B4-BE49-F238E27FC236}">
                    <a16:creationId xmlns:a16="http://schemas.microsoft.com/office/drawing/2014/main" id="{FF377456-9384-724C-BA18-B30D0DEA8D92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269283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  <p:sp>
            <p:nvSpPr>
              <p:cNvPr id="15" name="Text Box 20">
                <a:extLst>
                  <a:ext uri="{FF2B5EF4-FFF2-40B4-BE49-F238E27FC236}">
                    <a16:creationId xmlns:a16="http://schemas.microsoft.com/office/drawing/2014/main" id="{799B84B1-4DFB-D606-292B-E8328E33F4E3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315321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6" name="Text Box 22">
                <a:extLst>
                  <a:ext uri="{FF2B5EF4-FFF2-40B4-BE49-F238E27FC236}">
                    <a16:creationId xmlns:a16="http://schemas.microsoft.com/office/drawing/2014/main" id="{78F84856-11CF-8291-CC35-6698E6B5C54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36151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FFF44F7C-8E77-27E5-65DC-3A992EBCFF7E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407554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18" name="Text Box 26">
                <a:extLst>
                  <a:ext uri="{FF2B5EF4-FFF2-40B4-BE49-F238E27FC236}">
                    <a16:creationId xmlns:a16="http://schemas.microsoft.com/office/drawing/2014/main" id="{B313D755-4417-2910-A240-0EA376A085E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453750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19" name="Text Box 28">
                <a:extLst>
                  <a:ext uri="{FF2B5EF4-FFF2-40B4-BE49-F238E27FC236}">
                    <a16:creationId xmlns:a16="http://schemas.microsoft.com/office/drawing/2014/main" id="{BEDF14D3-9448-9AE5-DCFE-3C35C2736B80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499788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20" name="Text Box 30">
                <a:extLst>
                  <a:ext uri="{FF2B5EF4-FFF2-40B4-BE49-F238E27FC236}">
                    <a16:creationId xmlns:a16="http://schemas.microsoft.com/office/drawing/2014/main" id="{495AE848-93B1-81CE-FC2D-C23AB41F566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45984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21" name="Text Box 32">
                <a:extLst>
                  <a:ext uri="{FF2B5EF4-FFF2-40B4-BE49-F238E27FC236}">
                    <a16:creationId xmlns:a16="http://schemas.microsoft.com/office/drawing/2014/main" id="{A3232212-068E-97E3-B8C3-FF9574AD681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592022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22" name="Text Box 34">
                <a:extLst>
                  <a:ext uri="{FF2B5EF4-FFF2-40B4-BE49-F238E27FC236}">
                    <a16:creationId xmlns:a16="http://schemas.microsoft.com/office/drawing/2014/main" id="{D8B6A6D3-94C5-B893-ECD4-DC94CBD7919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638218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23" name="Text Box 36">
                <a:extLst>
                  <a:ext uri="{FF2B5EF4-FFF2-40B4-BE49-F238E27FC236}">
                    <a16:creationId xmlns:a16="http://schemas.microsoft.com/office/drawing/2014/main" id="{2B39CB03-5B47-D22C-D08C-DFED6D0B939F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684255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S</a:t>
                </a:r>
              </a:p>
            </p:txBody>
          </p:sp>
          <p:sp>
            <p:nvSpPr>
              <p:cNvPr id="24" name="Text Box 38">
                <a:extLst>
                  <a:ext uri="{FF2B5EF4-FFF2-40B4-BE49-F238E27FC236}">
                    <a16:creationId xmlns:a16="http://schemas.microsoft.com/office/drawing/2014/main" id="{10FBFEB4-1568-B9C4-5640-CBEB79E92696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7304523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25" name="Text Box 42">
                <a:extLst>
                  <a:ext uri="{FF2B5EF4-FFF2-40B4-BE49-F238E27FC236}">
                    <a16:creationId xmlns:a16="http://schemas.microsoft.com/office/drawing/2014/main" id="{805F11A1-FE10-00D4-2C50-285F3C7ADCB8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776489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26" name="Text Box 44">
                <a:extLst>
                  <a:ext uri="{FF2B5EF4-FFF2-40B4-BE49-F238E27FC236}">
                    <a16:creationId xmlns:a16="http://schemas.microsoft.com/office/drawing/2014/main" id="{C93A046D-CD63-6710-EA9F-0705BABCADF0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>
                <a:off x="82268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</p:grpSp>
      </p:grpSp>
      <p:sp>
        <p:nvSpPr>
          <p:cNvPr id="30" name="Text Box 45">
            <a:extLst>
              <a:ext uri="{FF2B5EF4-FFF2-40B4-BE49-F238E27FC236}">
                <a16:creationId xmlns:a16="http://schemas.microsoft.com/office/drawing/2014/main" id="{7DA3705C-48E6-7188-C53F-E4256865054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0852" y="413625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9E38CF07-5A76-C767-62A3-5FB86146FF6B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6A67AF-C2A4-BC34-2B4A-263E8BF32D93}"/>
              </a:ext>
            </a:extLst>
          </p:cNvPr>
          <p:cNvGrpSpPr/>
          <p:nvPr userDrawn="1"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C9B3716A-CB75-65BD-49CF-A1180A4B6A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A628A206-250B-2D1E-E491-8F1401329F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Line 4">
              <a:extLst>
                <a:ext uri="{FF2B5EF4-FFF2-40B4-BE49-F238E27FC236}">
                  <a16:creationId xmlns:a16="http://schemas.microsoft.com/office/drawing/2014/main" id="{1760DC48-361B-DC63-4323-2241915B0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Line 5">
              <a:extLst>
                <a:ext uri="{FF2B5EF4-FFF2-40B4-BE49-F238E27FC236}">
                  <a16:creationId xmlns:a16="http://schemas.microsoft.com/office/drawing/2014/main" id="{FCEB4E8E-E240-405E-7AEF-FEB8B5C29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Line 7">
              <a:extLst>
                <a:ext uri="{FF2B5EF4-FFF2-40B4-BE49-F238E27FC236}">
                  <a16:creationId xmlns:a16="http://schemas.microsoft.com/office/drawing/2014/main" id="{07856ADE-0E48-3674-C2D5-5D1E1E78B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Line 9">
              <a:extLst>
                <a:ext uri="{FF2B5EF4-FFF2-40B4-BE49-F238E27FC236}">
                  <a16:creationId xmlns:a16="http://schemas.microsoft.com/office/drawing/2014/main" id="{064B1788-83C0-92D3-73B3-E64139A09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087" y="1268146"/>
              <a:ext cx="4237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93B61934-9602-FCBC-0D32-9AD651D4F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64E9B926-D695-3717-0AFB-691F48E2E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716F95A1-4190-29D4-587C-FB5668D0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9935" y="1912450"/>
              <a:ext cx="18624" cy="111800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Line 21">
              <a:extLst>
                <a:ext uri="{FF2B5EF4-FFF2-40B4-BE49-F238E27FC236}">
                  <a16:creationId xmlns:a16="http://schemas.microsoft.com/office/drawing/2014/main" id="{5A78E002-2CCA-A75E-2D07-F9FD912CF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2F47437E-BD46-6490-3B2F-30F4B50F5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Line 25">
              <a:extLst>
                <a:ext uri="{FF2B5EF4-FFF2-40B4-BE49-F238E27FC236}">
                  <a16:creationId xmlns:a16="http://schemas.microsoft.com/office/drawing/2014/main" id="{E9B93C6F-426D-30A0-D4DB-E8B2C9937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98EF1124-1DF5-E01C-3C55-2C1BEB87C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417EEE07-D4B1-BF3C-3E75-87ECE697F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FFA828B0-7F9D-0C81-EA09-C08997CF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Line 35">
              <a:extLst>
                <a:ext uri="{FF2B5EF4-FFF2-40B4-BE49-F238E27FC236}">
                  <a16:creationId xmlns:a16="http://schemas.microsoft.com/office/drawing/2014/main" id="{A73E228B-DB65-FAA9-7F1C-3074B5A2F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7281" y="1268146"/>
              <a:ext cx="51443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Line 37">
              <a:extLst>
                <a:ext uri="{FF2B5EF4-FFF2-40B4-BE49-F238E27FC236}">
                  <a16:creationId xmlns:a16="http://schemas.microsoft.com/office/drawing/2014/main" id="{4B300135-DFD2-8ADC-A615-8FAB3F72B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CDC1BFC3-FC10-A936-5CCE-21EAD145E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FFF7823F-1E5D-B845-DA10-9E359A0B5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6C4AD32-5F0F-7F8E-0E25-A1C740397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EA11F818-3E35-2954-C0B2-0AC4476EC1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6153933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56" name="Text Placeholder 84">
            <a:extLst>
              <a:ext uri="{FF2B5EF4-FFF2-40B4-BE49-F238E27FC236}">
                <a16:creationId xmlns:a16="http://schemas.microsoft.com/office/drawing/2014/main" id="{85BE5FFA-F1FC-3E7F-531C-AC75B07FB5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7" name="Text Box 39">
            <a:extLst>
              <a:ext uri="{FF2B5EF4-FFF2-40B4-BE49-F238E27FC236}">
                <a16:creationId xmlns:a16="http://schemas.microsoft.com/office/drawing/2014/main" id="{DB2268DA-242B-5A40-39B2-9E67AFBD0A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8070" y="408633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018992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4 Y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2024-4 Year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106531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998F9A-6DDD-C720-EDE8-8E59CBA995D8}"/>
              </a:ext>
            </a:extLst>
          </p:cNvPr>
          <p:cNvGrpSpPr/>
          <p:nvPr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75" name="Line 29"/>
            <p:cNvSpPr>
              <a:spLocks noChangeShapeType="1"/>
            </p:cNvSpPr>
            <p:nvPr/>
          </p:nvSpPr>
          <p:spPr bwMode="auto">
            <a:xfrm flipH="1">
              <a:off x="6606254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4013268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90435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42250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194065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2458809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97696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349511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4533642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505179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556994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608810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713278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765093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816908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8687235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33765" y="717169"/>
            <a:ext cx="306557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75EB21A9-69E3-7DF5-00DD-C9237DB9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421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796C63AB-1DC6-474F-2909-81D86D87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58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025815AB-F4E6-E97F-82A2-9390CA46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74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A1CF47D7-14CB-0012-F8BD-F266A3977F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531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C104DE-DB39-6F6D-842E-73A9B6CC7086}"/>
              </a:ext>
            </a:extLst>
          </p:cNvPr>
          <p:cNvGrpSpPr/>
          <p:nvPr userDrawn="1"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5" name="Line 29">
              <a:extLst>
                <a:ext uri="{FF2B5EF4-FFF2-40B4-BE49-F238E27FC236}">
                  <a16:creationId xmlns:a16="http://schemas.microsoft.com/office/drawing/2014/main" id="{00AFF82C-0858-32C2-8BC7-295B38756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6254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Line 19">
              <a:extLst>
                <a:ext uri="{FF2B5EF4-FFF2-40B4-BE49-F238E27FC236}">
                  <a16:creationId xmlns:a16="http://schemas.microsoft.com/office/drawing/2014/main" id="{340B6631-1C36-B68D-487E-24CE709F4C5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013268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" name="Line 47">
              <a:extLst>
                <a:ext uri="{FF2B5EF4-FFF2-40B4-BE49-F238E27FC236}">
                  <a16:creationId xmlns:a16="http://schemas.microsoft.com/office/drawing/2014/main" id="{9BFDF1CF-7226-D6DF-ECAC-B709401533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" name="Line 4">
              <a:extLst>
                <a:ext uri="{FF2B5EF4-FFF2-40B4-BE49-F238E27FC236}">
                  <a16:creationId xmlns:a16="http://schemas.microsoft.com/office/drawing/2014/main" id="{7FB204D0-93BF-1495-9339-DB8C92400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" name="Line 5">
              <a:extLst>
                <a:ext uri="{FF2B5EF4-FFF2-40B4-BE49-F238E27FC236}">
                  <a16:creationId xmlns:a16="http://schemas.microsoft.com/office/drawing/2014/main" id="{0F64CDAD-4C41-E987-DEBD-3756F5EAD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35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FF5EAA66-77AB-993A-9DA0-0A9B9CFD0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250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BD9467AD-08D0-2702-38B5-48B0F60FC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65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622CE3A2-8433-1C97-3E5E-740EE2FFE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809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61D4A9A-D5E4-319E-85D9-6DA530F8D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96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98DBBF5-868C-98D3-2D2D-5275D7381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11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9652558E-02BA-5BF8-917B-B639C69BC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642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19466CD0-A844-0AD0-0203-2D03A4C32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179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B5037390-26CB-5B40-4D9F-3E5BADEDA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994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27">
              <a:extLst>
                <a:ext uri="{FF2B5EF4-FFF2-40B4-BE49-F238E27FC236}">
                  <a16:creationId xmlns:a16="http://schemas.microsoft.com/office/drawing/2014/main" id="{5B614E95-8B23-0B19-225D-BBB0EBBFE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10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C13419EA-3414-7281-C37F-B15D6195D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278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BC2B58A7-B2F6-A7EF-51AE-A2CB433FB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093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35">
              <a:extLst>
                <a:ext uri="{FF2B5EF4-FFF2-40B4-BE49-F238E27FC236}">
                  <a16:creationId xmlns:a16="http://schemas.microsoft.com/office/drawing/2014/main" id="{CD719ECC-CCE2-1244-287C-F772525EA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908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6" name="Line 43">
              <a:extLst>
                <a:ext uri="{FF2B5EF4-FFF2-40B4-BE49-F238E27FC236}">
                  <a16:creationId xmlns:a16="http://schemas.microsoft.com/office/drawing/2014/main" id="{7B85B4BB-FF93-DA97-865D-559C9D45E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7235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5ED4CAE6-D005-C6FD-1B9C-857DDFDCD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8F2014B3-D321-CFA8-3419-4D80B0A04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3765" y="717169"/>
            <a:ext cx="306557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9" name="Text Placeholder 84">
            <a:extLst>
              <a:ext uri="{FF2B5EF4-FFF2-40B4-BE49-F238E27FC236}">
                <a16:creationId xmlns:a16="http://schemas.microsoft.com/office/drawing/2014/main" id="{3E633127-3DBF-0058-2FAF-6A3CEFC09B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63C70DB9-7695-2B84-8EEA-3A5CA6A4E0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7421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31" name="Text Box 39">
            <a:extLst>
              <a:ext uri="{FF2B5EF4-FFF2-40B4-BE49-F238E27FC236}">
                <a16:creationId xmlns:a16="http://schemas.microsoft.com/office/drawing/2014/main" id="{DE9B234B-364C-F19B-E5BE-744E4F7A72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2758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32" name="Text Box 39">
            <a:extLst>
              <a:ext uri="{FF2B5EF4-FFF2-40B4-BE49-F238E27FC236}">
                <a16:creationId xmlns:a16="http://schemas.microsoft.com/office/drawing/2014/main" id="{88C3FE3E-6097-BF06-A980-DA84B0D41C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374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136228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5 Y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2024-5 Year</a:t>
            </a:r>
          </a:p>
        </p:txBody>
      </p:sp>
      <p:sp>
        <p:nvSpPr>
          <p:cNvPr id="158" name="Text Box 39"/>
          <p:cNvSpPr txBox="1">
            <a:spLocks noChangeArrowheads="1"/>
          </p:cNvSpPr>
          <p:nvPr/>
        </p:nvSpPr>
        <p:spPr bwMode="auto">
          <a:xfrm>
            <a:off x="857597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33765" y="717169"/>
            <a:ext cx="298249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75EB21A9-69E3-7DF5-00DD-C9237DB9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882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796C63AB-1DC6-474F-2909-81D86D874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670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025815AB-F4E6-E97F-82A2-9390CA469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3743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221C0-DF99-F37F-8E9E-9DAEBF339979}"/>
              </a:ext>
            </a:extLst>
          </p:cNvPr>
          <p:cNvGrpSpPr/>
          <p:nvPr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75" name="Line 29"/>
            <p:cNvSpPr>
              <a:spLocks noChangeShapeType="1"/>
            </p:cNvSpPr>
            <p:nvPr/>
          </p:nvSpPr>
          <p:spPr bwMode="auto">
            <a:xfrm flipH="1">
              <a:off x="5359958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286262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80049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21478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162908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204337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767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87196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702778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11707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53136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494566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578262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619692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661121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7025511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" name="Line 31">
              <a:extLst>
                <a:ext uri="{FF2B5EF4-FFF2-40B4-BE49-F238E27FC236}">
                  <a16:creationId xmlns:a16="http://schemas.microsoft.com/office/drawing/2014/main" id="{ABFA0A4C-D35F-B208-7CD6-EA46E991E3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43980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" name="Line 33">
              <a:extLst>
                <a:ext uri="{FF2B5EF4-FFF2-40B4-BE49-F238E27FC236}">
                  <a16:creationId xmlns:a16="http://schemas.microsoft.com/office/drawing/2014/main" id="{ECA7AE8A-AA6F-886A-F434-02799677BD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854101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" name="Line 35">
              <a:extLst>
                <a:ext uri="{FF2B5EF4-FFF2-40B4-BE49-F238E27FC236}">
                  <a16:creationId xmlns:a16="http://schemas.microsoft.com/office/drawing/2014/main" id="{431064F7-3088-5B48-BCF5-B93308816FF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26839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6" name="Line 43">
              <a:extLst>
                <a:ext uri="{FF2B5EF4-FFF2-40B4-BE49-F238E27FC236}">
                  <a16:creationId xmlns:a16="http://schemas.microsoft.com/office/drawing/2014/main" id="{835EC48D-70C1-832A-5E67-E968FBB3D4F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682691" y="720240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7" name="Text Box 39">
            <a:extLst>
              <a:ext uri="{FF2B5EF4-FFF2-40B4-BE49-F238E27FC236}">
                <a16:creationId xmlns:a16="http://schemas.microsoft.com/office/drawing/2014/main" id="{75D749CB-DAD9-D6EC-EFDF-6D0CA1B15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6836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  <p:sp>
        <p:nvSpPr>
          <p:cNvPr id="12" name="Text Box 39">
            <a:extLst>
              <a:ext uri="{FF2B5EF4-FFF2-40B4-BE49-F238E27FC236}">
                <a16:creationId xmlns:a16="http://schemas.microsoft.com/office/drawing/2014/main" id="{7FFA2A46-34CE-14D1-6038-DA101072F7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7597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CF81207-7CFB-198A-7F63-C812D92920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33765" y="717169"/>
            <a:ext cx="298249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" name="Text Placeholder 84">
            <a:extLst>
              <a:ext uri="{FF2B5EF4-FFF2-40B4-BE49-F238E27FC236}">
                <a16:creationId xmlns:a16="http://schemas.microsoft.com/office/drawing/2014/main" id="{52B6B310-53CC-32F8-985E-D4C0F228B5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1DE41135-F259-5350-9446-014774E67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1882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2C1FDD95-3962-C8AF-FF8B-25EABFE69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80670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F220CC62-2ADD-AF4F-3E06-2421A8AF7C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03743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2028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E71210-DEEB-FE5B-9199-A26C054ACBB0}"/>
              </a:ext>
            </a:extLst>
          </p:cNvPr>
          <p:cNvGrpSpPr/>
          <p:nvPr userDrawn="1"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9" name="Line 29">
              <a:extLst>
                <a:ext uri="{FF2B5EF4-FFF2-40B4-BE49-F238E27FC236}">
                  <a16:creationId xmlns:a16="http://schemas.microsoft.com/office/drawing/2014/main" id="{521B72F0-7D5D-A141-EAFA-4CA2D5C11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9958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03770E97-6CDF-156E-B886-9A33DABA964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3286262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47">
              <a:extLst>
                <a:ext uri="{FF2B5EF4-FFF2-40B4-BE49-F238E27FC236}">
                  <a16:creationId xmlns:a16="http://schemas.microsoft.com/office/drawing/2014/main" id="{BCFAED12-414B-1B23-3C4E-B7556D53DDA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Line 4">
              <a:extLst>
                <a:ext uri="{FF2B5EF4-FFF2-40B4-BE49-F238E27FC236}">
                  <a16:creationId xmlns:a16="http://schemas.microsoft.com/office/drawing/2014/main" id="{A7A05748-9598-B644-2DA8-304A1B630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Line 5">
              <a:extLst>
                <a:ext uri="{FF2B5EF4-FFF2-40B4-BE49-F238E27FC236}">
                  <a16:creationId xmlns:a16="http://schemas.microsoft.com/office/drawing/2014/main" id="{BA4A733F-11C6-DEB8-A5FC-7F36E5EE4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49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F82B24AB-3FD1-B2BA-7391-C807430DA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78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3EA2EF0-C227-7CE3-2631-DC0DF9A0F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908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42A27593-B425-6BA4-99B6-ABDA3EE3B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37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3CE1A1F6-DEA7-2AC5-EC17-B0D4CA74D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767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Line 17">
              <a:extLst>
                <a:ext uri="{FF2B5EF4-FFF2-40B4-BE49-F238E27FC236}">
                  <a16:creationId xmlns:a16="http://schemas.microsoft.com/office/drawing/2014/main" id="{D160492C-3017-7E39-9AC2-AA893CDD2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96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053BC57D-9D8C-94B3-2EB8-8D54B0C96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2778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BC3E34A7-99F9-52D6-E1C1-687CBFF6B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707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DF3D73A-4DB1-3594-74FA-AD598D575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36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65E351A0-3EC5-240B-6EB9-4E24D2951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66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400D77D5-661C-500E-3A35-70AAC2912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262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CAE1B7DB-2E30-FACE-B589-86E6C35B6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692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D6423B8A-51DB-380F-8737-81D3BF6A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121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36" name="Line 43">
              <a:extLst>
                <a:ext uri="{FF2B5EF4-FFF2-40B4-BE49-F238E27FC236}">
                  <a16:creationId xmlns:a16="http://schemas.microsoft.com/office/drawing/2014/main" id="{82106974-E617-B3A1-2CC2-60A57ADE5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5511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Line 49">
              <a:extLst>
                <a:ext uri="{FF2B5EF4-FFF2-40B4-BE49-F238E27FC236}">
                  <a16:creationId xmlns:a16="http://schemas.microsoft.com/office/drawing/2014/main" id="{3954E8ED-2A46-C50C-8370-9D6DC234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95D6F332-0493-7256-9D21-9A8BEE6EDB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43980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57EF228A-0CE1-FBC3-5D10-8C79183CA3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854101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B7B77386-1ED5-2CE6-BD51-0EE3CC9F4E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26839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BBF4D7DC-34E9-C9A0-DC65-371DAE881C8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682691" y="720240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2" name="Text Box 39">
            <a:extLst>
              <a:ext uri="{FF2B5EF4-FFF2-40B4-BE49-F238E27FC236}">
                <a16:creationId xmlns:a16="http://schemas.microsoft.com/office/drawing/2014/main" id="{DE55123E-7D31-FAB7-86CA-F413F7D836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6836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424012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9537" y="1161019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BCD95A3-0949-48E6-954B-2376A23AF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8093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0FA85ED-791F-47A6-AB46-EEB8F63E20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4650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2CCE6-4AA4-495E-8C19-8BCC538E62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6094" y="1161018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8C458A6-E225-44DD-B6E3-005D704BCC32}"/>
              </a:ext>
            </a:extLst>
          </p:cNvPr>
          <p:cNvSpPr/>
          <p:nvPr userDrawn="1"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BCF2B5-07AE-4C66-941D-6200789FA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537" y="434178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4" name="© 2022 Sierra Space Corporation    / /">
            <a:extLst>
              <a:ext uri="{FF2B5EF4-FFF2-40B4-BE49-F238E27FC236}">
                <a16:creationId xmlns:a16="http://schemas.microsoft.com/office/drawing/2014/main" id="{3EB88354-A636-423C-96BE-91348C8A8A3B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4AFC0D6-44CF-40EF-A7F7-972A3B5D923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25066F-605C-4823-B084-D0201ADA8057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53F62CC2-FCF3-499F-8151-9FC86BE473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CA18306A-847C-4AAE-8D43-D772928F108C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2" name="Image" descr="Image">
              <a:extLst>
                <a:ext uri="{FF2B5EF4-FFF2-40B4-BE49-F238E27FC236}">
                  <a16:creationId xmlns:a16="http://schemas.microsoft.com/office/drawing/2014/main" id="{48A3EA17-8DB1-4229-8730-A3EE3377CD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07048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697"/>
            <a:ext cx="8686800" cy="380827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100"/>
            </a:lvl1pPr>
            <a:lvl2pPr>
              <a:spcBef>
                <a:spcPts val="900"/>
              </a:spcBef>
              <a:defRPr sz="1800"/>
            </a:lvl2pPr>
            <a:lvl3pPr>
              <a:defRPr sz="150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806406-CEAB-144B-ABBA-2CC5A40A6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39000"/>
            <a:ext cx="8686800" cy="617403"/>
          </a:xfrm>
        </p:spPr>
        <p:txBody>
          <a:bodyPr anchor="t"/>
          <a:lstStyle>
            <a:lvl1pPr>
              <a:defRPr sz="2700" cap="none" baseline="0"/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3075221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024-4 Y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2024-4 Year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106531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998F9A-6DDD-C720-EDE8-8E59CBA995D8}"/>
              </a:ext>
            </a:extLst>
          </p:cNvPr>
          <p:cNvGrpSpPr/>
          <p:nvPr userDrawn="1"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75" name="Line 29"/>
            <p:cNvSpPr>
              <a:spLocks noChangeShapeType="1"/>
            </p:cNvSpPr>
            <p:nvPr/>
          </p:nvSpPr>
          <p:spPr bwMode="auto">
            <a:xfrm flipH="1">
              <a:off x="6606254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4013268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90435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42250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194065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2458809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97696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349511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4533642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505179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556994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608810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713278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765093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816908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8687235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233765" y="717169"/>
            <a:ext cx="306557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75EB21A9-69E3-7DF5-00DD-C9237DB955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7421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796C63AB-1DC6-474F-2909-81D86D874C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2758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025815AB-F4E6-E97F-82A2-9390CA4694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374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72024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023-Q4-4Mos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36382573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58" y="797014"/>
            <a:ext cx="613351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125670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4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9537" y="1161019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BCD95A3-0949-48E6-954B-2376A23AF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8093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0FA85ED-791F-47A6-AB46-EEB8F63E20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4650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2CCE6-4AA4-495E-8C19-8BCC538E62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6094" y="1161018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8C458A6-E225-44DD-B6E3-005D704BCC32}"/>
              </a:ext>
            </a:extLst>
          </p:cNvPr>
          <p:cNvSpPr/>
          <p:nvPr userDrawn="1"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BCF2B5-07AE-4C66-941D-6200789FA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537" y="434178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4" name="© 2022 Sierra Space Corporation    / /">
            <a:extLst>
              <a:ext uri="{FF2B5EF4-FFF2-40B4-BE49-F238E27FC236}">
                <a16:creationId xmlns:a16="http://schemas.microsoft.com/office/drawing/2014/main" id="{E458D283-7CD4-4FE8-B5B4-C9C27C2262D5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5C65D6-D66D-4C7D-A1E8-F24ADFD5174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D5C2FA-3EF0-4CDC-8766-7D335AB04F8C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82D789-B39E-48FF-BE97-3823C4126845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7" name="Rounded Rectangle">
                <a:extLst>
                  <a:ext uri="{FF2B5EF4-FFF2-40B4-BE49-F238E27FC236}">
                    <a16:creationId xmlns:a16="http://schemas.microsoft.com/office/drawing/2014/main" id="{88372D0D-367E-4146-9B2C-CF8D50EE7308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8" name="Image" descr="Image">
                <a:extLst>
                  <a:ext uri="{FF2B5EF4-FFF2-40B4-BE49-F238E27FC236}">
                    <a16:creationId xmlns:a16="http://schemas.microsoft.com/office/drawing/2014/main" id="{9B6DC564-61A5-4578-9980-18F325AB23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6" name="Image">
              <a:extLst>
                <a:ext uri="{FF2B5EF4-FFF2-40B4-BE49-F238E27FC236}">
                  <a16:creationId xmlns:a16="http://schemas.microsoft.com/office/drawing/2014/main" id="{DF69FD44-A157-4576-A23E-A9D6A3B71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56738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9521" y="380694"/>
            <a:ext cx="3159472" cy="4223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66457"/>
            <a:ext cx="411107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648" y="1487607"/>
            <a:ext cx="4111076" cy="313255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  <a:p>
            <a:pPr lvl="0"/>
            <a:endParaRPr lang="en-US" b="0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997037"/>
            <a:ext cx="4111076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2" name="© 2022 Sierra Space Corporation    / /">
            <a:extLst>
              <a:ext uri="{FF2B5EF4-FFF2-40B4-BE49-F238E27FC236}">
                <a16:creationId xmlns:a16="http://schemas.microsoft.com/office/drawing/2014/main" id="{5ACDDA59-1F9A-4B1B-9306-03F0F5B9E4C0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D236A03-8F19-4960-A68A-4E6F714658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C5C611-FBA8-43CD-BBA8-A9AB42E81492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D6484EAF-1209-419B-96AB-85CCF694D8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Rounded Rectangle">
              <a:extLst>
                <a:ext uri="{FF2B5EF4-FFF2-40B4-BE49-F238E27FC236}">
                  <a16:creationId xmlns:a16="http://schemas.microsoft.com/office/drawing/2014/main" id="{00A4751D-A816-4371-A67B-7C9773A23D40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5" name="Image" descr="Image">
              <a:extLst>
                <a:ext uri="{FF2B5EF4-FFF2-40B4-BE49-F238E27FC236}">
                  <a16:creationId xmlns:a16="http://schemas.microsoft.com/office/drawing/2014/main" id="{027C3B6A-91F9-439E-8694-53BEB75D7F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29258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5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9521" y="345525"/>
            <a:ext cx="3159472" cy="4223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66457"/>
            <a:ext cx="411107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648" y="1487607"/>
            <a:ext cx="4111076" cy="313255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997037"/>
            <a:ext cx="4111076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E832366D-F252-4B52-9D0F-8DC2D8F1D392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F043766-C044-4281-8E10-B6E21E73D3A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7FC5B-736C-4BE1-A590-AAEBE44CDFEC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347FD-7685-4419-84C2-2604EE0146E3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A2C0F3C9-643C-4F15-987E-9A244B71A12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6" name="Image" descr="Image">
                <a:extLst>
                  <a:ext uri="{FF2B5EF4-FFF2-40B4-BE49-F238E27FC236}">
                    <a16:creationId xmlns:a16="http://schemas.microsoft.com/office/drawing/2014/main" id="{6473D409-B5E2-4686-8105-4EBA40596D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4" name="Image">
              <a:extLst>
                <a:ext uri="{FF2B5EF4-FFF2-40B4-BE49-F238E27FC236}">
                  <a16:creationId xmlns:a16="http://schemas.microsoft.com/office/drawing/2014/main" id="{95A33840-ADF5-4A94-9FF5-EBC507521A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971960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58F1768B-9A1A-47AD-9666-311D9EB84C0D}"/>
              </a:ext>
            </a:extLst>
          </p:cNvPr>
          <p:cNvSpPr/>
          <p:nvPr userDrawn="1"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5350" y="1495425"/>
            <a:ext cx="775648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5350" y="532070"/>
            <a:ext cx="775648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6" name="© 2022 Sierra Space Corporation    / /">
            <a:extLst>
              <a:ext uri="{FF2B5EF4-FFF2-40B4-BE49-F238E27FC236}">
                <a16:creationId xmlns:a16="http://schemas.microsoft.com/office/drawing/2014/main" id="{337C20F9-8B52-4ABD-84A5-244C21CFAC51}"/>
              </a:ext>
            </a:extLst>
          </p:cNvPr>
          <p:cNvSpPr txBox="1"/>
          <p:nvPr userDrawn="1"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854AAB-0719-417D-A25B-B283B756D6D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781679"/>
            <a:ext cx="233075" cy="20984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C6A1DC-640C-48C5-9485-1DFA2BA07AB5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62952BDD-B614-4DD4-B3F1-C2CF3D77A2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41F83AFE-CF77-4B98-8739-1993F758B7B3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0" name="Image" descr="Image">
              <a:extLst>
                <a:ext uri="{FF2B5EF4-FFF2-40B4-BE49-F238E27FC236}">
                  <a16:creationId xmlns:a16="http://schemas.microsoft.com/office/drawing/2014/main" id="{96062E50-74BD-484E-BADD-C25A988453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49197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Opt. 6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58F1768B-9A1A-47AD-9666-311D9EB84C0D}"/>
              </a:ext>
            </a:extLst>
          </p:cNvPr>
          <p:cNvSpPr/>
          <p:nvPr userDrawn="1"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3450" y="1495425"/>
            <a:ext cx="771838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450" y="532070"/>
            <a:ext cx="771838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770BF727-6D32-41CC-9E4C-CBF017F38416}"/>
              </a:ext>
            </a:extLst>
          </p:cNvPr>
          <p:cNvSpPr txBox="1"/>
          <p:nvPr userDrawn="1"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C4DDFFB-9A79-4FA1-8899-6D2547C6C7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773995"/>
            <a:ext cx="233075" cy="20984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5F267-A2C8-4255-BEC1-1F1C656ABAD0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2015B-03C4-4636-A8F4-4741027ED307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2" name="Rounded Rectangle">
                <a:extLst>
                  <a:ext uri="{FF2B5EF4-FFF2-40B4-BE49-F238E27FC236}">
                    <a16:creationId xmlns:a16="http://schemas.microsoft.com/office/drawing/2014/main" id="{1243EF46-08C9-45D5-8C96-1312E346079C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3" name="Image" descr="Image">
                <a:extLst>
                  <a:ext uri="{FF2B5EF4-FFF2-40B4-BE49-F238E27FC236}">
                    <a16:creationId xmlns:a16="http://schemas.microsoft.com/office/drawing/2014/main" id="{DB351427-236B-4652-B6B8-4A0A57C53A7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1" name="Image">
              <a:extLst>
                <a:ext uri="{FF2B5EF4-FFF2-40B4-BE49-F238E27FC236}">
                  <a16:creationId xmlns:a16="http://schemas.microsoft.com/office/drawing/2014/main" id="{C29986BE-1B00-4E85-B8F8-42B6F4234F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97854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© 2022 Sierra Space Corporation    / /">
            <a:extLst>
              <a:ext uri="{FF2B5EF4-FFF2-40B4-BE49-F238E27FC236}">
                <a16:creationId xmlns:a16="http://schemas.microsoft.com/office/drawing/2014/main" id="{F710EFB0-43C7-40CB-AE98-7384DC4261E4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E5CC1A6-612D-4909-BA0F-A89C1E0B042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3C5A4-BE77-4A4F-9145-54DBEB8D0B7D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87A0E9DE-2994-4229-8DED-DE9FEE810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697CB878-4736-4C2B-A3D2-028A29920236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7" name="Image" descr="Image">
              <a:extLst>
                <a:ext uri="{FF2B5EF4-FFF2-40B4-BE49-F238E27FC236}">
                  <a16:creationId xmlns:a16="http://schemas.microsoft.com/office/drawing/2014/main" id="{52AE6149-2ADA-4457-A81E-33EBCCC5E6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158352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3305A944-3A6F-459E-A893-E3D645E8D604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B1EA5E-C7BB-4671-87C5-444D17C9389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79035-576F-4276-8A9D-C1E1385ECD4D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FE8C6-9D12-45FA-ADE4-B4A7D58AB630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21A2EE33-ACE4-4628-AE1D-587FC0994D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19" name="Image" descr="Image">
                <a:extLst>
                  <a:ext uri="{FF2B5EF4-FFF2-40B4-BE49-F238E27FC236}">
                    <a16:creationId xmlns:a16="http://schemas.microsoft.com/office/drawing/2014/main" id="{47DC52C9-5BFA-4CC5-82C5-6451029DFE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2B848FA6-6290-43D6-9D15-E118947D62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61287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© 2022 Sierra Space Corporation    / /">
            <a:extLst>
              <a:ext uri="{FF2B5EF4-FFF2-40B4-BE49-F238E27FC236}">
                <a16:creationId xmlns:a16="http://schemas.microsoft.com/office/drawing/2014/main" id="{F710EFB0-43C7-40CB-AE98-7384DC4261E4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E5CC1A6-612D-4909-BA0F-A89C1E0B042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2070"/>
            <a:ext cx="7732522" cy="391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3C5A4-BE77-4A4F-9145-54DBEB8D0B7D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87A0E9DE-2994-4229-8DED-DE9FEE810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697CB878-4736-4C2B-A3D2-028A29920236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7" name="Image" descr="Image">
              <a:extLst>
                <a:ext uri="{FF2B5EF4-FFF2-40B4-BE49-F238E27FC236}">
                  <a16:creationId xmlns:a16="http://schemas.microsoft.com/office/drawing/2014/main" id="{52AE6149-2ADA-4457-A81E-33EBCCC5E6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04043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505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389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A-Exit-2022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Jan-23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862050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48859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0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437551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1-4Mos-J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-Jan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1810532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2-4Mos-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2023-Q2-4 </a:t>
            </a:r>
            <a:r>
              <a:rPr lang="en-US" err="1"/>
              <a:t>mos</a:t>
            </a:r>
            <a:r>
              <a:rPr lang="en-US"/>
              <a:t>-Mar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1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358526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2-4Mos-A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2023-Q2-4 </a:t>
            </a:r>
            <a:r>
              <a:rPr lang="en-US" err="1"/>
              <a:t>mos</a:t>
            </a:r>
            <a:r>
              <a:rPr lang="en-US"/>
              <a:t>-Apr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1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2596958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3-4Mos-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2023-Q3-4 </a:t>
            </a:r>
            <a:r>
              <a:rPr lang="en-US" err="1"/>
              <a:t>mos</a:t>
            </a:r>
            <a:r>
              <a:rPr lang="en-US"/>
              <a:t>-June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1" y="797014"/>
            <a:ext cx="862050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27632790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3-4Mos-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2023-Q3-4 </a:t>
            </a:r>
            <a:r>
              <a:rPr lang="en-US" err="1"/>
              <a:t>mos</a:t>
            </a:r>
            <a:r>
              <a:rPr lang="en-US"/>
              <a:t>-July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1435109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4-4Mos-S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2023-Q4-4 </a:t>
            </a:r>
            <a:r>
              <a:rPr lang="en-US" err="1"/>
              <a:t>mos</a:t>
            </a:r>
            <a:r>
              <a:rPr lang="en-US"/>
              <a:t>-Sept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1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2956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3305A944-3A6F-459E-A893-E3D645E8D604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B1EA5E-C7BB-4671-87C5-444D17C9389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6600F2-FB0F-495C-A501-7E613A03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2070"/>
            <a:ext cx="7732522" cy="391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79035-576F-4276-8A9D-C1E1385ECD4D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FE8C6-9D12-45FA-ADE4-B4A7D58AB630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21A2EE33-ACE4-4628-AE1D-587FC0994D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19" name="Image" descr="Image">
                <a:extLst>
                  <a:ext uri="{FF2B5EF4-FFF2-40B4-BE49-F238E27FC236}">
                    <a16:creationId xmlns:a16="http://schemas.microsoft.com/office/drawing/2014/main" id="{47DC52C9-5BFA-4CC5-82C5-6451029DFE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2B848FA6-6290-43D6-9D15-E118947D62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30021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4-4Mos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437828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58" y="797014"/>
            <a:ext cx="613351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98222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4Mos-J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-Jan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413413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319186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4Mos-Jan-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-Jan-Fixed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3639189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6815529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4Mos-F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-Feb-Late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3" y="797014"/>
            <a:ext cx="165449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10144438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4Mos-Feb-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-Feb-Late-Fixed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613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3" y="797014"/>
            <a:ext cx="1174510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410500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2-4Mos-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-Mar-Early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335196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2-4Mos-A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-Apr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9750754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2-4Mos-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-May-Late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3" y="797014"/>
            <a:ext cx="14339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321288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3-4Mos-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-June-Early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75137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8EE3A0C-A569-4678-B5A1-764E434A5279}"/>
              </a:ext>
            </a:extLst>
          </p:cNvPr>
          <p:cNvSpPr/>
          <p:nvPr userDrawn="1"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B7A7-FC2D-43D2-91BB-BFFB01F262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7684" y="1730116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pic>
        <p:nvPicPr>
          <p:cNvPr id="20" name="Picture 19" descr="Shape, rectangle&#10;&#10;Description automatically generated">
            <a:extLst>
              <a:ext uri="{FF2B5EF4-FFF2-40B4-BE49-F238E27FC236}">
                <a16:creationId xmlns:a16="http://schemas.microsoft.com/office/drawing/2014/main" id="{B9AC79A1-A807-4227-B065-F5BA79047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9" y="-97160"/>
            <a:ext cx="5677382" cy="5240660"/>
          </a:xfrm>
          <a:prstGeom prst="rect">
            <a:avLst/>
          </a:prstGeom>
        </p:spPr>
      </p:pic>
      <p:sp>
        <p:nvSpPr>
          <p:cNvPr id="11" name="© 2022 Sierra Space Corporation    / /">
            <a:extLst>
              <a:ext uri="{FF2B5EF4-FFF2-40B4-BE49-F238E27FC236}">
                <a16:creationId xmlns:a16="http://schemas.microsoft.com/office/drawing/2014/main" id="{EE0FC718-CC77-4A83-AB6E-8398A4722FD2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9E19-D668-4A3B-9179-19997F7186C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FD3E4F-16AC-44A3-B461-0B629ABB34CB}"/>
              </a:ext>
            </a:extLst>
          </p:cNvPr>
          <p:cNvGrpSpPr/>
          <p:nvPr userDrawn="1"/>
        </p:nvGrpSpPr>
        <p:grpSpPr>
          <a:xfrm>
            <a:off x="350841" y="3577455"/>
            <a:ext cx="247663" cy="1109827"/>
            <a:chOff x="935575" y="9539884"/>
            <a:chExt cx="660435" cy="2959540"/>
          </a:xfrm>
        </p:grpSpPr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FB131B3F-F797-49D4-8190-059162361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7422221-F228-43C8-8B5C-21C9932D3068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</p:grpSp>
    </p:spTree>
    <p:extLst>
      <p:ext uri="{BB962C8B-B14F-4D97-AF65-F5344CB8AC3E}">
        <p14:creationId xmlns:p14="http://schemas.microsoft.com/office/powerpoint/2010/main" val="16738254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3-4Mos-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-July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793011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3-4Mos-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-Aug-Late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1131730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4-4Mos-S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-Sept-Early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9601180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4-4Mos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0222222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4-4Mos-N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2024-Q4-4 </a:t>
            </a:r>
            <a:r>
              <a:rPr lang="en-US" err="1"/>
              <a:t>mos</a:t>
            </a:r>
            <a:r>
              <a:rPr lang="en-US"/>
              <a:t>-Nov-Late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Feb-25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Jan-25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54863" y="797014"/>
            <a:ext cx="17101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407426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Q3 - 2022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5" y="1002602"/>
            <a:ext cx="8834226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25536074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-Q4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2022-Q4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Q4 - 2022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5" y="1002602"/>
            <a:ext cx="883422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2723495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1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4" y="1002602"/>
            <a:ext cx="8834228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23751598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2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4" y="1002602"/>
            <a:ext cx="7918961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350"/>
              <a:t>7</a:t>
            </a:r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6453915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4" y="1002602"/>
            <a:ext cx="5700195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9145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9AC79A1-A807-4227-B065-F5BA79047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7" y="4933"/>
            <a:ext cx="5568200" cy="5109361"/>
          </a:xfrm>
          <a:prstGeom prst="rect">
            <a:avLst/>
          </a:prstGeom>
        </p:spPr>
      </p:pic>
      <p:sp>
        <p:nvSpPr>
          <p:cNvPr id="14" name="Shape">
            <a:extLst>
              <a:ext uri="{FF2B5EF4-FFF2-40B4-BE49-F238E27FC236}">
                <a16:creationId xmlns:a16="http://schemas.microsoft.com/office/drawing/2014/main" id="{38EE3A0C-A569-4678-B5A1-764E434A5279}"/>
              </a:ext>
            </a:extLst>
          </p:cNvPr>
          <p:cNvSpPr/>
          <p:nvPr userDrawn="1"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B7A7-FC2D-43D2-91BB-BFFB01F262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7684" y="1730116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6CDB8B65-F8BF-4BF6-A133-43BA4374BC2C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9F5FA4-05FD-47D3-A582-1F70A30DF83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EB4B39-CBED-41DA-B0D8-B282C3C15244}"/>
              </a:ext>
            </a:extLst>
          </p:cNvPr>
          <p:cNvGrpSpPr/>
          <p:nvPr userDrawn="1"/>
        </p:nvGrpSpPr>
        <p:grpSpPr>
          <a:xfrm>
            <a:off x="350840" y="3577458"/>
            <a:ext cx="247663" cy="1109828"/>
            <a:chOff x="935575" y="9539884"/>
            <a:chExt cx="660435" cy="2959540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82FCD8FB-5FF8-4519-B96D-6559A065EDE3}"/>
                </a:ext>
              </a:extLst>
            </p:cNvPr>
            <p:cNvSpPr>
              <a:spLocks/>
            </p:cNvSpPr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8C4E547C-57D8-4584-8E52-A91CEB0AE4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149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Q4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5" y="1002602"/>
            <a:ext cx="3636067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7364309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1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Q1 - 2024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6" y="1002602"/>
            <a:ext cx="1316453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26150394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2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Q2 - 2024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6" y="1002602"/>
            <a:ext cx="141450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9848625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Q3-An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47" y="141378"/>
            <a:ext cx="6172201" cy="37751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 Annual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274893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Q3 - 2024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7556" y="992124"/>
            <a:ext cx="8686800" cy="3943350"/>
            <a:chOff x="152400" y="1524000"/>
            <a:chExt cx="5535613" cy="52578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524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61436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10747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153670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19970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245903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388360" y="1524000"/>
              <a:ext cx="0" cy="525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29194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3381375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38417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4303713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4764088" y="1524000"/>
              <a:ext cx="461962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5226050" y="1524000"/>
              <a:ext cx="461963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52400" y="152400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524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614363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0747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 userDrawn="1"/>
          </p:nvSpPr>
          <p:spPr bwMode="auto">
            <a:xfrm>
              <a:off x="1536700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1997075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903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9194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8417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303713" y="1558315"/>
              <a:ext cx="0" cy="52234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764088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5226050" y="1558315"/>
              <a:ext cx="0" cy="52234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Line 29"/>
            <p:cNvSpPr>
              <a:spLocks noChangeShapeType="1"/>
            </p:cNvSpPr>
            <p:nvPr/>
          </p:nvSpPr>
          <p:spPr bwMode="auto">
            <a:xfrm>
              <a:off x="5686425" y="1524000"/>
              <a:ext cx="0" cy="5257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52400" y="6758940"/>
              <a:ext cx="5534025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3" name="Rectangle 2"/>
          <p:cNvSpPr>
            <a:spLocks noChangeArrowheads="1"/>
          </p:cNvSpPr>
          <p:nvPr userDrawn="1"/>
        </p:nvSpPr>
        <p:spPr bwMode="auto">
          <a:xfrm>
            <a:off x="55147" y="1002602"/>
            <a:ext cx="165864" cy="394335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5" name="Text Box 39"/>
          <p:cNvSpPr txBox="1">
            <a:spLocks noChangeArrowheads="1"/>
          </p:cNvSpPr>
          <p:nvPr userDrawn="1"/>
        </p:nvSpPr>
        <p:spPr bwMode="auto">
          <a:xfrm>
            <a:off x="2358468" y="686916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Q4 - 2024</a:t>
            </a:r>
          </a:p>
        </p:txBody>
      </p:sp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559447" y="68209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Q1 - 2025</a:t>
            </a:r>
          </a:p>
        </p:txBody>
      </p:sp>
      <p:sp>
        <p:nvSpPr>
          <p:cNvPr id="37" name="Text Box 39"/>
          <p:cNvSpPr txBox="1">
            <a:spLocks noChangeArrowheads="1"/>
          </p:cNvSpPr>
          <p:nvPr userDrawn="1"/>
        </p:nvSpPr>
        <p:spPr bwMode="auto">
          <a:xfrm>
            <a:off x="6722035" y="665035"/>
            <a:ext cx="210498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Q2 - 2025</a:t>
            </a:r>
          </a:p>
        </p:txBody>
      </p:sp>
      <p:sp>
        <p:nvSpPr>
          <p:cNvPr id="38" name="Text Placeholder 84">
            <a:extLst>
              <a:ext uri="{FF2B5EF4-FFF2-40B4-BE49-F238E27FC236}">
                <a16:creationId xmlns:a16="http://schemas.microsoft.com/office/drawing/2014/main" id="{23B627EF-D0E8-4359-AA83-810A417E3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3837" y="197400"/>
            <a:ext cx="2128027" cy="206479"/>
          </a:xfrm>
        </p:spPr>
        <p:txBody>
          <a:bodyPr wrap="squar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4191320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2-18Mos-J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2022-18 Months-June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2022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 userDrawn="1"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3764" y="475555"/>
            <a:ext cx="8453471" cy="4434150"/>
            <a:chOff x="623369" y="1268146"/>
            <a:chExt cx="22542589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2253835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906256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18Mos-J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Months-Jan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462396" y="431419"/>
            <a:ext cx="54308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 userDrawn="1"/>
        </p:nvSpPr>
        <p:spPr bwMode="auto">
          <a:xfrm>
            <a:off x="5915458" y="431419"/>
            <a:ext cx="27733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1" y="475554"/>
            <a:ext cx="1585" cy="4434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3764" y="717169"/>
            <a:ext cx="8453471" cy="4192536"/>
            <a:chOff x="623369" y="1912450"/>
            <a:chExt cx="22542589" cy="11180095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7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85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69" y="1912450"/>
              <a:ext cx="17126733" cy="11131714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860715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18Mos-Ju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Months-June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462395" y="431419"/>
            <a:ext cx="2583833" cy="267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197" y="717169"/>
            <a:ext cx="8302625" cy="285750"/>
            <a:chOff x="1029858" y="1912451"/>
            <a:chExt cx="22140332" cy="762000"/>
          </a:xfrm>
        </p:grpSpPr>
        <p:sp>
          <p:nvSpPr>
            <p:cNvPr id="75" name="Text Box 6"/>
            <p:cNvSpPr txBox="1">
              <a:spLocks noChangeArrowheads="1"/>
            </p:cNvSpPr>
            <p:nvPr userDrawn="1"/>
          </p:nvSpPr>
          <p:spPr bwMode="auto">
            <a:xfrm>
              <a:off x="10298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2" name="Text Box 8"/>
            <p:cNvSpPr txBox="1">
              <a:spLocks noChangeArrowheads="1"/>
            </p:cNvSpPr>
            <p:nvPr userDrawn="1"/>
          </p:nvSpPr>
          <p:spPr bwMode="auto">
            <a:xfrm>
              <a:off x="22617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43" name="Text Box 10"/>
            <p:cNvSpPr txBox="1">
              <a:spLocks noChangeArrowheads="1"/>
            </p:cNvSpPr>
            <p:nvPr userDrawn="1"/>
          </p:nvSpPr>
          <p:spPr bwMode="auto">
            <a:xfrm>
              <a:off x="34894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44" name="Text Box 12"/>
            <p:cNvSpPr txBox="1">
              <a:spLocks noChangeArrowheads="1"/>
            </p:cNvSpPr>
            <p:nvPr userDrawn="1"/>
          </p:nvSpPr>
          <p:spPr bwMode="auto">
            <a:xfrm>
              <a:off x="47213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45" name="Text Box 16"/>
            <p:cNvSpPr txBox="1">
              <a:spLocks noChangeArrowheads="1"/>
            </p:cNvSpPr>
            <p:nvPr userDrawn="1"/>
          </p:nvSpPr>
          <p:spPr bwMode="auto">
            <a:xfrm>
              <a:off x="59489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46" name="Text Box 18"/>
            <p:cNvSpPr txBox="1">
              <a:spLocks noChangeArrowheads="1"/>
            </p:cNvSpPr>
            <p:nvPr userDrawn="1"/>
          </p:nvSpPr>
          <p:spPr bwMode="auto">
            <a:xfrm>
              <a:off x="71808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  <p:sp>
          <p:nvSpPr>
            <p:cNvPr id="148" name="Text Box 20"/>
            <p:cNvSpPr txBox="1">
              <a:spLocks noChangeArrowheads="1"/>
            </p:cNvSpPr>
            <p:nvPr userDrawn="1"/>
          </p:nvSpPr>
          <p:spPr bwMode="auto">
            <a:xfrm>
              <a:off x="84085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 userDrawn="1"/>
          </p:nvSpPr>
          <p:spPr bwMode="auto">
            <a:xfrm>
              <a:off x="96404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F</a:t>
              </a:r>
            </a:p>
          </p:txBody>
        </p:sp>
        <p:sp>
          <p:nvSpPr>
            <p:cNvPr id="150" name="Text Box 24"/>
            <p:cNvSpPr txBox="1">
              <a:spLocks noChangeArrowheads="1"/>
            </p:cNvSpPr>
            <p:nvPr userDrawn="1"/>
          </p:nvSpPr>
          <p:spPr bwMode="auto">
            <a:xfrm>
              <a:off x="108681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1" name="Text Box 26"/>
            <p:cNvSpPr txBox="1">
              <a:spLocks noChangeArrowheads="1"/>
            </p:cNvSpPr>
            <p:nvPr userDrawn="1"/>
          </p:nvSpPr>
          <p:spPr bwMode="auto">
            <a:xfrm>
              <a:off x="121000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2" name="Text Box 28"/>
            <p:cNvSpPr txBox="1">
              <a:spLocks noChangeArrowheads="1"/>
            </p:cNvSpPr>
            <p:nvPr userDrawn="1"/>
          </p:nvSpPr>
          <p:spPr bwMode="auto">
            <a:xfrm>
              <a:off x="1332768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M</a:t>
              </a:r>
            </a:p>
          </p:txBody>
        </p:sp>
        <p:sp>
          <p:nvSpPr>
            <p:cNvPr id="153" name="Text Box 30"/>
            <p:cNvSpPr txBox="1">
              <a:spLocks noChangeArrowheads="1"/>
            </p:cNvSpPr>
            <p:nvPr userDrawn="1"/>
          </p:nvSpPr>
          <p:spPr bwMode="auto">
            <a:xfrm>
              <a:off x="145595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4" name="Text Box 32"/>
            <p:cNvSpPr txBox="1">
              <a:spLocks noChangeArrowheads="1"/>
            </p:cNvSpPr>
            <p:nvPr userDrawn="1"/>
          </p:nvSpPr>
          <p:spPr bwMode="auto">
            <a:xfrm>
              <a:off x="15787258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J</a:t>
              </a:r>
            </a:p>
          </p:txBody>
        </p:sp>
        <p:sp>
          <p:nvSpPr>
            <p:cNvPr id="155" name="Text Box 34"/>
            <p:cNvSpPr txBox="1">
              <a:spLocks noChangeArrowheads="1"/>
            </p:cNvSpPr>
            <p:nvPr userDrawn="1"/>
          </p:nvSpPr>
          <p:spPr bwMode="auto">
            <a:xfrm>
              <a:off x="17019158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A</a:t>
              </a:r>
            </a:p>
          </p:txBody>
        </p:sp>
        <p:sp>
          <p:nvSpPr>
            <p:cNvPr id="156" name="Text Box 36"/>
            <p:cNvSpPr txBox="1">
              <a:spLocks noChangeArrowheads="1"/>
            </p:cNvSpPr>
            <p:nvPr userDrawn="1"/>
          </p:nvSpPr>
          <p:spPr bwMode="auto">
            <a:xfrm>
              <a:off x="18246822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S</a:t>
              </a:r>
            </a:p>
          </p:txBody>
        </p:sp>
        <p:sp>
          <p:nvSpPr>
            <p:cNvPr id="157" name="Text Box 38"/>
            <p:cNvSpPr txBox="1">
              <a:spLocks noChangeArrowheads="1"/>
            </p:cNvSpPr>
            <p:nvPr userDrawn="1"/>
          </p:nvSpPr>
          <p:spPr bwMode="auto">
            <a:xfrm>
              <a:off x="19478725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O</a:t>
              </a:r>
            </a:p>
          </p:txBody>
        </p:sp>
        <p:sp>
          <p:nvSpPr>
            <p:cNvPr id="159" name="Text Box 42"/>
            <p:cNvSpPr txBox="1">
              <a:spLocks noChangeArrowheads="1"/>
            </p:cNvSpPr>
            <p:nvPr userDrawn="1"/>
          </p:nvSpPr>
          <p:spPr bwMode="auto">
            <a:xfrm>
              <a:off x="20706392" y="1912451"/>
              <a:ext cx="1231901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N</a:t>
              </a:r>
            </a:p>
          </p:txBody>
        </p:sp>
        <p:sp>
          <p:nvSpPr>
            <p:cNvPr id="160" name="Text Box 44"/>
            <p:cNvSpPr txBox="1">
              <a:spLocks noChangeArrowheads="1"/>
            </p:cNvSpPr>
            <p:nvPr userDrawn="1"/>
          </p:nvSpPr>
          <p:spPr bwMode="auto">
            <a:xfrm>
              <a:off x="21938291" y="1912451"/>
              <a:ext cx="1231899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Ctr="1"/>
            <a:lstStyle/>
            <a:p>
              <a:r>
                <a:rPr lang="en-US" sz="1050"/>
                <a:t>D</a:t>
              </a:r>
            </a:p>
          </p:txBody>
        </p:sp>
      </p:grpSp>
      <p:sp>
        <p:nvSpPr>
          <p:cNvPr id="161" name="Text Box 45"/>
          <p:cNvSpPr txBox="1">
            <a:spLocks noChangeArrowheads="1"/>
          </p:cNvSpPr>
          <p:nvPr userDrawn="1"/>
        </p:nvSpPr>
        <p:spPr bwMode="auto">
          <a:xfrm>
            <a:off x="3237614" y="431419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21324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404323" y="1268146"/>
              <a:ext cx="4235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78723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9829474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184072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3-18Mos-O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2023-18 Months-Oct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462395" y="421437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725ACB-B0A5-24E0-7F0B-7B2A58DDE5A4}"/>
              </a:ext>
            </a:extLst>
          </p:cNvPr>
          <p:cNvGrpSpPr/>
          <p:nvPr userDrawn="1"/>
        </p:nvGrpSpPr>
        <p:grpSpPr>
          <a:xfrm>
            <a:off x="368921" y="712937"/>
            <a:ext cx="8257151" cy="289982"/>
            <a:chOff x="368921" y="712937"/>
            <a:chExt cx="8257151" cy="2899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F59238-F006-C5C0-FDC8-6F0DD3436619}"/>
                </a:ext>
              </a:extLst>
            </p:cNvPr>
            <p:cNvGrpSpPr/>
            <p:nvPr userDrawn="1"/>
          </p:nvGrpSpPr>
          <p:grpSpPr>
            <a:xfrm>
              <a:off x="7241773" y="712937"/>
              <a:ext cx="1384299" cy="285750"/>
              <a:chOff x="386197" y="717169"/>
              <a:chExt cx="1384299" cy="285750"/>
            </a:xfrm>
          </p:grpSpPr>
          <p:sp>
            <p:nvSpPr>
              <p:cNvPr id="75" name="Text Box 6"/>
              <p:cNvSpPr txBox="1">
                <a:spLocks noChangeArrowheads="1"/>
              </p:cNvSpPr>
              <p:nvPr userDrawn="1"/>
            </p:nvSpPr>
            <p:spPr bwMode="auto">
              <a:xfrm>
                <a:off x="3861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42" name="Text Box 8"/>
              <p:cNvSpPr txBox="1">
                <a:spLocks noChangeArrowheads="1"/>
              </p:cNvSpPr>
              <p:nvPr userDrawn="1"/>
            </p:nvSpPr>
            <p:spPr bwMode="auto">
              <a:xfrm>
                <a:off x="8481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143" name="Text Box 10"/>
              <p:cNvSpPr txBox="1">
                <a:spLocks noChangeArrowheads="1"/>
              </p:cNvSpPr>
              <p:nvPr userDrawn="1"/>
            </p:nvSpPr>
            <p:spPr bwMode="auto">
              <a:xfrm>
                <a:off x="130853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4DD10F-9873-555E-E0A0-0F08FB99357E}"/>
                </a:ext>
              </a:extLst>
            </p:cNvPr>
            <p:cNvGrpSpPr/>
            <p:nvPr userDrawn="1"/>
          </p:nvGrpSpPr>
          <p:grpSpPr>
            <a:xfrm>
              <a:off x="368921" y="717169"/>
              <a:ext cx="6918325" cy="285750"/>
              <a:chOff x="1770497" y="717169"/>
              <a:chExt cx="6918325" cy="285750"/>
            </a:xfrm>
          </p:grpSpPr>
          <p:sp>
            <p:nvSpPr>
              <p:cNvPr id="144" name="Text Box 12"/>
              <p:cNvSpPr txBox="1">
                <a:spLocks noChangeArrowheads="1"/>
              </p:cNvSpPr>
              <p:nvPr userDrawn="1"/>
            </p:nvSpPr>
            <p:spPr bwMode="auto">
              <a:xfrm>
                <a:off x="177049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145" name="Text Box 16"/>
              <p:cNvSpPr txBox="1">
                <a:spLocks noChangeArrowheads="1"/>
              </p:cNvSpPr>
              <p:nvPr userDrawn="1"/>
            </p:nvSpPr>
            <p:spPr bwMode="auto">
              <a:xfrm>
                <a:off x="22308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146" name="Text Box 18"/>
              <p:cNvSpPr txBox="1">
                <a:spLocks noChangeArrowheads="1"/>
              </p:cNvSpPr>
              <p:nvPr userDrawn="1"/>
            </p:nvSpPr>
            <p:spPr bwMode="auto">
              <a:xfrm>
                <a:off x="269283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  <p:sp>
            <p:nvSpPr>
              <p:cNvPr id="148" name="Text Box 20"/>
              <p:cNvSpPr txBox="1">
                <a:spLocks noChangeArrowheads="1"/>
              </p:cNvSpPr>
              <p:nvPr userDrawn="1"/>
            </p:nvSpPr>
            <p:spPr bwMode="auto">
              <a:xfrm>
                <a:off x="315321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49" name="Text Box 22"/>
              <p:cNvSpPr txBox="1">
                <a:spLocks noChangeArrowheads="1"/>
              </p:cNvSpPr>
              <p:nvPr userDrawn="1"/>
            </p:nvSpPr>
            <p:spPr bwMode="auto">
              <a:xfrm>
                <a:off x="361517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F</a:t>
                </a:r>
              </a:p>
            </p:txBody>
          </p:sp>
          <p:sp>
            <p:nvSpPr>
              <p:cNvPr id="150" name="Text Box 24"/>
              <p:cNvSpPr txBox="1">
                <a:spLocks noChangeArrowheads="1"/>
              </p:cNvSpPr>
              <p:nvPr userDrawn="1"/>
            </p:nvSpPr>
            <p:spPr bwMode="auto">
              <a:xfrm>
                <a:off x="4075547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151" name="Text Box 26"/>
              <p:cNvSpPr txBox="1">
                <a:spLocks noChangeArrowheads="1"/>
              </p:cNvSpPr>
              <p:nvPr userDrawn="1"/>
            </p:nvSpPr>
            <p:spPr bwMode="auto">
              <a:xfrm>
                <a:off x="453750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152" name="Text Box 28"/>
              <p:cNvSpPr txBox="1">
                <a:spLocks noChangeArrowheads="1"/>
              </p:cNvSpPr>
              <p:nvPr userDrawn="1"/>
            </p:nvSpPr>
            <p:spPr bwMode="auto">
              <a:xfrm>
                <a:off x="4997884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M</a:t>
                </a:r>
              </a:p>
            </p:txBody>
          </p:sp>
          <p:sp>
            <p:nvSpPr>
              <p:cNvPr id="153" name="Text Box 30"/>
              <p:cNvSpPr txBox="1">
                <a:spLocks noChangeArrowheads="1"/>
              </p:cNvSpPr>
              <p:nvPr userDrawn="1"/>
            </p:nvSpPr>
            <p:spPr bwMode="auto">
              <a:xfrm>
                <a:off x="545984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54" name="Text Box 32"/>
              <p:cNvSpPr txBox="1">
                <a:spLocks noChangeArrowheads="1"/>
              </p:cNvSpPr>
              <p:nvPr userDrawn="1"/>
            </p:nvSpPr>
            <p:spPr bwMode="auto">
              <a:xfrm>
                <a:off x="5920222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J</a:t>
                </a:r>
              </a:p>
            </p:txBody>
          </p:sp>
          <p:sp>
            <p:nvSpPr>
              <p:cNvPr id="155" name="Text Box 34"/>
              <p:cNvSpPr txBox="1">
                <a:spLocks noChangeArrowheads="1"/>
              </p:cNvSpPr>
              <p:nvPr userDrawn="1"/>
            </p:nvSpPr>
            <p:spPr bwMode="auto">
              <a:xfrm>
                <a:off x="6382185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A</a:t>
                </a:r>
              </a:p>
            </p:txBody>
          </p:sp>
          <p:sp>
            <p:nvSpPr>
              <p:cNvPr id="156" name="Text Box 36"/>
              <p:cNvSpPr txBox="1">
                <a:spLocks noChangeArrowheads="1"/>
              </p:cNvSpPr>
              <p:nvPr userDrawn="1"/>
            </p:nvSpPr>
            <p:spPr bwMode="auto">
              <a:xfrm>
                <a:off x="6842559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S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 userDrawn="1"/>
            </p:nvSpPr>
            <p:spPr bwMode="auto">
              <a:xfrm>
                <a:off x="7304523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O</a:t>
                </a:r>
              </a:p>
            </p:txBody>
          </p:sp>
          <p:sp>
            <p:nvSpPr>
              <p:cNvPr id="159" name="Text Box 42"/>
              <p:cNvSpPr txBox="1">
                <a:spLocks noChangeArrowheads="1"/>
              </p:cNvSpPr>
              <p:nvPr userDrawn="1"/>
            </p:nvSpPr>
            <p:spPr bwMode="auto">
              <a:xfrm>
                <a:off x="7764898" y="717169"/>
                <a:ext cx="461963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N</a:t>
                </a:r>
              </a:p>
            </p:txBody>
          </p:sp>
          <p:sp>
            <p:nvSpPr>
              <p:cNvPr id="160" name="Text Box 44"/>
              <p:cNvSpPr txBox="1">
                <a:spLocks noChangeArrowheads="1"/>
              </p:cNvSpPr>
              <p:nvPr userDrawn="1"/>
            </p:nvSpPr>
            <p:spPr bwMode="auto">
              <a:xfrm>
                <a:off x="8226860" y="717169"/>
                <a:ext cx="461962" cy="285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r>
                  <a:rPr lang="en-US" sz="1050"/>
                  <a:t>D</a:t>
                </a:r>
              </a:p>
            </p:txBody>
          </p:sp>
        </p:grpSp>
      </p:grpSp>
      <p:sp>
        <p:nvSpPr>
          <p:cNvPr id="161" name="Text Box 45"/>
          <p:cNvSpPr txBox="1">
            <a:spLocks noChangeArrowheads="1"/>
          </p:cNvSpPr>
          <p:nvPr userDrawn="1"/>
        </p:nvSpPr>
        <p:spPr bwMode="auto">
          <a:xfrm>
            <a:off x="1800852" y="413625"/>
            <a:ext cx="5451206" cy="2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175" name="Line 29"/>
          <p:cNvSpPr>
            <a:spLocks noChangeShapeType="1"/>
          </p:cNvSpPr>
          <p:nvPr userDrawn="1"/>
        </p:nvSpPr>
        <p:spPr bwMode="auto">
          <a:xfrm flipH="1">
            <a:off x="5920220" y="717169"/>
            <a:ext cx="1586" cy="4192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33765" y="475555"/>
            <a:ext cx="8453470" cy="4434150"/>
            <a:chOff x="623372" y="1268146"/>
            <a:chExt cx="22542586" cy="11824400"/>
          </a:xfrm>
        </p:grpSpPr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9653159" y="1912450"/>
              <a:ext cx="5922" cy="11083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1029857" y="1912451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1029858" y="2038231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22617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34894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4717087" y="1268146"/>
              <a:ext cx="4237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59489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7180892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8389935" y="1912450"/>
              <a:ext cx="18624" cy="111800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10868124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12100025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133276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145595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17019158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18246825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19427281" y="1268146"/>
              <a:ext cx="51443" cy="1182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Line 37"/>
            <p:cNvSpPr>
              <a:spLocks noChangeShapeType="1"/>
            </p:cNvSpPr>
            <p:nvPr/>
          </p:nvSpPr>
          <p:spPr bwMode="auto">
            <a:xfrm>
              <a:off x="20706390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21938291" y="2038230"/>
              <a:ext cx="0" cy="11054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23165958" y="2038230"/>
              <a:ext cx="0" cy="110543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1029857" y="13044167"/>
              <a:ext cx="22136101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Rectangle 2"/>
            <p:cNvSpPr>
              <a:spLocks noChangeArrowheads="1"/>
            </p:cNvSpPr>
            <p:nvPr userDrawn="1"/>
          </p:nvSpPr>
          <p:spPr bwMode="auto">
            <a:xfrm>
              <a:off x="623372" y="1912450"/>
              <a:ext cx="6153933" cy="11131715"/>
            </a:xfrm>
            <a:prstGeom prst="rect">
              <a:avLst/>
            </a:prstGeom>
            <a:solidFill>
              <a:srgbClr val="D3D3D3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63167BD0-BF6B-8742-2FC4-11D87F257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8070" y="408633"/>
            <a:ext cx="1199925" cy="27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295770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4 Y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2024-4 Year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106531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998F9A-6DDD-C720-EDE8-8E59CBA995D8}"/>
              </a:ext>
            </a:extLst>
          </p:cNvPr>
          <p:cNvGrpSpPr/>
          <p:nvPr userDrawn="1"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75" name="Line 29"/>
            <p:cNvSpPr>
              <a:spLocks noChangeShapeType="1"/>
            </p:cNvSpPr>
            <p:nvPr/>
          </p:nvSpPr>
          <p:spPr bwMode="auto">
            <a:xfrm flipH="1">
              <a:off x="6606254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4013268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90435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42250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194065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2458809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97696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349511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4533642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5051795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556994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608810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7132780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765093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816908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8687235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233765" y="717169"/>
            <a:ext cx="306557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75EB21A9-69E3-7DF5-00DD-C9237DB955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7421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796C63AB-1DC6-474F-2909-81D86D874C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2758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025815AB-F4E6-E97F-82A2-9390CA4694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3743" y="369602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215490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4-5 Ye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294" y="75257"/>
            <a:ext cx="6172201" cy="29901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2024-5 Year</a:t>
            </a:r>
          </a:p>
        </p:txBody>
      </p:sp>
      <p:sp>
        <p:nvSpPr>
          <p:cNvPr id="158" name="Text Box 39"/>
          <p:cNvSpPr txBox="1">
            <a:spLocks noChangeArrowheads="1"/>
          </p:cNvSpPr>
          <p:nvPr userDrawn="1"/>
        </p:nvSpPr>
        <p:spPr bwMode="auto">
          <a:xfrm>
            <a:off x="857597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2024</a:t>
            </a:r>
          </a:p>
        </p:txBody>
      </p:sp>
      <p:sp>
        <p:nvSpPr>
          <p:cNvPr id="46" name="Rectangle 2"/>
          <p:cNvSpPr>
            <a:spLocks noChangeArrowheads="1"/>
          </p:cNvSpPr>
          <p:nvPr userDrawn="1"/>
        </p:nvSpPr>
        <p:spPr bwMode="auto">
          <a:xfrm>
            <a:off x="233765" y="717169"/>
            <a:ext cx="298249" cy="4174393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47" name="Text Placeholder 84">
            <a:extLst>
              <a:ext uri="{FF2B5EF4-FFF2-40B4-BE49-F238E27FC236}">
                <a16:creationId xmlns:a16="http://schemas.microsoft.com/office/drawing/2014/main" id="{CB28F84D-844F-4911-9F8A-4C5D54C26940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75EB21A9-69E3-7DF5-00DD-C9237DB955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1882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2025</a:t>
            </a: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796C63AB-1DC6-474F-2909-81D86D874C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80670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2026</a:t>
            </a:r>
          </a:p>
        </p:txBody>
      </p:sp>
      <p:sp>
        <p:nvSpPr>
          <p:cNvPr id="10" name="Text Box 39">
            <a:extLst>
              <a:ext uri="{FF2B5EF4-FFF2-40B4-BE49-F238E27FC236}">
                <a16:creationId xmlns:a16="http://schemas.microsoft.com/office/drawing/2014/main" id="{025815AB-F4E6-E97F-82A2-9390CA4694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03743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2028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9221C0-DF99-F37F-8E9E-9DAEBF339979}"/>
              </a:ext>
            </a:extLst>
          </p:cNvPr>
          <p:cNvGrpSpPr/>
          <p:nvPr userDrawn="1"/>
        </p:nvGrpSpPr>
        <p:grpSpPr>
          <a:xfrm>
            <a:off x="386197" y="709356"/>
            <a:ext cx="8301038" cy="4200347"/>
            <a:chOff x="386197" y="709356"/>
            <a:chExt cx="8301038" cy="4200347"/>
          </a:xfrm>
        </p:grpSpPr>
        <p:sp>
          <p:nvSpPr>
            <p:cNvPr id="175" name="Line 29"/>
            <p:cNvSpPr>
              <a:spLocks noChangeShapeType="1"/>
            </p:cNvSpPr>
            <p:nvPr/>
          </p:nvSpPr>
          <p:spPr bwMode="auto">
            <a:xfrm flipH="1">
              <a:off x="5359958" y="709356"/>
              <a:ext cx="8373" cy="42003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Line 19"/>
            <p:cNvSpPr>
              <a:spLocks noChangeShapeType="1"/>
            </p:cNvSpPr>
            <p:nvPr userDrawn="1"/>
          </p:nvSpPr>
          <p:spPr bwMode="auto">
            <a:xfrm flipH="1">
              <a:off x="3286262" y="709356"/>
              <a:ext cx="2221" cy="4156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Line 47"/>
            <p:cNvSpPr>
              <a:spLocks noChangeShapeType="1"/>
            </p:cNvSpPr>
            <p:nvPr userDrawn="1"/>
          </p:nvSpPr>
          <p:spPr bwMode="auto">
            <a:xfrm>
              <a:off x="386197" y="717169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Line 4"/>
            <p:cNvSpPr>
              <a:spLocks noChangeShapeType="1"/>
            </p:cNvSpPr>
            <p:nvPr/>
          </p:nvSpPr>
          <p:spPr bwMode="auto">
            <a:xfrm>
              <a:off x="38619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80049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Line 7"/>
            <p:cNvSpPr>
              <a:spLocks noChangeShapeType="1"/>
            </p:cNvSpPr>
            <p:nvPr/>
          </p:nvSpPr>
          <p:spPr bwMode="auto">
            <a:xfrm>
              <a:off x="121478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Line 9"/>
            <p:cNvSpPr>
              <a:spLocks noChangeShapeType="1"/>
            </p:cNvSpPr>
            <p:nvPr/>
          </p:nvSpPr>
          <p:spPr bwMode="auto">
            <a:xfrm>
              <a:off x="162908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>
              <a:off x="2043377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69" name="Line 15"/>
            <p:cNvSpPr>
              <a:spLocks noChangeShapeType="1"/>
            </p:cNvSpPr>
            <p:nvPr/>
          </p:nvSpPr>
          <p:spPr bwMode="auto">
            <a:xfrm>
              <a:off x="2457672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Line 17"/>
            <p:cNvSpPr>
              <a:spLocks noChangeShapeType="1"/>
            </p:cNvSpPr>
            <p:nvPr/>
          </p:nvSpPr>
          <p:spPr bwMode="auto">
            <a:xfrm>
              <a:off x="2871967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1" name="Line 21"/>
            <p:cNvSpPr>
              <a:spLocks noChangeShapeType="1"/>
            </p:cNvSpPr>
            <p:nvPr/>
          </p:nvSpPr>
          <p:spPr bwMode="auto">
            <a:xfrm>
              <a:off x="3702778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2" name="Line 23"/>
            <p:cNvSpPr>
              <a:spLocks noChangeShapeType="1"/>
            </p:cNvSpPr>
            <p:nvPr/>
          </p:nvSpPr>
          <p:spPr bwMode="auto">
            <a:xfrm>
              <a:off x="411707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73" name="Line 25"/>
            <p:cNvSpPr>
              <a:spLocks noChangeShapeType="1"/>
            </p:cNvSpPr>
            <p:nvPr/>
          </p:nvSpPr>
          <p:spPr bwMode="auto">
            <a:xfrm>
              <a:off x="4531368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Line 27"/>
            <p:cNvSpPr>
              <a:spLocks noChangeShapeType="1"/>
            </p:cNvSpPr>
            <p:nvPr/>
          </p:nvSpPr>
          <p:spPr bwMode="auto">
            <a:xfrm>
              <a:off x="4945663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Line 31"/>
            <p:cNvSpPr>
              <a:spLocks noChangeShapeType="1"/>
            </p:cNvSpPr>
            <p:nvPr/>
          </p:nvSpPr>
          <p:spPr bwMode="auto">
            <a:xfrm>
              <a:off x="578262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Line 33"/>
            <p:cNvSpPr>
              <a:spLocks noChangeShapeType="1"/>
            </p:cNvSpPr>
            <p:nvPr/>
          </p:nvSpPr>
          <p:spPr bwMode="auto">
            <a:xfrm>
              <a:off x="6196921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Line 35"/>
            <p:cNvSpPr>
              <a:spLocks noChangeShapeType="1"/>
            </p:cNvSpPr>
            <p:nvPr/>
          </p:nvSpPr>
          <p:spPr bwMode="auto">
            <a:xfrm>
              <a:off x="6611216" y="709356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181" name="Line 43"/>
            <p:cNvSpPr>
              <a:spLocks noChangeShapeType="1"/>
            </p:cNvSpPr>
            <p:nvPr/>
          </p:nvSpPr>
          <p:spPr bwMode="auto">
            <a:xfrm>
              <a:off x="7025511" y="709356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Line 49"/>
            <p:cNvSpPr>
              <a:spLocks noChangeShapeType="1"/>
            </p:cNvSpPr>
            <p:nvPr/>
          </p:nvSpPr>
          <p:spPr bwMode="auto">
            <a:xfrm>
              <a:off x="386197" y="4891563"/>
              <a:ext cx="8301038" cy="0"/>
            </a:xfrm>
            <a:prstGeom prst="line">
              <a:avLst/>
            </a:prstGeom>
            <a:noFill/>
            <a:ln w="38100">
              <a:solidFill>
                <a:srgbClr val="A9A9A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" name="Line 31">
              <a:extLst>
                <a:ext uri="{FF2B5EF4-FFF2-40B4-BE49-F238E27FC236}">
                  <a16:creationId xmlns:a16="http://schemas.microsoft.com/office/drawing/2014/main" id="{ABFA0A4C-D35F-B208-7CD6-EA46E991E3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43980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" name="Line 33">
              <a:extLst>
                <a:ext uri="{FF2B5EF4-FFF2-40B4-BE49-F238E27FC236}">
                  <a16:creationId xmlns:a16="http://schemas.microsoft.com/office/drawing/2014/main" id="{ECA7AE8A-AA6F-886A-F434-02799677BD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7854101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" name="Line 35">
              <a:extLst>
                <a:ext uri="{FF2B5EF4-FFF2-40B4-BE49-F238E27FC236}">
                  <a16:creationId xmlns:a16="http://schemas.microsoft.com/office/drawing/2014/main" id="{431064F7-3088-5B48-BCF5-B93308816FF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268396" y="720240"/>
              <a:ext cx="0" cy="4145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0"/>
              <a:endParaRPr lang="en-US"/>
            </a:p>
          </p:txBody>
        </p:sp>
        <p:sp>
          <p:nvSpPr>
            <p:cNvPr id="6" name="Line 43">
              <a:extLst>
                <a:ext uri="{FF2B5EF4-FFF2-40B4-BE49-F238E27FC236}">
                  <a16:creationId xmlns:a16="http://schemas.microsoft.com/office/drawing/2014/main" id="{835EC48D-70C1-832A-5E67-E968FBB3D4F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682691" y="720240"/>
              <a:ext cx="0" cy="41453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7" name="Text Box 39">
            <a:extLst>
              <a:ext uri="{FF2B5EF4-FFF2-40B4-BE49-F238E27FC236}">
                <a16:creationId xmlns:a16="http://schemas.microsoft.com/office/drawing/2014/main" id="{75D749CB-DAD9-D6EC-EFDF-6D0CA1B151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96836" y="367609"/>
            <a:ext cx="71438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2027</a:t>
            </a:r>
          </a:p>
        </p:txBody>
      </p:sp>
    </p:spTree>
    <p:extLst>
      <p:ext uri="{BB962C8B-B14F-4D97-AF65-F5344CB8AC3E}">
        <p14:creationId xmlns:p14="http://schemas.microsoft.com/office/powerpoint/2010/main" val="3992105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.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6300" y="1473960"/>
            <a:ext cx="7775530" cy="28108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90000"/>
              </a:lnSpc>
              <a:buNone/>
              <a:defRPr sz="1200">
                <a:latin typeface="+mj-lt"/>
              </a:defRPr>
            </a:lvl2pPr>
            <a:lvl3pPr marL="914400" indent="0">
              <a:lnSpc>
                <a:spcPct val="90000"/>
              </a:lnSpc>
              <a:buNone/>
              <a:defRPr sz="1100">
                <a:latin typeface="+mj-lt"/>
              </a:defRPr>
            </a:lvl3pPr>
            <a:lvl4pPr marL="1371600" indent="0">
              <a:lnSpc>
                <a:spcPct val="90000"/>
              </a:lnSpc>
              <a:buNone/>
              <a:defRPr sz="1000">
                <a:latin typeface="+mj-lt"/>
              </a:defRPr>
            </a:lvl4pPr>
            <a:lvl5pPr marL="1828800" indent="0">
              <a:lnSpc>
                <a:spcPct val="90000"/>
              </a:lnSpc>
              <a:buNone/>
              <a:defRPr sz="900">
                <a:latin typeface="+mj-lt"/>
              </a:defRPr>
            </a:lvl5pPr>
            <a:lvl6pPr marL="2286000" indent="0">
              <a:lnSpc>
                <a:spcPct val="90000"/>
              </a:lnSpc>
              <a:buNone/>
              <a:defRPr sz="900">
                <a:latin typeface="+mj-lt"/>
              </a:defRPr>
            </a:lvl6pPr>
            <a:lvl7pPr marL="2743200" indent="0">
              <a:lnSpc>
                <a:spcPct val="90000"/>
              </a:lnSpc>
              <a:buNone/>
              <a:defRPr sz="900"/>
            </a:lvl7pPr>
            <a:lvl8pPr marL="3200400" indent="0">
              <a:lnSpc>
                <a:spcPct val="90000"/>
              </a:lnSpc>
              <a:buNone/>
              <a:defRPr sz="900">
                <a:latin typeface="+mj-lt"/>
              </a:defRPr>
            </a:lvl8pPr>
            <a:lvl9pPr marL="3657600" indent="0">
              <a:lnSpc>
                <a:spcPct val="90000"/>
              </a:lnSpc>
              <a:buNone/>
              <a:defRPr sz="900"/>
            </a:lvl9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8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66269"/>
            <a:ext cx="77755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63B692-C564-4A86-97FB-6A26D69664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1063426"/>
            <a:ext cx="7775530" cy="299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6" name="© 2022 Sierra Space Corporation    / /">
            <a:extLst>
              <a:ext uri="{FF2B5EF4-FFF2-40B4-BE49-F238E27FC236}">
                <a16:creationId xmlns:a16="http://schemas.microsoft.com/office/drawing/2014/main" id="{AFF19613-10B7-43D9-92E5-EEBD2FBA28BE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AA4EAEE-296E-4725-889C-E89433D985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7CBC22-DF4E-4167-BB8A-1E5928F41461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EE978120-6390-40F6-971A-E2CCB51033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72D9A26D-88D7-4E7A-9EE1-DC4F7BFD7079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1" name="Image" descr="Image">
              <a:extLst>
                <a:ext uri="{FF2B5EF4-FFF2-40B4-BE49-F238E27FC236}">
                  <a16:creationId xmlns:a16="http://schemas.microsoft.com/office/drawing/2014/main" id="{24242F49-2841-44A3-A1C6-964D088D5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8865435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8697"/>
            <a:ext cx="8686800" cy="3808274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100"/>
            </a:lvl1pPr>
            <a:lvl2pPr>
              <a:spcBef>
                <a:spcPts val="900"/>
              </a:spcBef>
              <a:defRPr sz="1800"/>
            </a:lvl2pPr>
            <a:lvl3pPr>
              <a:defRPr sz="1500"/>
            </a:lvl3pPr>
            <a:lvl4pPr>
              <a:defRPr sz="135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806406-CEAB-144B-ABBA-2CC5A40A6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39000"/>
            <a:ext cx="8686800" cy="617403"/>
          </a:xfrm>
        </p:spPr>
        <p:txBody>
          <a:bodyPr anchor="t"/>
          <a:lstStyle>
            <a:lvl1pPr>
              <a:defRPr sz="2700" cap="none" baseline="0"/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340701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1635" t="2949" r="1182" b="2299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53" y="2224832"/>
            <a:ext cx="3108894" cy="77898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/>
        </p:nvSpPr>
        <p:spPr>
          <a:xfrm>
            <a:off x="1127994" y="4875691"/>
            <a:ext cx="6888009" cy="15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8575" tIns="28575" rIns="28575" bIns="28575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563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1054" y="1538731"/>
            <a:ext cx="2401888" cy="249298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425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2024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3196" y="3554461"/>
            <a:ext cx="4817603" cy="249298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425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25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47" y="226582"/>
            <a:ext cx="415192" cy="415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2698C502-C302-BB13-2F8E-429EE8954310}"/>
              </a:ext>
            </a:extLst>
          </p:cNvPr>
          <p:cNvPicPr/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1EF6051-6736-AADD-20A7-555A77729F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17553" y="2224832"/>
            <a:ext cx="3108894" cy="778989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©Sierra Space Corporation">
            <a:extLst>
              <a:ext uri="{FF2B5EF4-FFF2-40B4-BE49-F238E27FC236}">
                <a16:creationId xmlns:a16="http://schemas.microsoft.com/office/drawing/2014/main" id="{98D899E1-0C93-AC43-DB86-71FF8C2CF9FB}"/>
              </a:ext>
            </a:extLst>
          </p:cNvPr>
          <p:cNvSpPr txBox="1"/>
          <p:nvPr userDrawn="1"/>
        </p:nvSpPr>
        <p:spPr>
          <a:xfrm>
            <a:off x="1127994" y="4875691"/>
            <a:ext cx="6888009" cy="152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563"/>
              <a:t>©Sierra Space Corporation</a:t>
            </a:r>
          </a:p>
        </p:txBody>
      </p:sp>
      <p:pic>
        <p:nvPicPr>
          <p:cNvPr id="7" name="Image">
            <a:extLst>
              <a:ext uri="{FF2B5EF4-FFF2-40B4-BE49-F238E27FC236}">
                <a16:creationId xmlns:a16="http://schemas.microsoft.com/office/drawing/2014/main" id="{443DAF94-D9EF-2877-0D87-DBF20C8818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747" y="226582"/>
            <a:ext cx="415192" cy="4151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3355690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© 2022 Sierra Space Corporation    / /">
            <a:extLst>
              <a:ext uri="{FF2B5EF4-FFF2-40B4-BE49-F238E27FC236}">
                <a16:creationId xmlns:a16="http://schemas.microsoft.com/office/drawing/2014/main" id="{F710EFB0-43C7-40CB-AE98-7384DC4261E4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E5CC1A6-612D-4909-BA0F-A89C1E0B042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2070"/>
            <a:ext cx="7732522" cy="391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3C5A4-BE77-4A4F-9145-54DBEB8D0B7D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87A0E9DE-2994-4229-8DED-DE9FEE810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697CB878-4736-4C2B-A3D2-028A29920236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7" name="Image" descr="Image">
              <a:extLst>
                <a:ext uri="{FF2B5EF4-FFF2-40B4-BE49-F238E27FC236}">
                  <a16:creationId xmlns:a16="http://schemas.microsoft.com/office/drawing/2014/main" id="{52AE6149-2ADA-4457-A81E-33EBCCC5E6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9F87EBFC-B692-8D96-FA36-9BF603651903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6F729-9838-1F7E-AB03-EBE7C3EDA709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D512E047-FCE6-0776-A515-0D7501C677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8AECC43-B3A4-02C1-B01C-42897986E7DA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1A0FC1A3-7A80-A222-ED53-AB4E80CD79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70386108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3305A944-3A6F-459E-A893-E3D645E8D604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B1EA5E-C7BB-4671-87C5-444D17C9389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6600F2-FB0F-495C-A501-7E613A03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2070"/>
            <a:ext cx="7732522" cy="3914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79035-576F-4276-8A9D-C1E1385ECD4D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FE8C6-9D12-45FA-ADE4-B4A7D58AB630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21A2EE33-ACE4-4628-AE1D-587FC0994D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19" name="Image" descr="Image">
                <a:extLst>
                  <a:ext uri="{FF2B5EF4-FFF2-40B4-BE49-F238E27FC236}">
                    <a16:creationId xmlns:a16="http://schemas.microsoft.com/office/drawing/2014/main" id="{47DC52C9-5BFA-4CC5-82C5-6451029DFE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2B848FA6-6290-43D6-9D15-E118947D62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4051F086-0049-7200-074D-C746C58D6D13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BAECB-A964-D961-3076-B2931DC80869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376884-F867-247A-F37E-F3A2041F1B12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0DC1A085-B94A-D4DD-F639-89A3C821EA4C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8D944D93-00D0-B7B0-6442-A60DECCD01F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508F2ABF-11C7-D06C-EE3E-69A1742365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358005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>
            <a:extLst>
              <a:ext uri="{FF2B5EF4-FFF2-40B4-BE49-F238E27FC236}">
                <a16:creationId xmlns:a16="http://schemas.microsoft.com/office/drawing/2014/main" id="{38EE3A0C-A569-4678-B5A1-764E434A5279}"/>
              </a:ext>
            </a:extLst>
          </p:cNvPr>
          <p:cNvSpPr/>
          <p:nvPr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B7A7-FC2D-43D2-91BB-BFFB01F262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7684" y="1730116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pic>
        <p:nvPicPr>
          <p:cNvPr id="20" name="Picture 19" descr="Shape, rectangle&#10;&#10;Description automatically generated">
            <a:extLst>
              <a:ext uri="{FF2B5EF4-FFF2-40B4-BE49-F238E27FC236}">
                <a16:creationId xmlns:a16="http://schemas.microsoft.com/office/drawing/2014/main" id="{B9AC79A1-A807-4227-B065-F5BA7904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9" y="-97160"/>
            <a:ext cx="5677382" cy="5240660"/>
          </a:xfrm>
          <a:prstGeom prst="rect">
            <a:avLst/>
          </a:prstGeom>
        </p:spPr>
      </p:pic>
      <p:sp>
        <p:nvSpPr>
          <p:cNvPr id="11" name="© 2022 Sierra Space Corporation    / /">
            <a:extLst>
              <a:ext uri="{FF2B5EF4-FFF2-40B4-BE49-F238E27FC236}">
                <a16:creationId xmlns:a16="http://schemas.microsoft.com/office/drawing/2014/main" id="{EE0FC718-CC77-4A83-AB6E-8398A4722FD2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37F9E19-D668-4A3B-9179-19997F7186C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FD3E4F-16AC-44A3-B461-0B629ABB34CB}"/>
              </a:ext>
            </a:extLst>
          </p:cNvPr>
          <p:cNvGrpSpPr/>
          <p:nvPr/>
        </p:nvGrpSpPr>
        <p:grpSpPr>
          <a:xfrm>
            <a:off x="350841" y="3577455"/>
            <a:ext cx="247663" cy="1109827"/>
            <a:chOff x="935575" y="9539884"/>
            <a:chExt cx="660435" cy="2959540"/>
          </a:xfrm>
        </p:grpSpPr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FB131B3F-F797-49D4-8190-059162361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7422221-F228-43C8-8B5C-21C9932D3068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</p:grpSp>
      <p:sp>
        <p:nvSpPr>
          <p:cNvPr id="2" name="Shape">
            <a:extLst>
              <a:ext uri="{FF2B5EF4-FFF2-40B4-BE49-F238E27FC236}">
                <a16:creationId xmlns:a16="http://schemas.microsoft.com/office/drawing/2014/main" id="{2C065E0E-4602-DD12-2F14-27E939352795}"/>
              </a:ext>
            </a:extLst>
          </p:cNvPr>
          <p:cNvSpPr/>
          <p:nvPr userDrawn="1"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BDCEE495-7C23-9DAD-6D84-1626630AF1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09" y="-97160"/>
            <a:ext cx="5677382" cy="5240660"/>
          </a:xfrm>
          <a:prstGeom prst="rect">
            <a:avLst/>
          </a:prstGeom>
        </p:spPr>
      </p:pic>
      <p:sp>
        <p:nvSpPr>
          <p:cNvPr id="5" name="© 2022 Sierra Space Corporation    / /">
            <a:extLst>
              <a:ext uri="{FF2B5EF4-FFF2-40B4-BE49-F238E27FC236}">
                <a16:creationId xmlns:a16="http://schemas.microsoft.com/office/drawing/2014/main" id="{39803E0E-7151-796C-3D71-D529A9FFEBDE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32F7E-8FF8-C8EA-614E-AD81067EFE6A}"/>
              </a:ext>
            </a:extLst>
          </p:cNvPr>
          <p:cNvGrpSpPr/>
          <p:nvPr userDrawn="1"/>
        </p:nvGrpSpPr>
        <p:grpSpPr>
          <a:xfrm>
            <a:off x="350841" y="3577455"/>
            <a:ext cx="247663" cy="1109827"/>
            <a:chOff x="935575" y="9539884"/>
            <a:chExt cx="660435" cy="2959540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6849B9C-FE10-59D2-F3CE-2631A5FF60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07BB208-41E6-2A42-EEFD-03242D81DDEA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</p:grpSp>
    </p:spTree>
    <p:extLst>
      <p:ext uri="{BB962C8B-B14F-4D97-AF65-F5344CB8AC3E}">
        <p14:creationId xmlns:p14="http://schemas.microsoft.com/office/powerpoint/2010/main" val="404015442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9AC79A1-A807-4227-B065-F5BA7904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7" y="4933"/>
            <a:ext cx="5568200" cy="5109361"/>
          </a:xfrm>
          <a:prstGeom prst="rect">
            <a:avLst/>
          </a:prstGeom>
        </p:spPr>
      </p:pic>
      <p:sp>
        <p:nvSpPr>
          <p:cNvPr id="14" name="Shape">
            <a:extLst>
              <a:ext uri="{FF2B5EF4-FFF2-40B4-BE49-F238E27FC236}">
                <a16:creationId xmlns:a16="http://schemas.microsoft.com/office/drawing/2014/main" id="{38EE3A0C-A569-4678-B5A1-764E434A5279}"/>
              </a:ext>
            </a:extLst>
          </p:cNvPr>
          <p:cNvSpPr/>
          <p:nvPr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B7A7-FC2D-43D2-91BB-BFFB01F262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7684" y="1730116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6CDB8B65-F8BF-4BF6-A133-43BA4374BC2C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9F5FA4-05FD-47D3-A582-1F70A30DF83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EB4B39-CBED-41DA-B0D8-B282C3C15244}"/>
              </a:ext>
            </a:extLst>
          </p:cNvPr>
          <p:cNvGrpSpPr/>
          <p:nvPr/>
        </p:nvGrpSpPr>
        <p:grpSpPr>
          <a:xfrm>
            <a:off x="350840" y="3577458"/>
            <a:ext cx="247663" cy="1109828"/>
            <a:chOff x="935575" y="9539884"/>
            <a:chExt cx="660435" cy="2959540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82FCD8FB-5FF8-4519-B96D-6559A065EDE3}"/>
                </a:ext>
              </a:extLst>
            </p:cNvPr>
            <p:cNvSpPr>
              <a:spLocks/>
            </p:cNvSpPr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8C4E547C-57D8-4584-8E52-A91CEB0AE4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26B7396-2CAC-6FF0-A60E-55637C95F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27" y="4933"/>
            <a:ext cx="5568200" cy="5109361"/>
          </a:xfrm>
          <a:prstGeom prst="rect">
            <a:avLst/>
          </a:prstGeom>
        </p:spPr>
      </p:pic>
      <p:sp>
        <p:nvSpPr>
          <p:cNvPr id="4" name="Shape">
            <a:extLst>
              <a:ext uri="{FF2B5EF4-FFF2-40B4-BE49-F238E27FC236}">
                <a16:creationId xmlns:a16="http://schemas.microsoft.com/office/drawing/2014/main" id="{AB41A99A-4BE5-3B89-BF4A-EFBF58C8E3CE}"/>
              </a:ext>
            </a:extLst>
          </p:cNvPr>
          <p:cNvSpPr/>
          <p:nvPr userDrawn="1"/>
        </p:nvSpPr>
        <p:spPr>
          <a:xfrm>
            <a:off x="4596999" y="152518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5" name="© 2022 Sierra Space Corporation    / /">
            <a:extLst>
              <a:ext uri="{FF2B5EF4-FFF2-40B4-BE49-F238E27FC236}">
                <a16:creationId xmlns:a16="http://schemas.microsoft.com/office/drawing/2014/main" id="{95FFD971-69A7-BF59-FE14-50E80CFA2CDA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8040C6-03E1-1BC2-E1B2-0F02DC3B43E1}"/>
              </a:ext>
            </a:extLst>
          </p:cNvPr>
          <p:cNvGrpSpPr/>
          <p:nvPr userDrawn="1"/>
        </p:nvGrpSpPr>
        <p:grpSpPr>
          <a:xfrm>
            <a:off x="350840" y="3577458"/>
            <a:ext cx="247663" cy="1109828"/>
            <a:chOff x="935575" y="9539884"/>
            <a:chExt cx="660435" cy="2959540"/>
          </a:xfrm>
        </p:grpSpPr>
        <p:sp>
          <p:nvSpPr>
            <p:cNvPr id="7" name="Rounded Rectangle">
              <a:extLst>
                <a:ext uri="{FF2B5EF4-FFF2-40B4-BE49-F238E27FC236}">
                  <a16:creationId xmlns:a16="http://schemas.microsoft.com/office/drawing/2014/main" id="{B291783C-C62D-E827-D65B-49A88AE9BA74}"/>
                </a:ext>
              </a:extLst>
            </p:cNvPr>
            <p:cNvSpPr>
              <a:spLocks/>
            </p:cNvSpPr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9C1ACB68-EC78-2C94-7DC6-745A2529D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167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Opt.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6300" y="1473960"/>
            <a:ext cx="7775530" cy="28108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i="0"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90000"/>
              </a:lnSpc>
              <a:buNone/>
              <a:defRPr sz="1200">
                <a:latin typeface="+mj-lt"/>
              </a:defRPr>
            </a:lvl2pPr>
            <a:lvl3pPr marL="914400" indent="0">
              <a:lnSpc>
                <a:spcPct val="90000"/>
              </a:lnSpc>
              <a:buNone/>
              <a:defRPr sz="1100">
                <a:latin typeface="+mj-lt"/>
              </a:defRPr>
            </a:lvl3pPr>
            <a:lvl4pPr marL="1371600" indent="0">
              <a:lnSpc>
                <a:spcPct val="90000"/>
              </a:lnSpc>
              <a:buNone/>
              <a:defRPr sz="1000">
                <a:latin typeface="+mj-lt"/>
              </a:defRPr>
            </a:lvl4pPr>
            <a:lvl5pPr marL="1828800" indent="0">
              <a:lnSpc>
                <a:spcPct val="90000"/>
              </a:lnSpc>
              <a:buNone/>
              <a:defRPr sz="900">
                <a:latin typeface="+mj-lt"/>
              </a:defRPr>
            </a:lvl5pPr>
            <a:lvl6pPr marL="2286000" indent="0">
              <a:lnSpc>
                <a:spcPct val="90000"/>
              </a:lnSpc>
              <a:buNone/>
              <a:defRPr sz="900">
                <a:latin typeface="+mj-lt"/>
              </a:defRPr>
            </a:lvl6pPr>
            <a:lvl7pPr marL="2743200" indent="0">
              <a:lnSpc>
                <a:spcPct val="90000"/>
              </a:lnSpc>
              <a:buNone/>
              <a:defRPr sz="900"/>
            </a:lvl7pPr>
            <a:lvl8pPr marL="3200400" indent="0">
              <a:lnSpc>
                <a:spcPct val="90000"/>
              </a:lnSpc>
              <a:buNone/>
              <a:defRPr sz="900">
                <a:latin typeface="+mj-lt"/>
              </a:defRPr>
            </a:lvl8pPr>
            <a:lvl9pPr marL="3657600" indent="0">
              <a:lnSpc>
                <a:spcPct val="90000"/>
              </a:lnSpc>
              <a:buNone/>
              <a:defRPr sz="900"/>
            </a:lvl9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8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66269"/>
            <a:ext cx="77755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63B692-C564-4A86-97FB-6A26D69664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300" y="1063426"/>
            <a:ext cx="7775530" cy="299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6" name="© 2022 Sierra Space Corporation    / /">
            <a:extLst>
              <a:ext uri="{FF2B5EF4-FFF2-40B4-BE49-F238E27FC236}">
                <a16:creationId xmlns:a16="http://schemas.microsoft.com/office/drawing/2014/main" id="{AFF19613-10B7-43D9-92E5-EEBD2FBA28BE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AA4EAEE-296E-4725-889C-E89433D9852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7CBC22-DF4E-4167-BB8A-1E5928F41461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EE978120-6390-40F6-971A-E2CCB51033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72D9A26D-88D7-4E7A-9EE1-DC4F7BFD7079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1" name="Image" descr="Image">
              <a:extLst>
                <a:ext uri="{FF2B5EF4-FFF2-40B4-BE49-F238E27FC236}">
                  <a16:creationId xmlns:a16="http://schemas.microsoft.com/office/drawing/2014/main" id="{24242F49-2841-44A3-A1C6-964D088D5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EA6121B2-EDBC-84F5-4EDA-F117D119B369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A2AD02-D079-A922-AA04-B3C203777F22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78CA13EB-8879-C333-DB95-143BD7D244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A0BBBE9A-6E79-874F-9833-D5925C5461FE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618718CD-A017-EC09-C926-D642821176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1726536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Opt. 1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473960"/>
            <a:ext cx="7737430" cy="28108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1200" i="0" dirty="0">
                <a:latin typeface="+mj-lt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8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66269"/>
            <a:ext cx="77374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63B692-C564-4A86-97FB-6A26D69664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063426"/>
            <a:ext cx="7737430" cy="299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9CF57A9C-5FAC-4718-A4AD-E28FCFA3238B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12209DB-62CE-4264-A2CD-E5B908846B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FD14A2-681B-481B-A32A-2C0EC555F18B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508113-B2D8-4A8F-A7DF-0DEDB16F367E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2" name="Rounded Rectangle">
                <a:extLst>
                  <a:ext uri="{FF2B5EF4-FFF2-40B4-BE49-F238E27FC236}">
                    <a16:creationId xmlns:a16="http://schemas.microsoft.com/office/drawing/2014/main" id="{9A71A093-BDB4-46CC-8C45-F755FA6568C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3" name="Image" descr="Image">
                <a:extLst>
                  <a:ext uri="{FF2B5EF4-FFF2-40B4-BE49-F238E27FC236}">
                    <a16:creationId xmlns:a16="http://schemas.microsoft.com/office/drawing/2014/main" id="{69F95BCC-C355-4C3C-B331-1520E54295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21" name="Image">
              <a:extLst>
                <a:ext uri="{FF2B5EF4-FFF2-40B4-BE49-F238E27FC236}">
                  <a16:creationId xmlns:a16="http://schemas.microsoft.com/office/drawing/2014/main" id="{1B31ED15-ED0E-4A99-8A0C-9218C2BF17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4F605A3E-823F-0BF4-8C56-64D0E15386E3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697792-41A1-E908-3476-CD730A0562F8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AEF74C-3136-962A-200C-CBB90F913E78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035FAF58-10EB-2797-6969-F7C0B280AEFC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2EBDE0FB-8AF8-7FC6-F181-F6786A0ACF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C6877F4F-488B-9218-6ACB-75E4E61739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41877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Op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2676" y="1160060"/>
            <a:ext cx="7749153" cy="31247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Insert Text, Charts, Object.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676" y="466269"/>
            <a:ext cx="7749153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1DC79F08-A834-4C25-B2D9-26F9D082476C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7181B7-0B19-46CB-B093-5DA62354BAA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DB5F9-805E-4424-BB17-231F36AF510F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AA0AECCE-ACCB-4136-84E4-85A60AC4B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3C23D3B-3A4D-4894-AEB7-506FD2349574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BFD76153-CBD5-4ED7-9C1E-19330AF71C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C797CA90-0EB1-A1CF-AA62-885EEAAA77C3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88161-8270-D817-E9EC-D1F39B39EC8B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4F043314-DB0F-DDA8-E524-D618C6B5B0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83260574-E216-9086-0E26-BC56B95FA30A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7DD5EC13-59AB-ED08-6E62-0120E6346C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4203543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Opt. 2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6300" y="1160060"/>
            <a:ext cx="777553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8"/>
            <a:endParaRPr lang="en-US"/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66269"/>
            <a:ext cx="77755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© 2022 Sierra Space Corporation    / /">
            <a:extLst>
              <a:ext uri="{FF2B5EF4-FFF2-40B4-BE49-F238E27FC236}">
                <a16:creationId xmlns:a16="http://schemas.microsoft.com/office/drawing/2014/main" id="{A81F1EC7-534C-4427-89DB-AC14A8FDB12C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6BFBF4C-EC5B-40BF-923F-790228682F8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19AF2-B1A3-435F-8D92-4347845051D2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482AB0-C174-4AFB-9027-C0E4B596FC11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0" name="Rounded Rectangle">
                <a:extLst>
                  <a:ext uri="{FF2B5EF4-FFF2-40B4-BE49-F238E27FC236}">
                    <a16:creationId xmlns:a16="http://schemas.microsoft.com/office/drawing/2014/main" id="{1727A856-0E48-4367-B754-29DDBB32D4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1" name="Image" descr="Image">
                <a:extLst>
                  <a:ext uri="{FF2B5EF4-FFF2-40B4-BE49-F238E27FC236}">
                    <a16:creationId xmlns:a16="http://schemas.microsoft.com/office/drawing/2014/main" id="{E998F930-FA3C-45F8-9041-38463E333D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19" name="Image">
              <a:extLst>
                <a:ext uri="{FF2B5EF4-FFF2-40B4-BE49-F238E27FC236}">
                  <a16:creationId xmlns:a16="http://schemas.microsoft.com/office/drawing/2014/main" id="{C873D3CC-8338-4318-8810-7BBCDE3CF8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6E024137-53BB-8633-119A-0914D03D711A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6ABD45-945D-27A3-D82D-BB8E3441FD85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285500-2158-4397-01FC-1005B9910C6C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12C43B89-D531-6A3D-28EE-947454CD29E1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2CD37D9F-CA5B-74D1-C88B-678F8D7E38C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25A809F8-D4AB-C8FE-12DE-BC797B1CD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85284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. 1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1473960"/>
            <a:ext cx="7737430" cy="28108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en-US" sz="1200" i="0" dirty="0">
                <a:latin typeface="+mj-lt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8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66269"/>
            <a:ext cx="77374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F63B692-C564-4A86-97FB-6A26D69664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063426"/>
            <a:ext cx="7737430" cy="299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9CF57A9C-5FAC-4718-A4AD-E28FCFA3238B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12209DB-62CE-4264-A2CD-E5B908846B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FD14A2-681B-481B-A32A-2C0EC555F18B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508113-B2D8-4A8F-A7DF-0DEDB16F367E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2" name="Rounded Rectangle">
                <a:extLst>
                  <a:ext uri="{FF2B5EF4-FFF2-40B4-BE49-F238E27FC236}">
                    <a16:creationId xmlns:a16="http://schemas.microsoft.com/office/drawing/2014/main" id="{9A71A093-BDB4-46CC-8C45-F755FA6568C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3" name="Image" descr="Image">
                <a:extLst>
                  <a:ext uri="{FF2B5EF4-FFF2-40B4-BE49-F238E27FC236}">
                    <a16:creationId xmlns:a16="http://schemas.microsoft.com/office/drawing/2014/main" id="{69F95BCC-C355-4C3C-B331-1520E542959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21" name="Image">
              <a:extLst>
                <a:ext uri="{FF2B5EF4-FFF2-40B4-BE49-F238E27FC236}">
                  <a16:creationId xmlns:a16="http://schemas.microsoft.com/office/drawing/2014/main" id="{1B31ED15-ED0E-4A99-8A0C-9218C2BF17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46589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4262" y="-1"/>
            <a:ext cx="4039737" cy="4565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26" y="298217"/>
            <a:ext cx="3840118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227" y="1419367"/>
            <a:ext cx="3840119" cy="313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 marL="3200400" indent="0">
              <a:buNone/>
              <a:defRPr sz="600"/>
            </a:lvl8pPr>
            <a:lvl9pPr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endParaRPr lang="en-US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9829" y="928797"/>
            <a:ext cx="3806870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D522B410-7A63-402B-8261-AF97A2C8EA4E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85A7553-CA9A-4BE0-B021-7C65C9B42AD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C8CFE2-E702-4204-A7C9-33A1EEC44759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22" name="Image" descr="Image">
              <a:extLst>
                <a:ext uri="{FF2B5EF4-FFF2-40B4-BE49-F238E27FC236}">
                  <a16:creationId xmlns:a16="http://schemas.microsoft.com/office/drawing/2014/main" id="{8B881585-4F2F-4C6D-8E46-A286E6B23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0B4C7A89-D3E9-43D7-A97F-E838BC9DA6EE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4" name="Image" descr="Image">
              <a:extLst>
                <a:ext uri="{FF2B5EF4-FFF2-40B4-BE49-F238E27FC236}">
                  <a16:creationId xmlns:a16="http://schemas.microsoft.com/office/drawing/2014/main" id="{4139C5CD-807D-4B09-B655-5559DD4E6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86EC46E9-2AFD-D2CC-E2E4-89C6C1DEE3D3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BEDFDE-018E-1A02-318E-FAA3170555E2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CB15CB98-285F-E7EB-0A8C-0466563E7B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CBDEBA1E-E7B2-B6D9-D050-7806F798CD1B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4DB57B5E-0E23-ED1B-7122-12CEEB166E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671178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3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04262" y="-1"/>
            <a:ext cx="4039737" cy="45655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0026" y="298217"/>
            <a:ext cx="3840118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0227" y="1419367"/>
            <a:ext cx="3840119" cy="31325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600"/>
            </a:lvl8pPr>
            <a:lvl9pPr marL="3657600" indent="0">
              <a:buNone/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9829" y="928797"/>
            <a:ext cx="3806870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24D8F616-4A46-42A2-904C-7195F056FFA6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6F2062D-E682-4B4B-A1A5-E34FC37A95B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21CDEF-6F5B-4717-8B78-849BAFE7B0D2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00F1F2-B05A-495D-BF31-F9E7A43DAE24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4" name="Rounded Rectangle">
                <a:extLst>
                  <a:ext uri="{FF2B5EF4-FFF2-40B4-BE49-F238E27FC236}">
                    <a16:creationId xmlns:a16="http://schemas.microsoft.com/office/drawing/2014/main" id="{94A44B6A-6220-45EF-A118-FF3B11F220F6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5" name="Image" descr="Image">
                <a:extLst>
                  <a:ext uri="{FF2B5EF4-FFF2-40B4-BE49-F238E27FC236}">
                    <a16:creationId xmlns:a16="http://schemas.microsoft.com/office/drawing/2014/main" id="{4F7946AE-6E12-4551-A78B-2BA2FA30F98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23" name="Image">
              <a:extLst>
                <a:ext uri="{FF2B5EF4-FFF2-40B4-BE49-F238E27FC236}">
                  <a16:creationId xmlns:a16="http://schemas.microsoft.com/office/drawing/2014/main" id="{69772DA2-7865-4DA7-93DF-DE9056005A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26AE5488-ACD1-90B6-4C03-06A7CB1089DE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0032BD-2F81-BE95-980D-9B9C349136AE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60FFC2-FE70-D674-783B-DFEA1099162D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4882FCD5-BD27-7064-C012-B8F0482AFC8E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E68B524E-6747-F7C0-2D85-B479A54254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81DB425A-94DD-DAA0-3E8D-AF337FE9A8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279671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9537" y="1161019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BCD95A3-0949-48E6-954B-2376A23AF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8093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0FA85ED-791F-47A6-AB46-EEB8F63E20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4650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2CCE6-4AA4-495E-8C19-8BCC538E62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6094" y="1161018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8C458A6-E225-44DD-B6E3-005D704BCC32}"/>
              </a:ext>
            </a:extLst>
          </p:cNvPr>
          <p:cNvSpPr/>
          <p:nvPr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BCF2B5-07AE-4C66-941D-6200789FA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537" y="434178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4" name="© 2022 Sierra Space Corporation    / /">
            <a:extLst>
              <a:ext uri="{FF2B5EF4-FFF2-40B4-BE49-F238E27FC236}">
                <a16:creationId xmlns:a16="http://schemas.microsoft.com/office/drawing/2014/main" id="{3EB88354-A636-423C-96BE-91348C8A8A3B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4AFC0D6-44CF-40EF-A7F7-972A3B5D923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25066F-605C-4823-B084-D0201ADA8057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53F62CC2-FCF3-499F-8151-9FC86BE473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CA18306A-847C-4AAE-8D43-D772928F108C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2" name="Image" descr="Image">
              <a:extLst>
                <a:ext uri="{FF2B5EF4-FFF2-40B4-BE49-F238E27FC236}">
                  <a16:creationId xmlns:a16="http://schemas.microsoft.com/office/drawing/2014/main" id="{48A3EA17-8DB1-4229-8730-A3EE3377CD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Shape">
            <a:extLst>
              <a:ext uri="{FF2B5EF4-FFF2-40B4-BE49-F238E27FC236}">
                <a16:creationId xmlns:a16="http://schemas.microsoft.com/office/drawing/2014/main" id="{AF917478-4FDD-2FBA-EC4D-64FDC625C046}"/>
              </a:ext>
            </a:extLst>
          </p:cNvPr>
          <p:cNvSpPr/>
          <p:nvPr userDrawn="1"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© 2022 Sierra Space Corporation    / /">
            <a:extLst>
              <a:ext uri="{FF2B5EF4-FFF2-40B4-BE49-F238E27FC236}">
                <a16:creationId xmlns:a16="http://schemas.microsoft.com/office/drawing/2014/main" id="{73B7F507-76C0-C612-6023-A7B2245E8DDA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4D5FF4-B78E-AB23-E0FD-D17EFB994389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705D10AA-3A3F-4F4D-C4E7-CD815417A8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" name="Rounded Rectangle">
              <a:extLst>
                <a:ext uri="{FF2B5EF4-FFF2-40B4-BE49-F238E27FC236}">
                  <a16:creationId xmlns:a16="http://schemas.microsoft.com/office/drawing/2014/main" id="{3D5444F8-369C-0BBF-2A6D-285BBB0504CB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3EBBC54A-497D-A272-BBCC-5B98376419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58413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4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9537" y="1161019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BCD95A3-0949-48E6-954B-2376A23AF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8093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0FA85ED-791F-47A6-AB46-EEB8F63E20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4650" y="4119585"/>
            <a:ext cx="2979000" cy="190436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>
              <a:buNone/>
              <a:defRPr lang="en-US" sz="1000" b="1" cap="all" spc="380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 algn="ctr" defTabSz="685800"/>
            <a:r>
              <a:rPr lang="en-US"/>
              <a:t>Insert Image title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92CCE6-4AA4-495E-8C19-8BCC538E62A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886094" y="1161018"/>
            <a:ext cx="3556112" cy="2742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B8C458A6-E225-44DD-B6E3-005D704BCC32}"/>
              </a:ext>
            </a:extLst>
          </p:cNvPr>
          <p:cNvSpPr/>
          <p:nvPr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DBCF2B5-07AE-4C66-941D-6200789FA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537" y="434178"/>
            <a:ext cx="286702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/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4" name="© 2022 Sierra Space Corporation    / /">
            <a:extLst>
              <a:ext uri="{FF2B5EF4-FFF2-40B4-BE49-F238E27FC236}">
                <a16:creationId xmlns:a16="http://schemas.microsoft.com/office/drawing/2014/main" id="{E458D283-7CD4-4FE8-B5B4-C9C27C2262D5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965C65D6-D66D-4C7D-A1E8-F24ADFD5174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D5C2FA-3EF0-4CDC-8766-7D335AB04F8C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82D789-B39E-48FF-BE97-3823C4126845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7" name="Rounded Rectangle">
                <a:extLst>
                  <a:ext uri="{FF2B5EF4-FFF2-40B4-BE49-F238E27FC236}">
                    <a16:creationId xmlns:a16="http://schemas.microsoft.com/office/drawing/2014/main" id="{88372D0D-367E-4146-9B2C-CF8D50EE7308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8" name="Image" descr="Image">
                <a:extLst>
                  <a:ext uri="{FF2B5EF4-FFF2-40B4-BE49-F238E27FC236}">
                    <a16:creationId xmlns:a16="http://schemas.microsoft.com/office/drawing/2014/main" id="{9B6DC564-61A5-4578-9980-18F325AB23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26" name="Image">
              <a:extLst>
                <a:ext uri="{FF2B5EF4-FFF2-40B4-BE49-F238E27FC236}">
                  <a16:creationId xmlns:a16="http://schemas.microsoft.com/office/drawing/2014/main" id="{DF69FD44-A157-4576-A23E-A9D6A3B71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Shape">
            <a:extLst>
              <a:ext uri="{FF2B5EF4-FFF2-40B4-BE49-F238E27FC236}">
                <a16:creationId xmlns:a16="http://schemas.microsoft.com/office/drawing/2014/main" id="{95ABE127-CF39-B00A-7222-BE925B08560E}"/>
              </a:ext>
            </a:extLst>
          </p:cNvPr>
          <p:cNvSpPr/>
          <p:nvPr userDrawn="1"/>
        </p:nvSpPr>
        <p:spPr>
          <a:xfrm>
            <a:off x="783873" y="305391"/>
            <a:ext cx="1948917" cy="14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2" extrusionOk="0">
                <a:moveTo>
                  <a:pt x="0" y="21402"/>
                </a:moveTo>
                <a:lnTo>
                  <a:pt x="21600" y="21402"/>
                </a:lnTo>
                <a:lnTo>
                  <a:pt x="21600" y="208"/>
                </a:lnTo>
                <a:lnTo>
                  <a:pt x="3055" y="208"/>
                </a:lnTo>
                <a:cubicBezTo>
                  <a:pt x="2657" y="264"/>
                  <a:pt x="2259" y="213"/>
                  <a:pt x="1861" y="56"/>
                </a:cubicBezTo>
                <a:cubicBezTo>
                  <a:pt x="1553" y="-65"/>
                  <a:pt x="1229" y="-198"/>
                  <a:pt x="967" y="2098"/>
                </a:cubicBezTo>
                <a:cubicBezTo>
                  <a:pt x="771" y="3815"/>
                  <a:pt x="652" y="6609"/>
                  <a:pt x="535" y="9319"/>
                </a:cubicBezTo>
                <a:cubicBezTo>
                  <a:pt x="361" y="13368"/>
                  <a:pt x="166" y="17626"/>
                  <a:pt x="0" y="21402"/>
                </a:cubicBezTo>
                <a:close/>
              </a:path>
            </a:pathLst>
          </a:custGeom>
          <a:gradFill>
            <a:gsLst>
              <a:gs pos="0">
                <a:srgbClr val="1FC1B5"/>
              </a:gs>
              <a:gs pos="100000">
                <a:srgbClr val="1FC1B5">
                  <a:alpha val="0"/>
                </a:srgbClr>
              </a:gs>
            </a:gsLst>
            <a:path path="circle">
              <a:fillToRect l="-19636" t="62278" r="119636" b="37721"/>
            </a:path>
          </a:gradFill>
          <a:ln w="12700">
            <a:miter lim="400000"/>
          </a:ln>
        </p:spPr>
        <p:txBody>
          <a:bodyPr lIns="25717" tIns="25717" rIns="25717" bIns="25717"/>
          <a:lstStyle/>
          <a:p>
            <a:endParaRPr sz="450"/>
          </a:p>
        </p:txBody>
      </p:sp>
      <p:sp>
        <p:nvSpPr>
          <p:cNvPr id="3" name="© 2022 Sierra Space Corporation    / /">
            <a:extLst>
              <a:ext uri="{FF2B5EF4-FFF2-40B4-BE49-F238E27FC236}">
                <a16:creationId xmlns:a16="http://schemas.microsoft.com/office/drawing/2014/main" id="{87272E40-9050-DB93-8548-57422D067D4E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EEF5C3-FF28-EC41-9EF3-38ADCEDD6D48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5406E83-8B0A-A47A-9D03-50708DBDADD0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53382032-2BB7-DE20-35BF-0A8B0B25AB28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8" name="Image" descr="Image">
                <a:extLst>
                  <a:ext uri="{FF2B5EF4-FFF2-40B4-BE49-F238E27FC236}">
                    <a16:creationId xmlns:a16="http://schemas.microsoft.com/office/drawing/2014/main" id="{BC42230B-D8B9-9E03-3527-B9F1670E8B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6" name="Image">
              <a:extLst>
                <a:ext uri="{FF2B5EF4-FFF2-40B4-BE49-F238E27FC236}">
                  <a16:creationId xmlns:a16="http://schemas.microsoft.com/office/drawing/2014/main" id="{38D8562A-1CFB-3939-85F2-2BEE747C06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04354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9521" y="380694"/>
            <a:ext cx="3159472" cy="4223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66457"/>
            <a:ext cx="411107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648" y="1487607"/>
            <a:ext cx="4111076" cy="313255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b="0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  <a:p>
            <a:pPr lvl="0"/>
            <a:endParaRPr lang="en-US" b="0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997037"/>
            <a:ext cx="4111076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2" name="© 2022 Sierra Space Corporation    / /">
            <a:extLst>
              <a:ext uri="{FF2B5EF4-FFF2-40B4-BE49-F238E27FC236}">
                <a16:creationId xmlns:a16="http://schemas.microsoft.com/office/drawing/2014/main" id="{5ACDDA59-1F9A-4B1B-9306-03F0F5B9E4C0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FD236A03-8F19-4960-A68A-4E6F714658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C5C611-FBA8-43CD-BBA8-A9AB42E81492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D6484EAF-1209-419B-96AB-85CCF694D8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4" name="Rounded Rectangle">
              <a:extLst>
                <a:ext uri="{FF2B5EF4-FFF2-40B4-BE49-F238E27FC236}">
                  <a16:creationId xmlns:a16="http://schemas.microsoft.com/office/drawing/2014/main" id="{00A4751D-A816-4371-A67B-7C9773A23D40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5" name="Image" descr="Image">
              <a:extLst>
                <a:ext uri="{FF2B5EF4-FFF2-40B4-BE49-F238E27FC236}">
                  <a16:creationId xmlns:a16="http://schemas.microsoft.com/office/drawing/2014/main" id="{027C3B6A-91F9-439E-8694-53BEB75D7F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7F0819E8-376C-9459-3CBF-354BF29F7E1C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D744C6-508E-3062-CE0A-443CA2EF7F1C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F2E48058-E5F8-088A-B79B-80A9C92743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9F3AE96E-48F9-DB8D-64BC-F4263E86119E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9D1F21D2-FB52-58BE-FB45-1B1B9F197B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65863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5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19521" y="345525"/>
            <a:ext cx="3159472" cy="4223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Insert Image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66457"/>
            <a:ext cx="4111075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1F0CDC2-2381-4BA3-BA3F-E087A0C5D1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5648" y="1487607"/>
            <a:ext cx="4111076" cy="3132552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2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0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 Here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58E092A-7A50-4E2A-B0F0-528C69AF74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1" y="997037"/>
            <a:ext cx="4111076" cy="3418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Subtitle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E832366D-F252-4B52-9D0F-8DC2D8F1D392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F043766-C044-4281-8E10-B6E21E73D3A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7FC5B-736C-4BE1-A590-AAEBE44CDFEC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B2347FD-7685-4419-84C2-2604EE0146E3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5" name="Rounded Rectangle">
                <a:extLst>
                  <a:ext uri="{FF2B5EF4-FFF2-40B4-BE49-F238E27FC236}">
                    <a16:creationId xmlns:a16="http://schemas.microsoft.com/office/drawing/2014/main" id="{A2C0F3C9-643C-4F15-987E-9A244B71A12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6" name="Image" descr="Image">
                <a:extLst>
                  <a:ext uri="{FF2B5EF4-FFF2-40B4-BE49-F238E27FC236}">
                    <a16:creationId xmlns:a16="http://schemas.microsoft.com/office/drawing/2014/main" id="{6473D409-B5E2-4686-8105-4EBA40596DD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24" name="Image">
              <a:extLst>
                <a:ext uri="{FF2B5EF4-FFF2-40B4-BE49-F238E27FC236}">
                  <a16:creationId xmlns:a16="http://schemas.microsoft.com/office/drawing/2014/main" id="{95A33840-ADF5-4A94-9FF5-EBC507521A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08947F12-486F-5FC5-D42D-645CEFCCB9D4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FB5001F-6B0B-8E96-8A4E-6A738CD4A37E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D44106-C281-77E2-7962-97C4BEABAA5B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75414647-8127-54E8-35BB-C53B8670B0AC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FAEE2EBF-0376-087E-437F-4375DE4E885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9AC0119F-42EB-7533-6892-85ADD2BB01C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530697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58F1768B-9A1A-47AD-9666-311D9EB84C0D}"/>
              </a:ext>
            </a:extLst>
          </p:cNvPr>
          <p:cNvSpPr/>
          <p:nvPr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95350" y="1495425"/>
            <a:ext cx="775648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5350" y="532070"/>
            <a:ext cx="775648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6" name="© 2022 Sierra Space Corporation    / /">
            <a:extLst>
              <a:ext uri="{FF2B5EF4-FFF2-40B4-BE49-F238E27FC236}">
                <a16:creationId xmlns:a16="http://schemas.microsoft.com/office/drawing/2014/main" id="{337C20F9-8B52-4ABD-84A5-244C21CFAC51}"/>
              </a:ext>
            </a:extLst>
          </p:cNvPr>
          <p:cNvSpPr txBox="1"/>
          <p:nvPr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854AAB-0719-417D-A25B-B283B756D6D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781679"/>
            <a:ext cx="233075" cy="20984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C6A1DC-640C-48C5-9485-1DFA2BA07AB5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62952BDD-B614-4DD4-B3F1-C2CF3D77A2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41F83AFE-CF77-4B98-8739-1993F758B7B3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20" name="Image" descr="Image">
              <a:extLst>
                <a:ext uri="{FF2B5EF4-FFF2-40B4-BE49-F238E27FC236}">
                  <a16:creationId xmlns:a16="http://schemas.microsoft.com/office/drawing/2014/main" id="{96062E50-74BD-484E-BADD-C25A988453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Rectangle">
            <a:extLst>
              <a:ext uri="{FF2B5EF4-FFF2-40B4-BE49-F238E27FC236}">
                <a16:creationId xmlns:a16="http://schemas.microsoft.com/office/drawing/2014/main" id="{DB277BFC-B678-49EF-9827-CF37855C8442}"/>
              </a:ext>
            </a:extLst>
          </p:cNvPr>
          <p:cNvSpPr/>
          <p:nvPr userDrawn="1"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3" name="© 2022 Sierra Space Corporation    / /">
            <a:extLst>
              <a:ext uri="{FF2B5EF4-FFF2-40B4-BE49-F238E27FC236}">
                <a16:creationId xmlns:a16="http://schemas.microsoft.com/office/drawing/2014/main" id="{70368A8F-A47E-9615-A043-686D3E134EDD}"/>
              </a:ext>
            </a:extLst>
          </p:cNvPr>
          <p:cNvSpPr txBox="1"/>
          <p:nvPr userDrawn="1"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9B96F4-8FEB-A3F6-B4BE-52C512BCC20D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5" name="Image" descr="Image">
              <a:extLst>
                <a:ext uri="{FF2B5EF4-FFF2-40B4-BE49-F238E27FC236}">
                  <a16:creationId xmlns:a16="http://schemas.microsoft.com/office/drawing/2014/main" id="{461DD5D4-186B-8455-C5A8-BA275BAF30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6" name="Rounded Rectangle">
              <a:extLst>
                <a:ext uri="{FF2B5EF4-FFF2-40B4-BE49-F238E27FC236}">
                  <a16:creationId xmlns:a16="http://schemas.microsoft.com/office/drawing/2014/main" id="{C5EEA44A-3869-3059-5461-BCEDC16B6A89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98888D8A-A2E1-DEF2-2D73-2BA0ABE440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9907217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 Slide Opt. 6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58F1768B-9A1A-47AD-9666-311D9EB84C0D}"/>
              </a:ext>
            </a:extLst>
          </p:cNvPr>
          <p:cNvSpPr/>
          <p:nvPr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3450" y="1495425"/>
            <a:ext cx="771838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450" y="532070"/>
            <a:ext cx="771838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8" name="© 2022 Sierra Space Corporation    / /">
            <a:extLst>
              <a:ext uri="{FF2B5EF4-FFF2-40B4-BE49-F238E27FC236}">
                <a16:creationId xmlns:a16="http://schemas.microsoft.com/office/drawing/2014/main" id="{770BF727-6D32-41CC-9E4C-CBF017F38416}"/>
              </a:ext>
            </a:extLst>
          </p:cNvPr>
          <p:cNvSpPr txBox="1"/>
          <p:nvPr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C4DDFFB-9A79-4FA1-8899-6D2547C6C7D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773995"/>
            <a:ext cx="233075" cy="20984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05F267-A2C8-4255-BEC1-1F1C656ABAD0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D2015B-03C4-4636-A8F4-4741027ED307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2" name="Rounded Rectangle">
                <a:extLst>
                  <a:ext uri="{FF2B5EF4-FFF2-40B4-BE49-F238E27FC236}">
                    <a16:creationId xmlns:a16="http://schemas.microsoft.com/office/drawing/2014/main" id="{1243EF46-08C9-45D5-8C96-1312E346079C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3" name="Image" descr="Image">
                <a:extLst>
                  <a:ext uri="{FF2B5EF4-FFF2-40B4-BE49-F238E27FC236}">
                    <a16:creationId xmlns:a16="http://schemas.microsoft.com/office/drawing/2014/main" id="{DB351427-236B-4652-B6B8-4A0A57C53A7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21" name="Image">
              <a:extLst>
                <a:ext uri="{FF2B5EF4-FFF2-40B4-BE49-F238E27FC236}">
                  <a16:creationId xmlns:a16="http://schemas.microsoft.com/office/drawing/2014/main" id="{C29986BE-1B00-4E85-B8F8-42B6F4234F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Rectangle">
            <a:extLst>
              <a:ext uri="{FF2B5EF4-FFF2-40B4-BE49-F238E27FC236}">
                <a16:creationId xmlns:a16="http://schemas.microsoft.com/office/drawing/2014/main" id="{0D648676-A785-1946-EFDA-CDC28DBAEA60}"/>
              </a:ext>
            </a:extLst>
          </p:cNvPr>
          <p:cNvSpPr/>
          <p:nvPr userDrawn="1"/>
        </p:nvSpPr>
        <p:spPr>
          <a:xfrm>
            <a:off x="0" y="-20757"/>
            <a:ext cx="9144000" cy="1342445"/>
          </a:xfrm>
          <a:prstGeom prst="rect">
            <a:avLst/>
          </a:prstGeom>
          <a:gradFill>
            <a:gsLst>
              <a:gs pos="0">
                <a:srgbClr val="1FC1B5"/>
              </a:gs>
              <a:gs pos="62491">
                <a:srgbClr val="1FC1B5">
                  <a:alpha val="50000"/>
                </a:srgbClr>
              </a:gs>
              <a:gs pos="100000">
                <a:srgbClr val="1FC1B5">
                  <a:alpha val="0"/>
                </a:srgbClr>
              </a:gs>
            </a:gsLst>
            <a:lin ang="2700000"/>
          </a:gradFill>
          <a:ln w="12700">
            <a:miter lim="400000"/>
          </a:ln>
        </p:spPr>
        <p:txBody>
          <a:bodyPr lIns="25717" tIns="25717" rIns="25717" bIns="25717" anchor="ctr"/>
          <a:lstStyle/>
          <a:p>
            <a:endParaRPr sz="450"/>
          </a:p>
        </p:txBody>
      </p:sp>
      <p:sp>
        <p:nvSpPr>
          <p:cNvPr id="3" name="© 2022 Sierra Space Corporation    / /">
            <a:extLst>
              <a:ext uri="{FF2B5EF4-FFF2-40B4-BE49-F238E27FC236}">
                <a16:creationId xmlns:a16="http://schemas.microsoft.com/office/drawing/2014/main" id="{5375B865-4F15-8A18-48DA-224DDF99FF77}"/>
              </a:ext>
            </a:extLst>
          </p:cNvPr>
          <p:cNvSpPr txBox="1"/>
          <p:nvPr userDrawn="1"/>
        </p:nvSpPr>
        <p:spPr>
          <a:xfrm>
            <a:off x="6924405" y="4805786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7119BD-7F98-CAD6-9437-A3B7713D6329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28C5558-2647-8199-1071-EA4669DC926D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7" name="Rounded Rectangle">
                <a:extLst>
                  <a:ext uri="{FF2B5EF4-FFF2-40B4-BE49-F238E27FC236}">
                    <a16:creationId xmlns:a16="http://schemas.microsoft.com/office/drawing/2014/main" id="{BAB4A0E1-4F5C-2FAE-4EA1-77B3228C675A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8" name="Image" descr="Image">
                <a:extLst>
                  <a:ext uri="{FF2B5EF4-FFF2-40B4-BE49-F238E27FC236}">
                    <a16:creationId xmlns:a16="http://schemas.microsoft.com/office/drawing/2014/main" id="{3DBE2897-F4CA-E34C-3098-F877D949A8C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6" name="Image">
              <a:extLst>
                <a:ext uri="{FF2B5EF4-FFF2-40B4-BE49-F238E27FC236}">
                  <a16:creationId xmlns:a16="http://schemas.microsoft.com/office/drawing/2014/main" id="{CF9E8B1A-0619-BE58-E9CA-EB05F11D22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9658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© 2022 Sierra Space Corporation    / /">
            <a:extLst>
              <a:ext uri="{FF2B5EF4-FFF2-40B4-BE49-F238E27FC236}">
                <a16:creationId xmlns:a16="http://schemas.microsoft.com/office/drawing/2014/main" id="{F710EFB0-43C7-40CB-AE98-7384DC4261E4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E5CC1A6-612D-4909-BA0F-A89C1E0B042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63C5A4-BE77-4A4F-9145-54DBEB8D0B7D}"/>
              </a:ext>
            </a:extLst>
          </p:cNvPr>
          <p:cNvGrpSpPr/>
          <p:nvPr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87A0E9DE-2994-4229-8DED-DE9FEE810B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Rounded Rectangle">
              <a:extLst>
                <a:ext uri="{FF2B5EF4-FFF2-40B4-BE49-F238E27FC236}">
                  <a16:creationId xmlns:a16="http://schemas.microsoft.com/office/drawing/2014/main" id="{697CB878-4736-4C2B-A3D2-028A29920236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7" name="Image" descr="Image">
              <a:extLst>
                <a:ext uri="{FF2B5EF4-FFF2-40B4-BE49-F238E27FC236}">
                  <a16:creationId xmlns:a16="http://schemas.microsoft.com/office/drawing/2014/main" id="{52AE6149-2ADA-4457-A81E-33EBCCC5E6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1929157F-91C5-07EA-0B36-5BFAEC6E5BD7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15222-D0C9-B9A9-FBEF-38BF5171ADAE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9DAA5C57-13DB-676E-B94E-D14299C4B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8B33D01E-AE16-30B2-117D-E925105F2ACE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E12FB6BC-A3C9-5EFD-67CC-DD65CA8721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646852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© 2022 Sierra Space Corporation    / /">
            <a:extLst>
              <a:ext uri="{FF2B5EF4-FFF2-40B4-BE49-F238E27FC236}">
                <a16:creationId xmlns:a16="http://schemas.microsoft.com/office/drawing/2014/main" id="{3305A944-3A6F-459E-A893-E3D645E8D604}"/>
              </a:ext>
            </a:extLst>
          </p:cNvPr>
          <p:cNvSpPr txBox="1"/>
          <p:nvPr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AB1EA5E-C7BB-4671-87C5-444D17C9389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79035-576F-4276-8A9D-C1E1385ECD4D}"/>
              </a:ext>
            </a:extLst>
          </p:cNvPr>
          <p:cNvGrpSpPr/>
          <p:nvPr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FE8C6-9D12-45FA-ADE4-B4A7D58AB630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18" name="Rounded Rectangle">
                <a:extLst>
                  <a:ext uri="{FF2B5EF4-FFF2-40B4-BE49-F238E27FC236}">
                    <a16:creationId xmlns:a16="http://schemas.microsoft.com/office/drawing/2014/main" id="{21A2EE33-ACE4-4628-AE1D-587FC0994D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19" name="Image" descr="Image">
                <a:extLst>
                  <a:ext uri="{FF2B5EF4-FFF2-40B4-BE49-F238E27FC236}">
                    <a16:creationId xmlns:a16="http://schemas.microsoft.com/office/drawing/2014/main" id="{47DC52C9-5BFA-4CC5-82C5-6451029DFE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</p:pic>
        </p:grpSp>
        <p:pic>
          <p:nvPicPr>
            <p:cNvPr id="17" name="Image">
              <a:extLst>
                <a:ext uri="{FF2B5EF4-FFF2-40B4-BE49-F238E27FC236}">
                  <a16:creationId xmlns:a16="http://schemas.microsoft.com/office/drawing/2014/main" id="{2B848FA6-6290-43D6-9D15-E118947D62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3437D840-271B-F295-9C40-0DF5BB4556AB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6F54D4-7633-E54D-F2E5-7479D62B5150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CC971ED-5CDC-CE82-DE3C-2330FDD62D2A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6" name="Rounded Rectangle">
                <a:extLst>
                  <a:ext uri="{FF2B5EF4-FFF2-40B4-BE49-F238E27FC236}">
                    <a16:creationId xmlns:a16="http://schemas.microsoft.com/office/drawing/2014/main" id="{C646D61A-6638-0B41-3D01-7E5FEAE61EA3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7" name="Image" descr="Image">
                <a:extLst>
                  <a:ext uri="{FF2B5EF4-FFF2-40B4-BE49-F238E27FC236}">
                    <a16:creationId xmlns:a16="http://schemas.microsoft.com/office/drawing/2014/main" id="{7851D613-0C75-9CC8-F007-A993B190527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5" name="Image">
              <a:extLst>
                <a:ext uri="{FF2B5EF4-FFF2-40B4-BE49-F238E27FC236}">
                  <a16:creationId xmlns:a16="http://schemas.microsoft.com/office/drawing/2014/main" id="{AE51D1C5-4912-1991-C726-E6D6F65925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38540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2676" y="1160060"/>
            <a:ext cx="7749153" cy="31247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Insert Text, Charts, Object.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676" y="466269"/>
            <a:ext cx="7749153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1DC79F08-A834-4C25-B2D9-26F9D082476C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7181B7-0B19-46CB-B093-5DA62354BAA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DB5F9-805E-4424-BB17-231F36AF510F}"/>
              </a:ext>
            </a:extLst>
          </p:cNvPr>
          <p:cNvGrpSpPr/>
          <p:nvPr userDrawn="1"/>
        </p:nvGrpSpPr>
        <p:grpSpPr>
          <a:xfrm>
            <a:off x="309563" y="309563"/>
            <a:ext cx="330216" cy="4377721"/>
            <a:chOff x="825501" y="825501"/>
            <a:chExt cx="880576" cy="11673923"/>
          </a:xfrm>
        </p:grpSpPr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AA0AECCE-ACCB-4136-84E4-85A60AC4B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3C23D3B-3A4D-4894-AEB7-506FD2349574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450"/>
            </a:p>
          </p:txBody>
        </p:sp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BFD76153-CBD5-4ED7-9C1E-19330AF71C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97185689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093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hart Slide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88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SA-Exit-2022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Jan-23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862050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C8A3E28D-35AF-4391-1A68-C49B3CD6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2D2590D-DC54-1D66-774E-65D879E73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Jan-23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D1912269-A750-24C9-62DA-56F463B8F4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CDCFB226-5FDB-9038-2199-79FA781CF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462AEE-E3BE-3DAB-3DB9-CDBEA190B266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5272F8-FBCE-6085-4795-7C10F66945D8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D473D7-2074-0ECE-3F44-5C2F7D9156F3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1C4624-9DFC-976A-93B4-E8D1206302EE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7AEE66-C21E-BA38-2FFE-8EC5C9EA13EF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A8CEAA-01C1-8514-D371-01544AE09C69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952AD-6FE6-DE79-D77C-19E6A7F2FB23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715269-DEB6-7D8D-7666-7A41B2F541AE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099ED9-C990-D684-1EF1-B222128BDD8D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4D4A38-FDD9-C7EF-0B4E-D723304977A8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14E525-4F60-4BAD-E095-38D7832685E4}"/>
                </a:ext>
              </a:extLst>
            </p:cNvPr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25AAB2-2FF6-3D67-D08C-6F154D462B0A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3214C7-3522-2041-C0EF-52DF78FC20DD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FA5569-568E-F67E-0E86-3D57072C6991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BB7776-A805-777C-E721-09E8FD7EA607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E7E836-8F35-D4C6-26A4-ED471DF589F5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C9A2C8-90FB-6420-C930-17CF0EF46869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5CC94D-0156-ED99-FC6C-0BC57AE5C5F0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38D0F4-F594-CBB1-064C-5680ECC0DFE5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BBB93216-AABA-BE7E-CA15-2726A74D4B1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704FEC-6073-C287-CAB1-5954C1136C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8620502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4804919A-4017-D417-1A9C-1DD8DC4DBB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7E3229DC-250E-878F-A5D0-6C8EC92018F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8F372403-E111-0AA8-022F-448A6CCDCB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35946945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0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E4DB2D0E-5D7A-4288-62C1-755B4965C8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A6DD760B-5B93-77A8-6E5F-BE7E24F9E8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DC0FE5E7-EB3D-6E11-04E2-90515ED7BF8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0EE348B8-3C2A-D498-A3E1-9680EE2A55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11658-55CF-5990-B0C3-98F3F197F646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35E875-AAAF-FC55-0478-F78D30D50E8D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C55E6D-4402-C737-6D47-3A626FE73655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25FBE8-6BBB-D36A-C014-0A0D2A19F293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DA7167-0330-98D7-E584-4DC04BEB1245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6C4A60-AE6E-9624-44C5-50C2023B4727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4CEBA0-0CC5-BF7C-1F0D-616ECAD735C3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47813A-2E96-E891-860D-59CC99AC0067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47BAD6-928E-EF0B-1E03-DB5BCF771488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C1792F-8AA8-8830-AAF1-0E0D281C3324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7ED9C0-730A-6DFD-8DF3-D98C1F2F2069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CCED8E-6FC6-02C4-A9A8-E8F7438C1E6B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3EA02F-C5BB-28F9-ECB7-7A3A7CEC4469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BE5FC0-7CB5-0BF3-16E1-60CC2A22B193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17B4AE-44B0-8570-3B48-2425930C6634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83F6EC-9F6F-403A-E63B-2E3BC1F5F1D6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3CC9A-A46C-81B2-086B-56B65B99148F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65D8DE-43C5-D1E2-677C-D18F5B0EFC9B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3D9255-6389-5F44-2429-991BB32190A5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25D91054-C548-0A81-BB22-D6D9AEFC8CF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0A3BCF-6917-A330-7CCF-7B67E6B0AD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0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9DD15DF9-55DB-8EB5-2871-F4004E30AB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B31E21BB-1068-DD38-F6AB-F6E50FE397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24C2959B-4316-DCFB-AEA0-4A4346BF3B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3825297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1-4Mos-J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2023-Q1-4 </a:t>
            </a:r>
            <a:r>
              <a:rPr lang="en-US" err="1"/>
              <a:t>mos</a:t>
            </a:r>
            <a:r>
              <a:rPr lang="en-US"/>
              <a:t>-Jan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06DC8DD8-CA17-13BF-8C64-F2DD79B9A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8A21A28B-D4FA-2DEE-B2E9-ECBA21AF4F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326680D3-2E52-6440-84B6-10E02E32A2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D401DA11-BC47-7A42-FA8A-E24A611E6B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0BC08-3B3F-915A-A8E4-34B8D32977B3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48F645-12C5-E95E-2B5C-CA8489057FFD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F69CF5-18CF-EFEA-A8F7-2A817CC68D15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9F594F-EF38-0BC8-0F55-D3D8AE40D2A4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4B77E2-9651-8FA3-123A-D7ABE74D9489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834D0D-E3EB-D40D-41FB-30E5C45B311C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935889-8647-0575-1D5E-CF521E40C185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09907-91A4-AF70-7472-244CCA5EB296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066853-42CE-66FD-BC59-0640013804A5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059E8E-E1CF-5939-5074-3E84E4370E87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377B32-29C7-3457-1192-C8F60633A7A2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1CBA5C-3BAE-3EF2-2ECD-A17962DE9163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1612DD-E3A1-7FAD-B247-BD9EBF5A6B25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4BD740-CE12-C781-DDA5-441C09478FF9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2A7DD9-E8CB-C171-2A2C-4A11F5D952B9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4A9A10-1578-966B-54ED-BA3F8251D8F9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2ACF41-877F-7082-886C-FBE91277B765}"/>
                </a:ext>
              </a:extLst>
            </p:cNvPr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298D64-6F66-4CB7-5539-D353C0221FCC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8CCE3D-6532-473D-3AB2-ABA3133F993C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602938F5-F3EB-C94C-3DEB-39F594808C4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F07EA-F23D-8279-3105-63D353B13A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C8C1C629-BC68-9A7D-DCF2-F7EAEF767C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E3D5DC09-D044-7B36-F339-E374F603B8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D90A39D1-DBC6-C40F-4624-1D3E10FE66D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41117310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2-4Mos-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2023-Q2-4 </a:t>
            </a:r>
            <a:r>
              <a:rPr lang="en-US" err="1"/>
              <a:t>mos</a:t>
            </a:r>
            <a:r>
              <a:rPr lang="en-US"/>
              <a:t>-Mar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1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486A0173-AF1B-A06B-41C0-86A244399F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8BFE2D40-ECB5-383C-CC6F-227A1EB81D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ED6DEC6D-D826-6B80-943A-3EB606743D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4A3F5A2D-F0E8-42BF-1AE1-0831A5BCC9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BF5B43-DE11-F6BB-FD81-EE0A82E3AD14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2DBF6E-CF4B-CA09-E167-71885301BA3D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D2C720-0A45-0652-E417-FAB1FF802BDE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2A8D6-05ED-EC7C-F502-93DEF2E9E701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B6F869-F681-B80E-491A-879859BFA0F2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DE5AFD-1BCC-E307-9E56-F868166489BA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6079F6-E4BF-886C-5B82-9FF0E4B5B69B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E16F25-B3EF-2864-C0AA-0AC3839BA94F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0BA7FA-5C8F-1612-CC2C-0400FD9DCC51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2500A9-EEF0-57C2-B87A-62204F98CF92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3D9499-E99B-2FDA-2B76-740A5CB12CC3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6857C1-3F09-2D6E-BBA0-752BE85D02A8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C20025-C4DE-034E-5D80-A17B1A07DAC2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9C874E-2EC5-AC26-44C7-345428E97480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8924E9-009D-6DD5-5860-9807A4AE9FCC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57C28E-AD05-38D3-46EB-6781F222538F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9278E5-7CEA-8131-C464-9196483EE58C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FCDF97-D066-D2C3-E114-7CF825CA73D3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E6F50C-BC46-E90E-1FD1-7ABEB029E02D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E7BC8FF9-47A2-3E42-E31C-56D524405B6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3158A-F3DB-FD0A-1CB0-D9DFB25403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1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96D45540-FABC-BB2B-B096-B1832CEA60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6027A346-6C5F-C9B2-A1BF-8217E5DED9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5F9E6476-F4E6-3CC0-99CC-22D0394FAD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29622115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2-4Mos-A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2023-Q2-4 </a:t>
            </a:r>
            <a:r>
              <a:rPr lang="en-US" err="1"/>
              <a:t>mos</a:t>
            </a:r>
            <a:r>
              <a:rPr lang="en-US"/>
              <a:t>-Apr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1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C25CB2DB-0CD0-2991-0681-D97018EB5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0CB6CBBC-9D60-9837-4D90-AC69AF97BC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9A092AB-5EC7-61BA-E870-22B590452B9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2EDD8605-C71D-FC8C-8C8A-F5DD71326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CC0874C-B3BE-F3B7-2864-DFBF533C4F07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6824A4-36F9-F59B-C210-1147880DDEBB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B177F5-87D7-512A-CBD7-53EEEACB7182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9EC64A-43B0-1612-4441-F551F5B905F2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E7E6DC-6A56-A242-DB94-C8B34233FCB5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0650B2-9548-820A-6649-B5FF64AD42FA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B9A9DD-BCD6-ED5E-368B-75D7E29BD64B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9949AF-9D62-7A89-1F72-EDC11CE4BB53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0DEFBA-E160-AF5C-3C43-06D27CBE7397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920FA-D7C5-A7FC-4125-32F70E2FCF52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1B75D1-C62E-C2BE-2F45-749A400B4C9E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5F672F-3378-3BB7-2BE6-24C5413643FB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FC2DCF-566F-3BFD-5097-8A7F008A176D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C86A5D-0922-F335-6866-D702BD849DFD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E1D67C-9DED-F744-FAED-96E27F61AFD8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EB0F4B-8DE2-8991-5D8F-F99B660D9C05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C3C81A-CE8B-17D1-C444-ADD4DA029147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DE7D76-CDB4-1654-614E-6165B92B6B12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712484-8383-520F-75C9-E8D9B66A9B83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8C975A72-B472-EC34-93A4-DC5E0B55F7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CC0051-1AC1-3421-C569-9844E7230D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1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EF4F6326-BABA-4F0A-3A84-36F3EC0298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07E014F2-790F-0C85-B880-AF0E45D262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4B26BC6E-79C2-3913-9F79-782803E487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23661019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3-4Mos-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2023-Q3-4 </a:t>
            </a:r>
            <a:r>
              <a:rPr lang="en-US" err="1"/>
              <a:t>mos</a:t>
            </a:r>
            <a:r>
              <a:rPr lang="en-US"/>
              <a:t>-June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1" y="797014"/>
            <a:ext cx="862050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F7970470-03A0-B53C-A555-8BFFC96912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6802CC4E-4FCC-0534-5CEA-70E6A1D648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86C50223-A90A-15EE-702D-0774761851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8BD595DB-B337-13B5-01B0-FAEAE5FB3D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ADA81D-2529-A420-D4A2-5DB9F9B1DD3F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EBC0B5-116A-26CD-F824-2968031A96CE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F55397-35B7-F526-B7BD-EA2B79B07A75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798AA-7248-7C78-A50D-3CA962263A14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45092C-7066-4DAE-F44D-3A41F505CB62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57D23C-349C-9ED3-8148-D87E4B6AE2D7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E0E113-AF0F-174B-3C4D-31DA0CA53A2D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18B3C3-D5A0-5A6F-D91A-0F1AA9FFB5C7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CE74F5-BE90-EB36-ABB3-E0B8249A26C0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53EDCF-0BBD-F1F3-8575-53F674D9DEFD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232F2F-646B-4EFD-B926-4EBB8AB0FA67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843A2D-68DF-2509-0406-3759CBE5CCBA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66A43C-3E73-7AA9-0D96-0C19F75923EF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398A7-7DFB-12B3-6A9F-A95CF3BCF830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3865BB-497D-F6A9-AB8D-DDFB5E206611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751C74-A20D-6007-8C79-99A99FC59E6D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8614A3-468C-FB24-07CF-3D511E756096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6E6F58-07F7-6D7A-7517-16AA5017E265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04F705-4A22-773A-B567-8495D9B83E1A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34750BE7-9519-0F8F-BDA2-1AFF7D48AA9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F20DC-55CD-0764-2264-FB88502EAC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1" y="797014"/>
            <a:ext cx="862050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6363FBC1-A670-E508-4070-9F14E30F5D8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DF6683AB-3A01-78D7-2BF8-3E88FB49944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3233B045-C36C-33AF-29C0-E065430AB3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5833206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3-4Mos-Ju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2023-Q3-4 </a:t>
            </a:r>
            <a:r>
              <a:rPr lang="en-US" err="1"/>
              <a:t>mos</a:t>
            </a:r>
            <a:r>
              <a:rPr lang="en-US"/>
              <a:t>-July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0867EE3F-51AD-5F17-0956-FD7326B00E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1A836E9-0E7E-1DC2-D297-5F030803C7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61B7384A-E1F5-E366-A1A5-A62F0273AD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2A5FB33C-BEAB-AA77-6CE2-165FF6AEAC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40D8B-A4B1-54F6-1B75-07982575792C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E6C6CD-32FB-65F4-A038-F338F884510A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2ADD70-5967-0DBE-4269-4137398A0397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116F35-DD0A-472C-8E52-3085B3F2DB23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55BB2D-7167-F947-E1C7-A004DE9617B7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D221C0-1177-8573-CC00-E4474E64E8FE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A67266-F46A-ABB6-9069-49556BF0C1B3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9801B9-C266-1094-6776-F11E411AEE1A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FD837-FB44-D6E6-8F27-4EA50E2F33A9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66071A-389B-AF01-7C2D-92BB5FBF80E9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28FD5-0ED4-8B80-2589-A13AB7A24A39}"/>
                </a:ext>
              </a:extLst>
            </p:cNvPr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462E35-F1E3-3848-D3ED-3F1C82D3D855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571A4-342C-F06C-3F0A-1BBFB189A022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0D972F-6D9E-C4CA-3E72-DBA605369845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59B50B-13DA-0EE6-0DFA-61B3E220FA67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A67987-A97E-B448-B953-E744F436E99B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BE7A34-99BF-E3C9-5C62-9D53192F8224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1D9271-3F37-4756-6CBF-668AC49CDD4F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31333C-3654-79E5-D662-B4611BE5E162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A2ECF5CC-3586-AC41-6F0B-0A3D8C86BDB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BD2C3B-2D72-ADFD-4158-53F1072A2F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8620501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4DD54F37-5F2C-32CE-D4A0-12ABAFAF52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1006E5BD-3EEA-F01F-9CD6-4F6F0B58F10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A9E722E2-1050-8C56-F787-C2834DA456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45826608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4-4Mos-S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2023-Q4-4 </a:t>
            </a:r>
            <a:r>
              <a:rPr lang="en-US" err="1"/>
              <a:t>mos</a:t>
            </a:r>
            <a:r>
              <a:rPr lang="en-US"/>
              <a:t>-Sept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1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653FB573-4A10-CDC1-2C01-C69BBE51E2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C34D853A-CE1D-7AE5-C68B-6A4E592311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D8031547-3227-79ED-C993-3D9836C7E6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75993634-B4C0-8A1C-085B-815D8273D0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B59C5-3246-BA9A-CB5C-FBCFA381691F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DF3FBA-6128-E96E-DB59-F869483863B4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B33653-3134-E15C-69FF-41DCE72C71F5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352A53-8E22-E8A3-7589-468D2EC1A0E4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F63FFF-510E-1773-0992-471A46F1E4F6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E809BC-76A9-DA04-64FC-8A7371EB23A0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1B41F-B99D-543E-A6DD-D91B738B25A7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FF5D1B-78BC-F3FD-692E-8CA5F5351BDA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94F034-50C4-6031-6654-D69DFB17BA06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3ADAD1-1F44-FC06-E8E4-9608D044A5A0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29759D-C262-8F1E-E50F-259863ABCA9B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25C1EA-B02D-BBE6-7CE1-C07F5409B0D1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F0B633-C03F-90A6-CE30-D3F38E96B2AE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447656-631F-3B5B-09BD-A56C4934481D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053C2-50DF-8CC8-68A7-917BD333CCE1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DB230C-10CA-89A0-82D4-C1373C3E6DB8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A71A9C-9467-E5CC-397B-65065DB6562B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6938B6-6772-1467-CD27-1C6DD3AC639F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C96905-19DE-2C22-620E-885BB2AD7023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28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25D0DD56-0E4D-25AD-F00D-BE07CB4CA6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FD2B17-880F-116C-AFE3-C99D512354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1" y="797014"/>
            <a:ext cx="8620505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FA389E5D-FE52-1968-5A7D-6984C84F51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47534F70-41B8-25F3-CC67-9463D39316E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A40A9797-FF6B-17F2-E4C5-FDD83A279B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6208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Opt. 2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76300" y="1160060"/>
            <a:ext cx="7775530" cy="3124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Insert Text, Charts, Objects,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  <a:p>
            <a:pPr lvl="0"/>
            <a:endParaRPr lang="en-US"/>
          </a:p>
          <a:p>
            <a:pPr lvl="8"/>
            <a:endParaRPr lang="en-US"/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66269"/>
            <a:ext cx="7775530" cy="49428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7" name="© 2022 Sierra Space Corporation    / /">
            <a:extLst>
              <a:ext uri="{FF2B5EF4-FFF2-40B4-BE49-F238E27FC236}">
                <a16:creationId xmlns:a16="http://schemas.microsoft.com/office/drawing/2014/main" id="{A81F1EC7-534C-4427-89DB-AC14A8FDB12C}"/>
              </a:ext>
            </a:extLst>
          </p:cNvPr>
          <p:cNvSpPr txBox="1"/>
          <p:nvPr userDrawn="1"/>
        </p:nvSpPr>
        <p:spPr>
          <a:xfrm>
            <a:off x="6924405" y="4735448"/>
            <a:ext cx="1692053" cy="15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717" tIns="25717" rIns="25717" bIns="25717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550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550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6BFBF4C-EC5B-40BF-923F-790228682F8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662012" y="4694346"/>
            <a:ext cx="233075" cy="230830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5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19AF2-B1A3-435F-8D92-4347845051D2}"/>
              </a:ext>
            </a:extLst>
          </p:cNvPr>
          <p:cNvGrpSpPr/>
          <p:nvPr userDrawn="1"/>
        </p:nvGrpSpPr>
        <p:grpSpPr>
          <a:xfrm>
            <a:off x="271747" y="226582"/>
            <a:ext cx="415192" cy="4460704"/>
            <a:chOff x="271747" y="226582"/>
            <a:chExt cx="415192" cy="44607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482AB0-C174-4AFB-9027-C0E4B596FC11}"/>
                </a:ext>
              </a:extLst>
            </p:cNvPr>
            <p:cNvGrpSpPr/>
            <p:nvPr userDrawn="1"/>
          </p:nvGrpSpPr>
          <p:grpSpPr>
            <a:xfrm>
              <a:off x="350840" y="3577458"/>
              <a:ext cx="247663" cy="1109828"/>
              <a:chOff x="935575" y="9539884"/>
              <a:chExt cx="660435" cy="2959540"/>
            </a:xfrm>
          </p:grpSpPr>
          <p:sp>
            <p:nvSpPr>
              <p:cNvPr id="20" name="Rounded Rectangle">
                <a:extLst>
                  <a:ext uri="{FF2B5EF4-FFF2-40B4-BE49-F238E27FC236}">
                    <a16:creationId xmlns:a16="http://schemas.microsoft.com/office/drawing/2014/main" id="{1727A856-0E48-4367-B754-29DDBB32D4D7}"/>
                  </a:ext>
                </a:extLst>
              </p:cNvPr>
              <p:cNvSpPr>
                <a:spLocks/>
              </p:cNvSpPr>
              <p:nvPr userDrawn="1"/>
            </p:nvSpPr>
            <p:spPr>
              <a:xfrm>
                <a:off x="935575" y="11847296"/>
                <a:ext cx="660435" cy="65212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56F1D7">
                      <a:alpha val="0"/>
                    </a:srgbClr>
                  </a:gs>
                  <a:gs pos="60978">
                    <a:srgbClr val="1FC1B5"/>
                  </a:gs>
                  <a:gs pos="100000">
                    <a:srgbClr val="0B3049"/>
                  </a:gs>
                </a:gsLst>
                <a:lin ang="2400000"/>
              </a:gradFill>
              <a:ln w="12700">
                <a:miter lim="400000"/>
              </a:ln>
            </p:spPr>
            <p:txBody>
              <a:bodyPr lIns="68579" tIns="68579" rIns="68579" bIns="68579" anchor="ctr"/>
              <a:lstStyle/>
              <a:p>
                <a:endParaRPr sz="450"/>
              </a:p>
            </p:txBody>
          </p:sp>
          <p:pic>
            <p:nvPicPr>
              <p:cNvPr id="21" name="Image" descr="Image">
                <a:extLst>
                  <a:ext uri="{FF2B5EF4-FFF2-40B4-BE49-F238E27FC236}">
                    <a16:creationId xmlns:a16="http://schemas.microsoft.com/office/drawing/2014/main" id="{E998F930-FA3C-45F8-9041-38463E333DA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>
                <a:off x="343738" y="10230900"/>
                <a:ext cx="1844109" cy="4620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  </a:ext>
              </a:extLst>
            </p:spPr>
          </p:pic>
        </p:grpSp>
        <p:pic>
          <p:nvPicPr>
            <p:cNvPr id="19" name="Image">
              <a:extLst>
                <a:ext uri="{FF2B5EF4-FFF2-40B4-BE49-F238E27FC236}">
                  <a16:creationId xmlns:a16="http://schemas.microsoft.com/office/drawing/2014/main" id="{C873D3CC-8338-4318-8810-7BBCDE3CF8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1747" y="226582"/>
              <a:ext cx="415192" cy="41519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104101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3-Q4-4Mos-O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2023-Q4-4 </a:t>
            </a:r>
            <a:r>
              <a:rPr lang="en-US" err="1"/>
              <a:t>mos</a:t>
            </a:r>
            <a:r>
              <a:rPr lang="en-US"/>
              <a:t>-Oct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62345853-08FF-A89A-BD9E-A4879427E2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Oct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212409A1-0285-EB5E-1859-32C9F35ADC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4F0517BF-0576-BF44-EDF2-EBDBC8E119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Nov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1F1CDE5C-06FE-BCB8-6DFC-FDF2E08ED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A107E-058F-C9A5-570E-0EE845530BD5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EE6849-1995-D2E5-BD19-6DC94EB26955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C2C1C4-FA0E-1D66-F971-F631792B4726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D293D-3E0B-BBA3-CBC7-7F31FFF4E7A9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8F269A-A341-859D-A350-6CA75F18215D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56CF5B-E215-839D-63F8-8818C5CCDEB1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921B8B-37AB-82B7-2D5C-AD8D38442231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1118E0-9332-7AF9-B637-658184FDFA45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2D0883-5642-BE91-A64D-E11225016307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FB6E77-49D5-DB6A-4C91-40C808E96F33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A3EDB4-C1C1-263B-5B33-CF6B84B68EB2}"/>
                </a:ext>
              </a:extLst>
            </p:cNvPr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E0FE8D-61E7-FBF3-E6BE-12A27BA7CCA0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F25E2B-8C42-BD14-46B3-CF6140B1E1FA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4FE3EF-83AF-2F8D-0AAC-FD0473A4B6C1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E3C788-16F8-DB91-0D0B-D8693B56688C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51C3C9-ED2C-5BBE-F77D-768891BA459D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BAC842-A6BE-C834-F7C7-79E50A94233B}"/>
                </a:ext>
              </a:extLst>
            </p:cNvPr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15B41C-2477-3E22-58DC-B0A68560531F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FBCD79-9BC0-061B-23BE-8091C85756A9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F790A7BB-8B98-3D95-40EE-3522C1A9F0F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20FB44-90B8-A84D-698B-7F9EE5B1C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862050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80CB77DE-0DB8-60D1-3023-7DF138DEFFF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6F512455-50FD-705C-2647-F03068E5D1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F32B0AAF-995C-06EB-2F4E-DE2F3F2B1B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08725549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58" y="797014"/>
            <a:ext cx="613351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238CCF8B-9494-700D-646C-515EA288C0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Dec-23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1A7CD714-3DA5-3E51-E06D-5465D4A2EA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18BCEBF-0086-737B-B579-B7348FE33E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7D9BF289-911E-D6B1-0AF8-775C24E425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A2B4E5-6C71-2CCA-37BA-FD392F76FF7F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EE16FB-461E-E838-DB80-D30109254C59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42B04-31AD-88F9-BA56-5CFCF01D8662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E58CAF-3598-9ADE-AF0D-8206EAEF17D9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93C778-44F2-53F0-4D87-FEF5C6CF81EE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0741CD-6CA0-07E2-D3AD-0061AE62387A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8F41DF-3CCC-EBF4-7123-14B5691DEF51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8AA1AB-1C1C-50CC-7F4C-0B44852B1EBC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7A8E04-2B43-8394-C595-EA95859BAC24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0191F6-6939-831F-6D30-D1DB27665CC5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21B543-3FA8-BFA5-A983-2B7B767B5AA4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7DE641-1A19-96A1-339A-567A7F762B45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A3EDBB-67C8-2BCD-F33F-104C488790EB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D1DC58-AA12-B3F1-6FFD-8820BD349C9B}"/>
                </a:ext>
              </a:extLst>
            </p:cNvPr>
            <p:cNvSpPr txBox="1"/>
            <p:nvPr userDrawn="1"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587D0-4451-57B1-B4AC-CF2C25213A52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1AF0BC-D613-BE50-F8C3-D799D7AD6A20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EB2385-5E71-CC65-7019-01CF5E2C755D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1E98ED-F68C-A3F5-5591-C82DC6068F03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C61E5B-6B76-B6D3-0190-6D8758611C15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626064B7-978E-64A6-3BCA-6CA107F89F4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6A8171-87ED-9DE9-7FAC-63EC9A364D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58" y="797014"/>
            <a:ext cx="613351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5969A999-C093-A138-74DB-42C43E5096C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8E66DB7E-CB1B-E4EA-1B8E-6629C997DD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A924BC38-32CC-F050-C3D5-7F3DCBF3B7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4246803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4Mos-J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-Jan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413413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260868AE-34C5-E892-BE49-86FD3B34C9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69F817B7-A2DE-1A2D-EFC1-964DE6EB2E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9261678D-C6B6-6749-FB15-114CB2934E1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F9280CF0-699F-B69A-F47B-D7747F8049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7939F5-85EC-70BC-1402-23D91409D175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6E3905-2500-8E21-B388-35EC035A41F5}"/>
                </a:ext>
              </a:extLst>
            </p:cNvPr>
            <p:cNvSpPr txBox="1"/>
            <p:nvPr/>
          </p:nvSpPr>
          <p:spPr>
            <a:xfrm>
              <a:off x="3376854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B8AADE-CFB9-2586-B9E2-1FF9EB805898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0A33BB-71F0-87DF-7151-7C42D4527D5F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47E907-589C-3EA7-670E-57AD25DCF7D8}"/>
                </a:ext>
              </a:extLst>
            </p:cNvPr>
            <p:cNvSpPr txBox="1"/>
            <p:nvPr/>
          </p:nvSpPr>
          <p:spPr>
            <a:xfrm>
              <a:off x="4880756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937EBA-F2F7-2EAD-F9E4-CC0A74ABECBA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DA7E8A-9325-490F-9860-9891943035DA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C1022E-D001-FD26-D226-EDEA3E8869B3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51C4FA-E10A-5727-AAD6-E5830E49C26B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11B759-B54A-6002-894A-C1073EE46B76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9684E-5EE2-BDA7-3CFC-D01EA98141B0}"/>
                </a:ext>
              </a:extLst>
            </p:cNvPr>
            <p:cNvSpPr txBox="1"/>
            <p:nvPr/>
          </p:nvSpPr>
          <p:spPr>
            <a:xfrm>
              <a:off x="787264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9B3E62-95EE-3259-AE62-714E6DE6B907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A05CB5-76F7-CB75-B5DC-0CD454D10AA8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C383AB-6238-6986-9E92-A63806574178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305BE7-4981-8F15-52EB-5E02D04E9A85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474FFE-B1D0-B583-0556-CE60A923003A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B9C57C-401D-2EE2-20C4-25EB1E0E85F3}"/>
                </a:ext>
              </a:extLst>
            </p:cNvPr>
            <p:cNvSpPr txBox="1"/>
            <p:nvPr/>
          </p:nvSpPr>
          <p:spPr>
            <a:xfrm>
              <a:off x="144779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545A5D-3E18-FD54-DC57-0F90755E1DAD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AB839B-5E78-2C82-D080-E7117FDBB949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1EA92138-B023-6196-18BA-BBF0894780A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B2127D-5E50-A0FC-9108-698BB62DD4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413413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4B059656-70E5-A38A-EEFF-236412E0A1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9C5975E9-1EFA-B2B5-F69D-8B7669E8F4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2513EAB6-BFF3-E33B-989E-2A61186C9C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89476094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4Mos-Jan-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-Jan-Fixed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3639189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AB6572A7-542D-702A-DA70-59D2A846BA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Jan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1D9F288A-D319-095A-0F29-6E93A1EFF6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1717B248-395C-09DB-01FD-F1DAF08A5F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8138EEC8-6C8A-F722-6D3E-9C86B35BA4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0F73AB-58C3-773D-A428-37D8FB1D0B2D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A06FA-0B07-D738-629A-13602E3CBD62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2BCC35-B274-4E5D-482B-20729D10104C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B4C0FD-16B8-A0FC-6822-1529CA2426B8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989952-B5CD-EC81-7816-2802CC84C3E8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A9DFA-E613-8BA7-E251-86135F29DAF0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A61304-1152-392A-B2DF-9F8B56BCFE09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17DF79-A422-200D-BFAA-F2894D0644DE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4664DB-7953-A4F7-F350-261549686168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1288BD-F576-896D-EE92-EF64058F12B6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67B5D3-100B-7FDD-9BB3-B22074EEDBD4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C68230-5211-0B49-A54A-1A10CA92B4BF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734CA0-EF3C-F48D-68DE-4AF0F3D7EDDC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55BF10-4900-CF08-DA87-FD2AC93CD4A0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4A2037-DA71-913C-A14C-A13CB13B3D6A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5EA949-056E-BA95-69E7-6660DC2ED7AB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E9C5C6-9F6A-69A5-5C6C-2018172E9906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862E5A-80C5-A887-65E9-0A03CD3A3237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514931-8F1B-0273-9D91-BBF4BAE8995F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A2FE3CF4-4F89-D7A5-8ADA-2744FA5808D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940B46-5A80-C51B-BF46-C05D7A6E29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3639189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C138787A-2B11-2E12-90AB-2796324441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D2006620-22EB-7BE8-70C8-F24135B8C4C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4F6BE63E-A789-7237-E7F8-B6F5AC89E1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34661251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4Mos-F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-Feb-Late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3" y="797014"/>
            <a:ext cx="165449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FF747323-2373-0A8F-84FD-9EF41C1B9B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B1F6C576-EAE1-A9BE-4ECD-E9D5002DBD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05B40095-2BF0-BF70-99CE-E2EAC410E0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E9B7DE52-4379-E4BA-ED99-4CFDB190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707E3A-18E1-A384-0847-C29FB081CE8F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98B28-D225-BBB5-2DE7-F0094A42AFBB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4CF9B2-FB57-2963-0CD9-757973FA56B4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B1E99-7CBC-419D-BDD1-62C60D01544B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C1256-7A93-B188-8990-FC6C4518A3C0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075A34-E586-6E99-33DA-4AB67D915BE3}"/>
                </a:ext>
              </a:extLst>
            </p:cNvPr>
            <p:cNvSpPr txBox="1"/>
            <p:nvPr/>
          </p:nvSpPr>
          <p:spPr>
            <a:xfrm>
              <a:off x="53580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3F7BD-687E-71E5-60AD-C4E9920A6163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CC72A6-A08F-CD24-AE9F-4479D8EB54AA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F08827-4A89-4E4C-B8F6-455068582F25}"/>
                </a:ext>
              </a:extLst>
            </p:cNvPr>
            <p:cNvSpPr txBox="1"/>
            <p:nvPr/>
          </p:nvSpPr>
          <p:spPr>
            <a:xfrm>
              <a:off x="685799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81518D-0CF1-F040-9289-BAC206D87A8A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24B39A-994D-B30A-203B-5C7EC4E90EFA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DCED19-CE0F-DC19-308F-313364703D6A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B86630-EFCD-59BA-32C9-45B3F57AB2E5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5F9518-BA9A-535B-5F8A-A472FF925093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BAD55-2CE1-7C8D-B2F2-3973134EB739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39EE6D-0C67-7C19-B1EA-7E58D3CFB6A4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B2A310-D4A5-EAAB-8C3A-C43B82014C8B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DEFDFB-2259-4017-5C15-BEE9E2F95BED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E35030-605A-329D-8F47-848868ADA6E9}"/>
                </a:ext>
              </a:extLst>
            </p:cNvPr>
            <p:cNvSpPr txBox="1"/>
            <p:nvPr/>
          </p:nvSpPr>
          <p:spPr>
            <a:xfrm>
              <a:off x="4246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92C22B93-66C0-9070-989A-EA0E390CF53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89F47F-1192-DFF1-7025-F06871F81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3" y="797014"/>
            <a:ext cx="1654498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BA3B70A2-66D2-A2CA-15BB-EFE562A76EA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F55B7056-6EC7-3169-A109-62FD5E8B07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CF58CA79-DD19-7B97-E450-75804A8ECE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16630033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1-4Mos-Feb-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-Feb-Late-Fixed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613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3" y="797014"/>
            <a:ext cx="1174510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49425591-8535-A92D-25E4-B075FB2835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Feb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5C495C5E-A2E0-2F0D-7EF0-B2AEE71F16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8515C665-326F-3BB2-FE18-D5E6A47A59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9104CCB4-EB87-0AD8-9B82-C15AED4DC6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3D9372-87C8-F689-D738-45FF84693088}"/>
              </a:ext>
            </a:extLst>
          </p:cNvPr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B8A2F9-2A4D-DD2B-7941-3B800025E1E1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71FD0-D9C8-2700-36B9-912B280B27A5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E2C527-28CD-2E28-909E-2E52D966BB46}"/>
                </a:ext>
              </a:extLst>
            </p:cNvPr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61420-ACA3-7B33-CB29-D138626B320C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9EC186-6E96-C130-2E00-6B9F821D5FB7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E8281E-04E4-F64C-FBAF-59BB0C1B7B2D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27CA88-8CF7-A79A-3C93-96937721C754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618004-7C32-93DB-C0DF-4F402B3519B9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4DF7E0-A0F5-2677-BAAF-BB4422658361}"/>
                </a:ext>
              </a:extLst>
            </p:cNvPr>
            <p:cNvSpPr txBox="1"/>
            <p:nvPr/>
          </p:nvSpPr>
          <p:spPr>
            <a:xfrm>
              <a:off x="7353821" y="6566356"/>
              <a:ext cx="222177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613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1AB42-6FAF-2427-58B2-3D1BEB88EFF4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EDC01-40B0-80AA-1DBE-E513073A6F42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82C21B-4080-D9DA-F845-19090CFAD72B}"/>
                </a:ext>
              </a:extLst>
            </p:cNvPr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5E8724-C46C-7457-926D-3BE52285DEBE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8D2691-C25A-5B0B-8ADE-90D376AC5D32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0E5678-F433-D198-66B9-16CA6FE81537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435E80-D05A-098C-9E3E-86F348FDAA5B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CB660B-53DE-B856-E2FB-512078508632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581DDD-6EA5-9955-9D4A-564A6B4732B4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1EF6B472-E8AC-EB6D-7B4A-ADD6FEC84BE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02A6A8-200A-9BCB-D6C3-55D9FB2D781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3" y="797014"/>
            <a:ext cx="1174510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EB0A645A-4629-0113-E537-DABB2DF374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007F73D0-357C-A946-9129-CE62476F7EC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F7C2009C-925B-94ED-A905-224DFAC26E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40778367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2-4Mos-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-Mar-Early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F0E81D40-AEC4-3632-2B67-99C450E1CF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Mar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742F5530-E0C1-0173-8222-B46EEA7EE60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DB504C55-611E-FC02-45D7-0CA6EE7767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A8F63956-1F5E-165D-F90C-DB25EA5069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F6B109-11CC-F927-C83B-9E45D7B52F1E}"/>
              </a:ext>
            </a:extLst>
          </p:cNvPr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0CC93-1BC4-5069-C613-8F03E8E8CB84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87926-F8C5-6F77-5905-4D6E03AC5779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A49384-F531-6B9E-B81F-723C5EED25D7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FD3526-0AC7-8472-E5E8-269836709A8B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2A29E-38F3-FB0A-99D7-D6B458345645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50EE9B-140B-7DF2-5C38-C605DE6D40A8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7E082A-EEF3-1FBF-7FEF-6B4413EC815B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F095A6-8580-71CB-5194-FEDE179F1F46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03FDDA-7F73-018E-A794-95B333858DC2}"/>
                </a:ext>
              </a:extLst>
            </p:cNvPr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B1BC0A-8F54-4197-51AA-DB816122DFDC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6B4647-1954-E1C6-7EEC-FE5BAC73816C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539043-29A5-1B70-7BDC-6F80F0D66256}"/>
                </a:ext>
              </a:extLst>
            </p:cNvPr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75895A-9CF7-A3AC-1F49-3CC90AD63295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081632-015C-90AF-FFEA-0DC78DED2012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4F8E3F-2B74-22E8-9019-D97018880FA4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AEE562-E4C9-1163-296D-34D2B4ABD9B6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6A8FF9-5637-8485-01A5-CE7632915580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E1F3CC-C545-BD3E-3570-ED7859DCAF92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4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E4A9C4A7-2214-36E1-0574-B6E5B2A663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E23C07-5F34-40D9-7513-8AFB341AC9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9310A5BE-AF23-D896-B5FE-BDF955D29E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C3B34D3A-0BA5-5D1C-699D-DD5824BEDAE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CF53195F-F135-12E2-3749-FA3146C4E0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9188795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2-4Mos-Ap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-Apr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48315F6B-5D3B-732F-E311-F3AA6FB240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Apr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1E759C8F-0820-1106-721E-ED5BB751D8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C971ABBB-D6DC-9B30-FFEA-0CF439CA5C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4DEA4FC1-65B6-D089-7595-EC54BA7FC2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650D58-3B7A-52BD-9036-B2F2DE7C06F4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7A57A5-F59A-FD0A-F519-8252C41EA855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7B6F20-88E8-30C0-C86C-349F484373AA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8F25BC-8E8A-F376-3D19-0B16CC379C64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772C99-90FF-5F15-857B-C7DC0330CD13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CE7CAE-A1FA-A0D6-0170-E56D3E32F108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7CD0D9-1D9D-F0F3-C984-0689003F5AAB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41C4FC-E2F9-D223-5E95-C58F225DEFB5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5D3F41-106A-9E34-B93A-CBFF073E4FEE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C4930E-E8A1-E1CC-1821-7A81F5F3A2DF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327C32-A915-F332-619F-9A69B642C878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047E30-EC45-A0D6-3E69-A88C99B73384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904FD6-C2D5-B48D-B5E4-8664958C773D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C0CBEE-427F-98CE-C9EE-009F560A44C5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803B89-0B70-5365-90D8-556B66341116}"/>
                </a:ext>
              </a:extLst>
            </p:cNvPr>
            <p:cNvSpPr txBox="1"/>
            <p:nvPr/>
          </p:nvSpPr>
          <p:spPr>
            <a:xfrm>
              <a:off x="24423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61A705-7D29-7D4F-F40E-8F13B348C6E8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805B80-942A-BF5B-0086-4E3DECBBCD43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EFB20A-462F-E6E6-356E-93DE79AF99E7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C0B0F1-0DC3-EBFF-7CB7-E1BBEB0E7A12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54601A1B-73F9-D527-A4B9-D51EEE1FE12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6DCE14-D39F-12CD-80DA-5D7C1F378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1014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FA670DA0-AF31-58DC-248E-E9E2B5AD1F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F0683B75-9F9F-F0D1-08E9-367AA4718A4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DB8F5FB3-C9C3-A2DB-9C65-FF3673544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413797091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2-4Mos-M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2024-Q2-4 </a:t>
            </a:r>
            <a:r>
              <a:rPr lang="en-US" err="1"/>
              <a:t>mos</a:t>
            </a:r>
            <a:r>
              <a:rPr lang="en-US"/>
              <a:t>-May-Late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3" y="797014"/>
            <a:ext cx="14339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C29D1E53-06A9-2732-0671-F7788FD28F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May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9F0BE717-77D6-9CFC-6224-B269CE0808E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F993B364-1E33-10A2-B7E3-82E92ECBA4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C7ACBB06-9171-D0EC-5623-BBC351B39F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3F6D85-DE2A-B3C4-AC78-A6E08EC888B0}"/>
              </a:ext>
            </a:extLst>
          </p:cNvPr>
          <p:cNvGrpSpPr/>
          <p:nvPr userDrawn="1"/>
        </p:nvGrpSpPr>
        <p:grpSpPr>
          <a:xfrm>
            <a:off x="184623" y="4821106"/>
            <a:ext cx="8511894" cy="184666"/>
            <a:chOff x="424651" y="6566356"/>
            <a:chExt cx="851188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81FB46-AA87-FFA1-620D-6C853CE0E2B0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2C39D6-BD87-DF6E-BF98-988C29F8754B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0F9A68-5733-3E5A-6E2C-D93BDB06D757}"/>
                </a:ext>
              </a:extLst>
            </p:cNvPr>
            <p:cNvSpPr txBox="1"/>
            <p:nvPr/>
          </p:nvSpPr>
          <p:spPr>
            <a:xfrm>
              <a:off x="43674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A8D393-348F-F9E1-F35E-4A9646131621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8412E2-124D-2925-4D65-1B4F925A6D3E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0511F5-3C02-F564-FDB3-72CD5274E5F8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5C941C-AC23-803E-1C3A-DB96F5EB9C75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33754E-CF2D-C97A-63CC-98D3B063673E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9550E9-A586-E720-C9E9-5F2E5E8C3479}"/>
                </a:ext>
              </a:extLst>
            </p:cNvPr>
            <p:cNvSpPr txBox="1"/>
            <p:nvPr/>
          </p:nvSpPr>
          <p:spPr>
            <a:xfrm>
              <a:off x="73538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777C4-286A-F531-E9A8-5B9B9C6B5C9B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258285-DD03-EE84-AB04-FC9A50887A28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7C904-B68E-F07C-A1C3-89DC6E0AB262}"/>
                </a:ext>
              </a:extLst>
            </p:cNvPr>
            <p:cNvSpPr txBox="1"/>
            <p:nvPr/>
          </p:nvSpPr>
          <p:spPr>
            <a:xfrm>
              <a:off x="88009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F2749-3AFF-4B4E-467A-FD3B75400133}"/>
                </a:ext>
              </a:extLst>
            </p:cNvPr>
            <p:cNvSpPr txBox="1"/>
            <p:nvPr/>
          </p:nvSpPr>
          <p:spPr>
            <a:xfrm>
              <a:off x="289955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EFCA0A-11CD-99E4-79DE-48DEA890525D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EB3165-A30A-F097-1038-F54B66A228EB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9677644-6C22-BBD5-8585-660EE0CFE84D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F0CCB1-818D-E95E-93E2-052F1D4FA0A8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E623F3-BFBB-B159-7921-57A881813E2B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6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570A963D-4EA9-E134-BDB2-08A647D8AEC2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B00E1D-4FF1-6CB0-6ABE-AB9E479B40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3" y="797014"/>
            <a:ext cx="143397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FB9EDE93-F742-F2BC-2EB5-261D1A0819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1A61C254-83A1-7F67-EA6F-864D0F2528E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6713871D-F590-00A6-049E-C6AECFEEBC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17739097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24-Q3-4Mos-J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" y="56825"/>
            <a:ext cx="6172201" cy="33384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18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2024-Q3-4 </a:t>
            </a:r>
            <a:r>
              <a:rPr lang="en-US" err="1"/>
              <a:t>mos</a:t>
            </a:r>
            <a:r>
              <a:rPr lang="en-US"/>
              <a:t>-June-Early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54864" y="4992372"/>
            <a:ext cx="229269" cy="144270"/>
          </a:xfrm>
          <a:prstGeom prst="rect">
            <a:avLst/>
          </a:prstGeom>
        </p:spPr>
        <p:txBody>
          <a:bodyPr anchor="b" anchorCtr="0"/>
          <a:lstStyle>
            <a:lvl1pPr algn="l">
              <a:defRPr sz="6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170936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3201552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3698949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4196346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35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4693743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519114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5688538" y="833622"/>
            <a:ext cx="2449" cy="3916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6188383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668578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718317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768057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8177971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86753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17171" y="803921"/>
            <a:ext cx="8458200" cy="341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211964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714567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17170" y="807337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B5A92DBC-3D60-95ED-DCCB-820EEF4AF2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1972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June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08666B15-5A26-BE36-389D-D14EA0E5EB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17534" y="482996"/>
            <a:ext cx="87203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Sept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A43420D4-CB01-7928-E774-BD056D4285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July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4112B4E4-878F-6C22-703E-97826D67132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983" y="482996"/>
            <a:ext cx="953589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1500"/>
              <a:t>Aug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774E1-4F33-1496-9F32-2B38506AB5FD}"/>
              </a:ext>
            </a:extLst>
          </p:cNvPr>
          <p:cNvGrpSpPr/>
          <p:nvPr userDrawn="1"/>
        </p:nvGrpSpPr>
        <p:grpSpPr>
          <a:xfrm>
            <a:off x="184623" y="4821106"/>
            <a:ext cx="8555174" cy="184666"/>
            <a:chOff x="424651" y="6566356"/>
            <a:chExt cx="8555165" cy="246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1F0A7C-D234-280D-940A-B5ED2FD40691}"/>
                </a:ext>
              </a:extLst>
            </p:cNvPr>
            <p:cNvSpPr txBox="1"/>
            <p:nvPr/>
          </p:nvSpPr>
          <p:spPr>
            <a:xfrm>
              <a:off x="3376854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012344-16A5-B0E2-A9CD-168E63BFFBC8}"/>
                </a:ext>
              </a:extLst>
            </p:cNvPr>
            <p:cNvSpPr txBox="1"/>
            <p:nvPr/>
          </p:nvSpPr>
          <p:spPr>
            <a:xfrm>
              <a:off x="3910253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C230DB-9726-E92A-805F-BFF3A650812C}"/>
                </a:ext>
              </a:extLst>
            </p:cNvPr>
            <p:cNvSpPr txBox="1"/>
            <p:nvPr/>
          </p:nvSpPr>
          <p:spPr>
            <a:xfrm>
              <a:off x="4367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29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22815-0B02-F3ED-53A9-BFE8DA9B6802}"/>
                </a:ext>
              </a:extLst>
            </p:cNvPr>
            <p:cNvSpPr txBox="1"/>
            <p:nvPr/>
          </p:nvSpPr>
          <p:spPr>
            <a:xfrm>
              <a:off x="4880756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8EA03B-D470-9095-6F0A-573507399A3C}"/>
                </a:ext>
              </a:extLst>
            </p:cNvPr>
            <p:cNvSpPr txBox="1"/>
            <p:nvPr/>
          </p:nvSpPr>
          <p:spPr>
            <a:xfrm>
              <a:off x="53580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11A2D1-87D7-6113-DC84-654F51F6C7A7}"/>
                </a:ext>
              </a:extLst>
            </p:cNvPr>
            <p:cNvSpPr txBox="1"/>
            <p:nvPr/>
          </p:nvSpPr>
          <p:spPr>
            <a:xfrm>
              <a:off x="589145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97D6C4-3E48-3E49-C623-5D485CC11DCE}"/>
                </a:ext>
              </a:extLst>
            </p:cNvPr>
            <p:cNvSpPr txBox="1"/>
            <p:nvPr/>
          </p:nvSpPr>
          <p:spPr>
            <a:xfrm>
              <a:off x="6348650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07189E-094F-3517-A764-B76029E8BB92}"/>
                </a:ext>
              </a:extLst>
            </p:cNvPr>
            <p:cNvSpPr txBox="1"/>
            <p:nvPr/>
          </p:nvSpPr>
          <p:spPr>
            <a:xfrm>
              <a:off x="6857993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F6E5C7-F8CE-4996-E0CC-C16881E84846}"/>
                </a:ext>
              </a:extLst>
            </p:cNvPr>
            <p:cNvSpPr txBox="1"/>
            <p:nvPr/>
          </p:nvSpPr>
          <p:spPr>
            <a:xfrm>
              <a:off x="735382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E5D8C3-6D28-1294-8C16-CE78C4905474}"/>
                </a:ext>
              </a:extLst>
            </p:cNvPr>
            <p:cNvSpPr txBox="1"/>
            <p:nvPr/>
          </p:nvSpPr>
          <p:spPr>
            <a:xfrm>
              <a:off x="787264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91D13F-DA2D-4826-6D38-03362F13C673}"/>
                </a:ext>
              </a:extLst>
            </p:cNvPr>
            <p:cNvSpPr txBox="1"/>
            <p:nvPr/>
          </p:nvSpPr>
          <p:spPr>
            <a:xfrm>
              <a:off x="834547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1BAE2C-7DBF-84D9-9EA1-C822E3ED148C}"/>
                </a:ext>
              </a:extLst>
            </p:cNvPr>
            <p:cNvSpPr txBox="1"/>
            <p:nvPr/>
          </p:nvSpPr>
          <p:spPr>
            <a:xfrm>
              <a:off x="8800921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60C705-3823-2505-51C0-9A07F16C5BCC}"/>
                </a:ext>
              </a:extLst>
            </p:cNvPr>
            <p:cNvSpPr txBox="1"/>
            <p:nvPr/>
          </p:nvSpPr>
          <p:spPr>
            <a:xfrm>
              <a:off x="28995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B51694-AEB8-4C5E-AF3E-837D43ED8E1C}"/>
                </a:ext>
              </a:extLst>
            </p:cNvPr>
            <p:cNvSpPr txBox="1"/>
            <p:nvPr/>
          </p:nvSpPr>
          <p:spPr>
            <a:xfrm>
              <a:off x="2442358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A7DC6-8BEF-70E5-0CFB-620E61A8E0EA}"/>
                </a:ext>
              </a:extLst>
            </p:cNvPr>
            <p:cNvSpPr txBox="1"/>
            <p:nvPr/>
          </p:nvSpPr>
          <p:spPr>
            <a:xfrm>
              <a:off x="1929055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8EAA59-0D3E-427A-77F2-1FE5412276AE}"/>
                </a:ext>
              </a:extLst>
            </p:cNvPr>
            <p:cNvSpPr txBox="1"/>
            <p:nvPr/>
          </p:nvSpPr>
          <p:spPr>
            <a:xfrm>
              <a:off x="1447798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43F55-54FA-D85E-473B-1863D06D1428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7889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EF7735-538B-44F0-63C1-98861A485DDB}"/>
                </a:ext>
              </a:extLst>
            </p:cNvPr>
            <p:cNvSpPr txBox="1"/>
            <p:nvPr/>
          </p:nvSpPr>
          <p:spPr>
            <a:xfrm>
              <a:off x="424651" y="6566356"/>
              <a:ext cx="135615" cy="24622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600"/>
                <a:t>3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15F8B40B-AD69-21C3-FA05-66110592E46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17171" y="4760681"/>
            <a:ext cx="8458200" cy="3266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350"/>
              <a:t>19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C7DCF4-1EAC-721A-A882-579B1F49D6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2" y="797014"/>
            <a:ext cx="178896" cy="3956810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22F007AD-D702-B537-5DA7-19A460BA98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1770" y="807337"/>
            <a:ext cx="0" cy="39427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A4CCE2F3-4DFD-57A4-C3F5-9EBD937946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15462" y="800430"/>
            <a:ext cx="0" cy="39427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24547A7D-457D-DA25-B463-01B16CB7ED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02274" y="195098"/>
            <a:ext cx="492082" cy="135036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60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1620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110.xml"/><Relationship Id="rId55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9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13.xml"/><Relationship Id="rId58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65.xml"/><Relationship Id="rId61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Relationship Id="rId48" Type="http://schemas.openxmlformats.org/officeDocument/2006/relationships/slideLayout" Target="../slideLayouts/slideLayout108.xml"/><Relationship Id="rId56" Type="http://schemas.openxmlformats.org/officeDocument/2006/relationships/slideLayout" Target="../slideLayouts/slideLayout116.xml"/><Relationship Id="rId64" Type="http://schemas.openxmlformats.org/officeDocument/2006/relationships/theme" Target="../theme/theme2.xml"/><Relationship Id="rId8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6.xml"/><Relationship Id="rId59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80.xml"/><Relationship Id="rId41" Type="http://schemas.openxmlformats.org/officeDocument/2006/relationships/slideLayout" Target="../slideLayouts/slideLayout101.xml"/><Relationship Id="rId54" Type="http://schemas.openxmlformats.org/officeDocument/2006/relationships/slideLayout" Target="../slideLayouts/slideLayout114.xml"/><Relationship Id="rId6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49" Type="http://schemas.openxmlformats.org/officeDocument/2006/relationships/slideLayout" Target="../slideLayouts/slideLayout109.xml"/><Relationship Id="rId57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70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52" Type="http://schemas.openxmlformats.org/officeDocument/2006/relationships/slideLayout" Target="../slideLayouts/slideLayout112.xml"/><Relationship Id="rId6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c" descr=" "/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3" name="fc" descr=" "/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F4C6F-B8AD-459D-80F2-02C5EFD761A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33025" y="4991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222697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5" r:id="rId2"/>
    <p:sldLayoutId id="2147483698" r:id="rId3"/>
    <p:sldLayoutId id="2147483701" r:id="rId4"/>
    <p:sldLayoutId id="2147483702" r:id="rId5"/>
    <p:sldLayoutId id="2147483703" r:id="rId6"/>
    <p:sldLayoutId id="2147483705" r:id="rId7"/>
    <p:sldLayoutId id="2147483704" r:id="rId8"/>
    <p:sldLayoutId id="2147483706" r:id="rId9"/>
    <p:sldLayoutId id="2147483708" r:id="rId10"/>
    <p:sldLayoutId id="2147483707" r:id="rId11"/>
    <p:sldLayoutId id="2147483709" r:id="rId12"/>
    <p:sldLayoutId id="2147483710" r:id="rId13"/>
    <p:sldLayoutId id="2147483711" r:id="rId14"/>
    <p:sldLayoutId id="2147483714" r:id="rId15"/>
    <p:sldLayoutId id="2147483712" r:id="rId16"/>
    <p:sldLayoutId id="2147483713" r:id="rId17"/>
    <p:sldLayoutId id="2147483715" r:id="rId18"/>
    <p:sldLayoutId id="2147483716" r:id="rId19"/>
    <p:sldLayoutId id="2147483717" r:id="rId20"/>
    <p:sldLayoutId id="2147483718" r:id="rId21"/>
    <p:sldLayoutId id="2147483732" r:id="rId22"/>
    <p:sldLayoutId id="2147483731" r:id="rId23"/>
    <p:sldLayoutId id="2147483733" r:id="rId24"/>
    <p:sldLayoutId id="2147483734" r:id="rId25"/>
    <p:sldLayoutId id="2147483735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64" r:id="rId33"/>
    <p:sldLayoutId id="2147483760" r:id="rId34"/>
    <p:sldLayoutId id="2147483765" r:id="rId35"/>
    <p:sldLayoutId id="2147483753" r:id="rId36"/>
    <p:sldLayoutId id="2147483754" r:id="rId37"/>
    <p:sldLayoutId id="2147483761" r:id="rId38"/>
    <p:sldLayoutId id="2147483759" r:id="rId39"/>
    <p:sldLayoutId id="2147483757" r:id="rId40"/>
    <p:sldLayoutId id="2147483763" r:id="rId41"/>
    <p:sldLayoutId id="2147483766" r:id="rId42"/>
    <p:sldLayoutId id="2147483758" r:id="rId43"/>
    <p:sldLayoutId id="2147483767" r:id="rId44"/>
    <p:sldLayoutId id="2147483721" r:id="rId45"/>
    <p:sldLayoutId id="2147483722" r:id="rId46"/>
    <p:sldLayoutId id="2147483727" r:id="rId47"/>
    <p:sldLayoutId id="2147483737" r:id="rId48"/>
    <p:sldLayoutId id="2147483738" r:id="rId49"/>
    <p:sldLayoutId id="2147483739" r:id="rId50"/>
    <p:sldLayoutId id="2147483740" r:id="rId51"/>
    <p:sldLayoutId id="2147483751" r:id="rId52"/>
    <p:sldLayoutId id="2147483752" r:id="rId53"/>
    <p:sldLayoutId id="2147483728" r:id="rId54"/>
    <p:sldLayoutId id="2147483729" r:id="rId55"/>
    <p:sldLayoutId id="2147483741" r:id="rId56"/>
    <p:sldLayoutId id="2147483755" r:id="rId57"/>
    <p:sldLayoutId id="2147483750" r:id="rId58"/>
    <p:sldLayoutId id="2147483756" r:id="rId59"/>
    <p:sldLayoutId id="2147483743" r:id="rId6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c" descr=" "/>
          <p:cNvSpPr txBox="1"/>
          <p:nvPr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3" name="fc" descr=" "/>
          <p:cNvSpPr txBox="1"/>
          <p:nvPr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F4C6F-B8AD-459D-80F2-02C5EFD761A2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33025" y="4991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  <p:sp>
        <p:nvSpPr>
          <p:cNvPr id="4" name="hc" descr=" ">
            <a:extLst>
              <a:ext uri="{FF2B5EF4-FFF2-40B4-BE49-F238E27FC236}">
                <a16:creationId xmlns:a16="http://schemas.microsoft.com/office/drawing/2014/main" id="{31F8EBC5-1927-43F2-6315-C4AA12D8CA2E}"/>
              </a:ext>
            </a:extLst>
          </p:cNvPr>
          <p:cNvSpPr txBox="1"/>
          <p:nvPr userDrawn="1"/>
        </p:nvSpPr>
        <p:spPr>
          <a:xfrm>
            <a:off x="0" y="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  <p:sp>
        <p:nvSpPr>
          <p:cNvPr id="6" name="fc" descr=" ">
            <a:extLst>
              <a:ext uri="{FF2B5EF4-FFF2-40B4-BE49-F238E27FC236}">
                <a16:creationId xmlns:a16="http://schemas.microsoft.com/office/drawing/2014/main" id="{D7BFCA18-BF9B-B467-1370-D5A84CE049BE}"/>
              </a:ext>
            </a:extLst>
          </p:cNvPr>
          <p:cNvSpPr txBox="1"/>
          <p:nvPr userDrawn="1"/>
        </p:nvSpPr>
        <p:spPr>
          <a:xfrm>
            <a:off x="0" y="4823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06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  <p:sldLayoutId id="2147483815" r:id="rId47"/>
    <p:sldLayoutId id="2147483816" r:id="rId48"/>
    <p:sldLayoutId id="2147483817" r:id="rId49"/>
    <p:sldLayoutId id="2147483818" r:id="rId50"/>
    <p:sldLayoutId id="2147483819" r:id="rId51"/>
    <p:sldLayoutId id="2147483820" r:id="rId52"/>
    <p:sldLayoutId id="2147483821" r:id="rId53"/>
    <p:sldLayoutId id="2147483822" r:id="rId54"/>
    <p:sldLayoutId id="2147483823" r:id="rId55"/>
    <p:sldLayoutId id="2147483824" r:id="rId56"/>
    <p:sldLayoutId id="2147483825" r:id="rId57"/>
    <p:sldLayoutId id="2147483826" r:id="rId58"/>
    <p:sldLayoutId id="2147483827" r:id="rId59"/>
    <p:sldLayoutId id="2147483828" r:id="rId60"/>
    <p:sldLayoutId id="2147483829" r:id="rId61"/>
    <p:sldLayoutId id="2147483830" r:id="rId62"/>
    <p:sldLayoutId id="2147483831" r:id="rId6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2B00C-5B00-4978-819D-8478CB6A6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C9E-3371-41E8-81C4-3EE963BA7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3196" y="3554461"/>
            <a:ext cx="4817603" cy="574900"/>
          </a:xfrm>
        </p:spPr>
        <p:txBody>
          <a:bodyPr/>
          <a:lstStyle/>
          <a:p>
            <a:r>
              <a:rPr lang="en-US"/>
              <a:t>Venner Roadmap Template</a:t>
            </a:r>
          </a:p>
          <a:p>
            <a:r>
              <a:rPr lang="en-US"/>
              <a:t>2024-02-10</a:t>
            </a:r>
          </a:p>
        </p:txBody>
      </p:sp>
    </p:spTree>
    <p:extLst>
      <p:ext uri="{BB962C8B-B14F-4D97-AF65-F5344CB8AC3E}">
        <p14:creationId xmlns:p14="http://schemas.microsoft.com/office/powerpoint/2010/main" val="427853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12331-E890-4212-BEFC-2E070D660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663EF-696D-4269-8836-8437FAAF2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8D57F-0862-4657-812B-1F49EA6017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6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59A2E-3CEC-DDB5-6043-23226473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55D4E2-8773-813E-5777-0B98347EA8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81B443-289B-33DB-CE1C-F184C821FB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992688"/>
            <a:ext cx="228600" cy="1444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11</a:t>
            </a:fld>
            <a:r>
              <a:rPr lang="en-US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5519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F1965-FFDA-8143-E811-D95A9BA0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32BF1-1204-D148-E3E6-E6BCD1139F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3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6A22AF-0683-1E28-F74C-2EB6A82C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47A2-A6D2-4577-F718-C6C298A5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13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BB4029-A95D-2F53-587C-4A29B81AB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2552C-14CF-92D3-9205-F9CBD767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0DF2E-CBAE-CA87-8AF5-CFD8F607FF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CDA8AC-C3DF-0593-0C45-622F399D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D6067-75EC-534F-C214-5FA25544FD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63475-54E2-43B1-A546-81DAA1B7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C608-CEBA-40B1-B47F-7F5BD3AC7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See Slides At 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A9271-36F8-4FEA-8F27-0E268BE5C0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ED042-6EC8-4E07-935A-D8A360E0F8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24D1-CAAB-4DCE-86F0-7A24A8B4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7FD8D-E902-3F9F-2FD4-51C2BCA5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E20D-9385-AAE6-B02C-B98184ECC7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7E9A23-293B-ABC3-DB19-8FD8DDEB8C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10638" y="4694238"/>
            <a:ext cx="233362" cy="23018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5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A7ACB-0B21-32BC-A92F-E7486E4BCB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2E94-BBAD-4F2F-A7BA-E57EBB6D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7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7C14DC-76FC-406E-98D2-02712D190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1FC3B-CABD-4F4E-9DB7-0AA9B327C2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E63D4-3F06-4DF5-A09A-262C5BAF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539B6-425C-4F93-9BA2-1E8C5241DB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34179-FD68-488F-982E-71AF2ACA63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FFD87-9DF5-41DB-9E28-7282A2FB26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DC376F-C815-4487-A754-7062072C2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A170-4EFE-47CC-8E74-48E7BA9E1B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4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ACB223-AE40-4E94-A0F0-87396C47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40853-F1C0-4E5A-98F7-B49755E63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3928-0E3B-4C27-8EBD-AC9867D005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5E8036-32EE-4E2E-9722-DFB255C893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29A526-3236-49C6-8D9B-B3E3E2F17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36AB-251D-4A3D-8A6D-BCB1D83B13B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76C71-189A-44CE-9A2C-2FEE70F3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B669C-830D-4EB6-82EF-6575A3AE4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0AB09-FE39-4071-A672-6A6BAAFE07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9D527-C5F6-4BC9-8938-20A6223D91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53AD-A715-4AB4-A336-409001E1F5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4C864F-5841-43DF-9996-2E90E5643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/>
              <a:t>1.Feedback from Steering Co: Prior implementation – did we reap benefit that we expected</a:t>
            </a:r>
          </a:p>
          <a:p>
            <a:r>
              <a:rPr lang="en-US">
                <a:latin typeface="Arial"/>
                <a:cs typeface="Arial"/>
              </a:rPr>
              <a:t>•Usage and user assessments</a:t>
            </a:r>
          </a:p>
          <a:p>
            <a:r>
              <a:rPr lang="en-US">
                <a:latin typeface="Arial"/>
                <a:cs typeface="Arial"/>
              </a:rPr>
              <a:t>•Are people using it? What is rate of training taken?</a:t>
            </a:r>
          </a:p>
          <a:p>
            <a:r>
              <a:rPr lang="en-US">
                <a:latin typeface="Arial"/>
                <a:cs typeface="Arial"/>
              </a:rPr>
              <a:t>•What benefits are we seeing – value-based decisions; we spent $XX, when are we going to recoup?</a:t>
            </a:r>
          </a:p>
          <a:p>
            <a:r>
              <a:rPr lang="en-US">
                <a:latin typeface="Arial"/>
                <a:cs typeface="Arial"/>
              </a:rPr>
              <a:t>•What benefits are we failing to see</a:t>
            </a:r>
          </a:p>
          <a:p>
            <a:r>
              <a:rPr lang="en-US">
                <a:latin typeface="Arial"/>
                <a:cs typeface="Arial"/>
              </a:rPr>
              <a:t>2.Roadmap – what we already have planned</a:t>
            </a:r>
          </a:p>
          <a:p>
            <a:r>
              <a:rPr lang="en-US">
                <a:latin typeface="Arial"/>
                <a:cs typeface="Arial"/>
              </a:rPr>
              <a:t>•We status where we are on the immediate things that are in work talk about any issues in meeting deadlines</a:t>
            </a:r>
          </a:p>
          <a:p>
            <a:r>
              <a:rPr lang="en-US">
                <a:latin typeface="Arial"/>
                <a:cs typeface="Arial"/>
              </a:rPr>
              <a:t>•We status future planned dev/test work and align that those things are still the next in queue to be worked</a:t>
            </a:r>
          </a:p>
          <a:p>
            <a:r>
              <a:rPr lang="en-US">
                <a:latin typeface="Arial"/>
                <a:cs typeface="Arial"/>
              </a:rPr>
              <a:t>•We status design work that is underway and discuss issues and design thoughts to get alignment</a:t>
            </a:r>
          </a:p>
          <a:p>
            <a:r>
              <a:rPr lang="en-US">
                <a:latin typeface="Arial"/>
                <a:cs typeface="Arial"/>
              </a:rPr>
              <a:t>•We status the future design backlog work and validate future things to work are in the right order</a:t>
            </a:r>
          </a:p>
          <a:p>
            <a:r>
              <a:rPr lang="en-US">
                <a:latin typeface="Arial"/>
                <a:cs typeface="Arial"/>
              </a:rPr>
              <a:t>1.Backlog – things being asked about that most likely need to get additional clarity </a:t>
            </a:r>
          </a:p>
          <a:p>
            <a:r>
              <a:rPr lang="en-US">
                <a:latin typeface="Arial"/>
                <a:cs typeface="Arial"/>
              </a:rPr>
              <a:t>•Review and prioritize this for team assignment and if needed design prioritization</a:t>
            </a:r>
          </a:p>
          <a:p>
            <a:r>
              <a:rPr lang="en-US">
                <a:latin typeface="Arial"/>
                <a:cs typeface="Arial"/>
              </a:rPr>
              <a:t>•Quick review of this compared to what is already in queue to validate we don’t need to shuffle work around.</a:t>
            </a:r>
          </a:p>
          <a:p>
            <a:r>
              <a:rPr lang="en-US">
                <a:latin typeface="Arial"/>
                <a:cs typeface="Arial"/>
              </a:rPr>
              <a:t>1.Walk in items – that are viewed to be high priority / urgent that trump other things – and were not already in the backlog.</a:t>
            </a:r>
          </a:p>
          <a:p>
            <a:r>
              <a:rPr lang="en-US">
                <a:latin typeface="Arial"/>
                <a:cs typeface="Arial"/>
              </a:rPr>
              <a:t>2.OCM Call to Action (takeaway and actions for steering committee)</a:t>
            </a:r>
          </a:p>
          <a:p>
            <a:r>
              <a:rPr lang="en-US">
                <a:latin typeface="Arial"/>
                <a:cs typeface="Arial"/>
              </a:rPr>
              <a:t>3.Project costing review – are we on track to our plan – do we need to add resources to increase acceleration?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6934-3A9B-4B80-AF1E-A99D8755C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Arial"/>
                <a:cs typeface="Arial"/>
              </a:rPr>
              <a:t>Agenda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3A768-57B0-44FC-9CD5-743151CC595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ierra Space">
      <a:dk1>
        <a:srgbClr val="060D13"/>
      </a:dk1>
      <a:lt1>
        <a:sysClr val="window" lastClr="FFFFFF"/>
      </a:lt1>
      <a:dk2>
        <a:srgbClr val="00575B"/>
      </a:dk2>
      <a:lt2>
        <a:srgbClr val="1FC1B5"/>
      </a:lt2>
      <a:accent1>
        <a:srgbClr val="2E7189"/>
      </a:accent1>
      <a:accent2>
        <a:srgbClr val="F7AF67"/>
      </a:accent2>
      <a:accent3>
        <a:srgbClr val="FFF0C8"/>
      </a:accent3>
      <a:accent4>
        <a:srgbClr val="0B3049"/>
      </a:accent4>
      <a:accent5>
        <a:srgbClr val="1FC1B5"/>
      </a:accent5>
      <a:accent6>
        <a:srgbClr val="00575B"/>
      </a:accent6>
      <a:hlink>
        <a:srgbClr val="1FC1B5"/>
      </a:hlink>
      <a:folHlink>
        <a:srgbClr val="1FC1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Sierra Space">
      <a:dk1>
        <a:srgbClr val="060D13"/>
      </a:dk1>
      <a:lt1>
        <a:sysClr val="window" lastClr="FFFFFF"/>
      </a:lt1>
      <a:dk2>
        <a:srgbClr val="00575B"/>
      </a:dk2>
      <a:lt2>
        <a:srgbClr val="1FC1B5"/>
      </a:lt2>
      <a:accent1>
        <a:srgbClr val="2E7189"/>
      </a:accent1>
      <a:accent2>
        <a:srgbClr val="F7AF67"/>
      </a:accent2>
      <a:accent3>
        <a:srgbClr val="FFF0C8"/>
      </a:accent3>
      <a:accent4>
        <a:srgbClr val="0B3049"/>
      </a:accent4>
      <a:accent5>
        <a:srgbClr val="1FC1B5"/>
      </a:accent5>
      <a:accent6>
        <a:srgbClr val="00575B"/>
      </a:accent6>
      <a:hlink>
        <a:srgbClr val="1FC1B5"/>
      </a:hlink>
      <a:folHlink>
        <a:srgbClr val="1FC1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0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1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2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3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6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7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8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9.xml><?xml version="1.0" encoding="utf-8"?>
<a:themeOverride xmlns:a="http://schemas.openxmlformats.org/drawingml/2006/main">
  <a:clrScheme name="SpaceXTemplateA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2FF1AC134E0C43B285D2390263E44C" ma:contentTypeVersion="53" ma:contentTypeDescription="Create a new document." ma:contentTypeScope="" ma:versionID="d5a872c4c204f5ad92f3bc6739b3e77b">
  <xsd:schema xmlns:xsd="http://www.w3.org/2001/XMLSchema" xmlns:xs="http://www.w3.org/2001/XMLSchema" xmlns:p="http://schemas.microsoft.com/office/2006/metadata/properties" xmlns:ns1="http://schemas.microsoft.com/sharepoint/v3" xmlns:ns2="93f2ec10-6c3f-45fa-b480-3a065f08a250" xmlns:ns3="091de130-8832-4c36-96bf-3e56e15814ae" xmlns:ns4="7c2ee725-9b85-4c20-ad8c-83312c86ee67" targetNamespace="http://schemas.microsoft.com/office/2006/metadata/properties" ma:root="true" ma:fieldsID="19e2586033e348f6de7af9af2101cd00" ns1:_="" ns2:_="" ns3:_="" ns4:_="">
    <xsd:import namespace="http://schemas.microsoft.com/sharepoint/v3"/>
    <xsd:import namespace="93f2ec10-6c3f-45fa-b480-3a065f08a250"/>
    <xsd:import namespace="091de130-8832-4c36-96bf-3e56e15814ae"/>
    <xsd:import namespace="7c2ee725-9b85-4c20-ad8c-83312c86ee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2ec10-6c3f-45fa-b480-3a065f08a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cf85568-12ab-454a-850e-610a2dd2e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de130-8832-4c36-96bf-3e56e15814ae" elementFormDefault="qualified">
    <xsd:import namespace="http://schemas.microsoft.com/office/2006/documentManagement/types"/>
    <xsd:import namespace="http://schemas.microsoft.com/office/infopath/2007/PartnerControls"/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ee725-9b85-4c20-ad8c-83312c86ee6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b022777-b67e-484e-a005-e0d1ca09c4eb}" ma:internalName="TaxCatchAll" ma:readOnly="false" ma:showField="CatchAllData" ma:web="7c2ee725-9b85-4c20-ad8c-83312c86ee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2ee725-9b85-4c20-ad8c-83312c86ee67" xsi:nil="true"/>
    <lcf76f155ced4ddcb4097134ff3c332f xmlns="93f2ec10-6c3f-45fa-b480-3a065f08a250">
      <Terms xmlns="http://schemas.microsoft.com/office/infopath/2007/PartnerControls"/>
    </lcf76f155ced4ddcb4097134ff3c332f>
    <MediaLengthInSeconds xmlns="091de130-8832-4c36-96bf-3e56e15814ae" xsi:nil="true"/>
    <SharedWithUsers xmlns="7c2ee725-9b85-4c20-ad8c-83312c86ee67">
      <UserInfo>
        <DisplayName/>
        <AccountId xsi:nil="true"/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C49CFC-D83C-4B9A-A903-0A74CA53A9BD}">
  <ds:schemaRefs>
    <ds:schemaRef ds:uri="091de130-8832-4c36-96bf-3e56e15814ae"/>
    <ds:schemaRef ds:uri="7c2ee725-9b85-4c20-ad8c-83312c86ee67"/>
    <ds:schemaRef ds:uri="93f2ec10-6c3f-45fa-b480-3a065f08a2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C34B98-6CE3-45BE-9C38-AACB07CF0A45}">
  <ds:schemaRefs>
    <ds:schemaRef ds:uri="091de130-8832-4c36-96bf-3e56e15814ae"/>
    <ds:schemaRef ds:uri="7c2ee725-9b85-4c20-ad8c-83312c86ee67"/>
    <ds:schemaRef ds:uri="93f2ec10-6c3f-45fa-b480-3a065f08a2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4C31DF-FE45-4879-9F19-F61C21C613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Angelika Cheng</dc:creator>
  <cp:revision>2</cp:revision>
  <dcterms:created xsi:type="dcterms:W3CDTF">2022-04-13T18:53:09Z</dcterms:created>
  <dcterms:modified xsi:type="dcterms:W3CDTF">2024-02-18T19:15:27Z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cc43514c-66d4-496f-a382-66b6c6f53dd3</vt:lpwstr>
  </property>
  <property fmtid="{D5CDD505-2E9C-101B-9397-08002B2CF9AE}" pid="3" name="Categorization">
    <vt:lpwstr>t_class_1</vt:lpwstr>
  </property>
  <property fmtid="{D5CDD505-2E9C-101B-9397-08002B2CF9AE}" pid="4" name="Marking">
    <vt:lpwstr>No</vt:lpwstr>
  </property>
  <property fmtid="{D5CDD505-2E9C-101B-9397-08002B2CF9AE}" pid="5" name="ContentTypeId">
    <vt:lpwstr>0x010100442FF1AC134E0C43B285D2390263E44C</vt:lpwstr>
  </property>
  <property fmtid="{D5CDD505-2E9C-101B-9397-08002B2CF9AE}" pid="6" name="NoMarking">
    <vt:lpwstr/>
  </property>
  <property fmtid="{D5CDD505-2E9C-101B-9397-08002B2CF9AE}" pid="7" name="MediaServiceImageTags">
    <vt:lpwstr/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GUID">
    <vt:lpwstr>7b71556d-22c8-4834-b5b7-2e2341509dd1</vt:lpwstr>
  </property>
  <property fmtid="{D5CDD505-2E9C-101B-9397-08002B2CF9AE}" pid="14" name="xd_Signature">
    <vt:bool>false</vt:bool>
  </property>
  <property fmtid="{D5CDD505-2E9C-101B-9397-08002B2CF9AE}" pid="15" name="MSIP_Label_f3c69870-6a80-4e4b-8783-065f63e27782_Enabled">
    <vt:lpwstr>true</vt:lpwstr>
  </property>
  <property fmtid="{D5CDD505-2E9C-101B-9397-08002B2CF9AE}" pid="16" name="MSIP_Label_f3c69870-6a80-4e4b-8783-065f63e27782_SetDate">
    <vt:lpwstr>2023-06-06T03:51:37Z</vt:lpwstr>
  </property>
  <property fmtid="{D5CDD505-2E9C-101B-9397-08002B2CF9AE}" pid="17" name="MSIP_Label_f3c69870-6a80-4e4b-8783-065f63e27782_Method">
    <vt:lpwstr>Privileged</vt:lpwstr>
  </property>
  <property fmtid="{D5CDD505-2E9C-101B-9397-08002B2CF9AE}" pid="18" name="MSIP_Label_f3c69870-6a80-4e4b-8783-065f63e27782_Name">
    <vt:lpwstr>General Business</vt:lpwstr>
  </property>
  <property fmtid="{D5CDD505-2E9C-101B-9397-08002B2CF9AE}" pid="19" name="MSIP_Label_f3c69870-6a80-4e4b-8783-065f63e27782_SiteId">
    <vt:lpwstr>8d4826a0-e24c-40fe-b5f1-e4c5d7fce467</vt:lpwstr>
  </property>
  <property fmtid="{D5CDD505-2E9C-101B-9397-08002B2CF9AE}" pid="20" name="MSIP_Label_f3c69870-6a80-4e4b-8783-065f63e27782_ActionId">
    <vt:lpwstr>fe188174-26fe-4f40-b2e1-6c4e798a3cef</vt:lpwstr>
  </property>
  <property fmtid="{D5CDD505-2E9C-101B-9397-08002B2CF9AE}" pid="21" name="MSIP_Label_f3c69870-6a80-4e4b-8783-065f63e27782_ContentBits">
    <vt:lpwstr>2</vt:lpwstr>
  </property>
  <property fmtid="{D5CDD505-2E9C-101B-9397-08002B2CF9AE}" pid="22" name="ClassificationContentMarkingFooterLocations">
    <vt:lpwstr>Custom Design:5</vt:lpwstr>
  </property>
  <property fmtid="{D5CDD505-2E9C-101B-9397-08002B2CF9AE}" pid="23" name="ClassificationContentMarkingFooterText">
    <vt:lpwstr>General Business</vt:lpwstr>
  </property>
</Properties>
</file>