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2.xml" ContentType="application/vnd.openxmlformats-officedocument.theme+xml"/>
  <Override PartName="/ppt/comments/modernComment_7FE4E6FF_8BD49C.xml" ContentType="application/vnd.ms-powerpoint.comments+xml"/>
  <Override PartName="/ppt/comments/modernComment_7FE4E701_110994E3.xml" ContentType="application/vnd.ms-powerpoint.comments+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12"/>
  </p:notesMasterIdLst>
  <p:sldIdLst>
    <p:sldId id="258" r:id="rId5"/>
    <p:sldId id="2145707778" r:id="rId6"/>
    <p:sldId id="2145707776" r:id="rId7"/>
    <p:sldId id="2145707775" r:id="rId8"/>
    <p:sldId id="2145707777" r:id="rId9"/>
    <p:sldId id="293" r:id="rId10"/>
    <p:sldId id="2145707744" r:id="rId11"/>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E756597-B25D-BD62-2AE6-157C6AA6AB2B}" name="Bremers, Ashley" initials="BA" userId="S::ashley.bremers@sierraspace.com::ad81117d-fa54-4de7-a293-d38ea7dacdaf" providerId="AD"/>
  <p188:author id="{9D3FB3FA-32C3-B7A3-30BD-5FE9628BB857}" name="Venner, Ken" initials="VK" userId="S::Ken.Venner@sierraspace.com::c3f737b1-6d57-4d6e-a26f-4edde0433ac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1" d="100"/>
          <a:sy n="121" d="100"/>
        </p:scale>
        <p:origin x="390"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Cord, Stephen" userId="0b2dcabb-2731-4a77-9fa3-6f930043e368" providerId="ADAL" clId="{6F858AFA-EC50-4226-B369-D7D3731F30FE}"/>
    <pc:docChg chg="undo custSel modSld modMainMaster">
      <pc:chgData name="McCord, Stephen" userId="0b2dcabb-2731-4a77-9fa3-6f930043e368" providerId="ADAL" clId="{6F858AFA-EC50-4226-B369-D7D3731F30FE}" dt="2024-03-22T20:37:19.974" v="15" actId="14100"/>
      <pc:docMkLst>
        <pc:docMk/>
      </pc:docMkLst>
      <pc:sldMasterChg chg="addSldLayout delSldLayout modSldLayout">
        <pc:chgData name="McCord, Stephen" userId="0b2dcabb-2731-4a77-9fa3-6f930043e368" providerId="ADAL" clId="{6F858AFA-EC50-4226-B369-D7D3731F30FE}" dt="2024-03-22T20:37:19.974" v="15" actId="14100"/>
        <pc:sldMasterMkLst>
          <pc:docMk/>
          <pc:sldMasterMk cId="2226970240" sldId="2147483684"/>
        </pc:sldMasterMkLst>
        <pc:sldLayoutChg chg="modSp mod">
          <pc:chgData name="McCord, Stephen" userId="0b2dcabb-2731-4a77-9fa3-6f930043e368" providerId="ADAL" clId="{6F858AFA-EC50-4226-B369-D7D3731F30FE}" dt="2024-03-22T20:37:19.974" v="15" actId="14100"/>
          <pc:sldLayoutMkLst>
            <pc:docMk/>
            <pc:sldMasterMk cId="2226970240" sldId="2147483684"/>
            <pc:sldLayoutMk cId="3335196396" sldId="2147483753"/>
          </pc:sldLayoutMkLst>
          <pc:spChg chg="mod">
            <ac:chgData name="McCord, Stephen" userId="0b2dcabb-2731-4a77-9fa3-6f930043e368" providerId="ADAL" clId="{6F858AFA-EC50-4226-B369-D7D3731F30FE}" dt="2024-03-22T20:37:19.974" v="15" actId="14100"/>
            <ac:spMkLst>
              <pc:docMk/>
              <pc:sldMasterMk cId="2226970240" sldId="2147483684"/>
              <pc:sldLayoutMk cId="3335196396" sldId="2147483753"/>
              <ac:spMk id="168" creationId="{00000000-0000-0000-0000-000000000000}"/>
            </ac:spMkLst>
          </pc:spChg>
        </pc:sldLayoutChg>
        <pc:sldLayoutChg chg="new del mod">
          <pc:chgData name="McCord, Stephen" userId="0b2dcabb-2731-4a77-9fa3-6f930043e368" providerId="ADAL" clId="{6F858AFA-EC50-4226-B369-D7D3731F30FE}" dt="2024-03-22T20:33:04.708" v="1" actId="11236"/>
          <pc:sldLayoutMkLst>
            <pc:docMk/>
            <pc:sldMasterMk cId="2226970240" sldId="2147483684"/>
            <pc:sldLayoutMk cId="1025077835" sldId="2147483756"/>
          </pc:sldLayoutMkLst>
        </pc:sldLayoutChg>
        <pc:sldLayoutChg chg="add del mod modTransition">
          <pc:chgData name="McCord, Stephen" userId="0b2dcabb-2731-4a77-9fa3-6f930043e368" providerId="ADAL" clId="{6F858AFA-EC50-4226-B369-D7D3731F30FE}" dt="2024-03-22T20:36:42.428" v="14" actId="2890"/>
          <pc:sldLayoutMkLst>
            <pc:docMk/>
            <pc:sldMasterMk cId="2226970240" sldId="2147483684"/>
            <pc:sldLayoutMk cId="1712472408" sldId="2147483756"/>
          </pc:sldLayoutMkLst>
        </pc:sldLayoutChg>
      </pc:sldMasterChg>
    </pc:docChg>
  </pc:docChgLst>
</pc:chgInfo>
</file>

<file path=ppt/comments/modernComment_7FE4E6FF_8BD49C.xml><?xml version="1.0" encoding="utf-8"?>
<p188:cmLst xmlns:a="http://schemas.openxmlformats.org/drawingml/2006/main" xmlns:r="http://schemas.openxmlformats.org/officeDocument/2006/relationships" xmlns:p188="http://schemas.microsoft.com/office/powerpoint/2018/8/main">
  <p188:cm id="{69A1B5FB-3711-476E-9E63-47AA4AE8436E}" authorId="{9E756597-B25D-BD62-2AE6-157C6AA6AB2B}" status="resolved" created="2024-01-04T15:10:32.392" complete="100000">
    <ac:txMkLst xmlns:ac="http://schemas.microsoft.com/office/drawing/2013/main/command">
      <pc:docMk xmlns:pc="http://schemas.microsoft.com/office/powerpoint/2013/main/command"/>
      <pc:sldMk xmlns:pc="http://schemas.microsoft.com/office/powerpoint/2013/main/command" cId="9163932" sldId="2145707775"/>
      <ac:spMk id="4" creationId="{2F53A34D-2B7B-32CA-6C5C-AD2969C41D48}"/>
      <ac:txMk cp="72" len="190">
        <ac:context len="1134" hash="3351061200"/>
      </ac:txMk>
    </ac:txMkLst>
    <p188:pos x="6660444" y="627944"/>
    <p188:replyLst>
      <p188:reply id="{EBD47B14-DA84-49B8-85DE-2C74E0BBDC7F}" authorId="{9D3FB3FA-32C3-B7A3-30BD-5FE9628BB857}" created="2024-01-04T15:14:41.164">
        <p188:txBody>
          <a:bodyPr/>
          <a:lstStyle/>
          <a:p>
            <a:r>
              <a:rPr lang="en-US"/>
              <a:t>Can be - but I don’t want ot requjire it - it will be something we can reach out and ask you about - but it would be great if it was written</a:t>
            </a:r>
          </a:p>
        </p188:txBody>
      </p188:reply>
      <p188:reply id="{8B7D05BC-55F3-44B9-9FD0-1D68B70B616C}" authorId="{9D3FB3FA-32C3-B7A3-30BD-5FE9628BB857}" created="2024-01-04T16:24:34.610">
        <p188:txBody>
          <a:bodyPr/>
          <a:lstStyle/>
          <a:p>
            <a:r>
              <a:rPr lang="en-US"/>
              <a:t>You can see I said it could be in your head or written down.</a:t>
            </a:r>
          </a:p>
        </p188:txBody>
      </p188:reply>
    </p188:replyLst>
    <p188:txBody>
      <a:bodyPr/>
      <a:lstStyle/>
      <a:p>
        <a:r>
          <a:rPr lang="en-US"/>
          <a:t>Should there be a complimentary slide to each project which lays out these details?</a:t>
        </a:r>
      </a:p>
    </p188:txBody>
  </p188:cm>
</p188:cmLst>
</file>

<file path=ppt/comments/modernComment_7FE4E701_110994E3.xml><?xml version="1.0" encoding="utf-8"?>
<p188:cmLst xmlns:a="http://schemas.openxmlformats.org/drawingml/2006/main" xmlns:r="http://schemas.openxmlformats.org/officeDocument/2006/relationships" xmlns:p188="http://schemas.microsoft.com/office/powerpoint/2018/8/main">
  <p188:cm id="{048CE34E-0958-4177-A272-39648C7E6000}" authorId="{9E756597-B25D-BD62-2AE6-157C6AA6AB2B}" status="resolved" created="2024-01-04T15:13:04.471" complete="100000">
    <ac:txMkLst xmlns:ac="http://schemas.microsoft.com/office/drawing/2013/main/command">
      <pc:docMk xmlns:pc="http://schemas.microsoft.com/office/powerpoint/2013/main/command"/>
      <pc:sldMk xmlns:pc="http://schemas.microsoft.com/office/powerpoint/2013/main/command" cId="285840611" sldId="2145707777"/>
      <ac:spMk id="4" creationId="{2F53A34D-2B7B-32CA-6C5C-AD2969C41D48}"/>
      <ac:txMk cp="37" len="67">
        <ac:context len="825" hash="1853030243"/>
      </ac:txMk>
    </ac:txMkLst>
    <p188:pos x="5319888" y="444499"/>
    <p188:replyLst>
      <p188:reply id="{F5E458E9-FAA1-43D2-A29E-F4822BBF2AD4}" authorId="{9E756597-B25D-BD62-2AE6-157C6AA6AB2B}" created="2024-01-04T15:21:24.540">
        <p188:txBody>
          <a:bodyPr/>
          <a:lstStyle/>
          <a:p>
            <a:r>
              <a:rPr lang="en-US"/>
              <a:t>[@Venner, Ken]  - see comment above now. Accidentally copy pasted the wrong one before.</a:t>
            </a:r>
          </a:p>
        </p188:txBody>
      </p188:reply>
      <p188:reply id="{85CDBA22-666F-4E06-9565-C724A4B9B55B}" authorId="{9D3FB3FA-32C3-B7A3-30BD-5FE9628BB857}" created="2024-01-04T16:23:31.299">
        <p188:txBody>
          <a:bodyPr/>
          <a:lstStyle/>
          <a:p>
            <a:r>
              <a:rPr lang="en-US"/>
              <a:t>Added new line</a:t>
            </a:r>
          </a:p>
        </p188:txBody>
      </p188:reply>
    </p188:replyLst>
    <p188:txBody>
      <a:bodyPr/>
      <a:lstStyle/>
      <a:p>
        <a:r>
          <a:rPr lang="en-US"/>
          <a:t>Possible add: Add a BRIEF comment if the dates change to explain why the change and what is being done.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5F54A1-9BAC-4189-B1FD-45E54DC36C20}" type="datetimeFigureOut">
              <a:rPr lang="en-US" smtClean="0"/>
              <a:t>3/22/2024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7E9799-6B21-41C4-A193-D4058BCE21A0}" type="slidenum">
              <a:rPr lang="en-US" smtClean="0"/>
              <a:t>‹#›</a:t>
            </a:fld>
            <a:endParaRPr lang="en-US"/>
          </a:p>
        </p:txBody>
      </p:sp>
    </p:spTree>
    <p:extLst>
      <p:ext uri="{BB962C8B-B14F-4D97-AF65-F5344CB8AC3E}">
        <p14:creationId xmlns:p14="http://schemas.microsoft.com/office/powerpoint/2010/main" val="3077800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4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Title Slide Layout">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63B80BB9-439B-4AF9-A421-F684C4C6F1FC}"/>
              </a:ext>
            </a:extLst>
          </p:cNvPr>
          <p:cNvPicPr>
            <a:picLocks noGrp="1" noRot="1" noMove="1" noResize="1" noEditPoints="1" noAdjustHandles="1" noChangeArrowheads="1" noChangeShapeType="1" noCrop="1"/>
          </p:cNvPicPr>
          <p:nvPr userDrawn="1"/>
        </p:nvPicPr>
        <p:blipFill rotWithShape="1">
          <a:blip r:embed="rId2"/>
          <a:srcRect l="1635" t="2949" r="1182" b="2299"/>
          <a:stretch/>
        </p:blipFill>
        <p:spPr>
          <a:xfrm>
            <a:off x="0" y="0"/>
            <a:ext cx="9143999" cy="5143500"/>
          </a:xfrm>
          <a:prstGeom prst="rect">
            <a:avLst/>
          </a:prstGeom>
          <a:ln w="12700">
            <a:miter lim="400000"/>
          </a:ln>
        </p:spPr>
      </p:pic>
      <p:pic>
        <p:nvPicPr>
          <p:cNvPr id="5" name="Image" descr="Image">
            <a:extLst>
              <a:ext uri="{FF2B5EF4-FFF2-40B4-BE49-F238E27FC236}">
                <a16:creationId xmlns:a16="http://schemas.microsoft.com/office/drawing/2014/main" id="{65C8963F-DE8A-49DE-B04F-A5B91C364014}"/>
              </a:ext>
            </a:extLst>
          </p:cNvPr>
          <p:cNvPicPr>
            <a:picLocks noChangeAspect="1"/>
          </p:cNvPicPr>
          <p:nvPr userDrawn="1"/>
        </p:nvPicPr>
        <p:blipFill>
          <a:blip r:embed="rId3"/>
          <a:stretch>
            <a:fillRect/>
          </a:stretch>
        </p:blipFill>
        <p:spPr>
          <a:xfrm>
            <a:off x="3017553" y="2224832"/>
            <a:ext cx="3108894" cy="778989"/>
          </a:xfrm>
          <a:prstGeom prst="rect">
            <a:avLst/>
          </a:prstGeom>
          <a:ln w="12700">
            <a:miter lim="400000"/>
          </a:ln>
        </p:spPr>
      </p:pic>
      <p:sp>
        <p:nvSpPr>
          <p:cNvPr id="9" name="©Sierra Space Corporation">
            <a:extLst>
              <a:ext uri="{FF2B5EF4-FFF2-40B4-BE49-F238E27FC236}">
                <a16:creationId xmlns:a16="http://schemas.microsoft.com/office/drawing/2014/main" id="{45D53267-5755-4B86-8928-4550126393D6}"/>
              </a:ext>
            </a:extLst>
          </p:cNvPr>
          <p:cNvSpPr txBox="1"/>
          <p:nvPr userDrawn="1"/>
        </p:nvSpPr>
        <p:spPr>
          <a:xfrm>
            <a:off x="1127994" y="4875691"/>
            <a:ext cx="6888009" cy="1521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8575" tIns="28575" rIns="28575" bIns="28575">
            <a:spAutoFit/>
          </a:bodyPr>
          <a:lstStyle>
            <a:lvl1pPr algn="ctr" defTabSz="457200">
              <a:lnSpc>
                <a:spcPct val="120000"/>
              </a:lnSpc>
              <a:spcBef>
                <a:spcPts val="1500"/>
              </a:spcBef>
              <a:defRPr sz="1500" cap="all" spc="150">
                <a:solidFill>
                  <a:srgbClr val="FFFFFF"/>
                </a:solidFill>
                <a:latin typeface="+mj-lt"/>
                <a:ea typeface="+mj-ea"/>
                <a:cs typeface="+mj-cs"/>
                <a:sym typeface="Helvetica"/>
              </a:defRPr>
            </a:lvl1pPr>
          </a:lstStyle>
          <a:p>
            <a:r>
              <a:rPr sz="563"/>
              <a:t>©Sierra Space Corporation</a:t>
            </a:r>
          </a:p>
        </p:txBody>
      </p:sp>
      <p:sp>
        <p:nvSpPr>
          <p:cNvPr id="15" name="Text Placeholder 14">
            <a:extLst>
              <a:ext uri="{FF2B5EF4-FFF2-40B4-BE49-F238E27FC236}">
                <a16:creationId xmlns:a16="http://schemas.microsoft.com/office/drawing/2014/main" id="{3A9C5694-63E7-4B26-B799-D570C101D2D2}"/>
              </a:ext>
            </a:extLst>
          </p:cNvPr>
          <p:cNvSpPr>
            <a:spLocks noGrp="1"/>
          </p:cNvSpPr>
          <p:nvPr>
            <p:ph type="body" sz="quarter" idx="10" hasCustomPrompt="1"/>
          </p:nvPr>
        </p:nvSpPr>
        <p:spPr>
          <a:xfrm>
            <a:off x="3371054" y="1538731"/>
            <a:ext cx="2401888" cy="249298"/>
          </a:xfrm>
          <a:prstGeom prst="rect">
            <a:avLst/>
          </a:prstGeom>
          <a:ln w="12700">
            <a:miter lim="400000"/>
          </a:ln>
        </p:spPr>
        <p:txBody>
          <a:bodyPr lIns="25717" tIns="25717" rIns="25717" bIns="25717">
            <a:spAutoFit/>
          </a:bodyPr>
          <a:lstStyle>
            <a:lvl1pPr marL="0" indent="0" algn="ctr">
              <a:buNone/>
              <a:defRPr lang="en-US" sz="1425" b="1" cap="all" spc="380" smtClean="0">
                <a:solidFill>
                  <a:srgbClr val="FFFFFF"/>
                </a:solidFill>
                <a:latin typeface="Arial"/>
                <a:ea typeface="Arial"/>
                <a:cs typeface="Arial"/>
              </a:defRPr>
            </a:lvl1pPr>
            <a:lvl2pPr>
              <a:defRPr lang="en-US" sz="1350" smtClean="0"/>
            </a:lvl2pPr>
            <a:lvl3pPr>
              <a:defRPr lang="en-US" sz="1350" smtClean="0"/>
            </a:lvl3pPr>
            <a:lvl4pPr>
              <a:defRPr lang="en-US" sz="1350" smtClean="0"/>
            </a:lvl4pPr>
            <a:lvl5pPr>
              <a:defRPr lang="en-US" sz="1350"/>
            </a:lvl5pPr>
          </a:lstStyle>
          <a:p>
            <a:pPr marL="0" lvl="0" algn="ctr" defTabSz="685800"/>
            <a:r>
              <a:rPr lang="en-US"/>
              <a:t>2023</a:t>
            </a:r>
          </a:p>
        </p:txBody>
      </p:sp>
      <p:sp>
        <p:nvSpPr>
          <p:cNvPr id="16" name="Text Placeholder 14">
            <a:extLst>
              <a:ext uri="{FF2B5EF4-FFF2-40B4-BE49-F238E27FC236}">
                <a16:creationId xmlns:a16="http://schemas.microsoft.com/office/drawing/2014/main" id="{66D5E2B5-4F79-4F4E-8872-AE1608DEB98D}"/>
              </a:ext>
            </a:extLst>
          </p:cNvPr>
          <p:cNvSpPr>
            <a:spLocks noGrp="1"/>
          </p:cNvSpPr>
          <p:nvPr>
            <p:ph type="body" sz="quarter" idx="11" hasCustomPrompt="1"/>
          </p:nvPr>
        </p:nvSpPr>
        <p:spPr>
          <a:xfrm>
            <a:off x="2163196" y="3554461"/>
            <a:ext cx="4817603" cy="249298"/>
          </a:xfrm>
          <a:prstGeom prst="rect">
            <a:avLst/>
          </a:prstGeom>
          <a:ln w="12700">
            <a:miter lim="400000"/>
          </a:ln>
        </p:spPr>
        <p:txBody>
          <a:bodyPr wrap="square" lIns="25717" tIns="25717" rIns="25717" bIns="25717">
            <a:spAutoFit/>
          </a:bodyPr>
          <a:lstStyle>
            <a:lvl1pPr marL="0" indent="0" algn="ctr">
              <a:buNone/>
              <a:defRPr lang="en-US" sz="1425" b="1" cap="all" spc="380" smtClean="0">
                <a:solidFill>
                  <a:srgbClr val="FFFFFF"/>
                </a:solidFill>
                <a:latin typeface="Arial"/>
                <a:ea typeface="Arial"/>
                <a:cs typeface="Arial"/>
              </a:defRPr>
            </a:lvl1pPr>
            <a:lvl2pPr>
              <a:defRPr lang="en-US" sz="1350" smtClean="0"/>
            </a:lvl2pPr>
            <a:lvl3pPr>
              <a:defRPr lang="en-US" sz="1350" smtClean="0"/>
            </a:lvl3pPr>
            <a:lvl4pPr>
              <a:defRPr lang="en-US" sz="1350" smtClean="0"/>
            </a:lvl4pPr>
            <a:lvl5pPr>
              <a:defRPr lang="en-US" sz="1350"/>
            </a:lvl5pPr>
          </a:lstStyle>
          <a:p>
            <a:pPr marL="0" marR="0" lvl="0" indent="0" algn="ctr" defTabSz="6858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425"/>
              <a:t>Title Goes Here</a:t>
            </a:r>
          </a:p>
        </p:txBody>
      </p:sp>
      <p:pic>
        <p:nvPicPr>
          <p:cNvPr id="11" name="Image">
            <a:extLst>
              <a:ext uri="{FF2B5EF4-FFF2-40B4-BE49-F238E27FC236}">
                <a16:creationId xmlns:a16="http://schemas.microsoft.com/office/drawing/2014/main" id="{67DDDD92-1241-498E-97D2-5500D9FFCE05}"/>
              </a:ext>
            </a:extLst>
          </p:cNvPr>
          <p:cNvPicPr>
            <a:picLocks noChangeAspect="1"/>
          </p:cNvPicPr>
          <p:nvPr userDrawn="1"/>
        </p:nvPicPr>
        <p:blipFill>
          <a:blip r:embed="rId4" cstate="hqprint">
            <a:extLst>
              <a:ext uri="{28A0092B-C50C-407E-A947-70E740481C1C}">
                <a14:useLocalDpi xmlns:a14="http://schemas.microsoft.com/office/drawing/2010/main" val="0"/>
              </a:ext>
            </a:extLst>
          </a:blip>
          <a:srcRect/>
          <a:stretch/>
        </p:blipFill>
        <p:spPr>
          <a:xfrm>
            <a:off x="271747" y="226582"/>
            <a:ext cx="415192" cy="415192"/>
          </a:xfrm>
          <a:prstGeom prst="rect">
            <a:avLst/>
          </a:prstGeom>
          <a:ln w="12700">
            <a:miter lim="400000"/>
          </a:ln>
        </p:spPr>
      </p:pic>
    </p:spTree>
    <p:extLst>
      <p:ext uri="{BB962C8B-B14F-4D97-AF65-F5344CB8AC3E}">
        <p14:creationId xmlns:p14="http://schemas.microsoft.com/office/powerpoint/2010/main" val="639080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ntent Slide Opt. 3">
    <p:bg>
      <p:bgRef idx="1001">
        <a:schemeClr val="bg1"/>
      </p:bgRef>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5104262" y="-1"/>
            <a:ext cx="4039737" cy="4565568"/>
          </a:xfrm>
          <a:prstGeom prst="rect">
            <a:avLst/>
          </a:prstGeom>
        </p:spPr>
        <p:txBody>
          <a:bodyPr/>
          <a:lstStyle>
            <a:lvl1pPr marL="0" indent="0">
              <a:buNone/>
              <a:defRPr sz="1200" i="0">
                <a:latin typeface="Arial" panose="020B0604020202020204" pitchFamily="34" charset="0"/>
                <a:cs typeface="Arial" panose="020B0604020202020204" pitchFamily="34" charset="0"/>
              </a:defRPr>
            </a:lvl1pPr>
          </a:lstStyle>
          <a:p>
            <a:pPr lvl="0"/>
            <a:r>
              <a:rPr lang="en-US"/>
              <a:t>Insert Image Here</a:t>
            </a:r>
          </a:p>
        </p:txBody>
      </p:sp>
      <p:sp>
        <p:nvSpPr>
          <p:cNvPr id="14" name="Text Placeholder 2">
            <a:extLst>
              <a:ext uri="{FF2B5EF4-FFF2-40B4-BE49-F238E27FC236}">
                <a16:creationId xmlns:a16="http://schemas.microsoft.com/office/drawing/2014/main" id="{1135CF66-A059-4C2C-9A30-3FCA43CFBFD1}"/>
              </a:ext>
            </a:extLst>
          </p:cNvPr>
          <p:cNvSpPr>
            <a:spLocks noGrp="1"/>
          </p:cNvSpPr>
          <p:nvPr>
            <p:ph type="body" sz="quarter" idx="10" hasCustomPrompt="1"/>
          </p:nvPr>
        </p:nvSpPr>
        <p:spPr>
          <a:xfrm>
            <a:off x="960026" y="298217"/>
            <a:ext cx="3840118" cy="494280"/>
          </a:xfrm>
          <a:prstGeom prst="rect">
            <a:avLst/>
          </a:prstGeom>
        </p:spPr>
        <p:txBody>
          <a:bodyPr/>
          <a:lstStyle>
            <a:lvl1pPr marL="0" indent="0" algn="l">
              <a:buNone/>
              <a:defRPr sz="2400" b="1">
                <a:latin typeface="Arial" panose="020B0604020202020204" pitchFamily="34" charset="0"/>
                <a:cs typeface="Arial" panose="020B0604020202020204" pitchFamily="34" charset="0"/>
              </a:defRPr>
            </a:lvl1pPr>
          </a:lstStyle>
          <a:p>
            <a:pPr lvl="0"/>
            <a:r>
              <a:rPr lang="en-US" b="0"/>
              <a:t>Title Goes Here</a:t>
            </a:r>
            <a:endParaRPr lang="en-US"/>
          </a:p>
        </p:txBody>
      </p:sp>
      <p:sp>
        <p:nvSpPr>
          <p:cNvPr id="17" name="Text Placeholder 2">
            <a:extLst>
              <a:ext uri="{FF2B5EF4-FFF2-40B4-BE49-F238E27FC236}">
                <a16:creationId xmlns:a16="http://schemas.microsoft.com/office/drawing/2014/main" id="{41F0CDC2-2381-4BA3-BA3F-E087A0C5D1A5}"/>
              </a:ext>
            </a:extLst>
          </p:cNvPr>
          <p:cNvSpPr>
            <a:spLocks noGrp="1"/>
          </p:cNvSpPr>
          <p:nvPr>
            <p:ph type="body" sz="quarter" idx="11" hasCustomPrompt="1"/>
          </p:nvPr>
        </p:nvSpPr>
        <p:spPr>
          <a:xfrm>
            <a:off x="950227" y="1419367"/>
            <a:ext cx="3840119" cy="3132552"/>
          </a:xfrm>
          <a:prstGeom prst="rect">
            <a:avLst/>
          </a:prstGeom>
        </p:spPr>
        <p:txBody>
          <a:bodyPr/>
          <a:lstStyle>
            <a:lvl1pPr marL="0" indent="0" algn="l">
              <a:buNone/>
              <a:defRPr sz="1200" b="1">
                <a:latin typeface="Arial" panose="020B0604020202020204" pitchFamily="34" charset="0"/>
                <a:cs typeface="Arial" panose="020B0604020202020204" pitchFamily="34" charset="0"/>
              </a:defRPr>
            </a:lvl1pPr>
            <a:lvl2pPr>
              <a:defRPr sz="1200"/>
            </a:lvl2pPr>
            <a:lvl3pPr>
              <a:defRPr sz="1100"/>
            </a:lvl3pPr>
            <a:lvl4pPr>
              <a:defRPr sz="1000"/>
            </a:lvl4pPr>
            <a:lvl5pPr>
              <a:defRPr sz="900"/>
            </a:lvl5pPr>
            <a:lvl6pPr>
              <a:defRPr sz="900"/>
            </a:lvl6pPr>
            <a:lvl7pPr>
              <a:defRPr sz="900"/>
            </a:lvl7pPr>
            <a:lvl8pPr marL="3200400" indent="0">
              <a:buNone/>
              <a:defRPr sz="600"/>
            </a:lvl8pPr>
            <a:lvl9pPr>
              <a:defRPr sz="600"/>
            </a:lvl9pPr>
          </a:lstStyle>
          <a:p>
            <a:pPr lvl="0"/>
            <a:r>
              <a:rPr lang="en-US" b="0"/>
              <a:t>Insert Text Here</a:t>
            </a:r>
          </a:p>
          <a:p>
            <a:pPr lvl="1"/>
            <a:r>
              <a:rPr lang="en-US"/>
              <a:t>Level 1</a:t>
            </a:r>
          </a:p>
          <a:p>
            <a:pPr lvl="2"/>
            <a:r>
              <a:rPr lang="en-US"/>
              <a:t>Level 2</a:t>
            </a:r>
          </a:p>
          <a:p>
            <a:pPr lvl="3"/>
            <a:r>
              <a:rPr lang="en-US"/>
              <a:t>Level 3</a:t>
            </a:r>
          </a:p>
          <a:p>
            <a:pPr lvl="4"/>
            <a:r>
              <a:rPr lang="en-US"/>
              <a:t>Level 4</a:t>
            </a:r>
          </a:p>
          <a:p>
            <a:pPr lvl="5"/>
            <a:r>
              <a:rPr lang="en-US"/>
              <a:t>Level 5</a:t>
            </a:r>
          </a:p>
          <a:p>
            <a:pPr lvl="6"/>
            <a:r>
              <a:rPr lang="en-US"/>
              <a:t>Level 6</a:t>
            </a:r>
          </a:p>
          <a:p>
            <a:pPr lvl="7"/>
            <a:endParaRPr lang="en-US"/>
          </a:p>
          <a:p>
            <a:pPr lvl="0"/>
            <a:endParaRPr lang="en-US"/>
          </a:p>
        </p:txBody>
      </p:sp>
      <p:sp>
        <p:nvSpPr>
          <p:cNvPr id="19" name="Text Placeholder 2">
            <a:extLst>
              <a:ext uri="{FF2B5EF4-FFF2-40B4-BE49-F238E27FC236}">
                <a16:creationId xmlns:a16="http://schemas.microsoft.com/office/drawing/2014/main" id="{458E092A-7A50-4E2A-B0F0-528C69AF74C5}"/>
              </a:ext>
            </a:extLst>
          </p:cNvPr>
          <p:cNvSpPr>
            <a:spLocks noGrp="1"/>
          </p:cNvSpPr>
          <p:nvPr>
            <p:ph type="body" sz="quarter" idx="12" hasCustomPrompt="1"/>
          </p:nvPr>
        </p:nvSpPr>
        <p:spPr>
          <a:xfrm>
            <a:off x="969829" y="928797"/>
            <a:ext cx="3806870" cy="341880"/>
          </a:xfrm>
          <a:prstGeom prst="rect">
            <a:avLst/>
          </a:prstGeom>
        </p:spPr>
        <p:txBody>
          <a:bodyPr/>
          <a:lstStyle>
            <a:lvl1pPr marL="0" indent="0" algn="l">
              <a:buNone/>
              <a:defRPr sz="1600" b="1">
                <a:latin typeface="Arial" panose="020B0604020202020204" pitchFamily="34" charset="0"/>
                <a:cs typeface="Arial" panose="020B0604020202020204" pitchFamily="34" charset="0"/>
              </a:defRPr>
            </a:lvl1pPr>
          </a:lstStyle>
          <a:p>
            <a:pPr lvl="0"/>
            <a:r>
              <a:rPr lang="en-US" b="0"/>
              <a:t>Subtitle Goes Here</a:t>
            </a:r>
            <a:endParaRPr lang="en-US"/>
          </a:p>
        </p:txBody>
      </p:sp>
      <p:sp>
        <p:nvSpPr>
          <p:cNvPr id="15" name="© 2022 Sierra Space Corporation    / /">
            <a:extLst>
              <a:ext uri="{FF2B5EF4-FFF2-40B4-BE49-F238E27FC236}">
                <a16:creationId xmlns:a16="http://schemas.microsoft.com/office/drawing/2014/main" id="{D522B410-7A63-402B-8261-AF97A2C8EA4E}"/>
              </a:ext>
            </a:extLst>
          </p:cNvPr>
          <p:cNvSpPr txBox="1"/>
          <p:nvPr userDrawn="1"/>
        </p:nvSpPr>
        <p:spPr>
          <a:xfrm>
            <a:off x="6924405" y="4735448"/>
            <a:ext cx="1692053" cy="1538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2" name="Slide Number">
            <a:extLst>
              <a:ext uri="{FF2B5EF4-FFF2-40B4-BE49-F238E27FC236}">
                <a16:creationId xmlns:a16="http://schemas.microsoft.com/office/drawing/2014/main" id="{785A7553-CA9A-4BE0-B021-7C65C9B42AD8}"/>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21" name="Group 20">
            <a:extLst>
              <a:ext uri="{FF2B5EF4-FFF2-40B4-BE49-F238E27FC236}">
                <a16:creationId xmlns:a16="http://schemas.microsoft.com/office/drawing/2014/main" id="{1FC8CFE2-E702-4204-A7C9-33A1EEC44759}"/>
              </a:ext>
            </a:extLst>
          </p:cNvPr>
          <p:cNvGrpSpPr/>
          <p:nvPr userDrawn="1"/>
        </p:nvGrpSpPr>
        <p:grpSpPr>
          <a:xfrm>
            <a:off x="309563" y="309563"/>
            <a:ext cx="330216" cy="4377721"/>
            <a:chOff x="825501" y="825501"/>
            <a:chExt cx="880576" cy="11673923"/>
          </a:xfrm>
        </p:grpSpPr>
        <p:pic>
          <p:nvPicPr>
            <p:cNvPr id="22" name="Image" descr="Image">
              <a:extLst>
                <a:ext uri="{FF2B5EF4-FFF2-40B4-BE49-F238E27FC236}">
                  <a16:creationId xmlns:a16="http://schemas.microsoft.com/office/drawing/2014/main" id="{8B881585-4F2F-4C6D-8E46-A286E6B23BC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6200000">
              <a:off x="343738" y="10230900"/>
              <a:ext cx="1844109" cy="462077"/>
            </a:xfrm>
            <a:prstGeom prst="rect">
              <a:avLst/>
            </a:prstGeom>
            <a:ln w="12700">
              <a:miter lim="400000"/>
            </a:ln>
          </p:spPr>
        </p:pic>
        <p:sp>
          <p:nvSpPr>
            <p:cNvPr id="23" name="Rounded Rectangle">
              <a:extLst>
                <a:ext uri="{FF2B5EF4-FFF2-40B4-BE49-F238E27FC236}">
                  <a16:creationId xmlns:a16="http://schemas.microsoft.com/office/drawing/2014/main" id="{0B4C7A89-D3E9-43D7-A97F-E838BC9DA6EE}"/>
                </a:ext>
              </a:extLst>
            </p:cNvPr>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24" name="Image" descr="Image">
              <a:extLst>
                <a:ext uri="{FF2B5EF4-FFF2-40B4-BE49-F238E27FC236}">
                  <a16:creationId xmlns:a16="http://schemas.microsoft.com/office/drawing/2014/main" id="{4139C5CD-807D-4B09-B655-5559DD4E6C2F}"/>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a:off x="825501" y="825501"/>
              <a:ext cx="880576" cy="762000"/>
            </a:xfrm>
            <a:prstGeom prst="rect">
              <a:avLst/>
            </a:prstGeom>
            <a:ln w="12700">
              <a:miter lim="400000"/>
            </a:ln>
          </p:spPr>
        </p:pic>
      </p:grpSp>
    </p:spTree>
    <p:extLst>
      <p:ext uri="{BB962C8B-B14F-4D97-AF65-F5344CB8AC3E}">
        <p14:creationId xmlns:p14="http://schemas.microsoft.com/office/powerpoint/2010/main" val="286696821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ntent Slide Opt. 3- Dark">
    <p:bg>
      <p:bgRef idx="1001">
        <a:schemeClr val="bg1"/>
      </p:bgRef>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5104262" y="-1"/>
            <a:ext cx="4039737" cy="4565568"/>
          </a:xfrm>
          <a:prstGeom prst="rect">
            <a:avLst/>
          </a:prstGeom>
        </p:spPr>
        <p:txBody>
          <a:bodyPr/>
          <a:lstStyle>
            <a:lvl1pPr marL="0" indent="0">
              <a:buNone/>
              <a:defRPr sz="1200" i="0">
                <a:latin typeface="Arial" panose="020B0604020202020204" pitchFamily="34" charset="0"/>
                <a:cs typeface="Arial" panose="020B0604020202020204" pitchFamily="34" charset="0"/>
              </a:defRPr>
            </a:lvl1pPr>
          </a:lstStyle>
          <a:p>
            <a:pPr lvl="0"/>
            <a:r>
              <a:rPr lang="en-US"/>
              <a:t>Insert Image Here</a:t>
            </a:r>
          </a:p>
        </p:txBody>
      </p:sp>
      <p:sp>
        <p:nvSpPr>
          <p:cNvPr id="14" name="Text Placeholder 2">
            <a:extLst>
              <a:ext uri="{FF2B5EF4-FFF2-40B4-BE49-F238E27FC236}">
                <a16:creationId xmlns:a16="http://schemas.microsoft.com/office/drawing/2014/main" id="{1135CF66-A059-4C2C-9A30-3FCA43CFBFD1}"/>
              </a:ext>
            </a:extLst>
          </p:cNvPr>
          <p:cNvSpPr>
            <a:spLocks noGrp="1"/>
          </p:cNvSpPr>
          <p:nvPr>
            <p:ph type="body" sz="quarter" idx="10" hasCustomPrompt="1"/>
          </p:nvPr>
        </p:nvSpPr>
        <p:spPr>
          <a:xfrm>
            <a:off x="960026" y="298217"/>
            <a:ext cx="3840118" cy="494280"/>
          </a:xfrm>
          <a:prstGeom prst="rect">
            <a:avLst/>
          </a:prstGeom>
        </p:spPr>
        <p:txBody>
          <a:bodyPr/>
          <a:lstStyle>
            <a:lvl1pPr marL="0" indent="0" algn="l">
              <a:buNone/>
              <a:defRPr sz="2400" b="1">
                <a:latin typeface="Arial" panose="020B0604020202020204" pitchFamily="34" charset="0"/>
                <a:cs typeface="Arial" panose="020B0604020202020204" pitchFamily="34" charset="0"/>
              </a:defRPr>
            </a:lvl1pPr>
          </a:lstStyle>
          <a:p>
            <a:pPr lvl="0"/>
            <a:r>
              <a:rPr lang="en-US" b="0"/>
              <a:t>Title Goes Here</a:t>
            </a:r>
            <a:endParaRPr lang="en-US"/>
          </a:p>
        </p:txBody>
      </p:sp>
      <p:sp>
        <p:nvSpPr>
          <p:cNvPr id="17" name="Text Placeholder 2">
            <a:extLst>
              <a:ext uri="{FF2B5EF4-FFF2-40B4-BE49-F238E27FC236}">
                <a16:creationId xmlns:a16="http://schemas.microsoft.com/office/drawing/2014/main" id="{41F0CDC2-2381-4BA3-BA3F-E087A0C5D1A5}"/>
              </a:ext>
            </a:extLst>
          </p:cNvPr>
          <p:cNvSpPr>
            <a:spLocks noGrp="1"/>
          </p:cNvSpPr>
          <p:nvPr>
            <p:ph type="body" sz="quarter" idx="11" hasCustomPrompt="1"/>
          </p:nvPr>
        </p:nvSpPr>
        <p:spPr>
          <a:xfrm>
            <a:off x="950227" y="1419367"/>
            <a:ext cx="3840119" cy="3132552"/>
          </a:xfrm>
          <a:prstGeom prst="rect">
            <a:avLst/>
          </a:prstGeom>
        </p:spPr>
        <p:txBody>
          <a:bodyPr/>
          <a:lstStyle>
            <a:lvl1pPr marL="0" indent="0" algn="l">
              <a:buNone/>
              <a:defRPr sz="1200" b="1">
                <a:latin typeface="Arial" panose="020B0604020202020204" pitchFamily="34" charset="0"/>
                <a:cs typeface="Arial" panose="020B0604020202020204" pitchFamily="34" charset="0"/>
              </a:defRPr>
            </a:lvl1pPr>
            <a:lvl2pPr>
              <a:defRPr sz="1200"/>
            </a:lvl2pPr>
            <a:lvl3pPr>
              <a:defRPr sz="1100"/>
            </a:lvl3pPr>
            <a:lvl4pPr>
              <a:defRPr sz="1000"/>
            </a:lvl4pPr>
            <a:lvl5pPr>
              <a:defRPr sz="900"/>
            </a:lvl5pPr>
            <a:lvl6pPr>
              <a:defRPr sz="900"/>
            </a:lvl6pPr>
            <a:lvl7pPr>
              <a:defRPr sz="900"/>
            </a:lvl7pPr>
            <a:lvl8pPr>
              <a:defRPr sz="600"/>
            </a:lvl8pPr>
            <a:lvl9pPr marL="3657600" indent="0">
              <a:buNone/>
              <a:defRPr sz="600"/>
            </a:lvl9pPr>
          </a:lstStyle>
          <a:p>
            <a:pPr lvl="0"/>
            <a:r>
              <a:rPr lang="en-US" b="0"/>
              <a:t>Insert Text Here</a:t>
            </a:r>
          </a:p>
          <a:p>
            <a:pPr lvl="1"/>
            <a:r>
              <a:rPr lang="en-US"/>
              <a:t>Level 1</a:t>
            </a:r>
          </a:p>
          <a:p>
            <a:pPr lvl="2"/>
            <a:r>
              <a:rPr lang="en-US"/>
              <a:t>Level 2</a:t>
            </a:r>
          </a:p>
          <a:p>
            <a:pPr lvl="3"/>
            <a:r>
              <a:rPr lang="en-US"/>
              <a:t>Level 3</a:t>
            </a:r>
          </a:p>
          <a:p>
            <a:pPr lvl="4"/>
            <a:r>
              <a:rPr lang="en-US"/>
              <a:t>Level 4</a:t>
            </a:r>
          </a:p>
          <a:p>
            <a:pPr lvl="5"/>
            <a:r>
              <a:rPr lang="en-US"/>
              <a:t>Level 5</a:t>
            </a:r>
          </a:p>
          <a:p>
            <a:pPr lvl="6"/>
            <a:r>
              <a:rPr lang="en-US"/>
              <a:t>Level 6</a:t>
            </a:r>
          </a:p>
          <a:p>
            <a:pPr lvl="0"/>
            <a:endParaRPr lang="en-US"/>
          </a:p>
        </p:txBody>
      </p:sp>
      <p:sp>
        <p:nvSpPr>
          <p:cNvPr id="19" name="Text Placeholder 2">
            <a:extLst>
              <a:ext uri="{FF2B5EF4-FFF2-40B4-BE49-F238E27FC236}">
                <a16:creationId xmlns:a16="http://schemas.microsoft.com/office/drawing/2014/main" id="{458E092A-7A50-4E2A-B0F0-528C69AF74C5}"/>
              </a:ext>
            </a:extLst>
          </p:cNvPr>
          <p:cNvSpPr>
            <a:spLocks noGrp="1"/>
          </p:cNvSpPr>
          <p:nvPr>
            <p:ph type="body" sz="quarter" idx="12" hasCustomPrompt="1"/>
          </p:nvPr>
        </p:nvSpPr>
        <p:spPr>
          <a:xfrm>
            <a:off x="969829" y="928797"/>
            <a:ext cx="3806870" cy="341880"/>
          </a:xfrm>
          <a:prstGeom prst="rect">
            <a:avLst/>
          </a:prstGeom>
        </p:spPr>
        <p:txBody>
          <a:bodyPr/>
          <a:lstStyle>
            <a:lvl1pPr marL="0" indent="0" algn="l">
              <a:buNone/>
              <a:defRPr sz="1600" b="1">
                <a:latin typeface="Arial" panose="020B0604020202020204" pitchFamily="34" charset="0"/>
                <a:cs typeface="Arial" panose="020B0604020202020204" pitchFamily="34" charset="0"/>
              </a:defRPr>
            </a:lvl1pPr>
          </a:lstStyle>
          <a:p>
            <a:pPr lvl="0"/>
            <a:r>
              <a:rPr lang="en-US" b="0"/>
              <a:t>Subtitle Goes Here</a:t>
            </a:r>
            <a:endParaRPr lang="en-US"/>
          </a:p>
        </p:txBody>
      </p:sp>
      <p:sp>
        <p:nvSpPr>
          <p:cNvPr id="18" name="© 2022 Sierra Space Corporation    / /">
            <a:extLst>
              <a:ext uri="{FF2B5EF4-FFF2-40B4-BE49-F238E27FC236}">
                <a16:creationId xmlns:a16="http://schemas.microsoft.com/office/drawing/2014/main" id="{24D8F616-4A46-42A2-904C-7195F056FFA6}"/>
              </a:ext>
            </a:extLst>
          </p:cNvPr>
          <p:cNvSpPr txBox="1"/>
          <p:nvPr userDrawn="1"/>
        </p:nvSpPr>
        <p:spPr>
          <a:xfrm>
            <a:off x="6924405" y="4735448"/>
            <a:ext cx="1692053" cy="1538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2" name="Slide Number">
            <a:extLst>
              <a:ext uri="{FF2B5EF4-FFF2-40B4-BE49-F238E27FC236}">
                <a16:creationId xmlns:a16="http://schemas.microsoft.com/office/drawing/2014/main" id="{16F2062D-E682-4B4B-A1A5-E34FC37A95B6}"/>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21" name="Group 20">
            <a:extLst>
              <a:ext uri="{FF2B5EF4-FFF2-40B4-BE49-F238E27FC236}">
                <a16:creationId xmlns:a16="http://schemas.microsoft.com/office/drawing/2014/main" id="{0F21CDEF-6F5B-4717-8B78-849BAFE7B0D2}"/>
              </a:ext>
            </a:extLst>
          </p:cNvPr>
          <p:cNvGrpSpPr/>
          <p:nvPr userDrawn="1"/>
        </p:nvGrpSpPr>
        <p:grpSpPr>
          <a:xfrm>
            <a:off x="271747" y="226582"/>
            <a:ext cx="415192" cy="4460704"/>
            <a:chOff x="271747" y="226582"/>
            <a:chExt cx="415192" cy="4460704"/>
          </a:xfrm>
        </p:grpSpPr>
        <p:grpSp>
          <p:nvGrpSpPr>
            <p:cNvPr id="22" name="Group 21">
              <a:extLst>
                <a:ext uri="{FF2B5EF4-FFF2-40B4-BE49-F238E27FC236}">
                  <a16:creationId xmlns:a16="http://schemas.microsoft.com/office/drawing/2014/main" id="{8D00F1F2-B05A-495D-BF31-F9E7A43DAE24}"/>
                </a:ext>
              </a:extLst>
            </p:cNvPr>
            <p:cNvGrpSpPr/>
            <p:nvPr userDrawn="1"/>
          </p:nvGrpSpPr>
          <p:grpSpPr>
            <a:xfrm>
              <a:off x="350840" y="3577458"/>
              <a:ext cx="247663" cy="1109828"/>
              <a:chOff x="935575" y="9539884"/>
              <a:chExt cx="660435" cy="2959540"/>
            </a:xfrm>
          </p:grpSpPr>
          <p:sp>
            <p:nvSpPr>
              <p:cNvPr id="24" name="Rounded Rectangle">
                <a:extLst>
                  <a:ext uri="{FF2B5EF4-FFF2-40B4-BE49-F238E27FC236}">
                    <a16:creationId xmlns:a16="http://schemas.microsoft.com/office/drawing/2014/main" id="{94A44B6A-6220-45EF-A118-FF3B11F220F6}"/>
                  </a:ext>
                </a:extLst>
              </p:cNvPr>
              <p:cNvSpPr>
                <a:spLocks/>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25" name="Image" descr="Image">
                <a:extLst>
                  <a:ext uri="{FF2B5EF4-FFF2-40B4-BE49-F238E27FC236}">
                    <a16:creationId xmlns:a16="http://schemas.microsoft.com/office/drawing/2014/main" id="{4F7946AE-6E12-4551-A78B-2BA2FA30F98D}"/>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rot="16200000">
                <a:off x="343738" y="10230900"/>
                <a:ext cx="1844109" cy="46207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pic>
        </p:grpSp>
        <p:pic>
          <p:nvPicPr>
            <p:cNvPr id="23" name="Image">
              <a:extLst>
                <a:ext uri="{FF2B5EF4-FFF2-40B4-BE49-F238E27FC236}">
                  <a16:creationId xmlns:a16="http://schemas.microsoft.com/office/drawing/2014/main" id="{69772DA2-7865-4DA7-93DF-DE9056005A9A}"/>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271747" y="226582"/>
              <a:ext cx="415192" cy="415192"/>
            </a:xfrm>
            <a:prstGeom prst="rect">
              <a:avLst/>
            </a:prstGeom>
            <a:ln w="12700">
              <a:miter lim="400000"/>
            </a:ln>
          </p:spPr>
        </p:pic>
      </p:grpSp>
    </p:spTree>
    <p:extLst>
      <p:ext uri="{BB962C8B-B14F-4D97-AF65-F5344CB8AC3E}">
        <p14:creationId xmlns:p14="http://schemas.microsoft.com/office/powerpoint/2010/main" val="1875090327"/>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ntent Slide Opt. 4">
    <p:bg>
      <p:bgRef idx="1001">
        <a:schemeClr val="bg1"/>
      </p:bgRef>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1029537" y="1161019"/>
            <a:ext cx="3556112" cy="2742237"/>
          </a:xfrm>
          <a:prstGeom prst="rect">
            <a:avLst/>
          </a:prstGeom>
        </p:spPr>
        <p:txBody>
          <a:bodyPr/>
          <a:lstStyle>
            <a:lvl1pPr marL="0" indent="0">
              <a:buNone/>
              <a:defRPr sz="1200" i="0">
                <a:latin typeface="Arial" panose="020B0604020202020204" pitchFamily="34" charset="0"/>
                <a:cs typeface="Arial" panose="020B0604020202020204" pitchFamily="34" charset="0"/>
              </a:defRPr>
            </a:lvl1pPr>
          </a:lstStyle>
          <a:p>
            <a:pPr lvl="0"/>
            <a:r>
              <a:rPr lang="en-US"/>
              <a:t>Insert Image Here</a:t>
            </a:r>
          </a:p>
        </p:txBody>
      </p:sp>
      <p:sp>
        <p:nvSpPr>
          <p:cNvPr id="20" name="Text Placeholder 14">
            <a:extLst>
              <a:ext uri="{FF2B5EF4-FFF2-40B4-BE49-F238E27FC236}">
                <a16:creationId xmlns:a16="http://schemas.microsoft.com/office/drawing/2014/main" id="{9BCD95A3-0949-48E6-954B-2376A23AF9C3}"/>
              </a:ext>
            </a:extLst>
          </p:cNvPr>
          <p:cNvSpPr>
            <a:spLocks noGrp="1"/>
          </p:cNvSpPr>
          <p:nvPr>
            <p:ph type="body" sz="quarter" idx="11" hasCustomPrompt="1"/>
          </p:nvPr>
        </p:nvSpPr>
        <p:spPr>
          <a:xfrm>
            <a:off x="1318093" y="4119585"/>
            <a:ext cx="2979000" cy="190436"/>
          </a:xfrm>
          <a:prstGeom prst="rect">
            <a:avLst/>
          </a:prstGeom>
          <a:ln w="12700">
            <a:miter lim="400000"/>
          </a:ln>
        </p:spPr>
        <p:txBody>
          <a:bodyPr wrap="square" lIns="25717" tIns="25717" rIns="25717" bIns="25717">
            <a:spAutoFit/>
          </a:bodyPr>
          <a:lstStyle>
            <a:lvl1pPr marL="0" indent="0">
              <a:buNone/>
              <a:defRPr lang="en-US" sz="1000" b="1" cap="all" spc="380" smtClean="0">
                <a:solidFill>
                  <a:schemeClr val="tx1"/>
                </a:solidFill>
                <a:latin typeface="Arial"/>
                <a:ea typeface="Arial"/>
                <a:cs typeface="Arial"/>
              </a:defRPr>
            </a:lvl1pPr>
            <a:lvl2pPr>
              <a:defRPr lang="en-US" sz="1350" smtClean="0"/>
            </a:lvl2pPr>
            <a:lvl3pPr>
              <a:defRPr lang="en-US" sz="1350" smtClean="0"/>
            </a:lvl3pPr>
            <a:lvl4pPr>
              <a:defRPr lang="en-US" sz="1350" smtClean="0"/>
            </a:lvl4pPr>
            <a:lvl5pPr>
              <a:defRPr lang="en-US" sz="1350"/>
            </a:lvl5pPr>
          </a:lstStyle>
          <a:p>
            <a:pPr marL="0" lvl="0" algn="ctr" defTabSz="685800"/>
            <a:r>
              <a:rPr lang="en-US"/>
              <a:t>Insert Image title here</a:t>
            </a:r>
          </a:p>
        </p:txBody>
      </p:sp>
      <p:sp>
        <p:nvSpPr>
          <p:cNvPr id="21" name="Text Placeholder 14">
            <a:extLst>
              <a:ext uri="{FF2B5EF4-FFF2-40B4-BE49-F238E27FC236}">
                <a16:creationId xmlns:a16="http://schemas.microsoft.com/office/drawing/2014/main" id="{B0FA85ED-791F-47A6-AB46-EEB8F63E207C}"/>
              </a:ext>
            </a:extLst>
          </p:cNvPr>
          <p:cNvSpPr>
            <a:spLocks noGrp="1"/>
          </p:cNvSpPr>
          <p:nvPr>
            <p:ph type="body" sz="quarter" idx="12" hasCustomPrompt="1"/>
          </p:nvPr>
        </p:nvSpPr>
        <p:spPr>
          <a:xfrm>
            <a:off x="5174650" y="4119585"/>
            <a:ext cx="2979000" cy="190436"/>
          </a:xfrm>
          <a:prstGeom prst="rect">
            <a:avLst/>
          </a:prstGeom>
          <a:ln w="12700">
            <a:miter lim="400000"/>
          </a:ln>
        </p:spPr>
        <p:txBody>
          <a:bodyPr wrap="square" lIns="25717" tIns="25717" rIns="25717" bIns="25717">
            <a:spAutoFit/>
          </a:bodyPr>
          <a:lstStyle>
            <a:lvl1pPr marL="0" indent="0">
              <a:buNone/>
              <a:defRPr lang="en-US" sz="1000" b="1" cap="all" spc="380" smtClean="0">
                <a:solidFill>
                  <a:schemeClr val="tx1"/>
                </a:solidFill>
                <a:latin typeface="Arial"/>
                <a:ea typeface="Arial"/>
                <a:cs typeface="Arial"/>
              </a:defRPr>
            </a:lvl1pPr>
            <a:lvl2pPr>
              <a:defRPr lang="en-US" sz="1350" smtClean="0"/>
            </a:lvl2pPr>
            <a:lvl3pPr>
              <a:defRPr lang="en-US" sz="1350" smtClean="0"/>
            </a:lvl3pPr>
            <a:lvl4pPr>
              <a:defRPr lang="en-US" sz="1350" smtClean="0"/>
            </a:lvl4pPr>
            <a:lvl5pPr>
              <a:defRPr lang="en-US" sz="1350"/>
            </a:lvl5pPr>
          </a:lstStyle>
          <a:p>
            <a:pPr marL="0" lvl="0" algn="ctr" defTabSz="685800"/>
            <a:r>
              <a:rPr lang="en-US"/>
              <a:t>Insert Image title here</a:t>
            </a:r>
          </a:p>
        </p:txBody>
      </p:sp>
      <p:sp>
        <p:nvSpPr>
          <p:cNvPr id="23" name="Content Placeholder 2">
            <a:extLst>
              <a:ext uri="{FF2B5EF4-FFF2-40B4-BE49-F238E27FC236}">
                <a16:creationId xmlns:a16="http://schemas.microsoft.com/office/drawing/2014/main" id="{1092CCE6-4AA4-495E-8C19-8BCC538E62A9}"/>
              </a:ext>
            </a:extLst>
          </p:cNvPr>
          <p:cNvSpPr>
            <a:spLocks noGrp="1"/>
          </p:cNvSpPr>
          <p:nvPr>
            <p:ph idx="13" hasCustomPrompt="1"/>
          </p:nvPr>
        </p:nvSpPr>
        <p:spPr>
          <a:xfrm>
            <a:off x="4886094" y="1161018"/>
            <a:ext cx="3556112" cy="2742237"/>
          </a:xfrm>
          <a:prstGeom prst="rect">
            <a:avLst/>
          </a:prstGeom>
        </p:spPr>
        <p:txBody>
          <a:bodyPr/>
          <a:lstStyle>
            <a:lvl1pPr marL="0" indent="0">
              <a:buNone/>
              <a:defRPr sz="1200" i="0">
                <a:latin typeface="Arial" panose="020B0604020202020204" pitchFamily="34" charset="0"/>
                <a:cs typeface="Arial" panose="020B0604020202020204" pitchFamily="34" charset="0"/>
              </a:defRPr>
            </a:lvl1pPr>
          </a:lstStyle>
          <a:p>
            <a:pPr lvl="0"/>
            <a:r>
              <a:rPr lang="en-US"/>
              <a:t>Insert Image Here</a:t>
            </a:r>
          </a:p>
        </p:txBody>
      </p:sp>
      <p:sp>
        <p:nvSpPr>
          <p:cNvPr id="24" name="Shape">
            <a:extLst>
              <a:ext uri="{FF2B5EF4-FFF2-40B4-BE49-F238E27FC236}">
                <a16:creationId xmlns:a16="http://schemas.microsoft.com/office/drawing/2014/main" id="{B8C458A6-E225-44DD-B6E3-005D704BCC32}"/>
              </a:ext>
            </a:extLst>
          </p:cNvPr>
          <p:cNvSpPr/>
          <p:nvPr userDrawn="1"/>
        </p:nvSpPr>
        <p:spPr>
          <a:xfrm>
            <a:off x="783873" y="305391"/>
            <a:ext cx="1948917" cy="144162"/>
          </a:xfrm>
          <a:custGeom>
            <a:avLst/>
            <a:gdLst/>
            <a:ahLst/>
            <a:cxnLst>
              <a:cxn ang="0">
                <a:pos x="wd2" y="hd2"/>
              </a:cxn>
              <a:cxn ang="5400000">
                <a:pos x="wd2" y="hd2"/>
              </a:cxn>
              <a:cxn ang="10800000">
                <a:pos x="wd2" y="hd2"/>
              </a:cxn>
              <a:cxn ang="16200000">
                <a:pos x="wd2" y="hd2"/>
              </a:cxn>
            </a:cxnLst>
            <a:rect l="0" t="0" r="r" b="b"/>
            <a:pathLst>
              <a:path w="21600" h="21402" extrusionOk="0">
                <a:moveTo>
                  <a:pt x="0" y="21402"/>
                </a:moveTo>
                <a:lnTo>
                  <a:pt x="21600" y="21402"/>
                </a:lnTo>
                <a:lnTo>
                  <a:pt x="21600" y="208"/>
                </a:lnTo>
                <a:lnTo>
                  <a:pt x="3055" y="208"/>
                </a:lnTo>
                <a:cubicBezTo>
                  <a:pt x="2657" y="264"/>
                  <a:pt x="2259" y="213"/>
                  <a:pt x="1861" y="56"/>
                </a:cubicBezTo>
                <a:cubicBezTo>
                  <a:pt x="1553" y="-65"/>
                  <a:pt x="1229" y="-198"/>
                  <a:pt x="967" y="2098"/>
                </a:cubicBezTo>
                <a:cubicBezTo>
                  <a:pt x="771" y="3815"/>
                  <a:pt x="652" y="6609"/>
                  <a:pt x="535" y="9319"/>
                </a:cubicBezTo>
                <a:cubicBezTo>
                  <a:pt x="361" y="13368"/>
                  <a:pt x="166" y="17626"/>
                  <a:pt x="0" y="21402"/>
                </a:cubicBezTo>
                <a:close/>
              </a:path>
            </a:pathLst>
          </a:custGeom>
          <a:gradFill>
            <a:gsLst>
              <a:gs pos="0">
                <a:srgbClr val="1FC1B5"/>
              </a:gs>
              <a:gs pos="100000">
                <a:srgbClr val="1FC1B5">
                  <a:alpha val="0"/>
                </a:srgbClr>
              </a:gs>
            </a:gsLst>
            <a:path path="circle">
              <a:fillToRect l="-19636" t="62278" r="119636" b="37721"/>
            </a:path>
          </a:gradFill>
          <a:ln w="12700">
            <a:miter lim="400000"/>
          </a:ln>
        </p:spPr>
        <p:txBody>
          <a:bodyPr lIns="25717" tIns="25717" rIns="25717" bIns="25717"/>
          <a:lstStyle/>
          <a:p>
            <a:endParaRPr sz="450"/>
          </a:p>
        </p:txBody>
      </p:sp>
      <p:sp>
        <p:nvSpPr>
          <p:cNvPr id="25" name="Text Placeholder 2">
            <a:extLst>
              <a:ext uri="{FF2B5EF4-FFF2-40B4-BE49-F238E27FC236}">
                <a16:creationId xmlns:a16="http://schemas.microsoft.com/office/drawing/2014/main" id="{1DBCF2B5-07AE-4C66-941D-6200789FA1CE}"/>
              </a:ext>
            </a:extLst>
          </p:cNvPr>
          <p:cNvSpPr>
            <a:spLocks noGrp="1"/>
          </p:cNvSpPr>
          <p:nvPr>
            <p:ph type="body" sz="quarter" idx="10" hasCustomPrompt="1"/>
          </p:nvPr>
        </p:nvSpPr>
        <p:spPr>
          <a:xfrm>
            <a:off x="1029537" y="434178"/>
            <a:ext cx="2867025" cy="494280"/>
          </a:xfrm>
          <a:prstGeom prst="rect">
            <a:avLst/>
          </a:prstGeom>
        </p:spPr>
        <p:txBody>
          <a:bodyPr/>
          <a:lstStyle>
            <a:lvl1pPr marL="0" indent="0" algn="l">
              <a:buNone/>
              <a:defRPr sz="2400" b="0"/>
            </a:lvl1pPr>
          </a:lstStyle>
          <a:p>
            <a:pPr lvl="0"/>
            <a:r>
              <a:rPr lang="en-US" b="0"/>
              <a:t>Title Goes Here</a:t>
            </a:r>
            <a:endParaRPr lang="en-US"/>
          </a:p>
        </p:txBody>
      </p:sp>
      <p:sp>
        <p:nvSpPr>
          <p:cNvPr id="14" name="© 2022 Sierra Space Corporation    / /">
            <a:extLst>
              <a:ext uri="{FF2B5EF4-FFF2-40B4-BE49-F238E27FC236}">
                <a16:creationId xmlns:a16="http://schemas.microsoft.com/office/drawing/2014/main" id="{3EB88354-A636-423C-96BE-91348C8A8A3B}"/>
              </a:ext>
            </a:extLst>
          </p:cNvPr>
          <p:cNvSpPr txBox="1"/>
          <p:nvPr userDrawn="1"/>
        </p:nvSpPr>
        <p:spPr>
          <a:xfrm>
            <a:off x="6924405" y="4735448"/>
            <a:ext cx="1692053" cy="1538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7" name="Slide Number">
            <a:extLst>
              <a:ext uri="{FF2B5EF4-FFF2-40B4-BE49-F238E27FC236}">
                <a16:creationId xmlns:a16="http://schemas.microsoft.com/office/drawing/2014/main" id="{34AFC0D6-44CF-40EF-A7F7-972A3B5D923D}"/>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6" name="Group 15">
            <a:extLst>
              <a:ext uri="{FF2B5EF4-FFF2-40B4-BE49-F238E27FC236}">
                <a16:creationId xmlns:a16="http://schemas.microsoft.com/office/drawing/2014/main" id="{0B25066F-605C-4823-B084-D0201ADA8057}"/>
              </a:ext>
            </a:extLst>
          </p:cNvPr>
          <p:cNvGrpSpPr/>
          <p:nvPr userDrawn="1"/>
        </p:nvGrpSpPr>
        <p:grpSpPr>
          <a:xfrm>
            <a:off x="309563" y="309563"/>
            <a:ext cx="330216" cy="4377721"/>
            <a:chOff x="825501" y="825501"/>
            <a:chExt cx="880576" cy="11673923"/>
          </a:xfrm>
        </p:grpSpPr>
        <p:pic>
          <p:nvPicPr>
            <p:cNvPr id="18" name="Image" descr="Image">
              <a:extLst>
                <a:ext uri="{FF2B5EF4-FFF2-40B4-BE49-F238E27FC236}">
                  <a16:creationId xmlns:a16="http://schemas.microsoft.com/office/drawing/2014/main" id="{53F62CC2-FCF3-499F-8151-9FC86BE4732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6200000">
              <a:off x="343738" y="10230900"/>
              <a:ext cx="1844109" cy="462077"/>
            </a:xfrm>
            <a:prstGeom prst="rect">
              <a:avLst/>
            </a:prstGeom>
            <a:ln w="12700">
              <a:miter lim="400000"/>
            </a:ln>
          </p:spPr>
        </p:pic>
        <p:sp>
          <p:nvSpPr>
            <p:cNvPr id="19" name="Rounded Rectangle">
              <a:extLst>
                <a:ext uri="{FF2B5EF4-FFF2-40B4-BE49-F238E27FC236}">
                  <a16:creationId xmlns:a16="http://schemas.microsoft.com/office/drawing/2014/main" id="{CA18306A-847C-4AAE-8D43-D772928F108C}"/>
                </a:ext>
              </a:extLst>
            </p:cNvPr>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22" name="Image" descr="Image">
              <a:extLst>
                <a:ext uri="{FF2B5EF4-FFF2-40B4-BE49-F238E27FC236}">
                  <a16:creationId xmlns:a16="http://schemas.microsoft.com/office/drawing/2014/main" id="{48A3EA17-8DB1-4229-8730-A3EE3377CDD1}"/>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a:off x="825501" y="825501"/>
              <a:ext cx="880576" cy="762000"/>
            </a:xfrm>
            <a:prstGeom prst="rect">
              <a:avLst/>
            </a:prstGeom>
            <a:ln w="12700">
              <a:miter lim="400000"/>
            </a:ln>
          </p:spPr>
        </p:pic>
      </p:grpSp>
    </p:spTree>
    <p:extLst>
      <p:ext uri="{BB962C8B-B14F-4D97-AF65-F5344CB8AC3E}">
        <p14:creationId xmlns:p14="http://schemas.microsoft.com/office/powerpoint/2010/main" val="807048369"/>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ntent Slide Opt. 4- Dark">
    <p:bg>
      <p:bgRef idx="1001">
        <a:schemeClr val="bg1"/>
      </p:bgRef>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1029537" y="1161019"/>
            <a:ext cx="3556112" cy="2742237"/>
          </a:xfrm>
          <a:prstGeom prst="rect">
            <a:avLst/>
          </a:prstGeom>
        </p:spPr>
        <p:txBody>
          <a:bodyPr/>
          <a:lstStyle>
            <a:lvl1pPr marL="0" indent="0">
              <a:buNone/>
              <a:defRPr sz="1200" i="0">
                <a:latin typeface="Arial" panose="020B0604020202020204" pitchFamily="34" charset="0"/>
                <a:cs typeface="Arial" panose="020B0604020202020204" pitchFamily="34" charset="0"/>
              </a:defRPr>
            </a:lvl1pPr>
          </a:lstStyle>
          <a:p>
            <a:pPr lvl="0"/>
            <a:r>
              <a:rPr lang="en-US"/>
              <a:t>Insert Image Here</a:t>
            </a:r>
          </a:p>
        </p:txBody>
      </p:sp>
      <p:sp>
        <p:nvSpPr>
          <p:cNvPr id="20" name="Text Placeholder 14">
            <a:extLst>
              <a:ext uri="{FF2B5EF4-FFF2-40B4-BE49-F238E27FC236}">
                <a16:creationId xmlns:a16="http://schemas.microsoft.com/office/drawing/2014/main" id="{9BCD95A3-0949-48E6-954B-2376A23AF9C3}"/>
              </a:ext>
            </a:extLst>
          </p:cNvPr>
          <p:cNvSpPr>
            <a:spLocks noGrp="1"/>
          </p:cNvSpPr>
          <p:nvPr>
            <p:ph type="body" sz="quarter" idx="11" hasCustomPrompt="1"/>
          </p:nvPr>
        </p:nvSpPr>
        <p:spPr>
          <a:xfrm>
            <a:off x="1318093" y="4119585"/>
            <a:ext cx="2979000" cy="190436"/>
          </a:xfrm>
          <a:prstGeom prst="rect">
            <a:avLst/>
          </a:prstGeom>
          <a:ln w="12700">
            <a:miter lim="400000"/>
          </a:ln>
        </p:spPr>
        <p:txBody>
          <a:bodyPr wrap="square" lIns="25717" tIns="25717" rIns="25717" bIns="25717">
            <a:spAutoFit/>
          </a:bodyPr>
          <a:lstStyle>
            <a:lvl1pPr marL="0" indent="0">
              <a:buNone/>
              <a:defRPr lang="en-US" sz="1000" b="1" cap="all" spc="380" smtClean="0">
                <a:solidFill>
                  <a:srgbClr val="FFFFFF"/>
                </a:solidFill>
                <a:latin typeface="Arial"/>
                <a:ea typeface="Arial"/>
                <a:cs typeface="Arial"/>
              </a:defRPr>
            </a:lvl1pPr>
            <a:lvl2pPr>
              <a:defRPr lang="en-US" sz="1350" smtClean="0"/>
            </a:lvl2pPr>
            <a:lvl3pPr>
              <a:defRPr lang="en-US" sz="1350" smtClean="0"/>
            </a:lvl3pPr>
            <a:lvl4pPr>
              <a:defRPr lang="en-US" sz="1350" smtClean="0"/>
            </a:lvl4pPr>
            <a:lvl5pPr>
              <a:defRPr lang="en-US" sz="1350"/>
            </a:lvl5pPr>
          </a:lstStyle>
          <a:p>
            <a:pPr marL="0" lvl="0" algn="ctr" defTabSz="685800"/>
            <a:r>
              <a:rPr lang="en-US"/>
              <a:t>Insert Image title here</a:t>
            </a:r>
          </a:p>
        </p:txBody>
      </p:sp>
      <p:sp>
        <p:nvSpPr>
          <p:cNvPr id="21" name="Text Placeholder 14">
            <a:extLst>
              <a:ext uri="{FF2B5EF4-FFF2-40B4-BE49-F238E27FC236}">
                <a16:creationId xmlns:a16="http://schemas.microsoft.com/office/drawing/2014/main" id="{B0FA85ED-791F-47A6-AB46-EEB8F63E207C}"/>
              </a:ext>
            </a:extLst>
          </p:cNvPr>
          <p:cNvSpPr>
            <a:spLocks noGrp="1"/>
          </p:cNvSpPr>
          <p:nvPr>
            <p:ph type="body" sz="quarter" idx="12" hasCustomPrompt="1"/>
          </p:nvPr>
        </p:nvSpPr>
        <p:spPr>
          <a:xfrm>
            <a:off x="5174650" y="4119585"/>
            <a:ext cx="2979000" cy="190436"/>
          </a:xfrm>
          <a:prstGeom prst="rect">
            <a:avLst/>
          </a:prstGeom>
          <a:ln w="12700">
            <a:miter lim="400000"/>
          </a:ln>
        </p:spPr>
        <p:txBody>
          <a:bodyPr wrap="square" lIns="25717" tIns="25717" rIns="25717" bIns="25717">
            <a:spAutoFit/>
          </a:bodyPr>
          <a:lstStyle>
            <a:lvl1pPr marL="0" indent="0">
              <a:buNone/>
              <a:defRPr lang="en-US" sz="1000" b="1" cap="all" spc="380" smtClean="0">
                <a:solidFill>
                  <a:srgbClr val="FFFFFF"/>
                </a:solidFill>
                <a:latin typeface="Arial"/>
                <a:ea typeface="Arial"/>
                <a:cs typeface="Arial"/>
              </a:defRPr>
            </a:lvl1pPr>
            <a:lvl2pPr>
              <a:defRPr lang="en-US" sz="1350" smtClean="0"/>
            </a:lvl2pPr>
            <a:lvl3pPr>
              <a:defRPr lang="en-US" sz="1350" smtClean="0"/>
            </a:lvl3pPr>
            <a:lvl4pPr>
              <a:defRPr lang="en-US" sz="1350" smtClean="0"/>
            </a:lvl4pPr>
            <a:lvl5pPr>
              <a:defRPr lang="en-US" sz="1350"/>
            </a:lvl5pPr>
          </a:lstStyle>
          <a:p>
            <a:pPr marL="0" lvl="0" algn="ctr" defTabSz="685800"/>
            <a:r>
              <a:rPr lang="en-US"/>
              <a:t>Insert Image title here</a:t>
            </a:r>
          </a:p>
        </p:txBody>
      </p:sp>
      <p:sp>
        <p:nvSpPr>
          <p:cNvPr id="23" name="Content Placeholder 2">
            <a:extLst>
              <a:ext uri="{FF2B5EF4-FFF2-40B4-BE49-F238E27FC236}">
                <a16:creationId xmlns:a16="http://schemas.microsoft.com/office/drawing/2014/main" id="{1092CCE6-4AA4-495E-8C19-8BCC538E62A9}"/>
              </a:ext>
            </a:extLst>
          </p:cNvPr>
          <p:cNvSpPr>
            <a:spLocks noGrp="1"/>
          </p:cNvSpPr>
          <p:nvPr>
            <p:ph idx="13" hasCustomPrompt="1"/>
          </p:nvPr>
        </p:nvSpPr>
        <p:spPr>
          <a:xfrm>
            <a:off x="4886094" y="1161018"/>
            <a:ext cx="3556112" cy="2742237"/>
          </a:xfrm>
          <a:prstGeom prst="rect">
            <a:avLst/>
          </a:prstGeom>
        </p:spPr>
        <p:txBody>
          <a:bodyPr/>
          <a:lstStyle>
            <a:lvl1pPr marL="0" indent="0">
              <a:buNone/>
              <a:defRPr sz="1200" i="0">
                <a:latin typeface="Arial" panose="020B0604020202020204" pitchFamily="34" charset="0"/>
                <a:cs typeface="Arial" panose="020B0604020202020204" pitchFamily="34" charset="0"/>
              </a:defRPr>
            </a:lvl1pPr>
          </a:lstStyle>
          <a:p>
            <a:pPr lvl="0"/>
            <a:r>
              <a:rPr lang="en-US"/>
              <a:t>Insert Image Here</a:t>
            </a:r>
          </a:p>
        </p:txBody>
      </p:sp>
      <p:sp>
        <p:nvSpPr>
          <p:cNvPr id="24" name="Shape">
            <a:extLst>
              <a:ext uri="{FF2B5EF4-FFF2-40B4-BE49-F238E27FC236}">
                <a16:creationId xmlns:a16="http://schemas.microsoft.com/office/drawing/2014/main" id="{B8C458A6-E225-44DD-B6E3-005D704BCC32}"/>
              </a:ext>
            </a:extLst>
          </p:cNvPr>
          <p:cNvSpPr/>
          <p:nvPr userDrawn="1"/>
        </p:nvSpPr>
        <p:spPr>
          <a:xfrm>
            <a:off x="783873" y="305391"/>
            <a:ext cx="1948917" cy="144162"/>
          </a:xfrm>
          <a:custGeom>
            <a:avLst/>
            <a:gdLst/>
            <a:ahLst/>
            <a:cxnLst>
              <a:cxn ang="0">
                <a:pos x="wd2" y="hd2"/>
              </a:cxn>
              <a:cxn ang="5400000">
                <a:pos x="wd2" y="hd2"/>
              </a:cxn>
              <a:cxn ang="10800000">
                <a:pos x="wd2" y="hd2"/>
              </a:cxn>
              <a:cxn ang="16200000">
                <a:pos x="wd2" y="hd2"/>
              </a:cxn>
            </a:cxnLst>
            <a:rect l="0" t="0" r="r" b="b"/>
            <a:pathLst>
              <a:path w="21600" h="21402" extrusionOk="0">
                <a:moveTo>
                  <a:pt x="0" y="21402"/>
                </a:moveTo>
                <a:lnTo>
                  <a:pt x="21600" y="21402"/>
                </a:lnTo>
                <a:lnTo>
                  <a:pt x="21600" y="208"/>
                </a:lnTo>
                <a:lnTo>
                  <a:pt x="3055" y="208"/>
                </a:lnTo>
                <a:cubicBezTo>
                  <a:pt x="2657" y="264"/>
                  <a:pt x="2259" y="213"/>
                  <a:pt x="1861" y="56"/>
                </a:cubicBezTo>
                <a:cubicBezTo>
                  <a:pt x="1553" y="-65"/>
                  <a:pt x="1229" y="-198"/>
                  <a:pt x="967" y="2098"/>
                </a:cubicBezTo>
                <a:cubicBezTo>
                  <a:pt x="771" y="3815"/>
                  <a:pt x="652" y="6609"/>
                  <a:pt x="535" y="9319"/>
                </a:cubicBezTo>
                <a:cubicBezTo>
                  <a:pt x="361" y="13368"/>
                  <a:pt x="166" y="17626"/>
                  <a:pt x="0" y="21402"/>
                </a:cubicBezTo>
                <a:close/>
              </a:path>
            </a:pathLst>
          </a:custGeom>
          <a:gradFill>
            <a:gsLst>
              <a:gs pos="0">
                <a:srgbClr val="1FC1B5"/>
              </a:gs>
              <a:gs pos="100000">
                <a:srgbClr val="1FC1B5">
                  <a:alpha val="0"/>
                </a:srgbClr>
              </a:gs>
            </a:gsLst>
            <a:path path="circle">
              <a:fillToRect l="-19636" t="62278" r="119636" b="37721"/>
            </a:path>
          </a:gradFill>
          <a:ln w="12700">
            <a:miter lim="400000"/>
          </a:ln>
        </p:spPr>
        <p:txBody>
          <a:bodyPr lIns="25717" tIns="25717" rIns="25717" bIns="25717"/>
          <a:lstStyle/>
          <a:p>
            <a:endParaRPr sz="450"/>
          </a:p>
        </p:txBody>
      </p:sp>
      <p:sp>
        <p:nvSpPr>
          <p:cNvPr id="25" name="Text Placeholder 2">
            <a:extLst>
              <a:ext uri="{FF2B5EF4-FFF2-40B4-BE49-F238E27FC236}">
                <a16:creationId xmlns:a16="http://schemas.microsoft.com/office/drawing/2014/main" id="{1DBCF2B5-07AE-4C66-941D-6200789FA1CE}"/>
              </a:ext>
            </a:extLst>
          </p:cNvPr>
          <p:cNvSpPr>
            <a:spLocks noGrp="1"/>
          </p:cNvSpPr>
          <p:nvPr>
            <p:ph type="body" sz="quarter" idx="10" hasCustomPrompt="1"/>
          </p:nvPr>
        </p:nvSpPr>
        <p:spPr>
          <a:xfrm>
            <a:off x="1029537" y="434178"/>
            <a:ext cx="2867025" cy="494280"/>
          </a:xfrm>
          <a:prstGeom prst="rect">
            <a:avLst/>
          </a:prstGeom>
        </p:spPr>
        <p:txBody>
          <a:bodyPr/>
          <a:lstStyle>
            <a:lvl1pPr marL="0" indent="0" algn="l">
              <a:buNone/>
              <a:defRPr sz="2400" b="0"/>
            </a:lvl1pPr>
          </a:lstStyle>
          <a:p>
            <a:pPr lvl="0"/>
            <a:r>
              <a:rPr lang="en-US" b="0"/>
              <a:t>Title Goes Here</a:t>
            </a:r>
            <a:endParaRPr lang="en-US"/>
          </a:p>
        </p:txBody>
      </p:sp>
      <p:sp>
        <p:nvSpPr>
          <p:cNvPr id="14" name="© 2022 Sierra Space Corporation    / /">
            <a:extLst>
              <a:ext uri="{FF2B5EF4-FFF2-40B4-BE49-F238E27FC236}">
                <a16:creationId xmlns:a16="http://schemas.microsoft.com/office/drawing/2014/main" id="{E458D283-7CD4-4FE8-B5B4-C9C27C2262D5}"/>
              </a:ext>
            </a:extLst>
          </p:cNvPr>
          <p:cNvSpPr txBox="1"/>
          <p:nvPr userDrawn="1"/>
        </p:nvSpPr>
        <p:spPr>
          <a:xfrm>
            <a:off x="6924405" y="4735448"/>
            <a:ext cx="1692053" cy="1538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9" name="Slide Number">
            <a:extLst>
              <a:ext uri="{FF2B5EF4-FFF2-40B4-BE49-F238E27FC236}">
                <a16:creationId xmlns:a16="http://schemas.microsoft.com/office/drawing/2014/main" id="{965C65D6-D66D-4C7D-A1E8-F24ADFD51743}"/>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8" name="Group 17">
            <a:extLst>
              <a:ext uri="{FF2B5EF4-FFF2-40B4-BE49-F238E27FC236}">
                <a16:creationId xmlns:a16="http://schemas.microsoft.com/office/drawing/2014/main" id="{C8D5C2FA-3EF0-4CDC-8766-7D335AB04F8C}"/>
              </a:ext>
            </a:extLst>
          </p:cNvPr>
          <p:cNvGrpSpPr/>
          <p:nvPr userDrawn="1"/>
        </p:nvGrpSpPr>
        <p:grpSpPr>
          <a:xfrm>
            <a:off x="271747" y="226582"/>
            <a:ext cx="415192" cy="4460704"/>
            <a:chOff x="271747" y="226582"/>
            <a:chExt cx="415192" cy="4460704"/>
          </a:xfrm>
        </p:grpSpPr>
        <p:grpSp>
          <p:nvGrpSpPr>
            <p:cNvPr id="22" name="Group 21">
              <a:extLst>
                <a:ext uri="{FF2B5EF4-FFF2-40B4-BE49-F238E27FC236}">
                  <a16:creationId xmlns:a16="http://schemas.microsoft.com/office/drawing/2014/main" id="{6982D789-B39E-48FF-BE97-3823C4126845}"/>
                </a:ext>
              </a:extLst>
            </p:cNvPr>
            <p:cNvGrpSpPr/>
            <p:nvPr userDrawn="1"/>
          </p:nvGrpSpPr>
          <p:grpSpPr>
            <a:xfrm>
              <a:off x="350840" y="3577458"/>
              <a:ext cx="247663" cy="1109828"/>
              <a:chOff x="935575" y="9539884"/>
              <a:chExt cx="660435" cy="2959540"/>
            </a:xfrm>
          </p:grpSpPr>
          <p:sp>
            <p:nvSpPr>
              <p:cNvPr id="27" name="Rounded Rectangle">
                <a:extLst>
                  <a:ext uri="{FF2B5EF4-FFF2-40B4-BE49-F238E27FC236}">
                    <a16:creationId xmlns:a16="http://schemas.microsoft.com/office/drawing/2014/main" id="{88372D0D-367E-4146-9B2C-CF8D50EE7308}"/>
                  </a:ext>
                </a:extLst>
              </p:cNvPr>
              <p:cNvSpPr>
                <a:spLocks/>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28" name="Image" descr="Image">
                <a:extLst>
                  <a:ext uri="{FF2B5EF4-FFF2-40B4-BE49-F238E27FC236}">
                    <a16:creationId xmlns:a16="http://schemas.microsoft.com/office/drawing/2014/main" id="{9B6DC564-61A5-4578-9980-18F325AB239C}"/>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rot="16200000">
                <a:off x="343738" y="10230900"/>
                <a:ext cx="1844109" cy="46207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pic>
        </p:grpSp>
        <p:pic>
          <p:nvPicPr>
            <p:cNvPr id="26" name="Image">
              <a:extLst>
                <a:ext uri="{FF2B5EF4-FFF2-40B4-BE49-F238E27FC236}">
                  <a16:creationId xmlns:a16="http://schemas.microsoft.com/office/drawing/2014/main" id="{DF69FD44-A157-4576-A23E-A9D6A3B71503}"/>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271747" y="226582"/>
              <a:ext cx="415192" cy="415192"/>
            </a:xfrm>
            <a:prstGeom prst="rect">
              <a:avLst/>
            </a:prstGeom>
            <a:ln w="12700">
              <a:miter lim="400000"/>
            </a:ln>
          </p:spPr>
        </p:pic>
      </p:grpSp>
    </p:spTree>
    <p:extLst>
      <p:ext uri="{BB962C8B-B14F-4D97-AF65-F5344CB8AC3E}">
        <p14:creationId xmlns:p14="http://schemas.microsoft.com/office/powerpoint/2010/main" val="1567380341"/>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ntent Slide Opt. 5">
    <p:bg>
      <p:bgRef idx="1001">
        <a:schemeClr val="bg1"/>
      </p:bgRef>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1019521" y="380694"/>
            <a:ext cx="3159472" cy="4223187"/>
          </a:xfrm>
          <a:prstGeom prst="rect">
            <a:avLst/>
          </a:prstGeom>
        </p:spPr>
        <p:txBody>
          <a:bodyPr/>
          <a:lstStyle>
            <a:lvl1pPr marL="0" indent="0">
              <a:buNone/>
              <a:defRPr sz="1200" i="0">
                <a:latin typeface="Arial" panose="020B0604020202020204" pitchFamily="34" charset="0"/>
                <a:cs typeface="Arial" panose="020B0604020202020204" pitchFamily="34" charset="0"/>
              </a:defRPr>
            </a:lvl1pPr>
          </a:lstStyle>
          <a:p>
            <a:pPr lvl="0"/>
            <a:r>
              <a:rPr lang="en-US"/>
              <a:t>Insert Image Here</a:t>
            </a:r>
          </a:p>
        </p:txBody>
      </p:sp>
      <p:sp>
        <p:nvSpPr>
          <p:cNvPr id="14" name="Text Placeholder 2">
            <a:extLst>
              <a:ext uri="{FF2B5EF4-FFF2-40B4-BE49-F238E27FC236}">
                <a16:creationId xmlns:a16="http://schemas.microsoft.com/office/drawing/2014/main" id="{1135CF66-A059-4C2C-9A30-3FCA43CFBFD1}"/>
              </a:ext>
            </a:extLst>
          </p:cNvPr>
          <p:cNvSpPr>
            <a:spLocks noGrp="1"/>
          </p:cNvSpPr>
          <p:nvPr>
            <p:ph type="body" sz="quarter" idx="10" hasCustomPrompt="1"/>
          </p:nvPr>
        </p:nvSpPr>
        <p:spPr>
          <a:xfrm>
            <a:off x="4572000" y="366457"/>
            <a:ext cx="4111075" cy="494280"/>
          </a:xfrm>
          <a:prstGeom prst="rect">
            <a:avLst/>
          </a:prstGeom>
        </p:spPr>
        <p:txBody>
          <a:bodyPr/>
          <a:lstStyle>
            <a:lvl1pPr marL="0" indent="0" algn="l">
              <a:buNone/>
              <a:defRPr sz="2400" b="1">
                <a:latin typeface="Arial" panose="020B0604020202020204" pitchFamily="34" charset="0"/>
                <a:cs typeface="Arial" panose="020B0604020202020204" pitchFamily="34" charset="0"/>
              </a:defRPr>
            </a:lvl1pPr>
          </a:lstStyle>
          <a:p>
            <a:pPr lvl="0"/>
            <a:r>
              <a:rPr lang="en-US" b="0"/>
              <a:t>Title Goes Here</a:t>
            </a:r>
            <a:endParaRPr lang="en-US"/>
          </a:p>
        </p:txBody>
      </p:sp>
      <p:sp>
        <p:nvSpPr>
          <p:cNvPr id="17" name="Text Placeholder 2">
            <a:extLst>
              <a:ext uri="{FF2B5EF4-FFF2-40B4-BE49-F238E27FC236}">
                <a16:creationId xmlns:a16="http://schemas.microsoft.com/office/drawing/2014/main" id="{41F0CDC2-2381-4BA3-BA3F-E087A0C5D1A5}"/>
              </a:ext>
            </a:extLst>
          </p:cNvPr>
          <p:cNvSpPr>
            <a:spLocks noGrp="1"/>
          </p:cNvSpPr>
          <p:nvPr>
            <p:ph type="body" sz="quarter" idx="11" hasCustomPrompt="1"/>
          </p:nvPr>
        </p:nvSpPr>
        <p:spPr>
          <a:xfrm>
            <a:off x="4585648" y="1487607"/>
            <a:ext cx="4111076" cy="3132552"/>
          </a:xfrm>
          <a:prstGeom prst="rect">
            <a:avLst/>
          </a:prstGeom>
        </p:spPr>
        <p:txBody>
          <a:bodyPr/>
          <a:lstStyle>
            <a:lvl1pPr marL="0" indent="0" algn="l">
              <a:lnSpc>
                <a:spcPct val="100000"/>
              </a:lnSpc>
              <a:spcBef>
                <a:spcPts val="0"/>
              </a:spcBef>
              <a:buNone/>
              <a:defRPr sz="1200" b="1">
                <a:latin typeface="Arial" panose="020B0604020202020204" pitchFamily="34" charset="0"/>
                <a:cs typeface="Arial" panose="020B0604020202020204" pitchFamily="34" charset="0"/>
              </a:defRPr>
            </a:lvl1pPr>
            <a:lvl2pPr>
              <a:defRPr sz="1200"/>
            </a:lvl2pPr>
            <a:lvl3pPr>
              <a:defRPr sz="1100"/>
            </a:lvl3pPr>
            <a:lvl4pPr>
              <a:defRPr sz="1000"/>
            </a:lvl4pPr>
            <a:lvl5pPr>
              <a:defRPr sz="900"/>
            </a:lvl5pPr>
            <a:lvl6pPr>
              <a:defRPr sz="900"/>
            </a:lvl6pPr>
            <a:lvl7pPr>
              <a:defRPr sz="900"/>
            </a:lvl7pPr>
            <a:lvl8pPr>
              <a:defRPr sz="600"/>
            </a:lvl8pPr>
            <a:lvl9pPr>
              <a:defRPr sz="600"/>
            </a:lvl9pPr>
          </a:lstStyle>
          <a:p>
            <a:pPr lvl="0"/>
            <a:r>
              <a:rPr lang="en-US" b="0"/>
              <a:t>Insert Text Here</a:t>
            </a:r>
          </a:p>
          <a:p>
            <a:pPr lvl="1"/>
            <a:r>
              <a:rPr lang="en-US"/>
              <a:t>Level 1</a:t>
            </a:r>
          </a:p>
          <a:p>
            <a:pPr lvl="2"/>
            <a:r>
              <a:rPr lang="en-US"/>
              <a:t>Level 2</a:t>
            </a:r>
          </a:p>
          <a:p>
            <a:pPr lvl="3"/>
            <a:r>
              <a:rPr lang="en-US"/>
              <a:t>Level 3</a:t>
            </a:r>
          </a:p>
          <a:p>
            <a:pPr lvl="4"/>
            <a:r>
              <a:rPr lang="en-US"/>
              <a:t>Level 4</a:t>
            </a:r>
          </a:p>
          <a:p>
            <a:pPr lvl="5"/>
            <a:r>
              <a:rPr lang="en-US"/>
              <a:t>Level 5</a:t>
            </a:r>
          </a:p>
          <a:p>
            <a:pPr lvl="6"/>
            <a:r>
              <a:rPr lang="en-US"/>
              <a:t>Level 6</a:t>
            </a:r>
          </a:p>
          <a:p>
            <a:pPr lvl="0"/>
            <a:endParaRPr lang="en-US"/>
          </a:p>
          <a:p>
            <a:pPr lvl="0"/>
            <a:endParaRPr lang="en-US" b="0"/>
          </a:p>
          <a:p>
            <a:pPr lvl="0"/>
            <a:endParaRPr lang="en-US"/>
          </a:p>
        </p:txBody>
      </p:sp>
      <p:sp>
        <p:nvSpPr>
          <p:cNvPr id="19" name="Text Placeholder 2">
            <a:extLst>
              <a:ext uri="{FF2B5EF4-FFF2-40B4-BE49-F238E27FC236}">
                <a16:creationId xmlns:a16="http://schemas.microsoft.com/office/drawing/2014/main" id="{458E092A-7A50-4E2A-B0F0-528C69AF74C5}"/>
              </a:ext>
            </a:extLst>
          </p:cNvPr>
          <p:cNvSpPr>
            <a:spLocks noGrp="1"/>
          </p:cNvSpPr>
          <p:nvPr>
            <p:ph type="body" sz="quarter" idx="12" hasCustomPrompt="1"/>
          </p:nvPr>
        </p:nvSpPr>
        <p:spPr>
          <a:xfrm>
            <a:off x="4572001" y="997037"/>
            <a:ext cx="4111076" cy="341880"/>
          </a:xfrm>
          <a:prstGeom prst="rect">
            <a:avLst/>
          </a:prstGeom>
        </p:spPr>
        <p:txBody>
          <a:bodyPr/>
          <a:lstStyle>
            <a:lvl1pPr marL="0" indent="0" algn="l">
              <a:buNone/>
              <a:defRPr sz="1600" b="1">
                <a:latin typeface="Arial" panose="020B0604020202020204" pitchFamily="34" charset="0"/>
                <a:cs typeface="Arial" panose="020B0604020202020204" pitchFamily="34" charset="0"/>
              </a:defRPr>
            </a:lvl1pPr>
          </a:lstStyle>
          <a:p>
            <a:pPr lvl="0"/>
            <a:r>
              <a:rPr lang="en-US" b="0"/>
              <a:t>Subtitle Goes Here</a:t>
            </a:r>
            <a:endParaRPr lang="en-US"/>
          </a:p>
        </p:txBody>
      </p:sp>
      <p:sp>
        <p:nvSpPr>
          <p:cNvPr id="12" name="© 2022 Sierra Space Corporation    / /">
            <a:extLst>
              <a:ext uri="{FF2B5EF4-FFF2-40B4-BE49-F238E27FC236}">
                <a16:creationId xmlns:a16="http://schemas.microsoft.com/office/drawing/2014/main" id="{5ACDDA59-1F9A-4B1B-9306-03F0F5B9E4C0}"/>
              </a:ext>
            </a:extLst>
          </p:cNvPr>
          <p:cNvSpPr txBox="1"/>
          <p:nvPr userDrawn="1"/>
        </p:nvSpPr>
        <p:spPr>
          <a:xfrm>
            <a:off x="6924405" y="4735448"/>
            <a:ext cx="1692053" cy="1538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21" name="Slide Number">
            <a:extLst>
              <a:ext uri="{FF2B5EF4-FFF2-40B4-BE49-F238E27FC236}">
                <a16:creationId xmlns:a16="http://schemas.microsoft.com/office/drawing/2014/main" id="{FD236A03-8F19-4960-A68A-4E6F7146583A}"/>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22" name="Group 21">
            <a:extLst>
              <a:ext uri="{FF2B5EF4-FFF2-40B4-BE49-F238E27FC236}">
                <a16:creationId xmlns:a16="http://schemas.microsoft.com/office/drawing/2014/main" id="{17C5C611-FBA8-43CD-BBA8-A9AB42E81492}"/>
              </a:ext>
            </a:extLst>
          </p:cNvPr>
          <p:cNvGrpSpPr/>
          <p:nvPr userDrawn="1"/>
        </p:nvGrpSpPr>
        <p:grpSpPr>
          <a:xfrm>
            <a:off x="309563" y="309563"/>
            <a:ext cx="330216" cy="4377721"/>
            <a:chOff x="825501" y="825501"/>
            <a:chExt cx="880576" cy="11673923"/>
          </a:xfrm>
        </p:grpSpPr>
        <p:pic>
          <p:nvPicPr>
            <p:cNvPr id="23" name="Image" descr="Image">
              <a:extLst>
                <a:ext uri="{FF2B5EF4-FFF2-40B4-BE49-F238E27FC236}">
                  <a16:creationId xmlns:a16="http://schemas.microsoft.com/office/drawing/2014/main" id="{D6484EAF-1209-419B-96AB-85CCF694D80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6200000">
              <a:off x="343738" y="10230900"/>
              <a:ext cx="1844109" cy="462077"/>
            </a:xfrm>
            <a:prstGeom prst="rect">
              <a:avLst/>
            </a:prstGeom>
            <a:ln w="12700">
              <a:miter lim="400000"/>
            </a:ln>
          </p:spPr>
        </p:pic>
        <p:sp>
          <p:nvSpPr>
            <p:cNvPr id="24" name="Rounded Rectangle">
              <a:extLst>
                <a:ext uri="{FF2B5EF4-FFF2-40B4-BE49-F238E27FC236}">
                  <a16:creationId xmlns:a16="http://schemas.microsoft.com/office/drawing/2014/main" id="{00A4751D-A816-4371-A67B-7C9773A23D40}"/>
                </a:ext>
              </a:extLst>
            </p:cNvPr>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25" name="Image" descr="Image">
              <a:extLst>
                <a:ext uri="{FF2B5EF4-FFF2-40B4-BE49-F238E27FC236}">
                  <a16:creationId xmlns:a16="http://schemas.microsoft.com/office/drawing/2014/main" id="{027C3B6A-91F9-439E-8694-53BEB75D7F69}"/>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a:off x="825501" y="825501"/>
              <a:ext cx="880576" cy="762000"/>
            </a:xfrm>
            <a:prstGeom prst="rect">
              <a:avLst/>
            </a:prstGeom>
            <a:ln w="12700">
              <a:miter lim="400000"/>
            </a:ln>
          </p:spPr>
        </p:pic>
      </p:grpSp>
    </p:spTree>
    <p:extLst>
      <p:ext uri="{BB962C8B-B14F-4D97-AF65-F5344CB8AC3E}">
        <p14:creationId xmlns:p14="http://schemas.microsoft.com/office/powerpoint/2010/main" val="2292581154"/>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ntent Slide Opt. 5- Dark">
    <p:bg>
      <p:bgRef idx="1001">
        <a:schemeClr val="bg1"/>
      </p:bgRef>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1019521" y="345525"/>
            <a:ext cx="3159472" cy="4223187"/>
          </a:xfrm>
          <a:prstGeom prst="rect">
            <a:avLst/>
          </a:prstGeom>
        </p:spPr>
        <p:txBody>
          <a:bodyPr/>
          <a:lstStyle>
            <a:lvl1pPr marL="0" indent="0">
              <a:buNone/>
              <a:defRPr sz="1200" i="0">
                <a:latin typeface="Arial" panose="020B0604020202020204" pitchFamily="34" charset="0"/>
                <a:cs typeface="Arial" panose="020B0604020202020204" pitchFamily="34" charset="0"/>
              </a:defRPr>
            </a:lvl1pPr>
          </a:lstStyle>
          <a:p>
            <a:pPr lvl="0"/>
            <a:r>
              <a:rPr lang="en-US"/>
              <a:t>Insert Image Here</a:t>
            </a:r>
          </a:p>
        </p:txBody>
      </p:sp>
      <p:sp>
        <p:nvSpPr>
          <p:cNvPr id="14" name="Text Placeholder 2">
            <a:extLst>
              <a:ext uri="{FF2B5EF4-FFF2-40B4-BE49-F238E27FC236}">
                <a16:creationId xmlns:a16="http://schemas.microsoft.com/office/drawing/2014/main" id="{1135CF66-A059-4C2C-9A30-3FCA43CFBFD1}"/>
              </a:ext>
            </a:extLst>
          </p:cNvPr>
          <p:cNvSpPr>
            <a:spLocks noGrp="1"/>
          </p:cNvSpPr>
          <p:nvPr>
            <p:ph type="body" sz="quarter" idx="10" hasCustomPrompt="1"/>
          </p:nvPr>
        </p:nvSpPr>
        <p:spPr>
          <a:xfrm>
            <a:off x="4572000" y="366457"/>
            <a:ext cx="4111075" cy="494280"/>
          </a:xfrm>
          <a:prstGeom prst="rect">
            <a:avLst/>
          </a:prstGeom>
        </p:spPr>
        <p:txBody>
          <a:bodyPr/>
          <a:lstStyle>
            <a:lvl1pPr marL="0" indent="0" algn="l">
              <a:buNone/>
              <a:defRPr sz="2400" b="1">
                <a:latin typeface="Arial" panose="020B0604020202020204" pitchFamily="34" charset="0"/>
                <a:cs typeface="Arial" panose="020B0604020202020204" pitchFamily="34" charset="0"/>
              </a:defRPr>
            </a:lvl1pPr>
          </a:lstStyle>
          <a:p>
            <a:pPr lvl="0"/>
            <a:r>
              <a:rPr lang="en-US" b="0"/>
              <a:t>Title Goes Here</a:t>
            </a:r>
            <a:endParaRPr lang="en-US"/>
          </a:p>
        </p:txBody>
      </p:sp>
      <p:sp>
        <p:nvSpPr>
          <p:cNvPr id="17" name="Text Placeholder 2">
            <a:extLst>
              <a:ext uri="{FF2B5EF4-FFF2-40B4-BE49-F238E27FC236}">
                <a16:creationId xmlns:a16="http://schemas.microsoft.com/office/drawing/2014/main" id="{41F0CDC2-2381-4BA3-BA3F-E087A0C5D1A5}"/>
              </a:ext>
            </a:extLst>
          </p:cNvPr>
          <p:cNvSpPr>
            <a:spLocks noGrp="1"/>
          </p:cNvSpPr>
          <p:nvPr>
            <p:ph type="body" sz="quarter" idx="11" hasCustomPrompt="1"/>
          </p:nvPr>
        </p:nvSpPr>
        <p:spPr>
          <a:xfrm>
            <a:off x="4585648" y="1487607"/>
            <a:ext cx="4111076" cy="3132552"/>
          </a:xfrm>
          <a:prstGeom prst="rect">
            <a:avLst/>
          </a:prstGeom>
        </p:spPr>
        <p:txBody>
          <a:bodyPr/>
          <a:lstStyle>
            <a:lvl1pPr marL="0" indent="0" algn="l">
              <a:spcBef>
                <a:spcPts val="0"/>
              </a:spcBef>
              <a:buNone/>
              <a:defRPr sz="1200" b="0">
                <a:latin typeface="Arial" panose="020B0604020202020204" pitchFamily="34" charset="0"/>
                <a:cs typeface="Arial" panose="020B0604020202020204" pitchFamily="34" charset="0"/>
              </a:defRPr>
            </a:lvl1pPr>
            <a:lvl2pPr>
              <a:defRPr sz="1000"/>
            </a:lvl2pPr>
            <a:lvl3pPr>
              <a:defRPr sz="1100"/>
            </a:lvl3pPr>
            <a:lvl4pPr>
              <a:defRPr sz="1000"/>
            </a:lvl4pPr>
            <a:lvl5pPr>
              <a:defRPr sz="900"/>
            </a:lvl5pPr>
            <a:lvl6pPr>
              <a:defRPr sz="900"/>
            </a:lvl6pPr>
            <a:lvl7pPr>
              <a:defRPr sz="900"/>
            </a:lvl7pPr>
            <a:lvl8pPr>
              <a:defRPr sz="900"/>
            </a:lvl8pPr>
            <a:lvl9pPr>
              <a:defRPr sz="900"/>
            </a:lvl9pPr>
          </a:lstStyle>
          <a:p>
            <a:pPr lvl="0"/>
            <a:r>
              <a:rPr lang="en-US"/>
              <a:t>Insert Text Here</a:t>
            </a:r>
          </a:p>
          <a:p>
            <a:pPr lvl="1"/>
            <a:r>
              <a:rPr lang="en-US"/>
              <a:t>Level 1</a:t>
            </a:r>
          </a:p>
          <a:p>
            <a:pPr lvl="2"/>
            <a:r>
              <a:rPr lang="en-US"/>
              <a:t>Level 2</a:t>
            </a:r>
          </a:p>
          <a:p>
            <a:pPr lvl="3"/>
            <a:r>
              <a:rPr lang="en-US"/>
              <a:t>Level 3</a:t>
            </a:r>
          </a:p>
          <a:p>
            <a:pPr lvl="4"/>
            <a:r>
              <a:rPr lang="en-US"/>
              <a:t>Level 4</a:t>
            </a:r>
          </a:p>
          <a:p>
            <a:pPr lvl="5"/>
            <a:r>
              <a:rPr lang="en-US"/>
              <a:t>Level 5</a:t>
            </a:r>
          </a:p>
          <a:p>
            <a:pPr lvl="6"/>
            <a:r>
              <a:rPr lang="en-US"/>
              <a:t>Level 6</a:t>
            </a:r>
          </a:p>
          <a:p>
            <a:pPr lvl="0"/>
            <a:endParaRPr lang="en-US"/>
          </a:p>
          <a:p>
            <a:pPr lvl="0"/>
            <a:endParaRPr lang="en-US"/>
          </a:p>
        </p:txBody>
      </p:sp>
      <p:sp>
        <p:nvSpPr>
          <p:cNvPr id="19" name="Text Placeholder 2">
            <a:extLst>
              <a:ext uri="{FF2B5EF4-FFF2-40B4-BE49-F238E27FC236}">
                <a16:creationId xmlns:a16="http://schemas.microsoft.com/office/drawing/2014/main" id="{458E092A-7A50-4E2A-B0F0-528C69AF74C5}"/>
              </a:ext>
            </a:extLst>
          </p:cNvPr>
          <p:cNvSpPr>
            <a:spLocks noGrp="1"/>
          </p:cNvSpPr>
          <p:nvPr>
            <p:ph type="body" sz="quarter" idx="12" hasCustomPrompt="1"/>
          </p:nvPr>
        </p:nvSpPr>
        <p:spPr>
          <a:xfrm>
            <a:off x="4572001" y="997037"/>
            <a:ext cx="4111076" cy="341880"/>
          </a:xfrm>
          <a:prstGeom prst="rect">
            <a:avLst/>
          </a:prstGeom>
        </p:spPr>
        <p:txBody>
          <a:bodyPr/>
          <a:lstStyle>
            <a:lvl1pPr marL="0" indent="0" algn="l">
              <a:buNone/>
              <a:defRPr sz="1600" b="1">
                <a:latin typeface="Arial" panose="020B0604020202020204" pitchFamily="34" charset="0"/>
                <a:cs typeface="Arial" panose="020B0604020202020204" pitchFamily="34" charset="0"/>
              </a:defRPr>
            </a:lvl1pPr>
          </a:lstStyle>
          <a:p>
            <a:pPr lvl="0"/>
            <a:r>
              <a:rPr lang="en-US" b="0"/>
              <a:t>Subtitle Goes Here</a:t>
            </a:r>
            <a:endParaRPr lang="en-US"/>
          </a:p>
        </p:txBody>
      </p:sp>
      <p:sp>
        <p:nvSpPr>
          <p:cNvPr id="15" name="© 2022 Sierra Space Corporation    / /">
            <a:extLst>
              <a:ext uri="{FF2B5EF4-FFF2-40B4-BE49-F238E27FC236}">
                <a16:creationId xmlns:a16="http://schemas.microsoft.com/office/drawing/2014/main" id="{E832366D-F252-4B52-9D0F-8DC2D8F1D392}"/>
              </a:ext>
            </a:extLst>
          </p:cNvPr>
          <p:cNvSpPr txBox="1"/>
          <p:nvPr userDrawn="1"/>
        </p:nvSpPr>
        <p:spPr>
          <a:xfrm>
            <a:off x="6924405" y="4735448"/>
            <a:ext cx="1692053" cy="1538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21" name="Slide Number">
            <a:extLst>
              <a:ext uri="{FF2B5EF4-FFF2-40B4-BE49-F238E27FC236}">
                <a16:creationId xmlns:a16="http://schemas.microsoft.com/office/drawing/2014/main" id="{2F043766-C044-4281-8E10-B6E21E73D3AB}"/>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22" name="Group 21">
            <a:extLst>
              <a:ext uri="{FF2B5EF4-FFF2-40B4-BE49-F238E27FC236}">
                <a16:creationId xmlns:a16="http://schemas.microsoft.com/office/drawing/2014/main" id="{C187FC5B-736C-4BE1-A590-AAEBE44CDFEC}"/>
              </a:ext>
            </a:extLst>
          </p:cNvPr>
          <p:cNvGrpSpPr/>
          <p:nvPr userDrawn="1"/>
        </p:nvGrpSpPr>
        <p:grpSpPr>
          <a:xfrm>
            <a:off x="271747" y="226582"/>
            <a:ext cx="415192" cy="4460704"/>
            <a:chOff x="271747" y="226582"/>
            <a:chExt cx="415192" cy="4460704"/>
          </a:xfrm>
        </p:grpSpPr>
        <p:grpSp>
          <p:nvGrpSpPr>
            <p:cNvPr id="23" name="Group 22">
              <a:extLst>
                <a:ext uri="{FF2B5EF4-FFF2-40B4-BE49-F238E27FC236}">
                  <a16:creationId xmlns:a16="http://schemas.microsoft.com/office/drawing/2014/main" id="{4B2347FD-7685-4419-84C2-2604EE0146E3}"/>
                </a:ext>
              </a:extLst>
            </p:cNvPr>
            <p:cNvGrpSpPr/>
            <p:nvPr userDrawn="1"/>
          </p:nvGrpSpPr>
          <p:grpSpPr>
            <a:xfrm>
              <a:off x="350840" y="3577458"/>
              <a:ext cx="247663" cy="1109828"/>
              <a:chOff x="935575" y="9539884"/>
              <a:chExt cx="660435" cy="2959540"/>
            </a:xfrm>
          </p:grpSpPr>
          <p:sp>
            <p:nvSpPr>
              <p:cNvPr id="25" name="Rounded Rectangle">
                <a:extLst>
                  <a:ext uri="{FF2B5EF4-FFF2-40B4-BE49-F238E27FC236}">
                    <a16:creationId xmlns:a16="http://schemas.microsoft.com/office/drawing/2014/main" id="{A2C0F3C9-643C-4F15-987E-9A244B71A123}"/>
                  </a:ext>
                </a:extLst>
              </p:cNvPr>
              <p:cNvSpPr>
                <a:spLocks/>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26" name="Image" descr="Image">
                <a:extLst>
                  <a:ext uri="{FF2B5EF4-FFF2-40B4-BE49-F238E27FC236}">
                    <a16:creationId xmlns:a16="http://schemas.microsoft.com/office/drawing/2014/main" id="{6473D409-B5E2-4686-8105-4EBA40596DDA}"/>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rot="16200000">
                <a:off x="343738" y="10230900"/>
                <a:ext cx="1844109" cy="46207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pic>
        </p:grpSp>
        <p:pic>
          <p:nvPicPr>
            <p:cNvPr id="24" name="Image">
              <a:extLst>
                <a:ext uri="{FF2B5EF4-FFF2-40B4-BE49-F238E27FC236}">
                  <a16:creationId xmlns:a16="http://schemas.microsoft.com/office/drawing/2014/main" id="{95A33840-ADF5-4A94-9FF5-EBC507521A09}"/>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271747" y="226582"/>
              <a:ext cx="415192" cy="415192"/>
            </a:xfrm>
            <a:prstGeom prst="rect">
              <a:avLst/>
            </a:prstGeom>
            <a:ln w="12700">
              <a:miter lim="400000"/>
            </a:ln>
          </p:spPr>
        </p:pic>
      </p:grpSp>
    </p:spTree>
    <p:extLst>
      <p:ext uri="{BB962C8B-B14F-4D97-AF65-F5344CB8AC3E}">
        <p14:creationId xmlns:p14="http://schemas.microsoft.com/office/powerpoint/2010/main" val="2971960381"/>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ontent Slide Opt. 6">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58F1768B-9A1A-47AD-9666-311D9EB84C0D}"/>
              </a:ext>
            </a:extLst>
          </p:cNvPr>
          <p:cNvSpPr/>
          <p:nvPr userDrawn="1"/>
        </p:nvSpPr>
        <p:spPr>
          <a:xfrm>
            <a:off x="0" y="-20757"/>
            <a:ext cx="9144000" cy="1342445"/>
          </a:xfrm>
          <a:prstGeom prst="rect">
            <a:avLst/>
          </a:prstGeom>
          <a:gradFill>
            <a:gsLst>
              <a:gs pos="0">
                <a:srgbClr val="1FC1B5"/>
              </a:gs>
              <a:gs pos="62491">
                <a:srgbClr val="1FC1B5">
                  <a:alpha val="50000"/>
                </a:srgbClr>
              </a:gs>
              <a:gs pos="100000">
                <a:srgbClr val="1FC1B5">
                  <a:alpha val="0"/>
                </a:srgbClr>
              </a:gs>
            </a:gsLst>
            <a:lin ang="2700000"/>
          </a:gradFill>
          <a:ln w="12700">
            <a:miter lim="400000"/>
          </a:ln>
        </p:spPr>
        <p:txBody>
          <a:bodyPr lIns="25717" tIns="25717" rIns="25717" bIns="25717" anchor="ctr"/>
          <a:lstStyle/>
          <a:p>
            <a:endParaRPr sz="450"/>
          </a:p>
        </p:txBody>
      </p:sp>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895350" y="1495425"/>
            <a:ext cx="7756480" cy="3124734"/>
          </a:xfrm>
          <a:prstGeom prst="rect">
            <a:avLst/>
          </a:prstGeom>
        </p:spPr>
        <p:txBody>
          <a:bodyPr/>
          <a:lstStyle>
            <a:lvl1pPr marL="0" indent="0">
              <a:buNone/>
              <a:defRPr sz="1200" i="0">
                <a:latin typeface="Arial" panose="020B0604020202020204" pitchFamily="34" charset="0"/>
                <a:cs typeface="Arial" panose="020B0604020202020204" pitchFamily="34" charset="0"/>
              </a:defRPr>
            </a:lvl1pPr>
            <a:lvl2pPr>
              <a:defRPr sz="1200"/>
            </a:lvl2pPr>
            <a:lvl3pPr>
              <a:defRPr sz="1100"/>
            </a:lvl3pPr>
            <a:lvl4pPr>
              <a:defRPr sz="1000"/>
            </a:lvl4pPr>
            <a:lvl5pPr>
              <a:defRPr sz="900"/>
            </a:lvl5pPr>
            <a:lvl6pPr>
              <a:defRPr sz="900"/>
            </a:lvl6pPr>
            <a:lvl7pPr>
              <a:defRPr sz="900"/>
            </a:lvl7pPr>
            <a:lvl8pPr>
              <a:defRPr sz="900"/>
            </a:lvl8pPr>
            <a:lvl9pPr>
              <a:defRPr sz="900"/>
            </a:lvl9pPr>
          </a:lstStyle>
          <a:p>
            <a:pPr lvl="0"/>
            <a:r>
              <a:rPr lang="en-US"/>
              <a:t>Insert Text, Charts, Objects, Etc.</a:t>
            </a:r>
          </a:p>
          <a:p>
            <a:pPr lvl="1"/>
            <a:r>
              <a:rPr lang="en-US"/>
              <a:t>Level 1</a:t>
            </a:r>
          </a:p>
          <a:p>
            <a:pPr lvl="2"/>
            <a:r>
              <a:rPr lang="en-US"/>
              <a:t>Level 2</a:t>
            </a:r>
          </a:p>
          <a:p>
            <a:pPr lvl="3"/>
            <a:r>
              <a:rPr lang="en-US"/>
              <a:t>Level 3</a:t>
            </a:r>
          </a:p>
          <a:p>
            <a:pPr lvl="4"/>
            <a:r>
              <a:rPr lang="en-US"/>
              <a:t>Level 4</a:t>
            </a:r>
          </a:p>
          <a:p>
            <a:pPr lvl="5"/>
            <a:r>
              <a:rPr lang="en-US"/>
              <a:t>Level 5</a:t>
            </a:r>
          </a:p>
          <a:p>
            <a:pPr lvl="6"/>
            <a:r>
              <a:rPr lang="en-US"/>
              <a:t>Level 6</a:t>
            </a:r>
          </a:p>
          <a:p>
            <a:pPr lvl="7"/>
            <a:r>
              <a:rPr lang="en-US"/>
              <a:t>Level 7</a:t>
            </a:r>
          </a:p>
          <a:p>
            <a:pPr lvl="8"/>
            <a:r>
              <a:rPr lang="en-US"/>
              <a:t>Level 8</a:t>
            </a:r>
          </a:p>
          <a:p>
            <a:pPr lvl="0"/>
            <a:endParaRPr lang="en-US"/>
          </a:p>
        </p:txBody>
      </p:sp>
      <p:sp>
        <p:nvSpPr>
          <p:cNvPr id="14" name="Text Placeholder 2">
            <a:extLst>
              <a:ext uri="{FF2B5EF4-FFF2-40B4-BE49-F238E27FC236}">
                <a16:creationId xmlns:a16="http://schemas.microsoft.com/office/drawing/2014/main" id="{1135CF66-A059-4C2C-9A30-3FCA43CFBFD1}"/>
              </a:ext>
            </a:extLst>
          </p:cNvPr>
          <p:cNvSpPr>
            <a:spLocks noGrp="1"/>
          </p:cNvSpPr>
          <p:nvPr>
            <p:ph type="body" sz="quarter" idx="10" hasCustomPrompt="1"/>
          </p:nvPr>
        </p:nvSpPr>
        <p:spPr>
          <a:xfrm>
            <a:off x="895350" y="532070"/>
            <a:ext cx="7756480" cy="494280"/>
          </a:xfrm>
          <a:prstGeom prst="rect">
            <a:avLst/>
          </a:prstGeom>
        </p:spPr>
        <p:txBody>
          <a:bodyPr/>
          <a:lstStyle>
            <a:lvl1pPr marL="0" indent="0" algn="l">
              <a:buNone/>
              <a:defRPr sz="2400" b="1">
                <a:solidFill>
                  <a:schemeClr val="bg1"/>
                </a:solidFill>
                <a:latin typeface="Arial" panose="020B0604020202020204" pitchFamily="34" charset="0"/>
                <a:cs typeface="Arial" panose="020B0604020202020204" pitchFamily="34" charset="0"/>
              </a:defRPr>
            </a:lvl1pPr>
          </a:lstStyle>
          <a:p>
            <a:pPr lvl="0"/>
            <a:r>
              <a:rPr lang="en-US" b="0"/>
              <a:t>Title Goes Here</a:t>
            </a:r>
            <a:endParaRPr lang="en-US"/>
          </a:p>
        </p:txBody>
      </p:sp>
      <p:sp>
        <p:nvSpPr>
          <p:cNvPr id="16" name="© 2022 Sierra Space Corporation    / /">
            <a:extLst>
              <a:ext uri="{FF2B5EF4-FFF2-40B4-BE49-F238E27FC236}">
                <a16:creationId xmlns:a16="http://schemas.microsoft.com/office/drawing/2014/main" id="{337C20F9-8B52-4ABD-84A5-244C21CFAC51}"/>
              </a:ext>
            </a:extLst>
          </p:cNvPr>
          <p:cNvSpPr txBox="1"/>
          <p:nvPr userDrawn="1"/>
        </p:nvSpPr>
        <p:spPr>
          <a:xfrm>
            <a:off x="6924405" y="4805786"/>
            <a:ext cx="1692053" cy="1538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1" name="Slide Number">
            <a:extLst>
              <a:ext uri="{FF2B5EF4-FFF2-40B4-BE49-F238E27FC236}">
                <a16:creationId xmlns:a16="http://schemas.microsoft.com/office/drawing/2014/main" id="{67854AAB-0719-417D-A25B-B283B756D6D2}"/>
              </a:ext>
            </a:extLst>
          </p:cNvPr>
          <p:cNvSpPr txBox="1">
            <a:spLocks noGrp="1"/>
          </p:cNvSpPr>
          <p:nvPr>
            <p:ph type="sldNum" sz="quarter" idx="2"/>
          </p:nvPr>
        </p:nvSpPr>
        <p:spPr>
          <a:xfrm>
            <a:off x="8662012" y="4781679"/>
            <a:ext cx="233075" cy="209845"/>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2" name="Group 11">
            <a:extLst>
              <a:ext uri="{FF2B5EF4-FFF2-40B4-BE49-F238E27FC236}">
                <a16:creationId xmlns:a16="http://schemas.microsoft.com/office/drawing/2014/main" id="{CAC6A1DC-640C-48C5-9485-1DFA2BA07AB5}"/>
              </a:ext>
            </a:extLst>
          </p:cNvPr>
          <p:cNvGrpSpPr/>
          <p:nvPr userDrawn="1"/>
        </p:nvGrpSpPr>
        <p:grpSpPr>
          <a:xfrm>
            <a:off x="309563" y="309563"/>
            <a:ext cx="330216" cy="4377721"/>
            <a:chOff x="825501" y="825501"/>
            <a:chExt cx="880576" cy="11673923"/>
          </a:xfrm>
        </p:grpSpPr>
        <p:pic>
          <p:nvPicPr>
            <p:cNvPr id="18" name="Image" descr="Image">
              <a:extLst>
                <a:ext uri="{FF2B5EF4-FFF2-40B4-BE49-F238E27FC236}">
                  <a16:creationId xmlns:a16="http://schemas.microsoft.com/office/drawing/2014/main" id="{62952BDD-B614-4DD4-B3F1-C2CF3D77A24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6200000">
              <a:off x="343738" y="10230900"/>
              <a:ext cx="1844109" cy="462077"/>
            </a:xfrm>
            <a:prstGeom prst="rect">
              <a:avLst/>
            </a:prstGeom>
            <a:ln w="12700">
              <a:miter lim="400000"/>
            </a:ln>
          </p:spPr>
        </p:pic>
        <p:sp>
          <p:nvSpPr>
            <p:cNvPr id="19" name="Rounded Rectangle">
              <a:extLst>
                <a:ext uri="{FF2B5EF4-FFF2-40B4-BE49-F238E27FC236}">
                  <a16:creationId xmlns:a16="http://schemas.microsoft.com/office/drawing/2014/main" id="{41F83AFE-CF77-4B98-8739-1993F758B7B3}"/>
                </a:ext>
              </a:extLst>
            </p:cNvPr>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20" name="Image" descr="Image">
              <a:extLst>
                <a:ext uri="{FF2B5EF4-FFF2-40B4-BE49-F238E27FC236}">
                  <a16:creationId xmlns:a16="http://schemas.microsoft.com/office/drawing/2014/main" id="{96062E50-74BD-484E-BADD-C25A9884531D}"/>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a:off x="825501" y="825501"/>
              <a:ext cx="880576" cy="762000"/>
            </a:xfrm>
            <a:prstGeom prst="rect">
              <a:avLst/>
            </a:prstGeom>
            <a:ln w="12700">
              <a:miter lim="400000"/>
            </a:ln>
          </p:spPr>
        </p:pic>
      </p:grpSp>
    </p:spTree>
    <p:extLst>
      <p:ext uri="{BB962C8B-B14F-4D97-AF65-F5344CB8AC3E}">
        <p14:creationId xmlns:p14="http://schemas.microsoft.com/office/powerpoint/2010/main" val="14919766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ontent Slide Opt. 6- Dark">
    <p:bg>
      <p:bgRef idx="1001">
        <a:schemeClr val="bg1"/>
      </p:bgRef>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58F1768B-9A1A-47AD-9666-311D9EB84C0D}"/>
              </a:ext>
            </a:extLst>
          </p:cNvPr>
          <p:cNvSpPr/>
          <p:nvPr userDrawn="1"/>
        </p:nvSpPr>
        <p:spPr>
          <a:xfrm>
            <a:off x="0" y="-20757"/>
            <a:ext cx="9144000" cy="1342445"/>
          </a:xfrm>
          <a:prstGeom prst="rect">
            <a:avLst/>
          </a:prstGeom>
          <a:gradFill>
            <a:gsLst>
              <a:gs pos="0">
                <a:srgbClr val="1FC1B5"/>
              </a:gs>
              <a:gs pos="62491">
                <a:srgbClr val="1FC1B5">
                  <a:alpha val="50000"/>
                </a:srgbClr>
              </a:gs>
              <a:gs pos="100000">
                <a:srgbClr val="1FC1B5">
                  <a:alpha val="0"/>
                </a:srgbClr>
              </a:gs>
            </a:gsLst>
            <a:lin ang="2700000"/>
          </a:gradFill>
          <a:ln w="12700">
            <a:miter lim="400000"/>
          </a:ln>
        </p:spPr>
        <p:txBody>
          <a:bodyPr lIns="25717" tIns="25717" rIns="25717" bIns="25717" anchor="ctr"/>
          <a:lstStyle/>
          <a:p>
            <a:endParaRPr sz="450"/>
          </a:p>
        </p:txBody>
      </p:sp>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933450" y="1495425"/>
            <a:ext cx="7718380" cy="3124734"/>
          </a:xfrm>
          <a:prstGeom prst="rect">
            <a:avLst/>
          </a:prstGeom>
        </p:spPr>
        <p:txBody>
          <a:bodyPr/>
          <a:lstStyle>
            <a:lvl1pPr marL="0" indent="0">
              <a:buNone/>
              <a:defRPr sz="1200" i="0">
                <a:latin typeface="Arial" panose="020B0604020202020204" pitchFamily="34" charset="0"/>
                <a:cs typeface="Arial" panose="020B0604020202020204" pitchFamily="34" charset="0"/>
              </a:defRPr>
            </a:lvl1pPr>
            <a:lvl2pPr>
              <a:defRPr sz="1200"/>
            </a:lvl2pPr>
            <a:lvl3pPr>
              <a:defRPr sz="1100"/>
            </a:lvl3pPr>
            <a:lvl4pPr>
              <a:defRPr sz="1000"/>
            </a:lvl4pPr>
            <a:lvl5pPr>
              <a:defRPr sz="900"/>
            </a:lvl5pPr>
            <a:lvl6pPr>
              <a:defRPr sz="900"/>
            </a:lvl6pPr>
            <a:lvl7pPr>
              <a:defRPr sz="900"/>
            </a:lvl7pPr>
            <a:lvl8pPr>
              <a:defRPr sz="900"/>
            </a:lvl8pPr>
            <a:lvl9pPr>
              <a:defRPr sz="900"/>
            </a:lvl9pPr>
          </a:lstStyle>
          <a:p>
            <a:pPr lvl="0"/>
            <a:r>
              <a:rPr lang="en-US"/>
              <a:t>Insert Text, Charts, Objects, Etc.</a:t>
            </a:r>
          </a:p>
          <a:p>
            <a:pPr lvl="1"/>
            <a:r>
              <a:rPr lang="en-US"/>
              <a:t>Level 1</a:t>
            </a:r>
          </a:p>
          <a:p>
            <a:pPr lvl="2"/>
            <a:r>
              <a:rPr lang="en-US"/>
              <a:t>Level 2</a:t>
            </a:r>
          </a:p>
          <a:p>
            <a:pPr lvl="3"/>
            <a:r>
              <a:rPr lang="en-US"/>
              <a:t>Level 3</a:t>
            </a:r>
          </a:p>
          <a:p>
            <a:pPr lvl="4"/>
            <a:r>
              <a:rPr lang="en-US"/>
              <a:t>Level 4</a:t>
            </a:r>
          </a:p>
          <a:p>
            <a:pPr lvl="5"/>
            <a:r>
              <a:rPr lang="en-US"/>
              <a:t>Level 5</a:t>
            </a:r>
          </a:p>
          <a:p>
            <a:pPr lvl="6"/>
            <a:r>
              <a:rPr lang="en-US"/>
              <a:t>Level 6</a:t>
            </a:r>
          </a:p>
          <a:p>
            <a:pPr lvl="7"/>
            <a:r>
              <a:rPr lang="en-US"/>
              <a:t>Level 7</a:t>
            </a:r>
          </a:p>
          <a:p>
            <a:pPr lvl="8"/>
            <a:r>
              <a:rPr lang="en-US"/>
              <a:t>Level 8</a:t>
            </a:r>
          </a:p>
          <a:p>
            <a:pPr lvl="0"/>
            <a:endParaRPr lang="en-US"/>
          </a:p>
        </p:txBody>
      </p:sp>
      <p:sp>
        <p:nvSpPr>
          <p:cNvPr id="14" name="Text Placeholder 2">
            <a:extLst>
              <a:ext uri="{FF2B5EF4-FFF2-40B4-BE49-F238E27FC236}">
                <a16:creationId xmlns:a16="http://schemas.microsoft.com/office/drawing/2014/main" id="{1135CF66-A059-4C2C-9A30-3FCA43CFBFD1}"/>
              </a:ext>
            </a:extLst>
          </p:cNvPr>
          <p:cNvSpPr>
            <a:spLocks noGrp="1"/>
          </p:cNvSpPr>
          <p:nvPr>
            <p:ph type="body" sz="quarter" idx="10" hasCustomPrompt="1"/>
          </p:nvPr>
        </p:nvSpPr>
        <p:spPr>
          <a:xfrm>
            <a:off x="933450" y="532070"/>
            <a:ext cx="7718380" cy="494280"/>
          </a:xfrm>
          <a:prstGeom prst="rect">
            <a:avLst/>
          </a:prstGeom>
        </p:spPr>
        <p:txBody>
          <a:bodyPr/>
          <a:lstStyle>
            <a:lvl1pPr marL="0" indent="0" algn="l">
              <a:buNone/>
              <a:defRPr sz="2400" b="1">
                <a:solidFill>
                  <a:schemeClr val="tx1"/>
                </a:solidFill>
                <a:latin typeface="Arial" panose="020B0604020202020204" pitchFamily="34" charset="0"/>
                <a:cs typeface="Arial" panose="020B0604020202020204" pitchFamily="34" charset="0"/>
              </a:defRPr>
            </a:lvl1pPr>
          </a:lstStyle>
          <a:p>
            <a:pPr lvl="0"/>
            <a:r>
              <a:rPr lang="en-US" b="0"/>
              <a:t>Title Goes Here</a:t>
            </a:r>
            <a:endParaRPr lang="en-US"/>
          </a:p>
        </p:txBody>
      </p:sp>
      <p:sp>
        <p:nvSpPr>
          <p:cNvPr id="18" name="© 2022 Sierra Space Corporation    / /">
            <a:extLst>
              <a:ext uri="{FF2B5EF4-FFF2-40B4-BE49-F238E27FC236}">
                <a16:creationId xmlns:a16="http://schemas.microsoft.com/office/drawing/2014/main" id="{770BF727-6D32-41CC-9E4C-CBF017F38416}"/>
              </a:ext>
            </a:extLst>
          </p:cNvPr>
          <p:cNvSpPr txBox="1"/>
          <p:nvPr userDrawn="1"/>
        </p:nvSpPr>
        <p:spPr>
          <a:xfrm>
            <a:off x="6924405" y="4805786"/>
            <a:ext cx="1692053" cy="1538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1" name="Slide Number">
            <a:extLst>
              <a:ext uri="{FF2B5EF4-FFF2-40B4-BE49-F238E27FC236}">
                <a16:creationId xmlns:a16="http://schemas.microsoft.com/office/drawing/2014/main" id="{BC4DDFFB-9A79-4FA1-8899-6D2547C6C7DA}"/>
              </a:ext>
            </a:extLst>
          </p:cNvPr>
          <p:cNvSpPr txBox="1">
            <a:spLocks noGrp="1"/>
          </p:cNvSpPr>
          <p:nvPr>
            <p:ph type="sldNum" sz="quarter" idx="2"/>
          </p:nvPr>
        </p:nvSpPr>
        <p:spPr>
          <a:xfrm>
            <a:off x="8662012" y="4773995"/>
            <a:ext cx="233075" cy="209845"/>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2" name="Group 11">
            <a:extLst>
              <a:ext uri="{FF2B5EF4-FFF2-40B4-BE49-F238E27FC236}">
                <a16:creationId xmlns:a16="http://schemas.microsoft.com/office/drawing/2014/main" id="{9805F267-A2C8-4255-BEC1-1F1C656ABAD0}"/>
              </a:ext>
            </a:extLst>
          </p:cNvPr>
          <p:cNvGrpSpPr/>
          <p:nvPr userDrawn="1"/>
        </p:nvGrpSpPr>
        <p:grpSpPr>
          <a:xfrm>
            <a:off x="271747" y="226582"/>
            <a:ext cx="415192" cy="4460704"/>
            <a:chOff x="271747" y="226582"/>
            <a:chExt cx="415192" cy="4460704"/>
          </a:xfrm>
        </p:grpSpPr>
        <p:grpSp>
          <p:nvGrpSpPr>
            <p:cNvPr id="20" name="Group 19">
              <a:extLst>
                <a:ext uri="{FF2B5EF4-FFF2-40B4-BE49-F238E27FC236}">
                  <a16:creationId xmlns:a16="http://schemas.microsoft.com/office/drawing/2014/main" id="{68D2015B-03C4-4636-A8F4-4741027ED307}"/>
                </a:ext>
              </a:extLst>
            </p:cNvPr>
            <p:cNvGrpSpPr/>
            <p:nvPr userDrawn="1"/>
          </p:nvGrpSpPr>
          <p:grpSpPr>
            <a:xfrm>
              <a:off x="350840" y="3577458"/>
              <a:ext cx="247663" cy="1109828"/>
              <a:chOff x="935575" y="9539884"/>
              <a:chExt cx="660435" cy="2959540"/>
            </a:xfrm>
          </p:grpSpPr>
          <p:sp>
            <p:nvSpPr>
              <p:cNvPr id="22" name="Rounded Rectangle">
                <a:extLst>
                  <a:ext uri="{FF2B5EF4-FFF2-40B4-BE49-F238E27FC236}">
                    <a16:creationId xmlns:a16="http://schemas.microsoft.com/office/drawing/2014/main" id="{1243EF46-08C9-45D5-8C96-1312E346079C}"/>
                  </a:ext>
                </a:extLst>
              </p:cNvPr>
              <p:cNvSpPr>
                <a:spLocks/>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23" name="Image" descr="Image">
                <a:extLst>
                  <a:ext uri="{FF2B5EF4-FFF2-40B4-BE49-F238E27FC236}">
                    <a16:creationId xmlns:a16="http://schemas.microsoft.com/office/drawing/2014/main" id="{DB351427-236B-4652-B6B8-4A0A57C53A79}"/>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rot="16200000">
                <a:off x="343738" y="10230900"/>
                <a:ext cx="1844109" cy="46207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pic>
        </p:grpSp>
        <p:pic>
          <p:nvPicPr>
            <p:cNvPr id="21" name="Image">
              <a:extLst>
                <a:ext uri="{FF2B5EF4-FFF2-40B4-BE49-F238E27FC236}">
                  <a16:creationId xmlns:a16="http://schemas.microsoft.com/office/drawing/2014/main" id="{C29986BE-1B00-4E85-B8F8-42B6F4234FF0}"/>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271747" y="226582"/>
              <a:ext cx="415192" cy="415192"/>
            </a:xfrm>
            <a:prstGeom prst="rect">
              <a:avLst/>
            </a:prstGeom>
            <a:ln w="12700">
              <a:miter lim="400000"/>
            </a:ln>
          </p:spPr>
        </p:pic>
      </p:grpSp>
    </p:spTree>
    <p:extLst>
      <p:ext uri="{BB962C8B-B14F-4D97-AF65-F5344CB8AC3E}">
        <p14:creationId xmlns:p14="http://schemas.microsoft.com/office/powerpoint/2010/main" val="978544237"/>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hart Slide">
    <p:spTree>
      <p:nvGrpSpPr>
        <p:cNvPr id="1" name=""/>
        <p:cNvGrpSpPr/>
        <p:nvPr/>
      </p:nvGrpSpPr>
      <p:grpSpPr>
        <a:xfrm>
          <a:off x="0" y="0"/>
          <a:ext cx="0" cy="0"/>
          <a:chOff x="0" y="0"/>
          <a:chExt cx="0" cy="0"/>
        </a:xfrm>
      </p:grpSpPr>
      <p:sp>
        <p:nvSpPr>
          <p:cNvPr id="10" name="© 2022 Sierra Space Corporation    / /">
            <a:extLst>
              <a:ext uri="{FF2B5EF4-FFF2-40B4-BE49-F238E27FC236}">
                <a16:creationId xmlns:a16="http://schemas.microsoft.com/office/drawing/2014/main" id="{F710EFB0-43C7-40CB-AE98-7384DC4261E4}"/>
              </a:ext>
            </a:extLst>
          </p:cNvPr>
          <p:cNvSpPr txBox="1"/>
          <p:nvPr userDrawn="1"/>
        </p:nvSpPr>
        <p:spPr>
          <a:xfrm>
            <a:off x="6924405" y="4735448"/>
            <a:ext cx="1692053" cy="1538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2" name="Slide Number">
            <a:extLst>
              <a:ext uri="{FF2B5EF4-FFF2-40B4-BE49-F238E27FC236}">
                <a16:creationId xmlns:a16="http://schemas.microsoft.com/office/drawing/2014/main" id="{9E5CC1A6-612D-4909-BA0F-A89C1E0B0427}"/>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4" name="Group 13">
            <a:extLst>
              <a:ext uri="{FF2B5EF4-FFF2-40B4-BE49-F238E27FC236}">
                <a16:creationId xmlns:a16="http://schemas.microsoft.com/office/drawing/2014/main" id="{2963C5A4-BE77-4A4F-9145-54DBEB8D0B7D}"/>
              </a:ext>
            </a:extLst>
          </p:cNvPr>
          <p:cNvGrpSpPr/>
          <p:nvPr userDrawn="1"/>
        </p:nvGrpSpPr>
        <p:grpSpPr>
          <a:xfrm>
            <a:off x="309563" y="309563"/>
            <a:ext cx="330216" cy="4377721"/>
            <a:chOff x="825501" y="825501"/>
            <a:chExt cx="880576" cy="11673923"/>
          </a:xfrm>
        </p:grpSpPr>
        <p:pic>
          <p:nvPicPr>
            <p:cNvPr id="15" name="Image" descr="Image">
              <a:extLst>
                <a:ext uri="{FF2B5EF4-FFF2-40B4-BE49-F238E27FC236}">
                  <a16:creationId xmlns:a16="http://schemas.microsoft.com/office/drawing/2014/main" id="{87A0E9DE-2994-4229-8DED-DE9FEE810B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6200000">
              <a:off x="343738" y="10230900"/>
              <a:ext cx="1844109" cy="462077"/>
            </a:xfrm>
            <a:prstGeom prst="rect">
              <a:avLst/>
            </a:prstGeom>
            <a:ln w="12700">
              <a:miter lim="400000"/>
            </a:ln>
          </p:spPr>
        </p:pic>
        <p:sp>
          <p:nvSpPr>
            <p:cNvPr id="16" name="Rounded Rectangle">
              <a:extLst>
                <a:ext uri="{FF2B5EF4-FFF2-40B4-BE49-F238E27FC236}">
                  <a16:creationId xmlns:a16="http://schemas.microsoft.com/office/drawing/2014/main" id="{697CB878-4736-4C2B-A3D2-028A29920236}"/>
                </a:ext>
              </a:extLst>
            </p:cNvPr>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17" name="Image" descr="Image">
              <a:extLst>
                <a:ext uri="{FF2B5EF4-FFF2-40B4-BE49-F238E27FC236}">
                  <a16:creationId xmlns:a16="http://schemas.microsoft.com/office/drawing/2014/main" id="{52AE6149-2ADA-4457-A81E-33EBCCC5E6D2}"/>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a:off x="825501" y="825501"/>
              <a:ext cx="880576" cy="762000"/>
            </a:xfrm>
            <a:prstGeom prst="rect">
              <a:avLst/>
            </a:prstGeom>
            <a:ln w="12700">
              <a:miter lim="400000"/>
            </a:ln>
          </p:spPr>
        </p:pic>
      </p:grpSp>
    </p:spTree>
    <p:extLst>
      <p:ext uri="{BB962C8B-B14F-4D97-AF65-F5344CB8AC3E}">
        <p14:creationId xmlns:p14="http://schemas.microsoft.com/office/powerpoint/2010/main" val="21583529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hart Slide- Dark">
    <p:bg>
      <p:bgRef idx="1001">
        <a:schemeClr val="bg1"/>
      </p:bgRef>
    </p:bg>
    <p:spTree>
      <p:nvGrpSpPr>
        <p:cNvPr id="1" name=""/>
        <p:cNvGrpSpPr/>
        <p:nvPr/>
      </p:nvGrpSpPr>
      <p:grpSpPr>
        <a:xfrm>
          <a:off x="0" y="0"/>
          <a:ext cx="0" cy="0"/>
          <a:chOff x="0" y="0"/>
          <a:chExt cx="0" cy="0"/>
        </a:xfrm>
      </p:grpSpPr>
      <p:sp>
        <p:nvSpPr>
          <p:cNvPr id="13" name="© 2022 Sierra Space Corporation    / /">
            <a:extLst>
              <a:ext uri="{FF2B5EF4-FFF2-40B4-BE49-F238E27FC236}">
                <a16:creationId xmlns:a16="http://schemas.microsoft.com/office/drawing/2014/main" id="{3305A944-3A6F-459E-A893-E3D645E8D604}"/>
              </a:ext>
            </a:extLst>
          </p:cNvPr>
          <p:cNvSpPr txBox="1"/>
          <p:nvPr userDrawn="1"/>
        </p:nvSpPr>
        <p:spPr>
          <a:xfrm>
            <a:off x="6924405" y="4735448"/>
            <a:ext cx="1692053" cy="1538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0" name="Slide Number">
            <a:extLst>
              <a:ext uri="{FF2B5EF4-FFF2-40B4-BE49-F238E27FC236}">
                <a16:creationId xmlns:a16="http://schemas.microsoft.com/office/drawing/2014/main" id="{CAB1EA5E-C7BB-4671-87C5-444D17C93895}"/>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2" name="Group 11">
            <a:extLst>
              <a:ext uri="{FF2B5EF4-FFF2-40B4-BE49-F238E27FC236}">
                <a16:creationId xmlns:a16="http://schemas.microsoft.com/office/drawing/2014/main" id="{E2079035-576F-4276-8A9D-C1E1385ECD4D}"/>
              </a:ext>
            </a:extLst>
          </p:cNvPr>
          <p:cNvGrpSpPr/>
          <p:nvPr userDrawn="1"/>
        </p:nvGrpSpPr>
        <p:grpSpPr>
          <a:xfrm>
            <a:off x="271747" y="226582"/>
            <a:ext cx="415192" cy="4460704"/>
            <a:chOff x="271747" y="226582"/>
            <a:chExt cx="415192" cy="4460704"/>
          </a:xfrm>
        </p:grpSpPr>
        <p:grpSp>
          <p:nvGrpSpPr>
            <p:cNvPr id="16" name="Group 15">
              <a:extLst>
                <a:ext uri="{FF2B5EF4-FFF2-40B4-BE49-F238E27FC236}">
                  <a16:creationId xmlns:a16="http://schemas.microsoft.com/office/drawing/2014/main" id="{899FE8C6-9D12-45FA-ADE4-B4A7D58AB630}"/>
                </a:ext>
              </a:extLst>
            </p:cNvPr>
            <p:cNvGrpSpPr/>
            <p:nvPr userDrawn="1"/>
          </p:nvGrpSpPr>
          <p:grpSpPr>
            <a:xfrm>
              <a:off x="350840" y="3577458"/>
              <a:ext cx="247663" cy="1109828"/>
              <a:chOff x="935575" y="9539884"/>
              <a:chExt cx="660435" cy="2959540"/>
            </a:xfrm>
          </p:grpSpPr>
          <p:sp>
            <p:nvSpPr>
              <p:cNvPr id="18" name="Rounded Rectangle">
                <a:extLst>
                  <a:ext uri="{FF2B5EF4-FFF2-40B4-BE49-F238E27FC236}">
                    <a16:creationId xmlns:a16="http://schemas.microsoft.com/office/drawing/2014/main" id="{21A2EE33-ACE4-4628-AE1D-587FC0994DD7}"/>
                  </a:ext>
                </a:extLst>
              </p:cNvPr>
              <p:cNvSpPr>
                <a:spLocks/>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19" name="Image" descr="Image">
                <a:extLst>
                  <a:ext uri="{FF2B5EF4-FFF2-40B4-BE49-F238E27FC236}">
                    <a16:creationId xmlns:a16="http://schemas.microsoft.com/office/drawing/2014/main" id="{47DC52C9-5BFA-4CC5-82C5-6451029DFEA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rot="16200000">
                <a:off x="343738" y="10230900"/>
                <a:ext cx="1844109" cy="46207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pic>
        </p:grpSp>
        <p:pic>
          <p:nvPicPr>
            <p:cNvPr id="17" name="Image">
              <a:extLst>
                <a:ext uri="{FF2B5EF4-FFF2-40B4-BE49-F238E27FC236}">
                  <a16:creationId xmlns:a16="http://schemas.microsoft.com/office/drawing/2014/main" id="{2B848FA6-6290-43D6-9D15-E118947D6253}"/>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271747" y="226582"/>
              <a:ext cx="415192" cy="415192"/>
            </a:xfrm>
            <a:prstGeom prst="rect">
              <a:avLst/>
            </a:prstGeom>
            <a:ln w="12700">
              <a:miter lim="400000"/>
            </a:ln>
          </p:spPr>
        </p:pic>
      </p:grpSp>
    </p:spTree>
    <p:extLst>
      <p:ext uri="{BB962C8B-B14F-4D97-AF65-F5344CB8AC3E}">
        <p14:creationId xmlns:p14="http://schemas.microsoft.com/office/powerpoint/2010/main" val="612879909"/>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10" name="© 2022 Sierra Space Corporation    / /">
            <a:extLst>
              <a:ext uri="{FF2B5EF4-FFF2-40B4-BE49-F238E27FC236}">
                <a16:creationId xmlns:a16="http://schemas.microsoft.com/office/drawing/2014/main" id="{F710EFB0-43C7-40CB-AE98-7384DC4261E4}"/>
              </a:ext>
            </a:extLst>
          </p:cNvPr>
          <p:cNvSpPr txBox="1"/>
          <p:nvPr userDrawn="1"/>
        </p:nvSpPr>
        <p:spPr>
          <a:xfrm>
            <a:off x="6924405" y="4735448"/>
            <a:ext cx="1692053" cy="1538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2" name="Slide Number">
            <a:extLst>
              <a:ext uri="{FF2B5EF4-FFF2-40B4-BE49-F238E27FC236}">
                <a16:creationId xmlns:a16="http://schemas.microsoft.com/office/drawing/2014/main" id="{9E5CC1A6-612D-4909-BA0F-A89C1E0B0427}"/>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sp>
        <p:nvSpPr>
          <p:cNvPr id="13" name="Content Placeholder 2">
            <a:extLst>
              <a:ext uri="{FF2B5EF4-FFF2-40B4-BE49-F238E27FC236}">
                <a16:creationId xmlns:a16="http://schemas.microsoft.com/office/drawing/2014/main" id="{8D75467A-7D3C-41FA-84B8-36E09E314476}"/>
              </a:ext>
            </a:extLst>
          </p:cNvPr>
          <p:cNvSpPr>
            <a:spLocks noGrp="1"/>
          </p:cNvSpPr>
          <p:nvPr>
            <p:ph idx="1"/>
          </p:nvPr>
        </p:nvSpPr>
        <p:spPr>
          <a:xfrm>
            <a:off x="914400" y="532070"/>
            <a:ext cx="7732522" cy="3914352"/>
          </a:xfrm>
          <a:prstGeom prst="rect">
            <a:avLst/>
          </a:prstGeom>
        </p:spPr>
        <p:txBody>
          <a:bodyPr/>
          <a:lstStyle>
            <a:lvl1pPr marL="0" indent="0">
              <a:buNone/>
              <a:defRPr sz="1200" i="1">
                <a:latin typeface="Arial" panose="020B0604020202020204" pitchFamily="34" charset="0"/>
                <a:cs typeface="Arial" panose="020B0604020202020204" pitchFamily="34" charset="0"/>
              </a:defRPr>
            </a:lvl1pPr>
          </a:lstStyle>
          <a:p>
            <a:pPr lvl="0"/>
            <a:endParaRPr lang="en-US"/>
          </a:p>
        </p:txBody>
      </p:sp>
      <p:grpSp>
        <p:nvGrpSpPr>
          <p:cNvPr id="14" name="Group 13">
            <a:extLst>
              <a:ext uri="{FF2B5EF4-FFF2-40B4-BE49-F238E27FC236}">
                <a16:creationId xmlns:a16="http://schemas.microsoft.com/office/drawing/2014/main" id="{2963C5A4-BE77-4A4F-9145-54DBEB8D0B7D}"/>
              </a:ext>
            </a:extLst>
          </p:cNvPr>
          <p:cNvGrpSpPr/>
          <p:nvPr userDrawn="1"/>
        </p:nvGrpSpPr>
        <p:grpSpPr>
          <a:xfrm>
            <a:off x="309563" y="309563"/>
            <a:ext cx="330216" cy="4377721"/>
            <a:chOff x="825501" y="825501"/>
            <a:chExt cx="880576" cy="11673923"/>
          </a:xfrm>
        </p:grpSpPr>
        <p:pic>
          <p:nvPicPr>
            <p:cNvPr id="15" name="Image" descr="Image">
              <a:extLst>
                <a:ext uri="{FF2B5EF4-FFF2-40B4-BE49-F238E27FC236}">
                  <a16:creationId xmlns:a16="http://schemas.microsoft.com/office/drawing/2014/main" id="{87A0E9DE-2994-4229-8DED-DE9FEE810B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6200000">
              <a:off x="343738" y="10230900"/>
              <a:ext cx="1844109" cy="462077"/>
            </a:xfrm>
            <a:prstGeom prst="rect">
              <a:avLst/>
            </a:prstGeom>
            <a:ln w="12700">
              <a:miter lim="400000"/>
            </a:ln>
          </p:spPr>
        </p:pic>
        <p:sp>
          <p:nvSpPr>
            <p:cNvPr id="16" name="Rounded Rectangle">
              <a:extLst>
                <a:ext uri="{FF2B5EF4-FFF2-40B4-BE49-F238E27FC236}">
                  <a16:creationId xmlns:a16="http://schemas.microsoft.com/office/drawing/2014/main" id="{697CB878-4736-4C2B-A3D2-028A29920236}"/>
                </a:ext>
              </a:extLst>
            </p:cNvPr>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17" name="Image" descr="Image">
              <a:extLst>
                <a:ext uri="{FF2B5EF4-FFF2-40B4-BE49-F238E27FC236}">
                  <a16:creationId xmlns:a16="http://schemas.microsoft.com/office/drawing/2014/main" id="{52AE6149-2ADA-4457-A81E-33EBCCC5E6D2}"/>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a:off x="825501" y="825501"/>
              <a:ext cx="880576" cy="762000"/>
            </a:xfrm>
            <a:prstGeom prst="rect">
              <a:avLst/>
            </a:prstGeom>
            <a:ln w="12700">
              <a:miter lim="400000"/>
            </a:ln>
          </p:spPr>
        </p:pic>
      </p:grpSp>
    </p:spTree>
    <p:extLst>
      <p:ext uri="{BB962C8B-B14F-4D97-AF65-F5344CB8AC3E}">
        <p14:creationId xmlns:p14="http://schemas.microsoft.com/office/powerpoint/2010/main" val="41040432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har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665057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hart Slide- Dar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8389254"/>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SA-Exit-2022-Oc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2023-Q1-4 </a:t>
            </a:r>
            <a:r>
              <a:rPr lang="en-US" err="1"/>
              <a:t>mos</a:t>
            </a:r>
            <a:r>
              <a:rPr lang="en-US"/>
              <a:t>-Oct</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Oct</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Jan-23</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Nov</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Dec</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35615" cy="246220"/>
            </a:xfrm>
            <a:prstGeom prst="rect">
              <a:avLst/>
            </a:prstGeom>
            <a:noFill/>
            <a:ln w="12700">
              <a:noFill/>
              <a:miter lim="800000"/>
            </a:ln>
          </p:spPr>
          <p:txBody>
            <a:bodyPr wrap="none" lIns="45720" rIns="45720" rtlCol="0">
              <a:spAutoFit/>
            </a:bodyPr>
            <a:lstStyle/>
            <a:p>
              <a:pPr algn="l"/>
              <a:r>
                <a:rPr lang="en-US" sz="600"/>
                <a:t>7</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14</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21</a:t>
              </a:r>
            </a:p>
          </p:txBody>
        </p:sp>
        <p:sp>
          <p:nvSpPr>
            <p:cNvPr id="196" name="TextBox 195"/>
            <p:cNvSpPr txBox="1"/>
            <p:nvPr/>
          </p:nvSpPr>
          <p:spPr>
            <a:xfrm>
              <a:off x="4880756" y="6566356"/>
              <a:ext cx="178895" cy="246220"/>
            </a:xfrm>
            <a:prstGeom prst="rect">
              <a:avLst/>
            </a:prstGeom>
            <a:noFill/>
            <a:ln w="12700">
              <a:noFill/>
              <a:miter lim="800000"/>
            </a:ln>
          </p:spPr>
          <p:txBody>
            <a:bodyPr wrap="none" lIns="45720" rIns="45720" rtlCol="0">
              <a:spAutoFit/>
            </a:bodyPr>
            <a:lstStyle/>
            <a:p>
              <a:pPr algn="l"/>
              <a:r>
                <a:rPr lang="en-US" sz="600"/>
                <a:t>28</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5</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12</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19</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26</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2</a:t>
              </a:r>
            </a:p>
          </p:txBody>
        </p:sp>
        <p:sp>
          <p:nvSpPr>
            <p:cNvPr id="202" name="TextBox 201"/>
            <p:cNvSpPr txBox="1"/>
            <p:nvPr/>
          </p:nvSpPr>
          <p:spPr>
            <a:xfrm>
              <a:off x="7872649" y="6566356"/>
              <a:ext cx="135615" cy="246220"/>
            </a:xfrm>
            <a:prstGeom prst="rect">
              <a:avLst/>
            </a:prstGeom>
            <a:noFill/>
            <a:ln w="12700">
              <a:noFill/>
              <a:miter lim="800000"/>
            </a:ln>
          </p:spPr>
          <p:txBody>
            <a:bodyPr wrap="none" lIns="45720" rIns="45720" rtlCol="0">
              <a:spAutoFit/>
            </a:bodyPr>
            <a:lstStyle/>
            <a:p>
              <a:pPr algn="l"/>
              <a:r>
                <a:rPr lang="en-US" sz="600"/>
                <a:t>9</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16</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23</a:t>
              </a:r>
            </a:p>
          </p:txBody>
        </p:sp>
        <p:sp>
          <p:nvSpPr>
            <p:cNvPr id="205" name="TextBox 204"/>
            <p:cNvSpPr txBox="1"/>
            <p:nvPr/>
          </p:nvSpPr>
          <p:spPr>
            <a:xfrm>
              <a:off x="2899558" y="6566356"/>
              <a:ext cx="178895" cy="246220"/>
            </a:xfrm>
            <a:prstGeom prst="rect">
              <a:avLst/>
            </a:prstGeom>
            <a:noFill/>
            <a:ln w="12700">
              <a:noFill/>
              <a:miter lim="800000"/>
            </a:ln>
          </p:spPr>
          <p:txBody>
            <a:bodyPr wrap="none" lIns="45720" rIns="45720" rtlCol="0">
              <a:spAutoFit/>
            </a:bodyPr>
            <a:lstStyle/>
            <a:p>
              <a:pPr algn="l"/>
              <a:r>
                <a:rPr lang="en-US" sz="600"/>
                <a:t>31</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24</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17</a:t>
              </a:r>
            </a:p>
          </p:txBody>
        </p:sp>
        <p:sp>
          <p:nvSpPr>
            <p:cNvPr id="208" name="TextBox 207"/>
            <p:cNvSpPr txBox="1"/>
            <p:nvPr/>
          </p:nvSpPr>
          <p:spPr>
            <a:xfrm>
              <a:off x="1447798" y="6566356"/>
              <a:ext cx="178895" cy="246220"/>
            </a:xfrm>
            <a:prstGeom prst="rect">
              <a:avLst/>
            </a:prstGeom>
            <a:noFill/>
            <a:ln w="12700">
              <a:noFill/>
              <a:miter lim="800000"/>
            </a:ln>
          </p:spPr>
          <p:txBody>
            <a:bodyPr wrap="none" lIns="45720" rIns="45720" rtlCol="0">
              <a:spAutoFit/>
            </a:bodyPr>
            <a:lstStyle/>
            <a:p>
              <a:pPr algn="l"/>
              <a:r>
                <a:rPr lang="en-US" sz="600"/>
                <a:t>10</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3</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26</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62" y="797014"/>
            <a:ext cx="8620502"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9525">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34885942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023-Q1-4Mos-De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a:t>2023-Q1-4 </a:t>
            </a:r>
            <a:r>
              <a:rPr lang="en-US" err="1"/>
              <a:t>mos</a:t>
            </a:r>
            <a:r>
              <a:rPr lang="en-US"/>
              <a:t>-Dec</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Dec</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Mar</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Jan</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Feb</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35615" cy="246220"/>
            </a:xfrm>
            <a:prstGeom prst="rect">
              <a:avLst/>
            </a:prstGeom>
            <a:noFill/>
            <a:ln w="12700">
              <a:noFill/>
              <a:miter lim="800000"/>
            </a:ln>
          </p:spPr>
          <p:txBody>
            <a:bodyPr wrap="none" lIns="45720" rIns="45720" rtlCol="0">
              <a:spAutoFit/>
            </a:bodyPr>
            <a:lstStyle/>
            <a:p>
              <a:pPr algn="l"/>
              <a:r>
                <a:rPr lang="en-US" sz="600"/>
                <a:t>9</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16</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23</a:t>
              </a:r>
            </a:p>
          </p:txBody>
        </p:sp>
        <p:sp>
          <p:nvSpPr>
            <p:cNvPr id="196" name="TextBox 195"/>
            <p:cNvSpPr txBox="1"/>
            <p:nvPr/>
          </p:nvSpPr>
          <p:spPr>
            <a:xfrm>
              <a:off x="4880756" y="6566356"/>
              <a:ext cx="178895" cy="246220"/>
            </a:xfrm>
            <a:prstGeom prst="rect">
              <a:avLst/>
            </a:prstGeom>
            <a:noFill/>
            <a:ln w="12700">
              <a:noFill/>
              <a:miter lim="800000"/>
            </a:ln>
          </p:spPr>
          <p:txBody>
            <a:bodyPr wrap="none" lIns="45720" rIns="45720" rtlCol="0">
              <a:spAutoFit/>
            </a:bodyPr>
            <a:lstStyle/>
            <a:p>
              <a:pPr algn="l"/>
              <a:r>
                <a:rPr lang="en-US" sz="600"/>
                <a:t>30</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6</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13</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20</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27</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4</a:t>
              </a:r>
            </a:p>
          </p:txBody>
        </p:sp>
        <p:sp>
          <p:nvSpPr>
            <p:cNvPr id="202" name="TextBox 201"/>
            <p:cNvSpPr txBox="1"/>
            <p:nvPr/>
          </p:nvSpPr>
          <p:spPr>
            <a:xfrm>
              <a:off x="7872649" y="6566356"/>
              <a:ext cx="178895" cy="246220"/>
            </a:xfrm>
            <a:prstGeom prst="rect">
              <a:avLst/>
            </a:prstGeom>
            <a:noFill/>
            <a:ln w="12700">
              <a:noFill/>
              <a:miter lim="800000"/>
            </a:ln>
          </p:spPr>
          <p:txBody>
            <a:bodyPr wrap="none" lIns="45720" rIns="45720" rtlCol="0">
              <a:spAutoFit/>
            </a:bodyPr>
            <a:lstStyle/>
            <a:p>
              <a:pPr algn="l"/>
              <a:r>
                <a:rPr lang="en-US" sz="600"/>
                <a:t>11</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18</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25</a:t>
              </a:r>
            </a:p>
          </p:txBody>
        </p:sp>
        <p:sp>
          <p:nvSpPr>
            <p:cNvPr id="205" name="TextBox 204"/>
            <p:cNvSpPr txBox="1"/>
            <p:nvPr/>
          </p:nvSpPr>
          <p:spPr>
            <a:xfrm>
              <a:off x="2899558" y="6566356"/>
              <a:ext cx="135615" cy="246220"/>
            </a:xfrm>
            <a:prstGeom prst="rect">
              <a:avLst/>
            </a:prstGeom>
            <a:noFill/>
            <a:ln w="12700">
              <a:noFill/>
              <a:miter lim="800000"/>
            </a:ln>
          </p:spPr>
          <p:txBody>
            <a:bodyPr wrap="none" lIns="45720" rIns="45720" rtlCol="0">
              <a:spAutoFit/>
            </a:bodyPr>
            <a:lstStyle/>
            <a:p>
              <a:pPr algn="l"/>
              <a:r>
                <a:rPr lang="en-US" sz="600"/>
                <a:t>2</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26</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19</a:t>
              </a:r>
            </a:p>
          </p:txBody>
        </p:sp>
        <p:sp>
          <p:nvSpPr>
            <p:cNvPr id="208" name="TextBox 207"/>
            <p:cNvSpPr txBox="1"/>
            <p:nvPr/>
          </p:nvSpPr>
          <p:spPr>
            <a:xfrm>
              <a:off x="1447798" y="6566356"/>
              <a:ext cx="178895" cy="246220"/>
            </a:xfrm>
            <a:prstGeom prst="rect">
              <a:avLst/>
            </a:prstGeom>
            <a:noFill/>
            <a:ln w="12700">
              <a:noFill/>
              <a:miter lim="800000"/>
            </a:ln>
          </p:spPr>
          <p:txBody>
            <a:bodyPr wrap="none" lIns="45720" rIns="45720" rtlCol="0">
              <a:spAutoFit/>
            </a:bodyPr>
            <a:lstStyle/>
            <a:p>
              <a:pPr algn="l"/>
              <a:r>
                <a:rPr lang="en-US" sz="600"/>
                <a:t>12</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5</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28</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60" y="797014"/>
            <a:ext cx="8620501"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38100">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baseline="0"/>
            </a:lvl1pPr>
          </a:lstStyle>
          <a:p>
            <a:pPr lvl="0"/>
            <a:r>
              <a:rPr lang="en-US"/>
              <a:t>Last Updated: YYYY-MM-DD</a:t>
            </a:r>
          </a:p>
        </p:txBody>
      </p:sp>
    </p:spTree>
    <p:extLst>
      <p:ext uri="{BB962C8B-B14F-4D97-AF65-F5344CB8AC3E}">
        <p14:creationId xmlns:p14="http://schemas.microsoft.com/office/powerpoint/2010/main" val="437551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023-Q1-4Mos-Ja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a:t>2023-Q1-4 </a:t>
            </a:r>
            <a:r>
              <a:rPr lang="en-US" err="1"/>
              <a:t>mos</a:t>
            </a:r>
            <a:r>
              <a:rPr lang="en-US"/>
              <a:t>-Jan</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Jan</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Apr</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Feb</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Mar</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35615" cy="246220"/>
            </a:xfrm>
            <a:prstGeom prst="rect">
              <a:avLst/>
            </a:prstGeom>
            <a:noFill/>
            <a:ln w="12700">
              <a:noFill/>
              <a:miter lim="800000"/>
            </a:ln>
          </p:spPr>
          <p:txBody>
            <a:bodyPr wrap="none" lIns="45720" rIns="45720" rtlCol="0">
              <a:spAutoFit/>
            </a:bodyPr>
            <a:lstStyle/>
            <a:p>
              <a:pPr algn="l"/>
              <a:r>
                <a:rPr lang="en-US" sz="600"/>
                <a:t>6</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13</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20</a:t>
              </a:r>
            </a:p>
          </p:txBody>
        </p:sp>
        <p:sp>
          <p:nvSpPr>
            <p:cNvPr id="196" name="TextBox 195"/>
            <p:cNvSpPr txBox="1"/>
            <p:nvPr/>
          </p:nvSpPr>
          <p:spPr>
            <a:xfrm>
              <a:off x="4880756" y="6566356"/>
              <a:ext cx="178895" cy="246220"/>
            </a:xfrm>
            <a:prstGeom prst="rect">
              <a:avLst/>
            </a:prstGeom>
            <a:noFill/>
            <a:ln w="12700">
              <a:noFill/>
              <a:miter lim="800000"/>
            </a:ln>
          </p:spPr>
          <p:txBody>
            <a:bodyPr wrap="none" lIns="45720" rIns="45720" rtlCol="0">
              <a:spAutoFit/>
            </a:bodyPr>
            <a:lstStyle/>
            <a:p>
              <a:pPr algn="l"/>
              <a:r>
                <a:rPr lang="en-US" sz="600"/>
                <a:t>27</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4</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11</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18</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25</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3</a:t>
              </a:r>
            </a:p>
          </p:txBody>
        </p:sp>
        <p:sp>
          <p:nvSpPr>
            <p:cNvPr id="202" name="TextBox 201"/>
            <p:cNvSpPr txBox="1"/>
            <p:nvPr/>
          </p:nvSpPr>
          <p:spPr>
            <a:xfrm>
              <a:off x="7872649" y="6566356"/>
              <a:ext cx="178895" cy="246220"/>
            </a:xfrm>
            <a:prstGeom prst="rect">
              <a:avLst/>
            </a:prstGeom>
            <a:noFill/>
            <a:ln w="12700">
              <a:noFill/>
              <a:miter lim="800000"/>
            </a:ln>
          </p:spPr>
          <p:txBody>
            <a:bodyPr wrap="none" lIns="45720" rIns="45720" rtlCol="0">
              <a:spAutoFit/>
            </a:bodyPr>
            <a:lstStyle/>
            <a:p>
              <a:pPr algn="l"/>
              <a:r>
                <a:rPr lang="en-US" sz="600"/>
                <a:t>10</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17</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24</a:t>
              </a:r>
            </a:p>
          </p:txBody>
        </p:sp>
        <p:sp>
          <p:nvSpPr>
            <p:cNvPr id="205" name="TextBox 204"/>
            <p:cNvSpPr txBox="1"/>
            <p:nvPr/>
          </p:nvSpPr>
          <p:spPr>
            <a:xfrm>
              <a:off x="2899558" y="6566356"/>
              <a:ext cx="178895" cy="246220"/>
            </a:xfrm>
            <a:prstGeom prst="rect">
              <a:avLst/>
            </a:prstGeom>
            <a:noFill/>
            <a:ln w="12700">
              <a:noFill/>
              <a:miter lim="800000"/>
            </a:ln>
          </p:spPr>
          <p:txBody>
            <a:bodyPr wrap="none" lIns="45720" rIns="45720" rtlCol="0">
              <a:spAutoFit/>
            </a:bodyPr>
            <a:lstStyle/>
            <a:p>
              <a:pPr algn="l"/>
              <a:r>
                <a:rPr lang="en-US" sz="600"/>
                <a:t>30</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23</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16</a:t>
              </a:r>
            </a:p>
          </p:txBody>
        </p:sp>
        <p:sp>
          <p:nvSpPr>
            <p:cNvPr id="208" name="TextBox 207"/>
            <p:cNvSpPr txBox="1"/>
            <p:nvPr/>
          </p:nvSpPr>
          <p:spPr>
            <a:xfrm>
              <a:off x="1447798" y="6566356"/>
              <a:ext cx="135615" cy="246220"/>
            </a:xfrm>
            <a:prstGeom prst="rect">
              <a:avLst/>
            </a:prstGeom>
            <a:noFill/>
            <a:ln w="12700">
              <a:noFill/>
              <a:miter lim="800000"/>
            </a:ln>
          </p:spPr>
          <p:txBody>
            <a:bodyPr wrap="none" lIns="45720" rIns="45720" rtlCol="0">
              <a:spAutoFit/>
            </a:bodyPr>
            <a:lstStyle/>
            <a:p>
              <a:pPr algn="l"/>
              <a:r>
                <a:rPr lang="en-US" sz="600"/>
                <a:t>9</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2</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26</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62" y="797014"/>
            <a:ext cx="8620505"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9525">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18105323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023-Q2-4Mos-Ma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a:t>2023-Q2-4 </a:t>
            </a:r>
            <a:r>
              <a:rPr lang="en-US" err="1"/>
              <a:t>mos</a:t>
            </a:r>
            <a:r>
              <a:rPr lang="en-US"/>
              <a:t>-Mar</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Mar</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June</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Apr</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May</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78895" cy="246220"/>
            </a:xfrm>
            <a:prstGeom prst="rect">
              <a:avLst/>
            </a:prstGeom>
            <a:noFill/>
            <a:ln w="12700">
              <a:noFill/>
              <a:miter lim="800000"/>
            </a:ln>
          </p:spPr>
          <p:txBody>
            <a:bodyPr wrap="none" lIns="45720" rIns="45720" rtlCol="0">
              <a:spAutoFit/>
            </a:bodyPr>
            <a:lstStyle/>
            <a:p>
              <a:pPr algn="l"/>
              <a:r>
                <a:rPr lang="en-US" sz="600"/>
                <a:t>10</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17</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24</a:t>
              </a:r>
            </a:p>
          </p:txBody>
        </p:sp>
        <p:sp>
          <p:nvSpPr>
            <p:cNvPr id="196" name="TextBox 195"/>
            <p:cNvSpPr txBox="1"/>
            <p:nvPr/>
          </p:nvSpPr>
          <p:spPr>
            <a:xfrm>
              <a:off x="4880756" y="6566356"/>
              <a:ext cx="135615" cy="246220"/>
            </a:xfrm>
            <a:prstGeom prst="rect">
              <a:avLst/>
            </a:prstGeom>
            <a:noFill/>
            <a:ln w="12700">
              <a:noFill/>
              <a:miter lim="800000"/>
            </a:ln>
          </p:spPr>
          <p:txBody>
            <a:bodyPr wrap="none" lIns="45720" rIns="45720" rtlCol="0">
              <a:spAutoFit/>
            </a:bodyPr>
            <a:lstStyle/>
            <a:p>
              <a:pPr algn="l"/>
              <a:r>
                <a:rPr lang="en-US" sz="600"/>
                <a:t>1</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8</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15</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22</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29</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5</a:t>
              </a:r>
            </a:p>
          </p:txBody>
        </p:sp>
        <p:sp>
          <p:nvSpPr>
            <p:cNvPr id="202" name="TextBox 201"/>
            <p:cNvSpPr txBox="1"/>
            <p:nvPr/>
          </p:nvSpPr>
          <p:spPr>
            <a:xfrm>
              <a:off x="7872649" y="6566356"/>
              <a:ext cx="178895" cy="246220"/>
            </a:xfrm>
            <a:prstGeom prst="rect">
              <a:avLst/>
            </a:prstGeom>
            <a:noFill/>
            <a:ln w="12700">
              <a:noFill/>
              <a:miter lim="800000"/>
            </a:ln>
          </p:spPr>
          <p:txBody>
            <a:bodyPr wrap="none" lIns="45720" rIns="45720" rtlCol="0">
              <a:spAutoFit/>
            </a:bodyPr>
            <a:lstStyle/>
            <a:p>
              <a:pPr algn="l"/>
              <a:r>
                <a:rPr lang="en-US" sz="600"/>
                <a:t>12</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19</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26</a:t>
              </a:r>
            </a:p>
          </p:txBody>
        </p:sp>
        <p:sp>
          <p:nvSpPr>
            <p:cNvPr id="205" name="TextBox 204"/>
            <p:cNvSpPr txBox="1"/>
            <p:nvPr/>
          </p:nvSpPr>
          <p:spPr>
            <a:xfrm>
              <a:off x="2899558" y="6566356"/>
              <a:ext cx="135615" cy="246220"/>
            </a:xfrm>
            <a:prstGeom prst="rect">
              <a:avLst/>
            </a:prstGeom>
            <a:noFill/>
            <a:ln w="12700">
              <a:noFill/>
              <a:miter lim="800000"/>
            </a:ln>
          </p:spPr>
          <p:txBody>
            <a:bodyPr wrap="none" lIns="45720" rIns="45720" rtlCol="0">
              <a:spAutoFit/>
            </a:bodyPr>
            <a:lstStyle/>
            <a:p>
              <a:pPr algn="l"/>
              <a:r>
                <a:rPr lang="en-US" sz="600"/>
                <a:t>3</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25</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18</a:t>
              </a:r>
            </a:p>
          </p:txBody>
        </p:sp>
        <p:sp>
          <p:nvSpPr>
            <p:cNvPr id="208" name="TextBox 207"/>
            <p:cNvSpPr txBox="1"/>
            <p:nvPr/>
          </p:nvSpPr>
          <p:spPr>
            <a:xfrm>
              <a:off x="1447798" y="6566356"/>
              <a:ext cx="178895" cy="246220"/>
            </a:xfrm>
            <a:prstGeom prst="rect">
              <a:avLst/>
            </a:prstGeom>
            <a:noFill/>
            <a:ln w="12700">
              <a:noFill/>
              <a:miter lim="800000"/>
            </a:ln>
          </p:spPr>
          <p:txBody>
            <a:bodyPr wrap="none" lIns="45720" rIns="45720" rtlCol="0">
              <a:spAutoFit/>
            </a:bodyPr>
            <a:lstStyle/>
            <a:p>
              <a:pPr algn="l"/>
              <a:r>
                <a:rPr lang="en-US" sz="600"/>
                <a:t>11</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4</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27</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61" y="797014"/>
            <a:ext cx="8620501"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38100">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13585260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023-Q2-4Mos-Ap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a:t>2023-Q2-4 </a:t>
            </a:r>
            <a:r>
              <a:rPr lang="en-US" err="1"/>
              <a:t>mos</a:t>
            </a:r>
            <a:r>
              <a:rPr lang="en-US"/>
              <a:t>-Apr</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Apr</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July</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May</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June</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35615" cy="246220"/>
            </a:xfrm>
            <a:prstGeom prst="rect">
              <a:avLst/>
            </a:prstGeom>
            <a:noFill/>
            <a:ln w="12700">
              <a:noFill/>
              <a:miter lim="800000"/>
            </a:ln>
          </p:spPr>
          <p:txBody>
            <a:bodyPr wrap="none" lIns="45720" rIns="45720" rtlCol="0">
              <a:spAutoFit/>
            </a:bodyPr>
            <a:lstStyle/>
            <a:p>
              <a:pPr algn="l"/>
              <a:r>
                <a:rPr lang="en-US" sz="600"/>
                <a:t>8</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15</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22</a:t>
              </a:r>
            </a:p>
          </p:txBody>
        </p:sp>
        <p:sp>
          <p:nvSpPr>
            <p:cNvPr id="196" name="TextBox 195"/>
            <p:cNvSpPr txBox="1"/>
            <p:nvPr/>
          </p:nvSpPr>
          <p:spPr>
            <a:xfrm>
              <a:off x="4880756" y="6566356"/>
              <a:ext cx="178895" cy="246220"/>
            </a:xfrm>
            <a:prstGeom prst="rect">
              <a:avLst/>
            </a:prstGeom>
            <a:noFill/>
            <a:ln w="12700">
              <a:noFill/>
              <a:miter lim="800000"/>
            </a:ln>
          </p:spPr>
          <p:txBody>
            <a:bodyPr wrap="none" lIns="45720" rIns="45720" rtlCol="0">
              <a:spAutoFit/>
            </a:bodyPr>
            <a:lstStyle/>
            <a:p>
              <a:pPr algn="l"/>
              <a:r>
                <a:rPr lang="en-US" sz="600"/>
                <a:t>29</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5</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12</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19</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26</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3</a:t>
              </a:r>
            </a:p>
          </p:txBody>
        </p:sp>
        <p:sp>
          <p:nvSpPr>
            <p:cNvPr id="202" name="TextBox 201"/>
            <p:cNvSpPr txBox="1"/>
            <p:nvPr/>
          </p:nvSpPr>
          <p:spPr>
            <a:xfrm>
              <a:off x="7872649" y="6566356"/>
              <a:ext cx="178895" cy="246220"/>
            </a:xfrm>
            <a:prstGeom prst="rect">
              <a:avLst/>
            </a:prstGeom>
            <a:noFill/>
            <a:ln w="12700">
              <a:noFill/>
              <a:miter lim="800000"/>
            </a:ln>
          </p:spPr>
          <p:txBody>
            <a:bodyPr wrap="none" lIns="45720" rIns="45720" rtlCol="0">
              <a:spAutoFit/>
            </a:bodyPr>
            <a:lstStyle/>
            <a:p>
              <a:pPr algn="l"/>
              <a:r>
                <a:rPr lang="en-US" sz="600"/>
                <a:t>10</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17</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24</a:t>
              </a:r>
            </a:p>
          </p:txBody>
        </p:sp>
        <p:sp>
          <p:nvSpPr>
            <p:cNvPr id="205" name="TextBox 204"/>
            <p:cNvSpPr txBox="1"/>
            <p:nvPr/>
          </p:nvSpPr>
          <p:spPr>
            <a:xfrm>
              <a:off x="2899558" y="6566356"/>
              <a:ext cx="135615" cy="246220"/>
            </a:xfrm>
            <a:prstGeom prst="rect">
              <a:avLst/>
            </a:prstGeom>
            <a:noFill/>
            <a:ln w="12700">
              <a:noFill/>
              <a:miter lim="800000"/>
            </a:ln>
          </p:spPr>
          <p:txBody>
            <a:bodyPr wrap="none" lIns="45720" rIns="45720" rtlCol="0">
              <a:spAutoFit/>
            </a:bodyPr>
            <a:lstStyle/>
            <a:p>
              <a:pPr algn="l"/>
              <a:r>
                <a:rPr lang="en-US" sz="600"/>
                <a:t>1</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24</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17</a:t>
              </a:r>
            </a:p>
          </p:txBody>
        </p:sp>
        <p:sp>
          <p:nvSpPr>
            <p:cNvPr id="208" name="TextBox 207"/>
            <p:cNvSpPr txBox="1"/>
            <p:nvPr/>
          </p:nvSpPr>
          <p:spPr>
            <a:xfrm>
              <a:off x="1447798" y="6566356"/>
              <a:ext cx="178895" cy="246220"/>
            </a:xfrm>
            <a:prstGeom prst="rect">
              <a:avLst/>
            </a:prstGeom>
            <a:noFill/>
            <a:ln w="12700">
              <a:noFill/>
              <a:miter lim="800000"/>
            </a:ln>
          </p:spPr>
          <p:txBody>
            <a:bodyPr wrap="none" lIns="45720" rIns="45720" rtlCol="0">
              <a:spAutoFit/>
            </a:bodyPr>
            <a:lstStyle/>
            <a:p>
              <a:pPr algn="l"/>
              <a:r>
                <a:rPr lang="en-US" sz="600"/>
                <a:t>10</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3</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25</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61" y="797014"/>
            <a:ext cx="8620507"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9525">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12596958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023-Q3-4Mos-Ju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a:t>2023-Q3-4 </a:t>
            </a:r>
            <a:r>
              <a:rPr lang="en-US" err="1"/>
              <a:t>mos</a:t>
            </a:r>
            <a:r>
              <a:rPr lang="en-US"/>
              <a:t>-June</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June</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Sept</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July</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Aug</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78895" cy="246220"/>
            </a:xfrm>
            <a:prstGeom prst="rect">
              <a:avLst/>
            </a:prstGeom>
            <a:noFill/>
            <a:ln w="12700">
              <a:noFill/>
              <a:miter lim="800000"/>
            </a:ln>
          </p:spPr>
          <p:txBody>
            <a:bodyPr wrap="none" lIns="45720" rIns="45720" rtlCol="0">
              <a:spAutoFit/>
            </a:bodyPr>
            <a:lstStyle/>
            <a:p>
              <a:pPr algn="l"/>
              <a:r>
                <a:rPr lang="en-US" sz="600"/>
                <a:t>10</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17</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24</a:t>
              </a:r>
            </a:p>
          </p:txBody>
        </p:sp>
        <p:sp>
          <p:nvSpPr>
            <p:cNvPr id="196" name="TextBox 195"/>
            <p:cNvSpPr txBox="1"/>
            <p:nvPr/>
          </p:nvSpPr>
          <p:spPr>
            <a:xfrm>
              <a:off x="4880756" y="6566356"/>
              <a:ext cx="135615" cy="246220"/>
            </a:xfrm>
            <a:prstGeom prst="rect">
              <a:avLst/>
            </a:prstGeom>
            <a:noFill/>
            <a:ln w="12700">
              <a:noFill/>
              <a:miter lim="800000"/>
            </a:ln>
          </p:spPr>
          <p:txBody>
            <a:bodyPr wrap="none" lIns="45720" rIns="45720" rtlCol="0">
              <a:spAutoFit/>
            </a:bodyPr>
            <a:lstStyle/>
            <a:p>
              <a:pPr algn="l"/>
              <a:r>
                <a:rPr lang="en-US" sz="600"/>
                <a:t>1</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8</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15</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22</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29</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5</a:t>
              </a:r>
            </a:p>
          </p:txBody>
        </p:sp>
        <p:sp>
          <p:nvSpPr>
            <p:cNvPr id="202" name="TextBox 201"/>
            <p:cNvSpPr txBox="1"/>
            <p:nvPr/>
          </p:nvSpPr>
          <p:spPr>
            <a:xfrm>
              <a:off x="7872649" y="6566356"/>
              <a:ext cx="178895" cy="246220"/>
            </a:xfrm>
            <a:prstGeom prst="rect">
              <a:avLst/>
            </a:prstGeom>
            <a:noFill/>
            <a:ln w="12700">
              <a:noFill/>
              <a:miter lim="800000"/>
            </a:ln>
          </p:spPr>
          <p:txBody>
            <a:bodyPr wrap="none" lIns="45720" rIns="45720" rtlCol="0">
              <a:spAutoFit/>
            </a:bodyPr>
            <a:lstStyle/>
            <a:p>
              <a:pPr algn="l"/>
              <a:r>
                <a:rPr lang="en-US" sz="600"/>
                <a:t>12</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19</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26</a:t>
              </a:r>
            </a:p>
          </p:txBody>
        </p:sp>
        <p:sp>
          <p:nvSpPr>
            <p:cNvPr id="205" name="TextBox 204"/>
            <p:cNvSpPr txBox="1"/>
            <p:nvPr/>
          </p:nvSpPr>
          <p:spPr>
            <a:xfrm>
              <a:off x="2899558" y="6566356"/>
              <a:ext cx="135615" cy="246220"/>
            </a:xfrm>
            <a:prstGeom prst="rect">
              <a:avLst/>
            </a:prstGeom>
            <a:noFill/>
            <a:ln w="12700">
              <a:noFill/>
              <a:miter lim="800000"/>
            </a:ln>
          </p:spPr>
          <p:txBody>
            <a:bodyPr wrap="none" lIns="45720" rIns="45720" rtlCol="0">
              <a:spAutoFit/>
            </a:bodyPr>
            <a:lstStyle/>
            <a:p>
              <a:pPr algn="l"/>
              <a:r>
                <a:rPr lang="en-US" sz="600"/>
                <a:t>3</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26</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19</a:t>
              </a:r>
            </a:p>
          </p:txBody>
        </p:sp>
        <p:sp>
          <p:nvSpPr>
            <p:cNvPr id="208" name="TextBox 207"/>
            <p:cNvSpPr txBox="1"/>
            <p:nvPr/>
          </p:nvSpPr>
          <p:spPr>
            <a:xfrm>
              <a:off x="1447798" y="6566356"/>
              <a:ext cx="178895" cy="246220"/>
            </a:xfrm>
            <a:prstGeom prst="rect">
              <a:avLst/>
            </a:prstGeom>
            <a:noFill/>
            <a:ln w="12700">
              <a:noFill/>
              <a:miter lim="800000"/>
            </a:ln>
          </p:spPr>
          <p:txBody>
            <a:bodyPr wrap="none" lIns="45720" rIns="45720" rtlCol="0">
              <a:spAutoFit/>
            </a:bodyPr>
            <a:lstStyle/>
            <a:p>
              <a:pPr algn="l"/>
              <a:r>
                <a:rPr lang="en-US" sz="600"/>
                <a:t>12</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5</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29</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61" y="797014"/>
            <a:ext cx="8620508"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38100">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27632790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023-Q3-4Mos-Ju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a:t>2023-Q3-4 </a:t>
            </a:r>
            <a:r>
              <a:rPr lang="en-US" err="1"/>
              <a:t>mos</a:t>
            </a:r>
            <a:r>
              <a:rPr lang="en-US"/>
              <a:t>-July</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July</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Oct</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Aug</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Sept</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35615" cy="246220"/>
            </a:xfrm>
            <a:prstGeom prst="rect">
              <a:avLst/>
            </a:prstGeom>
            <a:noFill/>
            <a:ln w="12700">
              <a:noFill/>
              <a:miter lim="800000"/>
            </a:ln>
          </p:spPr>
          <p:txBody>
            <a:bodyPr wrap="none" lIns="45720" rIns="45720" rtlCol="0">
              <a:spAutoFit/>
            </a:bodyPr>
            <a:lstStyle/>
            <a:p>
              <a:pPr algn="l"/>
              <a:r>
                <a:rPr lang="en-US" sz="600"/>
                <a:t>7</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14</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21</a:t>
              </a:r>
            </a:p>
          </p:txBody>
        </p:sp>
        <p:sp>
          <p:nvSpPr>
            <p:cNvPr id="196" name="TextBox 195"/>
            <p:cNvSpPr txBox="1"/>
            <p:nvPr/>
          </p:nvSpPr>
          <p:spPr>
            <a:xfrm>
              <a:off x="4880756" y="6566356"/>
              <a:ext cx="178895" cy="246220"/>
            </a:xfrm>
            <a:prstGeom prst="rect">
              <a:avLst/>
            </a:prstGeom>
            <a:noFill/>
            <a:ln w="12700">
              <a:noFill/>
              <a:miter lim="800000"/>
            </a:ln>
          </p:spPr>
          <p:txBody>
            <a:bodyPr wrap="none" lIns="45720" rIns="45720" rtlCol="0">
              <a:spAutoFit/>
            </a:bodyPr>
            <a:lstStyle/>
            <a:p>
              <a:pPr algn="l"/>
              <a:r>
                <a:rPr lang="en-US" sz="600"/>
                <a:t>28</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4</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11</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18</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25</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2</a:t>
              </a:r>
            </a:p>
          </p:txBody>
        </p:sp>
        <p:sp>
          <p:nvSpPr>
            <p:cNvPr id="202" name="TextBox 201"/>
            <p:cNvSpPr txBox="1"/>
            <p:nvPr/>
          </p:nvSpPr>
          <p:spPr>
            <a:xfrm>
              <a:off x="7872649" y="6566356"/>
              <a:ext cx="135615" cy="246220"/>
            </a:xfrm>
            <a:prstGeom prst="rect">
              <a:avLst/>
            </a:prstGeom>
            <a:noFill/>
            <a:ln w="12700">
              <a:noFill/>
              <a:miter lim="800000"/>
            </a:ln>
          </p:spPr>
          <p:txBody>
            <a:bodyPr wrap="none" lIns="45720" rIns="45720" rtlCol="0">
              <a:spAutoFit/>
            </a:bodyPr>
            <a:lstStyle/>
            <a:p>
              <a:pPr algn="l"/>
              <a:r>
                <a:rPr lang="en-US" sz="600"/>
                <a:t>9</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16</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23</a:t>
              </a:r>
            </a:p>
          </p:txBody>
        </p:sp>
        <p:sp>
          <p:nvSpPr>
            <p:cNvPr id="205" name="TextBox 204"/>
            <p:cNvSpPr txBox="1"/>
            <p:nvPr/>
          </p:nvSpPr>
          <p:spPr>
            <a:xfrm>
              <a:off x="2899558" y="6566356"/>
              <a:ext cx="178895" cy="246220"/>
            </a:xfrm>
            <a:prstGeom prst="rect">
              <a:avLst/>
            </a:prstGeom>
            <a:noFill/>
            <a:ln w="12700">
              <a:noFill/>
              <a:miter lim="800000"/>
            </a:ln>
          </p:spPr>
          <p:txBody>
            <a:bodyPr wrap="none" lIns="45720" rIns="45720" rtlCol="0">
              <a:spAutoFit/>
            </a:bodyPr>
            <a:lstStyle/>
            <a:p>
              <a:pPr algn="l"/>
              <a:r>
                <a:rPr lang="en-US" sz="600"/>
                <a:t>31</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24</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17</a:t>
              </a:r>
            </a:p>
          </p:txBody>
        </p:sp>
        <p:sp>
          <p:nvSpPr>
            <p:cNvPr id="208" name="TextBox 207"/>
            <p:cNvSpPr txBox="1"/>
            <p:nvPr/>
          </p:nvSpPr>
          <p:spPr>
            <a:xfrm>
              <a:off x="1447798" y="6566356"/>
              <a:ext cx="178895" cy="246220"/>
            </a:xfrm>
            <a:prstGeom prst="rect">
              <a:avLst/>
            </a:prstGeom>
            <a:noFill/>
            <a:ln w="12700">
              <a:noFill/>
              <a:miter lim="800000"/>
            </a:ln>
          </p:spPr>
          <p:txBody>
            <a:bodyPr wrap="none" lIns="45720" rIns="45720" rtlCol="0">
              <a:spAutoFit/>
            </a:bodyPr>
            <a:lstStyle/>
            <a:p>
              <a:pPr algn="l"/>
              <a:r>
                <a:rPr lang="en-US" sz="600"/>
                <a:t>10</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3</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26</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62" y="797014"/>
            <a:ext cx="8620501"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9525">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31435109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023-Q4-4Mos-Se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a:t>2023-Q4-4 </a:t>
            </a:r>
            <a:r>
              <a:rPr lang="en-US" err="1"/>
              <a:t>mos</a:t>
            </a:r>
            <a:r>
              <a:rPr lang="en-US"/>
              <a:t>-Sept</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Sept</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Dec</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Oct</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Nov</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35615" cy="246220"/>
            </a:xfrm>
            <a:prstGeom prst="rect">
              <a:avLst/>
            </a:prstGeom>
            <a:noFill/>
            <a:ln w="12700">
              <a:noFill/>
              <a:miter lim="800000"/>
            </a:ln>
          </p:spPr>
          <p:txBody>
            <a:bodyPr wrap="none" lIns="45720" rIns="45720" rtlCol="0">
              <a:spAutoFit/>
            </a:bodyPr>
            <a:lstStyle/>
            <a:p>
              <a:pPr algn="l"/>
              <a:r>
                <a:rPr lang="en-US" sz="600"/>
                <a:t>9</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16</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23</a:t>
              </a:r>
            </a:p>
          </p:txBody>
        </p:sp>
        <p:sp>
          <p:nvSpPr>
            <p:cNvPr id="196" name="TextBox 195"/>
            <p:cNvSpPr txBox="1"/>
            <p:nvPr/>
          </p:nvSpPr>
          <p:spPr>
            <a:xfrm>
              <a:off x="4880756" y="6566356"/>
              <a:ext cx="178895" cy="246220"/>
            </a:xfrm>
            <a:prstGeom prst="rect">
              <a:avLst/>
            </a:prstGeom>
            <a:noFill/>
            <a:ln w="12700">
              <a:noFill/>
              <a:miter lim="800000"/>
            </a:ln>
          </p:spPr>
          <p:txBody>
            <a:bodyPr wrap="none" lIns="45720" rIns="45720" rtlCol="0">
              <a:spAutoFit/>
            </a:bodyPr>
            <a:lstStyle/>
            <a:p>
              <a:pPr algn="l"/>
              <a:r>
                <a:rPr lang="en-US" sz="600"/>
                <a:t>30</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6</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13</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20</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27</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4</a:t>
              </a:r>
            </a:p>
          </p:txBody>
        </p:sp>
        <p:sp>
          <p:nvSpPr>
            <p:cNvPr id="202" name="TextBox 201"/>
            <p:cNvSpPr txBox="1"/>
            <p:nvPr/>
          </p:nvSpPr>
          <p:spPr>
            <a:xfrm>
              <a:off x="7872649" y="6566356"/>
              <a:ext cx="178895" cy="246220"/>
            </a:xfrm>
            <a:prstGeom prst="rect">
              <a:avLst/>
            </a:prstGeom>
            <a:noFill/>
            <a:ln w="12700">
              <a:noFill/>
              <a:miter lim="800000"/>
            </a:ln>
          </p:spPr>
          <p:txBody>
            <a:bodyPr wrap="none" lIns="45720" rIns="45720" rtlCol="0">
              <a:spAutoFit/>
            </a:bodyPr>
            <a:lstStyle/>
            <a:p>
              <a:pPr algn="l"/>
              <a:r>
                <a:rPr lang="en-US" sz="600"/>
                <a:t>11</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18</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25</a:t>
              </a:r>
            </a:p>
          </p:txBody>
        </p:sp>
        <p:sp>
          <p:nvSpPr>
            <p:cNvPr id="205" name="TextBox 204"/>
            <p:cNvSpPr txBox="1"/>
            <p:nvPr/>
          </p:nvSpPr>
          <p:spPr>
            <a:xfrm>
              <a:off x="2899558" y="6566356"/>
              <a:ext cx="135615" cy="246220"/>
            </a:xfrm>
            <a:prstGeom prst="rect">
              <a:avLst/>
            </a:prstGeom>
            <a:noFill/>
            <a:ln w="12700">
              <a:noFill/>
              <a:miter lim="800000"/>
            </a:ln>
          </p:spPr>
          <p:txBody>
            <a:bodyPr wrap="none" lIns="45720" rIns="45720" rtlCol="0">
              <a:spAutoFit/>
            </a:bodyPr>
            <a:lstStyle/>
            <a:p>
              <a:pPr algn="l"/>
              <a:r>
                <a:rPr lang="en-US" sz="600"/>
                <a:t>2</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25</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18</a:t>
              </a:r>
            </a:p>
          </p:txBody>
        </p:sp>
        <p:sp>
          <p:nvSpPr>
            <p:cNvPr id="208" name="TextBox 207"/>
            <p:cNvSpPr txBox="1"/>
            <p:nvPr/>
          </p:nvSpPr>
          <p:spPr>
            <a:xfrm>
              <a:off x="1447798" y="6566356"/>
              <a:ext cx="178895" cy="246220"/>
            </a:xfrm>
            <a:prstGeom prst="rect">
              <a:avLst/>
            </a:prstGeom>
            <a:noFill/>
            <a:ln w="12700">
              <a:noFill/>
              <a:miter lim="800000"/>
            </a:ln>
          </p:spPr>
          <p:txBody>
            <a:bodyPr wrap="none" lIns="45720" rIns="45720" rtlCol="0">
              <a:spAutoFit/>
            </a:bodyPr>
            <a:lstStyle/>
            <a:p>
              <a:pPr algn="l"/>
              <a:r>
                <a:rPr lang="en-US" sz="600"/>
                <a:t>11</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4</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28</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61" y="797014"/>
            <a:ext cx="7625711"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38100">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3295671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rt Slide- Dark">
    <p:bg>
      <p:bgRef idx="1001">
        <a:schemeClr val="bg1"/>
      </p:bgRef>
    </p:bg>
    <p:spTree>
      <p:nvGrpSpPr>
        <p:cNvPr id="1" name=""/>
        <p:cNvGrpSpPr/>
        <p:nvPr/>
      </p:nvGrpSpPr>
      <p:grpSpPr>
        <a:xfrm>
          <a:off x="0" y="0"/>
          <a:ext cx="0" cy="0"/>
          <a:chOff x="0" y="0"/>
          <a:chExt cx="0" cy="0"/>
        </a:xfrm>
      </p:grpSpPr>
      <p:sp>
        <p:nvSpPr>
          <p:cNvPr id="13" name="© 2022 Sierra Space Corporation    / /">
            <a:extLst>
              <a:ext uri="{FF2B5EF4-FFF2-40B4-BE49-F238E27FC236}">
                <a16:creationId xmlns:a16="http://schemas.microsoft.com/office/drawing/2014/main" id="{3305A944-3A6F-459E-A893-E3D645E8D604}"/>
              </a:ext>
            </a:extLst>
          </p:cNvPr>
          <p:cNvSpPr txBox="1"/>
          <p:nvPr userDrawn="1"/>
        </p:nvSpPr>
        <p:spPr>
          <a:xfrm>
            <a:off x="6924405" y="4735448"/>
            <a:ext cx="1692053" cy="1538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0" name="Slide Number">
            <a:extLst>
              <a:ext uri="{FF2B5EF4-FFF2-40B4-BE49-F238E27FC236}">
                <a16:creationId xmlns:a16="http://schemas.microsoft.com/office/drawing/2014/main" id="{CAB1EA5E-C7BB-4671-87C5-444D17C93895}"/>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sp>
        <p:nvSpPr>
          <p:cNvPr id="11" name="Content Placeholder 2">
            <a:extLst>
              <a:ext uri="{FF2B5EF4-FFF2-40B4-BE49-F238E27FC236}">
                <a16:creationId xmlns:a16="http://schemas.microsoft.com/office/drawing/2014/main" id="{076600F2-FB0F-495C-A501-7E613A031EF6}"/>
              </a:ext>
            </a:extLst>
          </p:cNvPr>
          <p:cNvSpPr>
            <a:spLocks noGrp="1"/>
          </p:cNvSpPr>
          <p:nvPr>
            <p:ph idx="1"/>
          </p:nvPr>
        </p:nvSpPr>
        <p:spPr>
          <a:xfrm>
            <a:off x="914400" y="532070"/>
            <a:ext cx="7732522" cy="3914352"/>
          </a:xfrm>
          <a:prstGeom prst="rect">
            <a:avLst/>
          </a:prstGeom>
        </p:spPr>
        <p:txBody>
          <a:bodyPr/>
          <a:lstStyle>
            <a:lvl1pPr marL="0" indent="0">
              <a:buNone/>
              <a:defRPr sz="1200" i="1">
                <a:latin typeface="Arial" panose="020B0604020202020204" pitchFamily="34" charset="0"/>
                <a:cs typeface="Arial" panose="020B0604020202020204" pitchFamily="34" charset="0"/>
              </a:defRPr>
            </a:lvl1pPr>
          </a:lstStyle>
          <a:p>
            <a:pPr lvl="0"/>
            <a:endParaRPr lang="en-US"/>
          </a:p>
        </p:txBody>
      </p:sp>
      <p:grpSp>
        <p:nvGrpSpPr>
          <p:cNvPr id="12" name="Group 11">
            <a:extLst>
              <a:ext uri="{FF2B5EF4-FFF2-40B4-BE49-F238E27FC236}">
                <a16:creationId xmlns:a16="http://schemas.microsoft.com/office/drawing/2014/main" id="{E2079035-576F-4276-8A9D-C1E1385ECD4D}"/>
              </a:ext>
            </a:extLst>
          </p:cNvPr>
          <p:cNvGrpSpPr/>
          <p:nvPr userDrawn="1"/>
        </p:nvGrpSpPr>
        <p:grpSpPr>
          <a:xfrm>
            <a:off x="271747" y="226582"/>
            <a:ext cx="415192" cy="4460704"/>
            <a:chOff x="271747" y="226582"/>
            <a:chExt cx="415192" cy="4460704"/>
          </a:xfrm>
        </p:grpSpPr>
        <p:grpSp>
          <p:nvGrpSpPr>
            <p:cNvPr id="16" name="Group 15">
              <a:extLst>
                <a:ext uri="{FF2B5EF4-FFF2-40B4-BE49-F238E27FC236}">
                  <a16:creationId xmlns:a16="http://schemas.microsoft.com/office/drawing/2014/main" id="{899FE8C6-9D12-45FA-ADE4-B4A7D58AB630}"/>
                </a:ext>
              </a:extLst>
            </p:cNvPr>
            <p:cNvGrpSpPr/>
            <p:nvPr userDrawn="1"/>
          </p:nvGrpSpPr>
          <p:grpSpPr>
            <a:xfrm>
              <a:off x="350840" y="3577458"/>
              <a:ext cx="247663" cy="1109828"/>
              <a:chOff x="935575" y="9539884"/>
              <a:chExt cx="660435" cy="2959540"/>
            </a:xfrm>
          </p:grpSpPr>
          <p:sp>
            <p:nvSpPr>
              <p:cNvPr id="18" name="Rounded Rectangle">
                <a:extLst>
                  <a:ext uri="{FF2B5EF4-FFF2-40B4-BE49-F238E27FC236}">
                    <a16:creationId xmlns:a16="http://schemas.microsoft.com/office/drawing/2014/main" id="{21A2EE33-ACE4-4628-AE1D-587FC0994DD7}"/>
                  </a:ext>
                </a:extLst>
              </p:cNvPr>
              <p:cNvSpPr>
                <a:spLocks/>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19" name="Image" descr="Image">
                <a:extLst>
                  <a:ext uri="{FF2B5EF4-FFF2-40B4-BE49-F238E27FC236}">
                    <a16:creationId xmlns:a16="http://schemas.microsoft.com/office/drawing/2014/main" id="{47DC52C9-5BFA-4CC5-82C5-6451029DFEA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rot="16200000">
                <a:off x="343738" y="10230900"/>
                <a:ext cx="1844109" cy="46207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pic>
        </p:grpSp>
        <p:pic>
          <p:nvPicPr>
            <p:cNvPr id="17" name="Image">
              <a:extLst>
                <a:ext uri="{FF2B5EF4-FFF2-40B4-BE49-F238E27FC236}">
                  <a16:creationId xmlns:a16="http://schemas.microsoft.com/office/drawing/2014/main" id="{2B848FA6-6290-43D6-9D15-E118947D6253}"/>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271747" y="226582"/>
              <a:ext cx="415192" cy="415192"/>
            </a:xfrm>
            <a:prstGeom prst="rect">
              <a:avLst/>
            </a:prstGeom>
            <a:ln w="12700">
              <a:miter lim="400000"/>
            </a:ln>
          </p:spPr>
        </p:pic>
      </p:grpSp>
    </p:spTree>
    <p:extLst>
      <p:ext uri="{BB962C8B-B14F-4D97-AF65-F5344CB8AC3E}">
        <p14:creationId xmlns:p14="http://schemas.microsoft.com/office/powerpoint/2010/main" val="3300214667"/>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023-Q4-4Mos-Oc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6B33A1-A03A-FB86-49EB-A7222DAC6898}"/>
              </a:ext>
            </a:extLst>
          </p:cNvPr>
          <p:cNvSpPr/>
          <p:nvPr userDrawn="1"/>
        </p:nvSpPr>
        <p:spPr>
          <a:xfrm>
            <a:off x="6203610" y="814194"/>
            <a:ext cx="464407" cy="390612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CB6DBC6-6A39-6694-C6E1-C0CF61724A83}"/>
              </a:ext>
            </a:extLst>
          </p:cNvPr>
          <p:cNvSpPr/>
          <p:nvPr userDrawn="1"/>
        </p:nvSpPr>
        <p:spPr>
          <a:xfrm>
            <a:off x="6701009" y="814194"/>
            <a:ext cx="479988" cy="390612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D9B5C1D-C99D-8DCE-19A2-08D65106C4CB}"/>
              </a:ext>
            </a:extLst>
          </p:cNvPr>
          <p:cNvSpPr/>
          <p:nvPr userDrawn="1"/>
        </p:nvSpPr>
        <p:spPr>
          <a:xfrm>
            <a:off x="4213754" y="833622"/>
            <a:ext cx="477808" cy="390612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a:t>2023-Q4-4 </a:t>
            </a:r>
            <a:r>
              <a:rPr lang="en-US" err="1"/>
              <a:t>mos</a:t>
            </a:r>
            <a:r>
              <a:rPr lang="en-US"/>
              <a:t>-Oct</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Oct</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Jan</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Nov</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Dec</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35615" cy="246220"/>
            </a:xfrm>
            <a:prstGeom prst="rect">
              <a:avLst/>
            </a:prstGeom>
            <a:noFill/>
            <a:ln w="12700">
              <a:noFill/>
              <a:miter lim="800000"/>
            </a:ln>
          </p:spPr>
          <p:txBody>
            <a:bodyPr wrap="none" lIns="45720" rIns="45720" rtlCol="0">
              <a:spAutoFit/>
            </a:bodyPr>
            <a:lstStyle/>
            <a:p>
              <a:pPr algn="l"/>
              <a:r>
                <a:rPr lang="en-US" sz="600"/>
                <a:t>6</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13</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20</a:t>
              </a:r>
            </a:p>
          </p:txBody>
        </p:sp>
        <p:sp>
          <p:nvSpPr>
            <p:cNvPr id="196" name="TextBox 195"/>
            <p:cNvSpPr txBox="1"/>
            <p:nvPr/>
          </p:nvSpPr>
          <p:spPr>
            <a:xfrm>
              <a:off x="4880756" y="6566356"/>
              <a:ext cx="178895" cy="246220"/>
            </a:xfrm>
            <a:prstGeom prst="rect">
              <a:avLst/>
            </a:prstGeom>
            <a:noFill/>
            <a:ln w="12700">
              <a:noFill/>
              <a:miter lim="800000"/>
            </a:ln>
          </p:spPr>
          <p:txBody>
            <a:bodyPr wrap="none" lIns="45720" rIns="45720" rtlCol="0">
              <a:spAutoFit/>
            </a:bodyPr>
            <a:lstStyle/>
            <a:p>
              <a:pPr algn="l"/>
              <a:r>
                <a:rPr lang="en-US" sz="600"/>
                <a:t>27</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4</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11</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18</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25</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1</a:t>
              </a:r>
            </a:p>
          </p:txBody>
        </p:sp>
        <p:sp>
          <p:nvSpPr>
            <p:cNvPr id="202" name="TextBox 201"/>
            <p:cNvSpPr txBox="1"/>
            <p:nvPr/>
          </p:nvSpPr>
          <p:spPr>
            <a:xfrm>
              <a:off x="7872649" y="6566356"/>
              <a:ext cx="135615" cy="246220"/>
            </a:xfrm>
            <a:prstGeom prst="rect">
              <a:avLst/>
            </a:prstGeom>
            <a:noFill/>
            <a:ln w="12700">
              <a:noFill/>
              <a:miter lim="800000"/>
            </a:ln>
          </p:spPr>
          <p:txBody>
            <a:bodyPr wrap="none" lIns="45720" rIns="45720" rtlCol="0">
              <a:spAutoFit/>
            </a:bodyPr>
            <a:lstStyle/>
            <a:p>
              <a:pPr algn="l"/>
              <a:r>
                <a:rPr lang="en-US" sz="600"/>
                <a:t>8</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15</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22</a:t>
              </a:r>
            </a:p>
          </p:txBody>
        </p:sp>
        <p:sp>
          <p:nvSpPr>
            <p:cNvPr id="205" name="TextBox 204"/>
            <p:cNvSpPr txBox="1"/>
            <p:nvPr/>
          </p:nvSpPr>
          <p:spPr>
            <a:xfrm>
              <a:off x="2899558" y="6566356"/>
              <a:ext cx="178895" cy="246220"/>
            </a:xfrm>
            <a:prstGeom prst="rect">
              <a:avLst/>
            </a:prstGeom>
            <a:noFill/>
            <a:ln w="12700">
              <a:noFill/>
              <a:miter lim="800000"/>
            </a:ln>
          </p:spPr>
          <p:txBody>
            <a:bodyPr wrap="none" lIns="45720" rIns="45720" rtlCol="0">
              <a:spAutoFit/>
            </a:bodyPr>
            <a:lstStyle/>
            <a:p>
              <a:pPr algn="l"/>
              <a:r>
                <a:rPr lang="en-US" sz="600"/>
                <a:t>30</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23</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16</a:t>
              </a:r>
            </a:p>
          </p:txBody>
        </p:sp>
        <p:sp>
          <p:nvSpPr>
            <p:cNvPr id="208" name="TextBox 207"/>
            <p:cNvSpPr txBox="1"/>
            <p:nvPr/>
          </p:nvSpPr>
          <p:spPr>
            <a:xfrm>
              <a:off x="1447798" y="6566356"/>
              <a:ext cx="135615" cy="246220"/>
            </a:xfrm>
            <a:prstGeom prst="rect">
              <a:avLst/>
            </a:prstGeom>
            <a:noFill/>
            <a:ln w="12700">
              <a:noFill/>
              <a:miter lim="800000"/>
            </a:ln>
          </p:spPr>
          <p:txBody>
            <a:bodyPr wrap="none" lIns="45720" rIns="45720" rtlCol="0">
              <a:spAutoFit/>
            </a:bodyPr>
            <a:lstStyle/>
            <a:p>
              <a:pPr algn="l"/>
              <a:r>
                <a:rPr lang="en-US" sz="600"/>
                <a:t>9</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2</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25</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59" y="797014"/>
            <a:ext cx="7194556"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9525">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Tree>
    <p:extLst>
      <p:ext uri="{BB962C8B-B14F-4D97-AF65-F5344CB8AC3E}">
        <p14:creationId xmlns:p14="http://schemas.microsoft.com/office/powerpoint/2010/main" val="4378280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024-Q1-4Mos-Dec">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BEB94A-0452-5E06-AE12-B1676688A80C}"/>
              </a:ext>
            </a:extLst>
          </p:cNvPr>
          <p:cNvSpPr/>
          <p:nvPr userDrawn="1"/>
        </p:nvSpPr>
        <p:spPr>
          <a:xfrm>
            <a:off x="1728272" y="837038"/>
            <a:ext cx="479988" cy="390612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C4E51CA-C811-C90E-D6CA-623DE68077B9}"/>
              </a:ext>
            </a:extLst>
          </p:cNvPr>
          <p:cNvSpPr/>
          <p:nvPr userDrawn="1"/>
        </p:nvSpPr>
        <p:spPr>
          <a:xfrm>
            <a:off x="2241251" y="837038"/>
            <a:ext cx="479988" cy="390612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a:t>2024-Q1-4 </a:t>
            </a:r>
            <a:r>
              <a:rPr lang="en-US" err="1"/>
              <a:t>mos</a:t>
            </a:r>
            <a:r>
              <a:rPr lang="en-US"/>
              <a:t>-Dec</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Dec-23</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Mar</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Jan</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Feb</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35615" cy="246220"/>
            </a:xfrm>
            <a:prstGeom prst="rect">
              <a:avLst/>
            </a:prstGeom>
            <a:noFill/>
            <a:ln w="12700">
              <a:noFill/>
              <a:miter lim="800000"/>
            </a:ln>
          </p:spPr>
          <p:txBody>
            <a:bodyPr wrap="none" lIns="45720" rIns="45720" rtlCol="0">
              <a:spAutoFit/>
            </a:bodyPr>
            <a:lstStyle/>
            <a:p>
              <a:pPr algn="l"/>
              <a:r>
                <a:rPr lang="en-US" sz="600"/>
                <a:t>8</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15</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22</a:t>
              </a:r>
            </a:p>
          </p:txBody>
        </p:sp>
        <p:sp>
          <p:nvSpPr>
            <p:cNvPr id="196" name="TextBox 195"/>
            <p:cNvSpPr txBox="1"/>
            <p:nvPr/>
          </p:nvSpPr>
          <p:spPr>
            <a:xfrm>
              <a:off x="4880756" y="6566356"/>
              <a:ext cx="178895" cy="246220"/>
            </a:xfrm>
            <a:prstGeom prst="rect">
              <a:avLst/>
            </a:prstGeom>
            <a:noFill/>
            <a:ln w="12700">
              <a:noFill/>
              <a:miter lim="800000"/>
            </a:ln>
          </p:spPr>
          <p:txBody>
            <a:bodyPr wrap="none" lIns="45720" rIns="45720" rtlCol="0">
              <a:spAutoFit/>
            </a:bodyPr>
            <a:lstStyle/>
            <a:p>
              <a:pPr algn="l"/>
              <a:r>
                <a:rPr lang="en-US" sz="600"/>
                <a:t>29</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5</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12</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19</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26</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4</a:t>
              </a:r>
            </a:p>
          </p:txBody>
        </p:sp>
        <p:sp>
          <p:nvSpPr>
            <p:cNvPr id="202" name="TextBox 201"/>
            <p:cNvSpPr txBox="1"/>
            <p:nvPr/>
          </p:nvSpPr>
          <p:spPr>
            <a:xfrm>
              <a:off x="7872649" y="6566356"/>
              <a:ext cx="178895" cy="246220"/>
            </a:xfrm>
            <a:prstGeom prst="rect">
              <a:avLst/>
            </a:prstGeom>
            <a:noFill/>
            <a:ln w="12700">
              <a:noFill/>
              <a:miter lim="800000"/>
            </a:ln>
          </p:spPr>
          <p:txBody>
            <a:bodyPr wrap="none" lIns="45720" rIns="45720" rtlCol="0">
              <a:spAutoFit/>
            </a:bodyPr>
            <a:lstStyle/>
            <a:p>
              <a:pPr algn="l"/>
              <a:r>
                <a:rPr lang="en-US" sz="600"/>
                <a:t>11</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18</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25</a:t>
              </a:r>
            </a:p>
          </p:txBody>
        </p:sp>
        <p:sp>
          <p:nvSpPr>
            <p:cNvPr id="205" name="TextBox 204"/>
            <p:cNvSpPr txBox="1"/>
            <p:nvPr userDrawn="1"/>
          </p:nvSpPr>
          <p:spPr>
            <a:xfrm>
              <a:off x="2899558" y="6566356"/>
              <a:ext cx="135615" cy="246220"/>
            </a:xfrm>
            <a:prstGeom prst="rect">
              <a:avLst/>
            </a:prstGeom>
            <a:noFill/>
            <a:ln w="12700">
              <a:noFill/>
              <a:miter lim="800000"/>
            </a:ln>
          </p:spPr>
          <p:txBody>
            <a:bodyPr wrap="none" lIns="45720" rIns="45720" rtlCol="0">
              <a:spAutoFit/>
            </a:bodyPr>
            <a:lstStyle/>
            <a:p>
              <a:pPr algn="l"/>
              <a:r>
                <a:rPr lang="en-US" sz="600"/>
                <a:t>1</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25</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18</a:t>
              </a:r>
            </a:p>
          </p:txBody>
        </p:sp>
        <p:sp>
          <p:nvSpPr>
            <p:cNvPr id="208" name="TextBox 207"/>
            <p:cNvSpPr txBox="1"/>
            <p:nvPr/>
          </p:nvSpPr>
          <p:spPr>
            <a:xfrm>
              <a:off x="1447798" y="6566356"/>
              <a:ext cx="178895" cy="246220"/>
            </a:xfrm>
            <a:prstGeom prst="rect">
              <a:avLst/>
            </a:prstGeom>
            <a:noFill/>
            <a:ln w="12700">
              <a:noFill/>
              <a:miter lim="800000"/>
            </a:ln>
          </p:spPr>
          <p:txBody>
            <a:bodyPr wrap="none" lIns="45720" rIns="45720" rtlCol="0">
              <a:spAutoFit/>
            </a:bodyPr>
            <a:lstStyle/>
            <a:p>
              <a:pPr algn="l"/>
              <a:r>
                <a:rPr lang="en-US" sz="600"/>
                <a:t>11</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4</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27</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59" y="797014"/>
            <a:ext cx="2790124"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38100">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baseline="0"/>
            </a:lvl1pPr>
          </a:lstStyle>
          <a:p>
            <a:pPr lvl="0"/>
            <a:r>
              <a:rPr lang="en-US"/>
              <a:t>Last Updated: YYYY-MM-DD</a:t>
            </a:r>
          </a:p>
        </p:txBody>
      </p:sp>
    </p:spTree>
    <p:extLst>
      <p:ext uri="{BB962C8B-B14F-4D97-AF65-F5344CB8AC3E}">
        <p14:creationId xmlns:p14="http://schemas.microsoft.com/office/powerpoint/2010/main" val="39822262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024-Q1-4Mos-Ja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a:t>2024-Q1-4 </a:t>
            </a:r>
            <a:r>
              <a:rPr lang="en-US" err="1"/>
              <a:t>mos</a:t>
            </a:r>
            <a:r>
              <a:rPr lang="en-US"/>
              <a:t>-Jan</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Jan</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Apr</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Feb</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Mar</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35615" cy="246220"/>
            </a:xfrm>
            <a:prstGeom prst="rect">
              <a:avLst/>
            </a:prstGeom>
            <a:noFill/>
            <a:ln w="12700">
              <a:noFill/>
              <a:miter lim="800000"/>
            </a:ln>
          </p:spPr>
          <p:txBody>
            <a:bodyPr wrap="none" lIns="45720" rIns="45720" rtlCol="0">
              <a:spAutoFit/>
            </a:bodyPr>
            <a:lstStyle/>
            <a:p>
              <a:pPr algn="l"/>
              <a:r>
                <a:rPr lang="en-US" sz="600"/>
                <a:t>5</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12</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19</a:t>
              </a:r>
            </a:p>
          </p:txBody>
        </p:sp>
        <p:sp>
          <p:nvSpPr>
            <p:cNvPr id="196" name="TextBox 195"/>
            <p:cNvSpPr txBox="1"/>
            <p:nvPr/>
          </p:nvSpPr>
          <p:spPr>
            <a:xfrm>
              <a:off x="4880756" y="6566356"/>
              <a:ext cx="178895" cy="246220"/>
            </a:xfrm>
            <a:prstGeom prst="rect">
              <a:avLst/>
            </a:prstGeom>
            <a:noFill/>
            <a:ln w="12700">
              <a:noFill/>
              <a:miter lim="800000"/>
            </a:ln>
          </p:spPr>
          <p:txBody>
            <a:bodyPr wrap="none" lIns="45720" rIns="45720" rtlCol="0">
              <a:spAutoFit/>
            </a:bodyPr>
            <a:lstStyle/>
            <a:p>
              <a:pPr algn="l"/>
              <a:r>
                <a:rPr lang="en-US" sz="600"/>
                <a:t>26</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4</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11</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18</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25</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1</a:t>
              </a:r>
            </a:p>
          </p:txBody>
        </p:sp>
        <p:sp>
          <p:nvSpPr>
            <p:cNvPr id="202" name="TextBox 201"/>
            <p:cNvSpPr txBox="1"/>
            <p:nvPr/>
          </p:nvSpPr>
          <p:spPr>
            <a:xfrm>
              <a:off x="7872649" y="6566356"/>
              <a:ext cx="135615" cy="246220"/>
            </a:xfrm>
            <a:prstGeom prst="rect">
              <a:avLst/>
            </a:prstGeom>
            <a:noFill/>
            <a:ln w="12700">
              <a:noFill/>
              <a:miter lim="800000"/>
            </a:ln>
          </p:spPr>
          <p:txBody>
            <a:bodyPr wrap="none" lIns="45720" rIns="45720" rtlCol="0">
              <a:spAutoFit/>
            </a:bodyPr>
            <a:lstStyle/>
            <a:p>
              <a:pPr algn="l"/>
              <a:r>
                <a:rPr lang="en-US" sz="600"/>
                <a:t>8</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15</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22</a:t>
              </a:r>
            </a:p>
          </p:txBody>
        </p:sp>
        <p:sp>
          <p:nvSpPr>
            <p:cNvPr id="205" name="TextBox 204"/>
            <p:cNvSpPr txBox="1"/>
            <p:nvPr/>
          </p:nvSpPr>
          <p:spPr>
            <a:xfrm>
              <a:off x="2899558" y="6566356"/>
              <a:ext cx="178895" cy="246220"/>
            </a:xfrm>
            <a:prstGeom prst="rect">
              <a:avLst/>
            </a:prstGeom>
            <a:noFill/>
            <a:ln w="12700">
              <a:noFill/>
              <a:miter lim="800000"/>
            </a:ln>
          </p:spPr>
          <p:txBody>
            <a:bodyPr wrap="none" lIns="45720" rIns="45720" rtlCol="0">
              <a:spAutoFit/>
            </a:bodyPr>
            <a:lstStyle/>
            <a:p>
              <a:pPr algn="l"/>
              <a:r>
                <a:rPr lang="en-US" sz="600"/>
                <a:t>29</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22</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15</a:t>
              </a:r>
            </a:p>
          </p:txBody>
        </p:sp>
        <p:sp>
          <p:nvSpPr>
            <p:cNvPr id="208" name="TextBox 207"/>
            <p:cNvSpPr txBox="1"/>
            <p:nvPr/>
          </p:nvSpPr>
          <p:spPr>
            <a:xfrm>
              <a:off x="1447798" y="6566356"/>
              <a:ext cx="135615" cy="246220"/>
            </a:xfrm>
            <a:prstGeom prst="rect">
              <a:avLst/>
            </a:prstGeom>
            <a:noFill/>
            <a:ln w="12700">
              <a:noFill/>
              <a:miter lim="800000"/>
            </a:ln>
          </p:spPr>
          <p:txBody>
            <a:bodyPr wrap="none" lIns="45720" rIns="45720" rtlCol="0">
              <a:spAutoFit/>
            </a:bodyPr>
            <a:lstStyle/>
            <a:p>
              <a:pPr algn="l"/>
              <a:r>
                <a:rPr lang="en-US" sz="600"/>
                <a:t>8</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1</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25</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63" y="797014"/>
            <a:ext cx="117520"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9525">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23191866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024-Q2-4Mos-Ma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a:t>2024-Q2-4 </a:t>
            </a:r>
            <a:r>
              <a:rPr lang="en-US" err="1"/>
              <a:t>mos</a:t>
            </a:r>
            <a:r>
              <a:rPr lang="en-US"/>
              <a:t>-Mar</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Mar</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June</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Apr</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May</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35615" cy="246220"/>
            </a:xfrm>
            <a:prstGeom prst="rect">
              <a:avLst/>
            </a:prstGeom>
            <a:noFill/>
            <a:ln w="12700">
              <a:noFill/>
              <a:miter lim="800000"/>
            </a:ln>
          </p:spPr>
          <p:txBody>
            <a:bodyPr wrap="none" lIns="45720" rIns="45720" rtlCol="0">
              <a:spAutoFit/>
            </a:bodyPr>
            <a:lstStyle/>
            <a:p>
              <a:pPr algn="l"/>
              <a:r>
                <a:rPr lang="en-US" sz="600"/>
                <a:t>8</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15</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22</a:t>
              </a:r>
            </a:p>
          </p:txBody>
        </p:sp>
        <p:sp>
          <p:nvSpPr>
            <p:cNvPr id="196" name="TextBox 195"/>
            <p:cNvSpPr txBox="1"/>
            <p:nvPr/>
          </p:nvSpPr>
          <p:spPr>
            <a:xfrm>
              <a:off x="4880756" y="6566356"/>
              <a:ext cx="178895" cy="246220"/>
            </a:xfrm>
            <a:prstGeom prst="rect">
              <a:avLst/>
            </a:prstGeom>
            <a:noFill/>
            <a:ln w="12700">
              <a:noFill/>
              <a:miter lim="800000"/>
            </a:ln>
          </p:spPr>
          <p:txBody>
            <a:bodyPr wrap="none" lIns="45720" rIns="45720" rtlCol="0">
              <a:spAutoFit/>
            </a:bodyPr>
            <a:lstStyle/>
            <a:p>
              <a:pPr algn="l"/>
              <a:r>
                <a:rPr lang="en-US" sz="600"/>
                <a:t>29</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6</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13</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20</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27</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3</a:t>
              </a:r>
            </a:p>
          </p:txBody>
        </p:sp>
        <p:sp>
          <p:nvSpPr>
            <p:cNvPr id="202" name="TextBox 201"/>
            <p:cNvSpPr txBox="1"/>
            <p:nvPr/>
          </p:nvSpPr>
          <p:spPr>
            <a:xfrm>
              <a:off x="7872649" y="6566356"/>
              <a:ext cx="178895" cy="246220"/>
            </a:xfrm>
            <a:prstGeom prst="rect">
              <a:avLst/>
            </a:prstGeom>
            <a:noFill/>
            <a:ln w="12700">
              <a:noFill/>
              <a:miter lim="800000"/>
            </a:ln>
          </p:spPr>
          <p:txBody>
            <a:bodyPr wrap="none" lIns="45720" rIns="45720" rtlCol="0">
              <a:spAutoFit/>
            </a:bodyPr>
            <a:lstStyle/>
            <a:p>
              <a:pPr algn="l"/>
              <a:r>
                <a:rPr lang="en-US" sz="600"/>
                <a:t>10</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17</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24</a:t>
              </a:r>
            </a:p>
          </p:txBody>
        </p:sp>
        <p:sp>
          <p:nvSpPr>
            <p:cNvPr id="205" name="TextBox 204"/>
            <p:cNvSpPr txBox="1"/>
            <p:nvPr/>
          </p:nvSpPr>
          <p:spPr>
            <a:xfrm>
              <a:off x="2899558" y="6566356"/>
              <a:ext cx="135615" cy="246220"/>
            </a:xfrm>
            <a:prstGeom prst="rect">
              <a:avLst/>
            </a:prstGeom>
            <a:noFill/>
            <a:ln w="12700">
              <a:noFill/>
              <a:miter lim="800000"/>
            </a:ln>
          </p:spPr>
          <p:txBody>
            <a:bodyPr wrap="none" lIns="45720" rIns="45720" rtlCol="0">
              <a:spAutoFit/>
            </a:bodyPr>
            <a:lstStyle/>
            <a:p>
              <a:pPr algn="l"/>
              <a:r>
                <a:rPr lang="en-US" sz="600"/>
                <a:t>1</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25</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18</a:t>
              </a:r>
            </a:p>
          </p:txBody>
        </p:sp>
        <p:sp>
          <p:nvSpPr>
            <p:cNvPr id="208" name="TextBox 207"/>
            <p:cNvSpPr txBox="1"/>
            <p:nvPr/>
          </p:nvSpPr>
          <p:spPr>
            <a:xfrm>
              <a:off x="1447798" y="6566356"/>
              <a:ext cx="178895" cy="246220"/>
            </a:xfrm>
            <a:prstGeom prst="rect">
              <a:avLst/>
            </a:prstGeom>
            <a:noFill/>
            <a:ln w="12700">
              <a:noFill/>
              <a:miter lim="800000"/>
            </a:ln>
          </p:spPr>
          <p:txBody>
            <a:bodyPr wrap="none" lIns="45720" rIns="45720" rtlCol="0">
              <a:spAutoFit/>
            </a:bodyPr>
            <a:lstStyle/>
            <a:p>
              <a:pPr algn="l"/>
              <a:r>
                <a:rPr lang="en-US" sz="600"/>
                <a:t>11</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4</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26</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7433" y="811884"/>
            <a:ext cx="208157"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38100">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33351963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024-Q2-4Mos-Ap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864" y="56825"/>
            <a:ext cx="6172201" cy="333848"/>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baseline="0" dirty="0">
                <a:solidFill>
                  <a:schemeClr val="tx1"/>
                </a:solidFill>
                <a:effectLst/>
              </a:defRPr>
            </a:lvl1pPr>
          </a:lstStyle>
          <a:p>
            <a:pPr lvl="0"/>
            <a:r>
              <a:rPr lang="en-US"/>
              <a:t>2024-Q2-4 </a:t>
            </a:r>
            <a:r>
              <a:rPr lang="en-US" err="1"/>
              <a:t>mos</a:t>
            </a:r>
            <a:r>
              <a:rPr lang="en-US"/>
              <a:t>-Apr</a:t>
            </a:r>
          </a:p>
        </p:txBody>
      </p:sp>
      <p:sp>
        <p:nvSpPr>
          <p:cNvPr id="146" name="Slide Number Placeholder 82"/>
          <p:cNvSpPr>
            <a:spLocks noGrp="1"/>
          </p:cNvSpPr>
          <p:nvPr>
            <p:ph type="sldNum" sz="quarter" idx="12"/>
          </p:nvPr>
        </p:nvSpPr>
        <p:spPr>
          <a:xfrm>
            <a:off x="54864" y="4992372"/>
            <a:ext cx="229269" cy="144270"/>
          </a:xfrm>
          <a:prstGeom prst="rect">
            <a:avLst/>
          </a:prstGeom>
        </p:spPr>
        <p:txBody>
          <a:bodyPr anchor="b" anchorCtr="0"/>
          <a:lstStyle>
            <a:lvl1pPr algn="l">
              <a:defRPr sz="600">
                <a:latin typeface="Trebuchet MS" pitchFamily="34" charset="0"/>
              </a:defRPr>
            </a:lvl1pPr>
          </a:lstStyle>
          <a:p>
            <a:r>
              <a:rPr lang="en-US"/>
              <a:t>&lt;</a:t>
            </a:r>
            <a:fld id="{7E720072-C06A-4D78-91B4-C9918D9D75DF}" type="slidenum">
              <a:rPr lang="en-US" smtClean="0"/>
              <a:pPr/>
              <a:t>‹#›</a:t>
            </a:fld>
            <a:r>
              <a:rPr lang="en-US"/>
              <a:t>&gt;</a:t>
            </a:r>
          </a:p>
        </p:txBody>
      </p:sp>
      <p:sp>
        <p:nvSpPr>
          <p:cNvPr id="169" name="Text Box 39"/>
          <p:cNvSpPr txBox="1">
            <a:spLocks noChangeArrowheads="1"/>
          </p:cNvSpPr>
          <p:nvPr userDrawn="1"/>
        </p:nvSpPr>
        <p:spPr bwMode="auto">
          <a:xfrm>
            <a:off x="521972" y="482996"/>
            <a:ext cx="953589" cy="285750"/>
          </a:xfrm>
          <a:prstGeom prst="rect">
            <a:avLst/>
          </a:prstGeom>
          <a:noFill/>
          <a:ln w="9525">
            <a:noFill/>
            <a:miter lim="800000"/>
            <a:headEnd/>
            <a:tailEnd/>
          </a:ln>
        </p:spPr>
        <p:txBody>
          <a:bodyPr wrap="none" anchorCtr="1"/>
          <a:lstStyle/>
          <a:p>
            <a:r>
              <a:rPr lang="en-US" sz="1500"/>
              <a:t>Apr</a:t>
            </a:r>
          </a:p>
        </p:txBody>
      </p:sp>
      <p:sp>
        <p:nvSpPr>
          <p:cNvPr id="170" name="Text Box 45"/>
          <p:cNvSpPr txBox="1">
            <a:spLocks noChangeArrowheads="1"/>
          </p:cNvSpPr>
          <p:nvPr userDrawn="1"/>
        </p:nvSpPr>
        <p:spPr bwMode="auto">
          <a:xfrm>
            <a:off x="7117534" y="482996"/>
            <a:ext cx="872036" cy="285750"/>
          </a:xfrm>
          <a:prstGeom prst="rect">
            <a:avLst/>
          </a:prstGeom>
          <a:noFill/>
          <a:ln w="9525">
            <a:noFill/>
            <a:miter lim="800000"/>
            <a:headEnd/>
            <a:tailEnd/>
          </a:ln>
        </p:spPr>
        <p:txBody>
          <a:bodyPr wrap="none" anchorCtr="1"/>
          <a:lstStyle/>
          <a:p>
            <a:r>
              <a:rPr lang="en-US" sz="1500"/>
              <a:t>July</a:t>
            </a:r>
          </a:p>
        </p:txBody>
      </p:sp>
      <p:sp>
        <p:nvSpPr>
          <p:cNvPr id="171" name="Text Box 39"/>
          <p:cNvSpPr txBox="1">
            <a:spLocks noChangeArrowheads="1"/>
          </p:cNvSpPr>
          <p:nvPr userDrawn="1"/>
        </p:nvSpPr>
        <p:spPr bwMode="auto">
          <a:xfrm>
            <a:off x="2844983" y="482996"/>
            <a:ext cx="953589" cy="285750"/>
          </a:xfrm>
          <a:prstGeom prst="rect">
            <a:avLst/>
          </a:prstGeom>
          <a:noFill/>
          <a:ln w="9525">
            <a:noFill/>
            <a:miter lim="800000"/>
            <a:headEnd/>
            <a:tailEnd/>
          </a:ln>
        </p:spPr>
        <p:txBody>
          <a:bodyPr wrap="none" anchorCtr="1"/>
          <a:lstStyle/>
          <a:p>
            <a:r>
              <a:rPr lang="en-US" sz="1500"/>
              <a:t>May</a:t>
            </a:r>
          </a:p>
        </p:txBody>
      </p:sp>
      <p:sp>
        <p:nvSpPr>
          <p:cNvPr id="172" name="Text Box 39"/>
          <p:cNvSpPr txBox="1">
            <a:spLocks noChangeArrowheads="1"/>
          </p:cNvSpPr>
          <p:nvPr userDrawn="1"/>
        </p:nvSpPr>
        <p:spPr bwMode="auto">
          <a:xfrm>
            <a:off x="5130983" y="482996"/>
            <a:ext cx="953589" cy="285750"/>
          </a:xfrm>
          <a:prstGeom prst="rect">
            <a:avLst/>
          </a:prstGeom>
          <a:noFill/>
          <a:ln w="9525">
            <a:noFill/>
            <a:miter lim="800000"/>
            <a:headEnd/>
            <a:tailEnd/>
          </a:ln>
        </p:spPr>
        <p:txBody>
          <a:bodyPr wrap="none" anchorCtr="1"/>
          <a:lstStyle/>
          <a:p>
            <a:r>
              <a:rPr lang="en-US" sz="1500"/>
              <a:t>June</a:t>
            </a:r>
          </a:p>
        </p:txBody>
      </p:sp>
      <p:grpSp>
        <p:nvGrpSpPr>
          <p:cNvPr id="192" name="Group 191"/>
          <p:cNvGrpSpPr/>
          <p:nvPr userDrawn="1"/>
        </p:nvGrpSpPr>
        <p:grpSpPr>
          <a:xfrm>
            <a:off x="184623" y="4821106"/>
            <a:ext cx="8555174" cy="184666"/>
            <a:chOff x="424651" y="6566356"/>
            <a:chExt cx="8555165" cy="246220"/>
          </a:xfrm>
        </p:grpSpPr>
        <p:sp>
          <p:nvSpPr>
            <p:cNvPr id="193" name="TextBox 192"/>
            <p:cNvSpPr txBox="1"/>
            <p:nvPr/>
          </p:nvSpPr>
          <p:spPr>
            <a:xfrm>
              <a:off x="3376854" y="6566356"/>
              <a:ext cx="135615" cy="246220"/>
            </a:xfrm>
            <a:prstGeom prst="rect">
              <a:avLst/>
            </a:prstGeom>
            <a:noFill/>
            <a:ln w="12700">
              <a:noFill/>
              <a:miter lim="800000"/>
            </a:ln>
          </p:spPr>
          <p:txBody>
            <a:bodyPr wrap="none" lIns="45720" rIns="45720" rtlCol="0">
              <a:spAutoFit/>
            </a:bodyPr>
            <a:lstStyle/>
            <a:p>
              <a:pPr algn="l"/>
              <a:r>
                <a:rPr lang="en-US" sz="600"/>
                <a:t>6</a:t>
              </a:r>
            </a:p>
          </p:txBody>
        </p:sp>
        <p:sp>
          <p:nvSpPr>
            <p:cNvPr id="194" name="TextBox 193"/>
            <p:cNvSpPr txBox="1"/>
            <p:nvPr/>
          </p:nvSpPr>
          <p:spPr>
            <a:xfrm>
              <a:off x="3910253" y="6566356"/>
              <a:ext cx="178895" cy="246220"/>
            </a:xfrm>
            <a:prstGeom prst="rect">
              <a:avLst/>
            </a:prstGeom>
            <a:noFill/>
            <a:ln w="12700">
              <a:noFill/>
              <a:miter lim="800000"/>
            </a:ln>
          </p:spPr>
          <p:txBody>
            <a:bodyPr wrap="none" lIns="45720" rIns="45720" rtlCol="0">
              <a:spAutoFit/>
            </a:bodyPr>
            <a:lstStyle/>
            <a:p>
              <a:pPr algn="l"/>
              <a:r>
                <a:rPr lang="en-US" sz="600"/>
                <a:t>13</a:t>
              </a:r>
            </a:p>
          </p:txBody>
        </p:sp>
        <p:sp>
          <p:nvSpPr>
            <p:cNvPr id="195" name="TextBox 194"/>
            <p:cNvSpPr txBox="1"/>
            <p:nvPr/>
          </p:nvSpPr>
          <p:spPr>
            <a:xfrm>
              <a:off x="4367451" y="6566356"/>
              <a:ext cx="178895" cy="246220"/>
            </a:xfrm>
            <a:prstGeom prst="rect">
              <a:avLst/>
            </a:prstGeom>
            <a:noFill/>
            <a:ln w="12700">
              <a:noFill/>
              <a:miter lim="800000"/>
            </a:ln>
          </p:spPr>
          <p:txBody>
            <a:bodyPr wrap="none" lIns="45720" rIns="45720" rtlCol="0">
              <a:spAutoFit/>
            </a:bodyPr>
            <a:lstStyle/>
            <a:p>
              <a:pPr algn="l"/>
              <a:r>
                <a:rPr lang="en-US" sz="600"/>
                <a:t>20</a:t>
              </a:r>
            </a:p>
          </p:txBody>
        </p:sp>
        <p:sp>
          <p:nvSpPr>
            <p:cNvPr id="196" name="TextBox 195"/>
            <p:cNvSpPr txBox="1"/>
            <p:nvPr/>
          </p:nvSpPr>
          <p:spPr>
            <a:xfrm>
              <a:off x="4880756" y="6566356"/>
              <a:ext cx="178895" cy="246220"/>
            </a:xfrm>
            <a:prstGeom prst="rect">
              <a:avLst/>
            </a:prstGeom>
            <a:noFill/>
            <a:ln w="12700">
              <a:noFill/>
              <a:miter lim="800000"/>
            </a:ln>
          </p:spPr>
          <p:txBody>
            <a:bodyPr wrap="none" lIns="45720" rIns="45720" rtlCol="0">
              <a:spAutoFit/>
            </a:bodyPr>
            <a:lstStyle/>
            <a:p>
              <a:pPr algn="l"/>
              <a:r>
                <a:rPr lang="en-US" sz="600"/>
                <a:t>27</a:t>
              </a:r>
            </a:p>
          </p:txBody>
        </p:sp>
        <p:sp>
          <p:nvSpPr>
            <p:cNvPr id="197" name="TextBox 196"/>
            <p:cNvSpPr txBox="1"/>
            <p:nvPr/>
          </p:nvSpPr>
          <p:spPr>
            <a:xfrm>
              <a:off x="5358051" y="6566356"/>
              <a:ext cx="135615" cy="246220"/>
            </a:xfrm>
            <a:prstGeom prst="rect">
              <a:avLst/>
            </a:prstGeom>
            <a:noFill/>
            <a:ln w="12700">
              <a:noFill/>
              <a:miter lim="800000"/>
            </a:ln>
          </p:spPr>
          <p:txBody>
            <a:bodyPr wrap="none" lIns="45720" rIns="45720" rtlCol="0">
              <a:spAutoFit/>
            </a:bodyPr>
            <a:lstStyle/>
            <a:p>
              <a:pPr algn="l"/>
              <a:r>
                <a:rPr lang="en-US" sz="600"/>
                <a:t>3</a:t>
              </a:r>
            </a:p>
          </p:txBody>
        </p:sp>
        <p:sp>
          <p:nvSpPr>
            <p:cNvPr id="198" name="TextBox 197"/>
            <p:cNvSpPr txBox="1"/>
            <p:nvPr/>
          </p:nvSpPr>
          <p:spPr>
            <a:xfrm>
              <a:off x="5891451" y="6566356"/>
              <a:ext cx="178895" cy="246220"/>
            </a:xfrm>
            <a:prstGeom prst="rect">
              <a:avLst/>
            </a:prstGeom>
            <a:noFill/>
            <a:ln w="12700">
              <a:noFill/>
              <a:miter lim="800000"/>
            </a:ln>
          </p:spPr>
          <p:txBody>
            <a:bodyPr wrap="none" lIns="45720" rIns="45720" rtlCol="0">
              <a:spAutoFit/>
            </a:bodyPr>
            <a:lstStyle/>
            <a:p>
              <a:pPr algn="l"/>
              <a:r>
                <a:rPr lang="en-US" sz="600"/>
                <a:t>10</a:t>
              </a:r>
            </a:p>
          </p:txBody>
        </p:sp>
        <p:sp>
          <p:nvSpPr>
            <p:cNvPr id="199" name="TextBox 198"/>
            <p:cNvSpPr txBox="1"/>
            <p:nvPr/>
          </p:nvSpPr>
          <p:spPr>
            <a:xfrm>
              <a:off x="6348650" y="6566356"/>
              <a:ext cx="178895" cy="246220"/>
            </a:xfrm>
            <a:prstGeom prst="rect">
              <a:avLst/>
            </a:prstGeom>
            <a:noFill/>
            <a:ln w="12700">
              <a:noFill/>
              <a:miter lim="800000"/>
            </a:ln>
          </p:spPr>
          <p:txBody>
            <a:bodyPr wrap="none" lIns="45720" rIns="45720" rtlCol="0">
              <a:spAutoFit/>
            </a:bodyPr>
            <a:lstStyle/>
            <a:p>
              <a:pPr algn="l"/>
              <a:r>
                <a:rPr lang="en-US" sz="600"/>
                <a:t>17</a:t>
              </a:r>
            </a:p>
          </p:txBody>
        </p:sp>
        <p:sp>
          <p:nvSpPr>
            <p:cNvPr id="200" name="TextBox 199"/>
            <p:cNvSpPr txBox="1"/>
            <p:nvPr/>
          </p:nvSpPr>
          <p:spPr>
            <a:xfrm>
              <a:off x="6857993" y="6566356"/>
              <a:ext cx="178895" cy="246220"/>
            </a:xfrm>
            <a:prstGeom prst="rect">
              <a:avLst/>
            </a:prstGeom>
            <a:noFill/>
            <a:ln w="12700">
              <a:noFill/>
              <a:miter lim="800000"/>
            </a:ln>
          </p:spPr>
          <p:txBody>
            <a:bodyPr wrap="none" lIns="45720" rIns="45720" rtlCol="0">
              <a:spAutoFit/>
            </a:bodyPr>
            <a:lstStyle/>
            <a:p>
              <a:pPr algn="l"/>
              <a:r>
                <a:rPr lang="en-US" sz="600"/>
                <a:t>24</a:t>
              </a:r>
            </a:p>
          </p:txBody>
        </p:sp>
        <p:sp>
          <p:nvSpPr>
            <p:cNvPr id="201" name="TextBox 200"/>
            <p:cNvSpPr txBox="1"/>
            <p:nvPr/>
          </p:nvSpPr>
          <p:spPr>
            <a:xfrm>
              <a:off x="7353821" y="6566356"/>
              <a:ext cx="135615" cy="246220"/>
            </a:xfrm>
            <a:prstGeom prst="rect">
              <a:avLst/>
            </a:prstGeom>
            <a:noFill/>
            <a:ln w="12700">
              <a:noFill/>
              <a:miter lim="800000"/>
            </a:ln>
          </p:spPr>
          <p:txBody>
            <a:bodyPr wrap="none" lIns="45720" rIns="45720" rtlCol="0">
              <a:spAutoFit/>
            </a:bodyPr>
            <a:lstStyle/>
            <a:p>
              <a:pPr algn="l"/>
              <a:r>
                <a:rPr lang="en-US" sz="600"/>
                <a:t>1</a:t>
              </a:r>
            </a:p>
          </p:txBody>
        </p:sp>
        <p:sp>
          <p:nvSpPr>
            <p:cNvPr id="202" name="TextBox 201"/>
            <p:cNvSpPr txBox="1"/>
            <p:nvPr/>
          </p:nvSpPr>
          <p:spPr>
            <a:xfrm>
              <a:off x="7872649" y="6566356"/>
              <a:ext cx="135615" cy="246220"/>
            </a:xfrm>
            <a:prstGeom prst="rect">
              <a:avLst/>
            </a:prstGeom>
            <a:noFill/>
            <a:ln w="12700">
              <a:noFill/>
              <a:miter lim="800000"/>
            </a:ln>
          </p:spPr>
          <p:txBody>
            <a:bodyPr wrap="none" lIns="45720" rIns="45720" rtlCol="0">
              <a:spAutoFit/>
            </a:bodyPr>
            <a:lstStyle/>
            <a:p>
              <a:pPr algn="l"/>
              <a:r>
                <a:rPr lang="en-US" sz="600"/>
                <a:t>8</a:t>
              </a:r>
            </a:p>
          </p:txBody>
        </p:sp>
        <p:sp>
          <p:nvSpPr>
            <p:cNvPr id="203" name="TextBox 202"/>
            <p:cNvSpPr txBox="1"/>
            <p:nvPr/>
          </p:nvSpPr>
          <p:spPr>
            <a:xfrm>
              <a:off x="8345478" y="6566356"/>
              <a:ext cx="178895" cy="246220"/>
            </a:xfrm>
            <a:prstGeom prst="rect">
              <a:avLst/>
            </a:prstGeom>
            <a:noFill/>
            <a:ln w="12700">
              <a:noFill/>
              <a:miter lim="800000"/>
            </a:ln>
          </p:spPr>
          <p:txBody>
            <a:bodyPr wrap="none" lIns="45720" rIns="45720" rtlCol="0">
              <a:spAutoFit/>
            </a:bodyPr>
            <a:lstStyle/>
            <a:p>
              <a:pPr algn="l"/>
              <a:r>
                <a:rPr lang="en-US" sz="600"/>
                <a:t>15</a:t>
              </a:r>
            </a:p>
          </p:txBody>
        </p:sp>
        <p:sp>
          <p:nvSpPr>
            <p:cNvPr id="204" name="TextBox 203"/>
            <p:cNvSpPr txBox="1"/>
            <p:nvPr/>
          </p:nvSpPr>
          <p:spPr>
            <a:xfrm>
              <a:off x="8800921" y="6566356"/>
              <a:ext cx="178895" cy="246220"/>
            </a:xfrm>
            <a:prstGeom prst="rect">
              <a:avLst/>
            </a:prstGeom>
            <a:noFill/>
            <a:ln w="12700">
              <a:noFill/>
              <a:miter lim="800000"/>
            </a:ln>
          </p:spPr>
          <p:txBody>
            <a:bodyPr wrap="none" lIns="45720" rIns="45720" rtlCol="0">
              <a:spAutoFit/>
            </a:bodyPr>
            <a:lstStyle/>
            <a:p>
              <a:pPr algn="l"/>
              <a:r>
                <a:rPr lang="en-US" sz="600"/>
                <a:t>22</a:t>
              </a:r>
            </a:p>
          </p:txBody>
        </p:sp>
        <p:sp>
          <p:nvSpPr>
            <p:cNvPr id="205" name="TextBox 204"/>
            <p:cNvSpPr txBox="1"/>
            <p:nvPr/>
          </p:nvSpPr>
          <p:spPr>
            <a:xfrm>
              <a:off x="2899558" y="6566356"/>
              <a:ext cx="178895" cy="246220"/>
            </a:xfrm>
            <a:prstGeom prst="rect">
              <a:avLst/>
            </a:prstGeom>
            <a:noFill/>
            <a:ln w="12700">
              <a:noFill/>
              <a:miter lim="800000"/>
            </a:ln>
          </p:spPr>
          <p:txBody>
            <a:bodyPr wrap="none" lIns="45720" rIns="45720" rtlCol="0">
              <a:spAutoFit/>
            </a:bodyPr>
            <a:lstStyle/>
            <a:p>
              <a:pPr algn="l"/>
              <a:r>
                <a:rPr lang="en-US" sz="600"/>
                <a:t>29</a:t>
              </a:r>
            </a:p>
          </p:txBody>
        </p:sp>
        <p:sp>
          <p:nvSpPr>
            <p:cNvPr id="206" name="TextBox 205"/>
            <p:cNvSpPr txBox="1"/>
            <p:nvPr/>
          </p:nvSpPr>
          <p:spPr>
            <a:xfrm>
              <a:off x="2442358" y="6566356"/>
              <a:ext cx="178895" cy="246220"/>
            </a:xfrm>
            <a:prstGeom prst="rect">
              <a:avLst/>
            </a:prstGeom>
            <a:noFill/>
            <a:ln w="12700">
              <a:noFill/>
              <a:miter lim="800000"/>
            </a:ln>
          </p:spPr>
          <p:txBody>
            <a:bodyPr wrap="none" lIns="45720" rIns="45720" rtlCol="0">
              <a:spAutoFit/>
            </a:bodyPr>
            <a:lstStyle/>
            <a:p>
              <a:pPr algn="l"/>
              <a:r>
                <a:rPr lang="en-US" sz="600"/>
                <a:t>22</a:t>
              </a:r>
            </a:p>
          </p:txBody>
        </p:sp>
        <p:sp>
          <p:nvSpPr>
            <p:cNvPr id="207" name="TextBox 206"/>
            <p:cNvSpPr txBox="1"/>
            <p:nvPr/>
          </p:nvSpPr>
          <p:spPr>
            <a:xfrm>
              <a:off x="1929055" y="6566356"/>
              <a:ext cx="178895" cy="246220"/>
            </a:xfrm>
            <a:prstGeom prst="rect">
              <a:avLst/>
            </a:prstGeom>
            <a:noFill/>
            <a:ln w="12700">
              <a:noFill/>
              <a:miter lim="800000"/>
            </a:ln>
          </p:spPr>
          <p:txBody>
            <a:bodyPr wrap="none" lIns="45720" rIns="45720" rtlCol="0">
              <a:spAutoFit/>
            </a:bodyPr>
            <a:lstStyle/>
            <a:p>
              <a:pPr algn="l"/>
              <a:r>
                <a:rPr lang="en-US" sz="600"/>
                <a:t>15</a:t>
              </a:r>
            </a:p>
          </p:txBody>
        </p:sp>
        <p:sp>
          <p:nvSpPr>
            <p:cNvPr id="208" name="TextBox 207"/>
            <p:cNvSpPr txBox="1"/>
            <p:nvPr/>
          </p:nvSpPr>
          <p:spPr>
            <a:xfrm>
              <a:off x="1447798" y="6566356"/>
              <a:ext cx="135615" cy="246220"/>
            </a:xfrm>
            <a:prstGeom prst="rect">
              <a:avLst/>
            </a:prstGeom>
            <a:noFill/>
            <a:ln w="12700">
              <a:noFill/>
              <a:miter lim="800000"/>
            </a:ln>
          </p:spPr>
          <p:txBody>
            <a:bodyPr wrap="none" lIns="45720" rIns="45720" rtlCol="0">
              <a:spAutoFit/>
            </a:bodyPr>
            <a:lstStyle/>
            <a:p>
              <a:pPr algn="l"/>
              <a:r>
                <a:rPr lang="en-US" sz="600"/>
                <a:t>8</a:t>
              </a:r>
            </a:p>
          </p:txBody>
        </p:sp>
        <p:sp>
          <p:nvSpPr>
            <p:cNvPr id="209" name="TextBox 208"/>
            <p:cNvSpPr txBox="1"/>
            <p:nvPr userDrawn="1"/>
          </p:nvSpPr>
          <p:spPr>
            <a:xfrm>
              <a:off x="914399" y="6566356"/>
              <a:ext cx="135615" cy="246220"/>
            </a:xfrm>
            <a:prstGeom prst="rect">
              <a:avLst/>
            </a:prstGeom>
            <a:noFill/>
            <a:ln w="12700">
              <a:noFill/>
              <a:miter lim="800000"/>
            </a:ln>
          </p:spPr>
          <p:txBody>
            <a:bodyPr wrap="none" lIns="45720" rIns="45720" rtlCol="0">
              <a:spAutoFit/>
            </a:bodyPr>
            <a:lstStyle/>
            <a:p>
              <a:pPr algn="l"/>
              <a:r>
                <a:rPr lang="en-US" sz="600"/>
                <a:t>1</a:t>
              </a:r>
            </a:p>
          </p:txBody>
        </p:sp>
        <p:sp>
          <p:nvSpPr>
            <p:cNvPr id="210" name="TextBox 209"/>
            <p:cNvSpPr txBox="1"/>
            <p:nvPr/>
          </p:nvSpPr>
          <p:spPr>
            <a:xfrm>
              <a:off x="424651" y="6566356"/>
              <a:ext cx="178895" cy="246220"/>
            </a:xfrm>
            <a:prstGeom prst="rect">
              <a:avLst/>
            </a:prstGeom>
            <a:noFill/>
            <a:ln w="12700">
              <a:noFill/>
              <a:miter lim="800000"/>
            </a:ln>
          </p:spPr>
          <p:txBody>
            <a:bodyPr wrap="none" lIns="45720" rIns="45720" rtlCol="0">
              <a:spAutoFit/>
            </a:bodyPr>
            <a:lstStyle/>
            <a:p>
              <a:pPr algn="l"/>
              <a:r>
                <a:rPr lang="en-US" sz="600"/>
                <a:t>25</a:t>
              </a:r>
            </a:p>
          </p:txBody>
        </p:sp>
      </p:grpSp>
      <p:sp>
        <p:nvSpPr>
          <p:cNvPr id="164" name="Line 49"/>
          <p:cNvSpPr>
            <a:spLocks noChangeShapeType="1"/>
          </p:cNvSpPr>
          <p:nvPr userDrawn="1"/>
        </p:nvSpPr>
        <p:spPr bwMode="auto">
          <a:xfrm flipV="1">
            <a:off x="217171" y="4760681"/>
            <a:ext cx="8458200" cy="3266"/>
          </a:xfrm>
          <a:prstGeom prst="line">
            <a:avLst/>
          </a:prstGeom>
          <a:noFill/>
          <a:ln w="38100">
            <a:solidFill>
              <a:srgbClr val="A9A9A9"/>
            </a:solidFill>
            <a:round/>
            <a:headEnd/>
            <a:tailEnd/>
          </a:ln>
        </p:spPr>
        <p:txBody>
          <a:bodyPr wrap="none" anchor="ctr"/>
          <a:lstStyle/>
          <a:p>
            <a:endParaRPr lang="en-US" sz="1350"/>
          </a:p>
        </p:txBody>
      </p:sp>
      <p:sp>
        <p:nvSpPr>
          <p:cNvPr id="168" name="Rectangle 167"/>
          <p:cNvSpPr>
            <a:spLocks noChangeArrowheads="1"/>
          </p:cNvSpPr>
          <p:nvPr userDrawn="1"/>
        </p:nvSpPr>
        <p:spPr bwMode="auto">
          <a:xfrm>
            <a:off x="54862" y="797014"/>
            <a:ext cx="171014" cy="395681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148" name="Line 11"/>
          <p:cNvSpPr>
            <a:spLocks noChangeShapeType="1"/>
          </p:cNvSpPr>
          <p:nvPr/>
        </p:nvSpPr>
        <p:spPr bwMode="auto">
          <a:xfrm>
            <a:off x="170936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49" name="Line 15"/>
          <p:cNvSpPr>
            <a:spLocks noChangeShapeType="1"/>
          </p:cNvSpPr>
          <p:nvPr userDrawn="1"/>
        </p:nvSpPr>
        <p:spPr bwMode="auto">
          <a:xfrm>
            <a:off x="27317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1" name="Line 19"/>
          <p:cNvSpPr>
            <a:spLocks noChangeShapeType="1"/>
          </p:cNvSpPr>
          <p:nvPr/>
        </p:nvSpPr>
        <p:spPr bwMode="auto">
          <a:xfrm>
            <a:off x="3201552"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2" name="Line 21"/>
          <p:cNvSpPr>
            <a:spLocks noChangeShapeType="1"/>
          </p:cNvSpPr>
          <p:nvPr/>
        </p:nvSpPr>
        <p:spPr bwMode="auto">
          <a:xfrm>
            <a:off x="3698949" y="807337"/>
            <a:ext cx="0" cy="3942728"/>
          </a:xfrm>
          <a:prstGeom prst="line">
            <a:avLst/>
          </a:prstGeom>
          <a:noFill/>
          <a:ln w="9525">
            <a:solidFill>
              <a:schemeClr val="tx1"/>
            </a:solidFill>
            <a:round/>
            <a:headEnd/>
            <a:tailEnd/>
          </a:ln>
        </p:spPr>
        <p:txBody>
          <a:bodyPr wrap="none" anchor="ctr"/>
          <a:lstStyle/>
          <a:p>
            <a:endParaRPr lang="en-US" sz="1350"/>
          </a:p>
        </p:txBody>
      </p:sp>
      <p:sp>
        <p:nvSpPr>
          <p:cNvPr id="153" name="Line 23"/>
          <p:cNvSpPr>
            <a:spLocks noChangeShapeType="1"/>
          </p:cNvSpPr>
          <p:nvPr/>
        </p:nvSpPr>
        <p:spPr bwMode="auto">
          <a:xfrm>
            <a:off x="4196346" y="807337"/>
            <a:ext cx="0" cy="3942728"/>
          </a:xfrm>
          <a:prstGeom prst="line">
            <a:avLst/>
          </a:prstGeom>
          <a:noFill/>
          <a:ln w="9525">
            <a:solidFill>
              <a:schemeClr val="tx1"/>
            </a:solidFill>
            <a:round/>
            <a:headEnd/>
            <a:tailEnd/>
          </a:ln>
        </p:spPr>
        <p:txBody>
          <a:bodyPr wrap="none" anchor="ctr"/>
          <a:lstStyle/>
          <a:p>
            <a:pPr lvl="0"/>
            <a:endParaRPr lang="en-US" sz="1350"/>
          </a:p>
        </p:txBody>
      </p:sp>
      <p:sp>
        <p:nvSpPr>
          <p:cNvPr id="154" name="Line 25"/>
          <p:cNvSpPr>
            <a:spLocks noChangeShapeType="1"/>
          </p:cNvSpPr>
          <p:nvPr/>
        </p:nvSpPr>
        <p:spPr bwMode="auto">
          <a:xfrm>
            <a:off x="4693743"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55" name="Line 27"/>
          <p:cNvSpPr>
            <a:spLocks noChangeShapeType="1"/>
          </p:cNvSpPr>
          <p:nvPr/>
        </p:nvSpPr>
        <p:spPr bwMode="auto">
          <a:xfrm>
            <a:off x="5191140" y="807337"/>
            <a:ext cx="0" cy="3942728"/>
          </a:xfrm>
          <a:prstGeom prst="line">
            <a:avLst/>
          </a:prstGeom>
          <a:noFill/>
          <a:ln w="9525">
            <a:solidFill>
              <a:schemeClr val="tx1"/>
            </a:solidFill>
            <a:round/>
            <a:headEnd/>
            <a:tailEnd/>
          </a:ln>
        </p:spPr>
        <p:txBody>
          <a:bodyPr wrap="none" anchor="ctr"/>
          <a:lstStyle/>
          <a:p>
            <a:endParaRPr lang="en-US" sz="1350"/>
          </a:p>
        </p:txBody>
      </p:sp>
      <p:sp>
        <p:nvSpPr>
          <p:cNvPr id="156" name="Line 29"/>
          <p:cNvSpPr>
            <a:spLocks noChangeShapeType="1"/>
          </p:cNvSpPr>
          <p:nvPr/>
        </p:nvSpPr>
        <p:spPr bwMode="auto">
          <a:xfrm flipH="1">
            <a:off x="5688538" y="833622"/>
            <a:ext cx="2449" cy="3916443"/>
          </a:xfrm>
          <a:prstGeom prst="line">
            <a:avLst/>
          </a:prstGeom>
          <a:noFill/>
          <a:ln w="9525">
            <a:solidFill>
              <a:schemeClr val="tx1"/>
            </a:solidFill>
            <a:round/>
            <a:headEnd/>
            <a:tailEnd/>
          </a:ln>
        </p:spPr>
        <p:txBody>
          <a:bodyPr wrap="none" anchor="ctr"/>
          <a:lstStyle/>
          <a:p>
            <a:pPr lvl="0"/>
            <a:endParaRPr lang="en-US" sz="2400"/>
          </a:p>
        </p:txBody>
      </p:sp>
      <p:sp>
        <p:nvSpPr>
          <p:cNvPr id="157" name="Line 31"/>
          <p:cNvSpPr>
            <a:spLocks noChangeShapeType="1"/>
          </p:cNvSpPr>
          <p:nvPr/>
        </p:nvSpPr>
        <p:spPr bwMode="auto">
          <a:xfrm>
            <a:off x="6188383"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58" name="Line 33"/>
          <p:cNvSpPr>
            <a:spLocks noChangeShapeType="1"/>
          </p:cNvSpPr>
          <p:nvPr/>
        </p:nvSpPr>
        <p:spPr bwMode="auto">
          <a:xfrm>
            <a:off x="6685780" y="807337"/>
            <a:ext cx="0" cy="3942728"/>
          </a:xfrm>
          <a:prstGeom prst="line">
            <a:avLst/>
          </a:prstGeom>
          <a:noFill/>
          <a:ln w="38100">
            <a:solidFill>
              <a:schemeClr val="tx1"/>
            </a:solidFill>
            <a:round/>
            <a:headEnd/>
            <a:tailEnd/>
          </a:ln>
        </p:spPr>
        <p:txBody>
          <a:bodyPr wrap="none" anchor="ctr"/>
          <a:lstStyle/>
          <a:p>
            <a:endParaRPr lang="en-US" sz="1350"/>
          </a:p>
        </p:txBody>
      </p:sp>
      <p:sp>
        <p:nvSpPr>
          <p:cNvPr id="159" name="Line 35"/>
          <p:cNvSpPr>
            <a:spLocks noChangeShapeType="1"/>
          </p:cNvSpPr>
          <p:nvPr/>
        </p:nvSpPr>
        <p:spPr bwMode="auto">
          <a:xfrm>
            <a:off x="718317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0" name="Line 37"/>
          <p:cNvSpPr>
            <a:spLocks noChangeShapeType="1"/>
          </p:cNvSpPr>
          <p:nvPr/>
        </p:nvSpPr>
        <p:spPr bwMode="auto">
          <a:xfrm>
            <a:off x="768057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1" name="Line 41"/>
          <p:cNvSpPr>
            <a:spLocks noChangeShapeType="1"/>
          </p:cNvSpPr>
          <p:nvPr/>
        </p:nvSpPr>
        <p:spPr bwMode="auto">
          <a:xfrm>
            <a:off x="8177971"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2" name="Line 43"/>
          <p:cNvSpPr>
            <a:spLocks noChangeShapeType="1"/>
          </p:cNvSpPr>
          <p:nvPr/>
        </p:nvSpPr>
        <p:spPr bwMode="auto">
          <a:xfrm>
            <a:off x="8675370" y="807337"/>
            <a:ext cx="0" cy="3942728"/>
          </a:xfrm>
          <a:prstGeom prst="line">
            <a:avLst/>
          </a:prstGeom>
          <a:noFill/>
          <a:ln w="38100">
            <a:solidFill>
              <a:schemeClr val="tx1"/>
            </a:solidFill>
            <a:round/>
            <a:headEnd/>
            <a:tailEnd/>
          </a:ln>
        </p:spPr>
        <p:txBody>
          <a:bodyPr wrap="none" anchor="ctr"/>
          <a:lstStyle/>
          <a:p>
            <a:pPr lvl="0"/>
            <a:endParaRPr lang="en-US" sz="2400"/>
          </a:p>
        </p:txBody>
      </p:sp>
      <p:sp>
        <p:nvSpPr>
          <p:cNvPr id="163" name="Line 47"/>
          <p:cNvSpPr>
            <a:spLocks noChangeShapeType="1"/>
          </p:cNvSpPr>
          <p:nvPr/>
        </p:nvSpPr>
        <p:spPr bwMode="auto">
          <a:xfrm flipV="1">
            <a:off x="217171" y="803921"/>
            <a:ext cx="8458200" cy="3416"/>
          </a:xfrm>
          <a:prstGeom prst="line">
            <a:avLst/>
          </a:prstGeom>
          <a:noFill/>
          <a:ln w="38100">
            <a:solidFill>
              <a:srgbClr val="A9A9A9"/>
            </a:solidFill>
            <a:round/>
            <a:headEnd/>
            <a:tailEnd/>
          </a:ln>
        </p:spPr>
        <p:txBody>
          <a:bodyPr wrap="none" anchor="ctr"/>
          <a:lstStyle/>
          <a:p>
            <a:endParaRPr lang="en-US" sz="1350"/>
          </a:p>
        </p:txBody>
      </p:sp>
      <p:sp>
        <p:nvSpPr>
          <p:cNvPr id="165" name="Line 11"/>
          <p:cNvSpPr>
            <a:spLocks noChangeShapeType="1"/>
          </p:cNvSpPr>
          <p:nvPr/>
        </p:nvSpPr>
        <p:spPr bwMode="auto">
          <a:xfrm>
            <a:off x="1211964"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6" name="Line 11"/>
          <p:cNvSpPr>
            <a:spLocks noChangeShapeType="1"/>
          </p:cNvSpPr>
          <p:nvPr/>
        </p:nvSpPr>
        <p:spPr bwMode="auto">
          <a:xfrm>
            <a:off x="714567" y="807337"/>
            <a:ext cx="0" cy="3942728"/>
          </a:xfrm>
          <a:prstGeom prst="line">
            <a:avLst/>
          </a:prstGeom>
          <a:noFill/>
          <a:ln w="9525">
            <a:solidFill>
              <a:schemeClr val="tx1"/>
            </a:solidFill>
            <a:round/>
            <a:headEnd/>
            <a:tailEnd/>
          </a:ln>
        </p:spPr>
        <p:txBody>
          <a:bodyPr wrap="none" anchor="ctr"/>
          <a:lstStyle/>
          <a:p>
            <a:pPr lvl="0"/>
            <a:endParaRPr lang="en-US" sz="2400"/>
          </a:p>
        </p:txBody>
      </p:sp>
      <p:sp>
        <p:nvSpPr>
          <p:cNvPr id="167" name="Line 11"/>
          <p:cNvSpPr>
            <a:spLocks noChangeShapeType="1"/>
          </p:cNvSpPr>
          <p:nvPr/>
        </p:nvSpPr>
        <p:spPr bwMode="auto">
          <a:xfrm>
            <a:off x="217170" y="807337"/>
            <a:ext cx="0" cy="3942728"/>
          </a:xfrm>
          <a:prstGeom prst="line">
            <a:avLst/>
          </a:prstGeom>
          <a:noFill/>
          <a:ln w="38100">
            <a:solidFill>
              <a:schemeClr val="tx1"/>
            </a:solidFill>
            <a:round/>
            <a:headEnd/>
            <a:tailEnd/>
          </a:ln>
        </p:spPr>
        <p:txBody>
          <a:bodyPr wrap="none" anchor="ctr"/>
          <a:lstStyle/>
          <a:p>
            <a:endParaRPr lang="en-US" sz="1350"/>
          </a:p>
        </p:txBody>
      </p:sp>
      <p:sp>
        <p:nvSpPr>
          <p:cNvPr id="79" name="Line 11"/>
          <p:cNvSpPr>
            <a:spLocks noChangeShapeType="1"/>
          </p:cNvSpPr>
          <p:nvPr userDrawn="1"/>
        </p:nvSpPr>
        <p:spPr bwMode="auto">
          <a:xfrm>
            <a:off x="2215462" y="800430"/>
            <a:ext cx="0" cy="3942728"/>
          </a:xfrm>
          <a:prstGeom prst="line">
            <a:avLst/>
          </a:prstGeom>
          <a:noFill/>
          <a:ln w="9525">
            <a:solidFill>
              <a:schemeClr val="tx1"/>
            </a:solidFill>
            <a:round/>
            <a:headEnd/>
            <a:tailEnd/>
          </a:ln>
        </p:spPr>
        <p:txBody>
          <a:bodyPr wrap="none" anchor="ctr"/>
          <a:lstStyle/>
          <a:p>
            <a:pPr lvl="0"/>
            <a:endParaRPr lang="en-US" sz="2400"/>
          </a:p>
        </p:txBody>
      </p:sp>
      <p:sp>
        <p:nvSpPr>
          <p:cNvPr id="50" name="Text Placeholder 84">
            <a:extLst>
              <a:ext uri="{FF2B5EF4-FFF2-40B4-BE49-F238E27FC236}">
                <a16:creationId xmlns:a16="http://schemas.microsoft.com/office/drawing/2014/main" id="{AADB1DDD-313C-49D8-83BB-9CC9C19E4722}"/>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39750754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022-Q3-Annu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147" y="141378"/>
            <a:ext cx="6172201" cy="377511"/>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2022-Q3 Annual</a:t>
            </a:r>
          </a:p>
        </p:txBody>
      </p:sp>
      <p:sp>
        <p:nvSpPr>
          <p:cNvPr id="158" name="Text Box 39"/>
          <p:cNvSpPr txBox="1">
            <a:spLocks noChangeArrowheads="1"/>
          </p:cNvSpPr>
          <p:nvPr userDrawn="1"/>
        </p:nvSpPr>
        <p:spPr bwMode="auto">
          <a:xfrm>
            <a:off x="274893" y="686916"/>
            <a:ext cx="2104987" cy="285750"/>
          </a:xfrm>
          <a:prstGeom prst="rect">
            <a:avLst/>
          </a:prstGeom>
          <a:noFill/>
          <a:ln w="9525">
            <a:noFill/>
            <a:miter lim="800000"/>
            <a:headEnd/>
            <a:tailEnd/>
          </a:ln>
        </p:spPr>
        <p:txBody>
          <a:bodyPr wrap="none" anchorCtr="1"/>
          <a:lstStyle/>
          <a:p>
            <a:r>
              <a:rPr lang="en-US" sz="1500"/>
              <a:t>Q3 - 2022</a:t>
            </a:r>
          </a:p>
        </p:txBody>
      </p:sp>
      <p:grpSp>
        <p:nvGrpSpPr>
          <p:cNvPr id="3" name="Group 2"/>
          <p:cNvGrpSpPr/>
          <p:nvPr userDrawn="1"/>
        </p:nvGrpSpPr>
        <p:grpSpPr>
          <a:xfrm>
            <a:off x="207556" y="992124"/>
            <a:ext cx="8686800" cy="3943350"/>
            <a:chOff x="152400" y="1524000"/>
            <a:chExt cx="5535613" cy="5257800"/>
          </a:xfrm>
        </p:grpSpPr>
        <p:sp>
          <p:nvSpPr>
            <p:cNvPr id="75" name="Text Box 6"/>
            <p:cNvSpPr txBox="1">
              <a:spLocks noChangeArrowheads="1"/>
            </p:cNvSpPr>
            <p:nvPr userDrawn="1"/>
          </p:nvSpPr>
          <p:spPr bwMode="auto">
            <a:xfrm>
              <a:off x="152400" y="1524000"/>
              <a:ext cx="461963" cy="381000"/>
            </a:xfrm>
            <a:prstGeom prst="rect">
              <a:avLst/>
            </a:prstGeom>
            <a:noFill/>
            <a:ln w="9525">
              <a:noFill/>
              <a:miter lim="800000"/>
              <a:headEnd/>
              <a:tailEnd/>
            </a:ln>
          </p:spPr>
          <p:txBody>
            <a:bodyPr wrap="none" anchorCtr="1"/>
            <a:lstStyle/>
            <a:p>
              <a:r>
                <a:rPr lang="en-US" sz="1050"/>
                <a:t>J</a:t>
              </a:r>
            </a:p>
          </p:txBody>
        </p:sp>
        <p:sp>
          <p:nvSpPr>
            <p:cNvPr id="142" name="Text Box 8"/>
            <p:cNvSpPr txBox="1">
              <a:spLocks noChangeArrowheads="1"/>
            </p:cNvSpPr>
            <p:nvPr userDrawn="1"/>
          </p:nvSpPr>
          <p:spPr bwMode="auto">
            <a:xfrm>
              <a:off x="614363" y="1524000"/>
              <a:ext cx="461962" cy="381000"/>
            </a:xfrm>
            <a:prstGeom prst="rect">
              <a:avLst/>
            </a:prstGeom>
            <a:noFill/>
            <a:ln w="9525">
              <a:noFill/>
              <a:miter lim="800000"/>
              <a:headEnd/>
              <a:tailEnd/>
            </a:ln>
          </p:spPr>
          <p:txBody>
            <a:bodyPr wrap="none" anchorCtr="1"/>
            <a:lstStyle/>
            <a:p>
              <a:r>
                <a:rPr lang="en-US" sz="1050"/>
                <a:t>A</a:t>
              </a:r>
            </a:p>
          </p:txBody>
        </p:sp>
        <p:sp>
          <p:nvSpPr>
            <p:cNvPr id="143" name="Text Box 10"/>
            <p:cNvSpPr txBox="1">
              <a:spLocks noChangeArrowheads="1"/>
            </p:cNvSpPr>
            <p:nvPr userDrawn="1"/>
          </p:nvSpPr>
          <p:spPr bwMode="auto">
            <a:xfrm>
              <a:off x="1074738" y="1524000"/>
              <a:ext cx="461962" cy="381000"/>
            </a:xfrm>
            <a:prstGeom prst="rect">
              <a:avLst/>
            </a:prstGeom>
            <a:noFill/>
            <a:ln w="9525">
              <a:noFill/>
              <a:miter lim="800000"/>
              <a:headEnd/>
              <a:tailEnd/>
            </a:ln>
          </p:spPr>
          <p:txBody>
            <a:bodyPr wrap="none" anchorCtr="1"/>
            <a:lstStyle/>
            <a:p>
              <a:r>
                <a:rPr lang="en-US" sz="1050"/>
                <a:t>S</a:t>
              </a:r>
            </a:p>
          </p:txBody>
        </p:sp>
        <p:sp>
          <p:nvSpPr>
            <p:cNvPr id="144" name="Text Box 12"/>
            <p:cNvSpPr txBox="1">
              <a:spLocks noChangeArrowheads="1"/>
            </p:cNvSpPr>
            <p:nvPr userDrawn="1"/>
          </p:nvSpPr>
          <p:spPr bwMode="auto">
            <a:xfrm>
              <a:off x="1536700" y="1524000"/>
              <a:ext cx="461963" cy="381000"/>
            </a:xfrm>
            <a:prstGeom prst="rect">
              <a:avLst/>
            </a:prstGeom>
            <a:noFill/>
            <a:ln w="9525">
              <a:noFill/>
              <a:miter lim="800000"/>
              <a:headEnd/>
              <a:tailEnd/>
            </a:ln>
          </p:spPr>
          <p:txBody>
            <a:bodyPr wrap="none" anchorCtr="1"/>
            <a:lstStyle/>
            <a:p>
              <a:r>
                <a:rPr lang="en-US" sz="1050"/>
                <a:t>O</a:t>
              </a:r>
            </a:p>
          </p:txBody>
        </p:sp>
        <p:sp>
          <p:nvSpPr>
            <p:cNvPr id="145" name="Text Box 16"/>
            <p:cNvSpPr txBox="1">
              <a:spLocks noChangeArrowheads="1"/>
            </p:cNvSpPr>
            <p:nvPr userDrawn="1"/>
          </p:nvSpPr>
          <p:spPr bwMode="auto">
            <a:xfrm>
              <a:off x="1997075" y="1524000"/>
              <a:ext cx="461963" cy="381000"/>
            </a:xfrm>
            <a:prstGeom prst="rect">
              <a:avLst/>
            </a:prstGeom>
            <a:noFill/>
            <a:ln w="9525">
              <a:noFill/>
              <a:miter lim="800000"/>
              <a:headEnd/>
              <a:tailEnd/>
            </a:ln>
          </p:spPr>
          <p:txBody>
            <a:bodyPr wrap="none" anchorCtr="1"/>
            <a:lstStyle/>
            <a:p>
              <a:r>
                <a:rPr lang="en-US" sz="1050"/>
                <a:t>N</a:t>
              </a:r>
            </a:p>
          </p:txBody>
        </p:sp>
        <p:sp>
          <p:nvSpPr>
            <p:cNvPr id="146" name="Text Box 18"/>
            <p:cNvSpPr txBox="1">
              <a:spLocks noChangeArrowheads="1"/>
            </p:cNvSpPr>
            <p:nvPr userDrawn="1"/>
          </p:nvSpPr>
          <p:spPr bwMode="auto">
            <a:xfrm>
              <a:off x="2459038" y="1524000"/>
              <a:ext cx="461962" cy="381000"/>
            </a:xfrm>
            <a:prstGeom prst="rect">
              <a:avLst/>
            </a:prstGeom>
            <a:noFill/>
            <a:ln w="9525">
              <a:noFill/>
              <a:miter lim="800000"/>
              <a:headEnd/>
              <a:tailEnd/>
            </a:ln>
          </p:spPr>
          <p:txBody>
            <a:bodyPr wrap="none" anchorCtr="1"/>
            <a:lstStyle/>
            <a:p>
              <a:r>
                <a:rPr lang="en-US" sz="1050"/>
                <a:t>D</a:t>
              </a:r>
            </a:p>
          </p:txBody>
        </p:sp>
        <p:sp>
          <p:nvSpPr>
            <p:cNvPr id="147" name="Line 19"/>
            <p:cNvSpPr>
              <a:spLocks noChangeShapeType="1"/>
            </p:cNvSpPr>
            <p:nvPr userDrawn="1"/>
          </p:nvSpPr>
          <p:spPr bwMode="auto">
            <a:xfrm flipH="1">
              <a:off x="3388360" y="1524000"/>
              <a:ext cx="0" cy="5257800"/>
            </a:xfrm>
            <a:prstGeom prst="line">
              <a:avLst/>
            </a:prstGeom>
            <a:noFill/>
            <a:ln w="9525">
              <a:solidFill>
                <a:schemeClr val="tx1"/>
              </a:solidFill>
              <a:round/>
              <a:headEnd/>
              <a:tailEnd/>
            </a:ln>
          </p:spPr>
          <p:txBody>
            <a:bodyPr wrap="none" anchor="ctr"/>
            <a:lstStyle/>
            <a:p>
              <a:endParaRPr lang="en-US" sz="1350"/>
            </a:p>
          </p:txBody>
        </p:sp>
        <p:sp>
          <p:nvSpPr>
            <p:cNvPr id="148" name="Text Box 20"/>
            <p:cNvSpPr txBox="1">
              <a:spLocks noChangeArrowheads="1"/>
            </p:cNvSpPr>
            <p:nvPr userDrawn="1"/>
          </p:nvSpPr>
          <p:spPr bwMode="auto">
            <a:xfrm>
              <a:off x="2919413" y="1524000"/>
              <a:ext cx="461962" cy="381000"/>
            </a:xfrm>
            <a:prstGeom prst="rect">
              <a:avLst/>
            </a:prstGeom>
            <a:noFill/>
            <a:ln w="9525">
              <a:noFill/>
              <a:miter lim="800000"/>
              <a:headEnd/>
              <a:tailEnd/>
            </a:ln>
          </p:spPr>
          <p:txBody>
            <a:bodyPr wrap="none" anchorCtr="1"/>
            <a:lstStyle/>
            <a:p>
              <a:r>
                <a:rPr lang="en-US" sz="1050"/>
                <a:t>J</a:t>
              </a:r>
            </a:p>
          </p:txBody>
        </p:sp>
        <p:sp>
          <p:nvSpPr>
            <p:cNvPr id="149" name="Text Box 22"/>
            <p:cNvSpPr txBox="1">
              <a:spLocks noChangeArrowheads="1"/>
            </p:cNvSpPr>
            <p:nvPr userDrawn="1"/>
          </p:nvSpPr>
          <p:spPr bwMode="auto">
            <a:xfrm>
              <a:off x="3381375" y="1524000"/>
              <a:ext cx="461963" cy="381000"/>
            </a:xfrm>
            <a:prstGeom prst="rect">
              <a:avLst/>
            </a:prstGeom>
            <a:noFill/>
            <a:ln w="9525">
              <a:noFill/>
              <a:miter lim="800000"/>
              <a:headEnd/>
              <a:tailEnd/>
            </a:ln>
          </p:spPr>
          <p:txBody>
            <a:bodyPr wrap="none" anchorCtr="1"/>
            <a:lstStyle/>
            <a:p>
              <a:r>
                <a:rPr lang="en-US" sz="1050"/>
                <a:t>F</a:t>
              </a:r>
            </a:p>
          </p:txBody>
        </p:sp>
        <p:sp>
          <p:nvSpPr>
            <p:cNvPr id="150" name="Text Box 24"/>
            <p:cNvSpPr txBox="1">
              <a:spLocks noChangeArrowheads="1"/>
            </p:cNvSpPr>
            <p:nvPr userDrawn="1"/>
          </p:nvSpPr>
          <p:spPr bwMode="auto">
            <a:xfrm>
              <a:off x="3841750" y="1524000"/>
              <a:ext cx="461963" cy="381000"/>
            </a:xfrm>
            <a:prstGeom prst="rect">
              <a:avLst/>
            </a:prstGeom>
            <a:noFill/>
            <a:ln w="9525">
              <a:noFill/>
              <a:miter lim="800000"/>
              <a:headEnd/>
              <a:tailEnd/>
            </a:ln>
          </p:spPr>
          <p:txBody>
            <a:bodyPr wrap="none" anchorCtr="1"/>
            <a:lstStyle/>
            <a:p>
              <a:r>
                <a:rPr lang="en-US" sz="1050"/>
                <a:t>M</a:t>
              </a:r>
            </a:p>
          </p:txBody>
        </p:sp>
        <p:sp>
          <p:nvSpPr>
            <p:cNvPr id="151" name="Text Box 26"/>
            <p:cNvSpPr txBox="1">
              <a:spLocks noChangeArrowheads="1"/>
            </p:cNvSpPr>
            <p:nvPr userDrawn="1"/>
          </p:nvSpPr>
          <p:spPr bwMode="auto">
            <a:xfrm>
              <a:off x="4303713" y="1524000"/>
              <a:ext cx="461962" cy="381000"/>
            </a:xfrm>
            <a:prstGeom prst="rect">
              <a:avLst/>
            </a:prstGeom>
            <a:noFill/>
            <a:ln w="9525">
              <a:noFill/>
              <a:miter lim="800000"/>
              <a:headEnd/>
              <a:tailEnd/>
            </a:ln>
          </p:spPr>
          <p:txBody>
            <a:bodyPr wrap="none" anchorCtr="1"/>
            <a:lstStyle/>
            <a:p>
              <a:r>
                <a:rPr lang="en-US" sz="1050"/>
                <a:t>A</a:t>
              </a:r>
            </a:p>
          </p:txBody>
        </p:sp>
        <p:sp>
          <p:nvSpPr>
            <p:cNvPr id="152" name="Text Box 28"/>
            <p:cNvSpPr txBox="1">
              <a:spLocks noChangeArrowheads="1"/>
            </p:cNvSpPr>
            <p:nvPr userDrawn="1"/>
          </p:nvSpPr>
          <p:spPr bwMode="auto">
            <a:xfrm>
              <a:off x="4764088" y="1524000"/>
              <a:ext cx="461962" cy="381000"/>
            </a:xfrm>
            <a:prstGeom prst="rect">
              <a:avLst/>
            </a:prstGeom>
            <a:noFill/>
            <a:ln w="9525">
              <a:noFill/>
              <a:miter lim="800000"/>
              <a:headEnd/>
              <a:tailEnd/>
            </a:ln>
          </p:spPr>
          <p:txBody>
            <a:bodyPr wrap="none" anchorCtr="1"/>
            <a:lstStyle/>
            <a:p>
              <a:r>
                <a:rPr lang="en-US" sz="1050"/>
                <a:t>M</a:t>
              </a:r>
            </a:p>
          </p:txBody>
        </p:sp>
        <p:sp>
          <p:nvSpPr>
            <p:cNvPr id="153" name="Text Box 30"/>
            <p:cNvSpPr txBox="1">
              <a:spLocks noChangeArrowheads="1"/>
            </p:cNvSpPr>
            <p:nvPr userDrawn="1"/>
          </p:nvSpPr>
          <p:spPr bwMode="auto">
            <a:xfrm>
              <a:off x="5226050" y="1524000"/>
              <a:ext cx="461963" cy="381000"/>
            </a:xfrm>
            <a:prstGeom prst="rect">
              <a:avLst/>
            </a:prstGeom>
            <a:noFill/>
            <a:ln w="9525">
              <a:noFill/>
              <a:miter lim="800000"/>
              <a:headEnd/>
              <a:tailEnd/>
            </a:ln>
          </p:spPr>
          <p:txBody>
            <a:bodyPr wrap="none" anchorCtr="1"/>
            <a:lstStyle/>
            <a:p>
              <a:r>
                <a:rPr lang="en-US" sz="1050"/>
                <a:t>J</a:t>
              </a:r>
            </a:p>
          </p:txBody>
        </p:sp>
        <p:sp>
          <p:nvSpPr>
            <p:cNvPr id="162" name="Line 47"/>
            <p:cNvSpPr>
              <a:spLocks noChangeShapeType="1"/>
            </p:cNvSpPr>
            <p:nvPr userDrawn="1"/>
          </p:nvSpPr>
          <p:spPr bwMode="auto">
            <a:xfrm>
              <a:off x="152400" y="1524000"/>
              <a:ext cx="5534025"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524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614363" y="1558315"/>
              <a:ext cx="0" cy="522348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1074738" y="1558315"/>
              <a:ext cx="0" cy="522348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userDrawn="1"/>
          </p:nvSpPr>
          <p:spPr bwMode="auto">
            <a:xfrm>
              <a:off x="15367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1997075" y="1558315"/>
              <a:ext cx="0" cy="522348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2459038" y="1558315"/>
              <a:ext cx="0" cy="522348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29194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38417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43037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4764088" y="1558315"/>
              <a:ext cx="0" cy="522348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52260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5" name="Line 29"/>
            <p:cNvSpPr>
              <a:spLocks noChangeShapeType="1"/>
            </p:cNvSpPr>
            <p:nvPr/>
          </p:nvSpPr>
          <p:spPr bwMode="auto">
            <a:xfrm>
              <a:off x="5686425" y="1524000"/>
              <a:ext cx="0" cy="5257800"/>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52400" y="6758940"/>
              <a:ext cx="5534025" cy="0"/>
            </a:xfrm>
            <a:prstGeom prst="line">
              <a:avLst/>
            </a:prstGeom>
            <a:noFill/>
            <a:ln w="38100">
              <a:solidFill>
                <a:srgbClr val="A9A9A9"/>
              </a:solidFill>
              <a:round/>
              <a:headEnd/>
              <a:tailEnd/>
            </a:ln>
          </p:spPr>
          <p:txBody>
            <a:bodyPr wrap="none" anchor="ctr"/>
            <a:lstStyle/>
            <a:p>
              <a:endParaRPr lang="en-US" sz="1350"/>
            </a:p>
          </p:txBody>
        </p:sp>
      </p:grpSp>
      <p:sp>
        <p:nvSpPr>
          <p:cNvPr id="33" name="Rectangle 2"/>
          <p:cNvSpPr>
            <a:spLocks noChangeArrowheads="1"/>
          </p:cNvSpPr>
          <p:nvPr userDrawn="1"/>
        </p:nvSpPr>
        <p:spPr bwMode="auto">
          <a:xfrm>
            <a:off x="55145" y="1002602"/>
            <a:ext cx="8834226" cy="394335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35" name="Text Box 39"/>
          <p:cNvSpPr txBox="1">
            <a:spLocks noChangeArrowheads="1"/>
          </p:cNvSpPr>
          <p:nvPr userDrawn="1"/>
        </p:nvSpPr>
        <p:spPr bwMode="auto">
          <a:xfrm>
            <a:off x="2358468" y="686916"/>
            <a:ext cx="2104987" cy="285750"/>
          </a:xfrm>
          <a:prstGeom prst="rect">
            <a:avLst/>
          </a:prstGeom>
          <a:noFill/>
          <a:ln w="9525">
            <a:noFill/>
            <a:miter lim="800000"/>
            <a:headEnd/>
            <a:tailEnd/>
          </a:ln>
        </p:spPr>
        <p:txBody>
          <a:bodyPr wrap="none" anchorCtr="1"/>
          <a:lstStyle/>
          <a:p>
            <a:r>
              <a:rPr lang="en-US" sz="1500"/>
              <a:t>Q4 - 2022</a:t>
            </a:r>
          </a:p>
        </p:txBody>
      </p:sp>
      <p:sp>
        <p:nvSpPr>
          <p:cNvPr id="36" name="Text Box 39"/>
          <p:cNvSpPr txBox="1">
            <a:spLocks noChangeArrowheads="1"/>
          </p:cNvSpPr>
          <p:nvPr userDrawn="1"/>
        </p:nvSpPr>
        <p:spPr bwMode="auto">
          <a:xfrm>
            <a:off x="4559447" y="682095"/>
            <a:ext cx="2104987" cy="285750"/>
          </a:xfrm>
          <a:prstGeom prst="rect">
            <a:avLst/>
          </a:prstGeom>
          <a:noFill/>
          <a:ln w="9525">
            <a:noFill/>
            <a:miter lim="800000"/>
            <a:headEnd/>
            <a:tailEnd/>
          </a:ln>
        </p:spPr>
        <p:txBody>
          <a:bodyPr wrap="none" anchorCtr="1"/>
          <a:lstStyle/>
          <a:p>
            <a:r>
              <a:rPr lang="en-US" sz="1500"/>
              <a:t>Q1 - 2023</a:t>
            </a:r>
          </a:p>
        </p:txBody>
      </p:sp>
      <p:sp>
        <p:nvSpPr>
          <p:cNvPr id="37" name="Text Box 39"/>
          <p:cNvSpPr txBox="1">
            <a:spLocks noChangeArrowheads="1"/>
          </p:cNvSpPr>
          <p:nvPr userDrawn="1"/>
        </p:nvSpPr>
        <p:spPr bwMode="auto">
          <a:xfrm>
            <a:off x="6722035" y="665035"/>
            <a:ext cx="2104987" cy="285750"/>
          </a:xfrm>
          <a:prstGeom prst="rect">
            <a:avLst/>
          </a:prstGeom>
          <a:noFill/>
          <a:ln w="9525">
            <a:noFill/>
            <a:miter lim="800000"/>
            <a:headEnd/>
            <a:tailEnd/>
          </a:ln>
        </p:spPr>
        <p:txBody>
          <a:bodyPr wrap="none" anchorCtr="1"/>
          <a:lstStyle/>
          <a:p>
            <a:r>
              <a:rPr lang="en-US" sz="1500"/>
              <a:t>Q2 - 2023</a:t>
            </a:r>
          </a:p>
        </p:txBody>
      </p:sp>
      <p:sp>
        <p:nvSpPr>
          <p:cNvPr id="38" name="Text Placeholder 84">
            <a:extLst>
              <a:ext uri="{FF2B5EF4-FFF2-40B4-BE49-F238E27FC236}">
                <a16:creationId xmlns:a16="http://schemas.microsoft.com/office/drawing/2014/main" id="{23B627EF-D0E8-4359-AA83-810A417E3605}"/>
              </a:ext>
            </a:extLst>
          </p:cNvPr>
          <p:cNvSpPr>
            <a:spLocks noGrp="1"/>
          </p:cNvSpPr>
          <p:nvPr>
            <p:ph type="body" sz="quarter" idx="14" hasCustomPrompt="1"/>
          </p:nvPr>
        </p:nvSpPr>
        <p:spPr>
          <a:xfrm>
            <a:off x="6763837" y="197400"/>
            <a:ext cx="2128027" cy="206479"/>
          </a:xfrm>
        </p:spPr>
        <p:txBody>
          <a:bodyPr wrap="square" lIns="45720" rIns="45720">
            <a:spAutoFit/>
          </a:bodyPr>
          <a:lstStyle>
            <a:lvl1pPr marL="0" indent="0" algn="r">
              <a:buNone/>
              <a:defRPr sz="800"/>
            </a:lvl1pPr>
          </a:lstStyle>
          <a:p>
            <a:pPr lvl="0"/>
            <a:r>
              <a:rPr lang="en-US"/>
              <a:t>Last Updated: YYYY-MM-DD</a:t>
            </a:r>
          </a:p>
        </p:txBody>
      </p:sp>
    </p:spTree>
    <p:extLst>
      <p:ext uri="{BB962C8B-B14F-4D97-AF65-F5344CB8AC3E}">
        <p14:creationId xmlns:p14="http://schemas.microsoft.com/office/powerpoint/2010/main" val="255360749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022-Q4-Annu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147" y="141378"/>
            <a:ext cx="6172201" cy="377511"/>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2022-Q4 Annual</a:t>
            </a:r>
          </a:p>
        </p:txBody>
      </p:sp>
      <p:sp>
        <p:nvSpPr>
          <p:cNvPr id="158" name="Text Box 39"/>
          <p:cNvSpPr txBox="1">
            <a:spLocks noChangeArrowheads="1"/>
          </p:cNvSpPr>
          <p:nvPr userDrawn="1"/>
        </p:nvSpPr>
        <p:spPr bwMode="auto">
          <a:xfrm>
            <a:off x="274893" y="686916"/>
            <a:ext cx="2104987" cy="285750"/>
          </a:xfrm>
          <a:prstGeom prst="rect">
            <a:avLst/>
          </a:prstGeom>
          <a:noFill/>
          <a:ln w="9525">
            <a:noFill/>
            <a:miter lim="800000"/>
            <a:headEnd/>
            <a:tailEnd/>
          </a:ln>
        </p:spPr>
        <p:txBody>
          <a:bodyPr wrap="none" anchorCtr="1"/>
          <a:lstStyle/>
          <a:p>
            <a:r>
              <a:rPr lang="en-US" sz="1500"/>
              <a:t>Q4 - 2022</a:t>
            </a:r>
          </a:p>
        </p:txBody>
      </p:sp>
      <p:grpSp>
        <p:nvGrpSpPr>
          <p:cNvPr id="3" name="Group 2"/>
          <p:cNvGrpSpPr/>
          <p:nvPr userDrawn="1"/>
        </p:nvGrpSpPr>
        <p:grpSpPr>
          <a:xfrm>
            <a:off x="207556" y="992124"/>
            <a:ext cx="8686800" cy="3943350"/>
            <a:chOff x="152400" y="1524000"/>
            <a:chExt cx="5535613" cy="5257800"/>
          </a:xfrm>
        </p:grpSpPr>
        <p:sp>
          <p:nvSpPr>
            <p:cNvPr id="75" name="Text Box 6"/>
            <p:cNvSpPr txBox="1">
              <a:spLocks noChangeArrowheads="1"/>
            </p:cNvSpPr>
            <p:nvPr userDrawn="1"/>
          </p:nvSpPr>
          <p:spPr bwMode="auto">
            <a:xfrm>
              <a:off x="152400" y="1524000"/>
              <a:ext cx="461963" cy="381000"/>
            </a:xfrm>
            <a:prstGeom prst="rect">
              <a:avLst/>
            </a:prstGeom>
            <a:noFill/>
            <a:ln w="9525">
              <a:noFill/>
              <a:miter lim="800000"/>
              <a:headEnd/>
              <a:tailEnd/>
            </a:ln>
          </p:spPr>
          <p:txBody>
            <a:bodyPr wrap="none" anchorCtr="1"/>
            <a:lstStyle/>
            <a:p>
              <a:r>
                <a:rPr lang="en-US" sz="1050"/>
                <a:t>O</a:t>
              </a:r>
            </a:p>
          </p:txBody>
        </p:sp>
        <p:sp>
          <p:nvSpPr>
            <p:cNvPr id="142" name="Text Box 8"/>
            <p:cNvSpPr txBox="1">
              <a:spLocks noChangeArrowheads="1"/>
            </p:cNvSpPr>
            <p:nvPr userDrawn="1"/>
          </p:nvSpPr>
          <p:spPr bwMode="auto">
            <a:xfrm>
              <a:off x="614363" y="1524000"/>
              <a:ext cx="461962" cy="381000"/>
            </a:xfrm>
            <a:prstGeom prst="rect">
              <a:avLst/>
            </a:prstGeom>
            <a:noFill/>
            <a:ln w="9525">
              <a:noFill/>
              <a:miter lim="800000"/>
              <a:headEnd/>
              <a:tailEnd/>
            </a:ln>
          </p:spPr>
          <p:txBody>
            <a:bodyPr wrap="none" anchorCtr="1"/>
            <a:lstStyle/>
            <a:p>
              <a:r>
                <a:rPr lang="en-US" sz="1050"/>
                <a:t>N</a:t>
              </a:r>
            </a:p>
          </p:txBody>
        </p:sp>
        <p:sp>
          <p:nvSpPr>
            <p:cNvPr id="143" name="Text Box 10"/>
            <p:cNvSpPr txBox="1">
              <a:spLocks noChangeArrowheads="1"/>
            </p:cNvSpPr>
            <p:nvPr userDrawn="1"/>
          </p:nvSpPr>
          <p:spPr bwMode="auto">
            <a:xfrm>
              <a:off x="1074738" y="1524000"/>
              <a:ext cx="461962" cy="381000"/>
            </a:xfrm>
            <a:prstGeom prst="rect">
              <a:avLst/>
            </a:prstGeom>
            <a:noFill/>
            <a:ln w="9525">
              <a:noFill/>
              <a:miter lim="800000"/>
              <a:headEnd/>
              <a:tailEnd/>
            </a:ln>
          </p:spPr>
          <p:txBody>
            <a:bodyPr wrap="none" anchorCtr="1"/>
            <a:lstStyle/>
            <a:p>
              <a:r>
                <a:rPr lang="en-US" sz="1050"/>
                <a:t>D</a:t>
              </a:r>
            </a:p>
          </p:txBody>
        </p:sp>
        <p:sp>
          <p:nvSpPr>
            <p:cNvPr id="144" name="Text Box 12"/>
            <p:cNvSpPr txBox="1">
              <a:spLocks noChangeArrowheads="1"/>
            </p:cNvSpPr>
            <p:nvPr userDrawn="1"/>
          </p:nvSpPr>
          <p:spPr bwMode="auto">
            <a:xfrm>
              <a:off x="1536700" y="1524000"/>
              <a:ext cx="461963" cy="381000"/>
            </a:xfrm>
            <a:prstGeom prst="rect">
              <a:avLst/>
            </a:prstGeom>
            <a:noFill/>
            <a:ln w="9525">
              <a:noFill/>
              <a:miter lim="800000"/>
              <a:headEnd/>
              <a:tailEnd/>
            </a:ln>
          </p:spPr>
          <p:txBody>
            <a:bodyPr wrap="none" anchorCtr="1"/>
            <a:lstStyle/>
            <a:p>
              <a:r>
                <a:rPr lang="en-US" sz="1050"/>
                <a:t>J</a:t>
              </a:r>
            </a:p>
          </p:txBody>
        </p:sp>
        <p:sp>
          <p:nvSpPr>
            <p:cNvPr id="145" name="Text Box 16"/>
            <p:cNvSpPr txBox="1">
              <a:spLocks noChangeArrowheads="1"/>
            </p:cNvSpPr>
            <p:nvPr userDrawn="1"/>
          </p:nvSpPr>
          <p:spPr bwMode="auto">
            <a:xfrm>
              <a:off x="1997075" y="1524000"/>
              <a:ext cx="461963" cy="381000"/>
            </a:xfrm>
            <a:prstGeom prst="rect">
              <a:avLst/>
            </a:prstGeom>
            <a:noFill/>
            <a:ln w="9525">
              <a:noFill/>
              <a:miter lim="800000"/>
              <a:headEnd/>
              <a:tailEnd/>
            </a:ln>
          </p:spPr>
          <p:txBody>
            <a:bodyPr wrap="none" anchorCtr="1"/>
            <a:lstStyle/>
            <a:p>
              <a:r>
                <a:rPr lang="en-US" sz="1050"/>
                <a:t>F</a:t>
              </a:r>
            </a:p>
          </p:txBody>
        </p:sp>
        <p:sp>
          <p:nvSpPr>
            <p:cNvPr id="146" name="Text Box 18"/>
            <p:cNvSpPr txBox="1">
              <a:spLocks noChangeArrowheads="1"/>
            </p:cNvSpPr>
            <p:nvPr userDrawn="1"/>
          </p:nvSpPr>
          <p:spPr bwMode="auto">
            <a:xfrm>
              <a:off x="2459038" y="1524000"/>
              <a:ext cx="461962" cy="381000"/>
            </a:xfrm>
            <a:prstGeom prst="rect">
              <a:avLst/>
            </a:prstGeom>
            <a:noFill/>
            <a:ln w="9525">
              <a:noFill/>
              <a:miter lim="800000"/>
              <a:headEnd/>
              <a:tailEnd/>
            </a:ln>
          </p:spPr>
          <p:txBody>
            <a:bodyPr wrap="none" anchorCtr="1"/>
            <a:lstStyle/>
            <a:p>
              <a:r>
                <a:rPr lang="en-US" sz="1050"/>
                <a:t>M</a:t>
              </a:r>
            </a:p>
          </p:txBody>
        </p:sp>
        <p:sp>
          <p:nvSpPr>
            <p:cNvPr id="147" name="Line 19"/>
            <p:cNvSpPr>
              <a:spLocks noChangeShapeType="1"/>
            </p:cNvSpPr>
            <p:nvPr userDrawn="1"/>
          </p:nvSpPr>
          <p:spPr bwMode="auto">
            <a:xfrm flipH="1">
              <a:off x="3388360" y="1524000"/>
              <a:ext cx="0" cy="5257800"/>
            </a:xfrm>
            <a:prstGeom prst="line">
              <a:avLst/>
            </a:prstGeom>
            <a:noFill/>
            <a:ln w="9525">
              <a:solidFill>
                <a:schemeClr val="tx1"/>
              </a:solidFill>
              <a:round/>
              <a:headEnd/>
              <a:tailEnd/>
            </a:ln>
          </p:spPr>
          <p:txBody>
            <a:bodyPr wrap="none" anchor="ctr"/>
            <a:lstStyle/>
            <a:p>
              <a:endParaRPr lang="en-US" sz="1350"/>
            </a:p>
          </p:txBody>
        </p:sp>
        <p:sp>
          <p:nvSpPr>
            <p:cNvPr id="148" name="Text Box 20"/>
            <p:cNvSpPr txBox="1">
              <a:spLocks noChangeArrowheads="1"/>
            </p:cNvSpPr>
            <p:nvPr userDrawn="1"/>
          </p:nvSpPr>
          <p:spPr bwMode="auto">
            <a:xfrm>
              <a:off x="2919413" y="1524000"/>
              <a:ext cx="461962" cy="381000"/>
            </a:xfrm>
            <a:prstGeom prst="rect">
              <a:avLst/>
            </a:prstGeom>
            <a:noFill/>
            <a:ln w="9525">
              <a:noFill/>
              <a:miter lim="800000"/>
              <a:headEnd/>
              <a:tailEnd/>
            </a:ln>
          </p:spPr>
          <p:txBody>
            <a:bodyPr wrap="none" anchorCtr="1"/>
            <a:lstStyle/>
            <a:p>
              <a:r>
                <a:rPr lang="en-US" sz="1050"/>
                <a:t>A</a:t>
              </a:r>
            </a:p>
          </p:txBody>
        </p:sp>
        <p:sp>
          <p:nvSpPr>
            <p:cNvPr id="149" name="Text Box 22"/>
            <p:cNvSpPr txBox="1">
              <a:spLocks noChangeArrowheads="1"/>
            </p:cNvSpPr>
            <p:nvPr userDrawn="1"/>
          </p:nvSpPr>
          <p:spPr bwMode="auto">
            <a:xfrm>
              <a:off x="3381375" y="1524000"/>
              <a:ext cx="461963" cy="381000"/>
            </a:xfrm>
            <a:prstGeom prst="rect">
              <a:avLst/>
            </a:prstGeom>
            <a:noFill/>
            <a:ln w="9525">
              <a:noFill/>
              <a:miter lim="800000"/>
              <a:headEnd/>
              <a:tailEnd/>
            </a:ln>
          </p:spPr>
          <p:txBody>
            <a:bodyPr wrap="none" anchorCtr="1"/>
            <a:lstStyle/>
            <a:p>
              <a:r>
                <a:rPr lang="en-US" sz="1050"/>
                <a:t>M</a:t>
              </a:r>
            </a:p>
          </p:txBody>
        </p:sp>
        <p:sp>
          <p:nvSpPr>
            <p:cNvPr id="150" name="Text Box 24"/>
            <p:cNvSpPr txBox="1">
              <a:spLocks noChangeArrowheads="1"/>
            </p:cNvSpPr>
            <p:nvPr userDrawn="1"/>
          </p:nvSpPr>
          <p:spPr bwMode="auto">
            <a:xfrm>
              <a:off x="3841750" y="1524000"/>
              <a:ext cx="461963" cy="381000"/>
            </a:xfrm>
            <a:prstGeom prst="rect">
              <a:avLst/>
            </a:prstGeom>
            <a:noFill/>
            <a:ln w="9525">
              <a:noFill/>
              <a:miter lim="800000"/>
              <a:headEnd/>
              <a:tailEnd/>
            </a:ln>
          </p:spPr>
          <p:txBody>
            <a:bodyPr wrap="none" anchorCtr="1"/>
            <a:lstStyle/>
            <a:p>
              <a:r>
                <a:rPr lang="en-US" sz="1050"/>
                <a:t>J</a:t>
              </a:r>
            </a:p>
          </p:txBody>
        </p:sp>
        <p:sp>
          <p:nvSpPr>
            <p:cNvPr id="151" name="Text Box 26"/>
            <p:cNvSpPr txBox="1">
              <a:spLocks noChangeArrowheads="1"/>
            </p:cNvSpPr>
            <p:nvPr userDrawn="1"/>
          </p:nvSpPr>
          <p:spPr bwMode="auto">
            <a:xfrm>
              <a:off x="4303713" y="1524000"/>
              <a:ext cx="461962" cy="381000"/>
            </a:xfrm>
            <a:prstGeom prst="rect">
              <a:avLst/>
            </a:prstGeom>
            <a:noFill/>
            <a:ln w="9525">
              <a:noFill/>
              <a:miter lim="800000"/>
              <a:headEnd/>
              <a:tailEnd/>
            </a:ln>
          </p:spPr>
          <p:txBody>
            <a:bodyPr wrap="none" anchorCtr="1"/>
            <a:lstStyle/>
            <a:p>
              <a:r>
                <a:rPr lang="en-US" sz="1050"/>
                <a:t>J</a:t>
              </a:r>
            </a:p>
          </p:txBody>
        </p:sp>
        <p:sp>
          <p:nvSpPr>
            <p:cNvPr id="152" name="Text Box 28"/>
            <p:cNvSpPr txBox="1">
              <a:spLocks noChangeArrowheads="1"/>
            </p:cNvSpPr>
            <p:nvPr userDrawn="1"/>
          </p:nvSpPr>
          <p:spPr bwMode="auto">
            <a:xfrm>
              <a:off x="4764088" y="1524000"/>
              <a:ext cx="461962" cy="381000"/>
            </a:xfrm>
            <a:prstGeom prst="rect">
              <a:avLst/>
            </a:prstGeom>
            <a:noFill/>
            <a:ln w="9525">
              <a:noFill/>
              <a:miter lim="800000"/>
              <a:headEnd/>
              <a:tailEnd/>
            </a:ln>
          </p:spPr>
          <p:txBody>
            <a:bodyPr wrap="none" anchorCtr="1"/>
            <a:lstStyle/>
            <a:p>
              <a:r>
                <a:rPr lang="en-US" sz="1050"/>
                <a:t>A</a:t>
              </a:r>
            </a:p>
          </p:txBody>
        </p:sp>
        <p:sp>
          <p:nvSpPr>
            <p:cNvPr id="153" name="Text Box 30"/>
            <p:cNvSpPr txBox="1">
              <a:spLocks noChangeArrowheads="1"/>
            </p:cNvSpPr>
            <p:nvPr userDrawn="1"/>
          </p:nvSpPr>
          <p:spPr bwMode="auto">
            <a:xfrm>
              <a:off x="5226050" y="1524000"/>
              <a:ext cx="461963" cy="381000"/>
            </a:xfrm>
            <a:prstGeom prst="rect">
              <a:avLst/>
            </a:prstGeom>
            <a:noFill/>
            <a:ln w="9525">
              <a:noFill/>
              <a:miter lim="800000"/>
              <a:headEnd/>
              <a:tailEnd/>
            </a:ln>
          </p:spPr>
          <p:txBody>
            <a:bodyPr wrap="none" anchorCtr="1"/>
            <a:lstStyle/>
            <a:p>
              <a:r>
                <a:rPr lang="en-US" sz="1050"/>
                <a:t>S</a:t>
              </a:r>
            </a:p>
          </p:txBody>
        </p:sp>
        <p:sp>
          <p:nvSpPr>
            <p:cNvPr id="162" name="Line 47"/>
            <p:cNvSpPr>
              <a:spLocks noChangeShapeType="1"/>
            </p:cNvSpPr>
            <p:nvPr userDrawn="1"/>
          </p:nvSpPr>
          <p:spPr bwMode="auto">
            <a:xfrm>
              <a:off x="152400" y="1524000"/>
              <a:ext cx="5534025"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524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614363" y="1558315"/>
              <a:ext cx="0" cy="522348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1074738" y="1558315"/>
              <a:ext cx="0" cy="522348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userDrawn="1"/>
          </p:nvSpPr>
          <p:spPr bwMode="auto">
            <a:xfrm>
              <a:off x="15367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1997075" y="1558315"/>
              <a:ext cx="0" cy="522348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2459038" y="1558315"/>
              <a:ext cx="0" cy="522348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29194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38417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43037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4764088" y="1558315"/>
              <a:ext cx="0" cy="522348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52260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5" name="Line 29"/>
            <p:cNvSpPr>
              <a:spLocks noChangeShapeType="1"/>
            </p:cNvSpPr>
            <p:nvPr/>
          </p:nvSpPr>
          <p:spPr bwMode="auto">
            <a:xfrm>
              <a:off x="5686425" y="1524000"/>
              <a:ext cx="0" cy="5257800"/>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52400" y="6758940"/>
              <a:ext cx="5534025" cy="0"/>
            </a:xfrm>
            <a:prstGeom prst="line">
              <a:avLst/>
            </a:prstGeom>
            <a:noFill/>
            <a:ln w="38100">
              <a:solidFill>
                <a:srgbClr val="A9A9A9"/>
              </a:solidFill>
              <a:round/>
              <a:headEnd/>
              <a:tailEnd/>
            </a:ln>
          </p:spPr>
          <p:txBody>
            <a:bodyPr wrap="none" anchor="ctr"/>
            <a:lstStyle/>
            <a:p>
              <a:endParaRPr lang="en-US" sz="1350"/>
            </a:p>
          </p:txBody>
        </p:sp>
      </p:grpSp>
      <p:sp>
        <p:nvSpPr>
          <p:cNvPr id="33" name="Rectangle 2"/>
          <p:cNvSpPr>
            <a:spLocks noChangeArrowheads="1"/>
          </p:cNvSpPr>
          <p:nvPr userDrawn="1"/>
        </p:nvSpPr>
        <p:spPr bwMode="auto">
          <a:xfrm>
            <a:off x="55145" y="1002602"/>
            <a:ext cx="8834227" cy="394335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35" name="Text Box 39"/>
          <p:cNvSpPr txBox="1">
            <a:spLocks noChangeArrowheads="1"/>
          </p:cNvSpPr>
          <p:nvPr userDrawn="1"/>
        </p:nvSpPr>
        <p:spPr bwMode="auto">
          <a:xfrm>
            <a:off x="2358468" y="686916"/>
            <a:ext cx="2104987" cy="285750"/>
          </a:xfrm>
          <a:prstGeom prst="rect">
            <a:avLst/>
          </a:prstGeom>
          <a:noFill/>
          <a:ln w="9525">
            <a:noFill/>
            <a:miter lim="800000"/>
            <a:headEnd/>
            <a:tailEnd/>
          </a:ln>
        </p:spPr>
        <p:txBody>
          <a:bodyPr wrap="none" anchorCtr="1"/>
          <a:lstStyle/>
          <a:p>
            <a:r>
              <a:rPr lang="en-US" sz="1500"/>
              <a:t>Q1 - 2023</a:t>
            </a:r>
          </a:p>
        </p:txBody>
      </p:sp>
      <p:sp>
        <p:nvSpPr>
          <p:cNvPr id="36" name="Text Box 39"/>
          <p:cNvSpPr txBox="1">
            <a:spLocks noChangeArrowheads="1"/>
          </p:cNvSpPr>
          <p:nvPr userDrawn="1"/>
        </p:nvSpPr>
        <p:spPr bwMode="auto">
          <a:xfrm>
            <a:off x="4559447" y="682095"/>
            <a:ext cx="2104987" cy="285750"/>
          </a:xfrm>
          <a:prstGeom prst="rect">
            <a:avLst/>
          </a:prstGeom>
          <a:noFill/>
          <a:ln w="9525">
            <a:noFill/>
            <a:miter lim="800000"/>
            <a:headEnd/>
            <a:tailEnd/>
          </a:ln>
        </p:spPr>
        <p:txBody>
          <a:bodyPr wrap="none" anchorCtr="1"/>
          <a:lstStyle/>
          <a:p>
            <a:r>
              <a:rPr lang="en-US" sz="1500"/>
              <a:t>Q2 - 2023</a:t>
            </a:r>
          </a:p>
        </p:txBody>
      </p:sp>
      <p:sp>
        <p:nvSpPr>
          <p:cNvPr id="37" name="Text Box 39"/>
          <p:cNvSpPr txBox="1">
            <a:spLocks noChangeArrowheads="1"/>
          </p:cNvSpPr>
          <p:nvPr userDrawn="1"/>
        </p:nvSpPr>
        <p:spPr bwMode="auto">
          <a:xfrm>
            <a:off x="6722035" y="665035"/>
            <a:ext cx="2104987" cy="285750"/>
          </a:xfrm>
          <a:prstGeom prst="rect">
            <a:avLst/>
          </a:prstGeom>
          <a:noFill/>
          <a:ln w="9525">
            <a:noFill/>
            <a:miter lim="800000"/>
            <a:headEnd/>
            <a:tailEnd/>
          </a:ln>
        </p:spPr>
        <p:txBody>
          <a:bodyPr wrap="none" anchorCtr="1"/>
          <a:lstStyle/>
          <a:p>
            <a:r>
              <a:rPr lang="en-US" sz="1500"/>
              <a:t>Q3 - 2023</a:t>
            </a:r>
          </a:p>
        </p:txBody>
      </p:sp>
      <p:sp>
        <p:nvSpPr>
          <p:cNvPr id="38" name="Text Placeholder 84">
            <a:extLst>
              <a:ext uri="{FF2B5EF4-FFF2-40B4-BE49-F238E27FC236}">
                <a16:creationId xmlns:a16="http://schemas.microsoft.com/office/drawing/2014/main" id="{23B627EF-D0E8-4359-AA83-810A417E3605}"/>
              </a:ext>
            </a:extLst>
          </p:cNvPr>
          <p:cNvSpPr>
            <a:spLocks noGrp="1"/>
          </p:cNvSpPr>
          <p:nvPr>
            <p:ph type="body" sz="quarter" idx="14" hasCustomPrompt="1"/>
          </p:nvPr>
        </p:nvSpPr>
        <p:spPr>
          <a:xfrm>
            <a:off x="6763837" y="197400"/>
            <a:ext cx="2128027" cy="206479"/>
          </a:xfrm>
        </p:spPr>
        <p:txBody>
          <a:bodyPr wrap="square" lIns="45720" rIns="45720">
            <a:spAutoFit/>
          </a:bodyPr>
          <a:lstStyle>
            <a:lvl1pPr marL="0" indent="0" algn="r">
              <a:buNone/>
              <a:defRPr sz="800"/>
            </a:lvl1pPr>
          </a:lstStyle>
          <a:p>
            <a:pPr lvl="0"/>
            <a:r>
              <a:rPr lang="en-US"/>
              <a:t>Last Updated: YYYY-MM-DD</a:t>
            </a:r>
          </a:p>
        </p:txBody>
      </p:sp>
    </p:spTree>
    <p:extLst>
      <p:ext uri="{BB962C8B-B14F-4D97-AF65-F5344CB8AC3E}">
        <p14:creationId xmlns:p14="http://schemas.microsoft.com/office/powerpoint/2010/main" val="12723495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023-Q1-Annu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41378"/>
            <a:ext cx="6172201" cy="377511"/>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2023-Q1 Annual</a:t>
            </a:r>
          </a:p>
        </p:txBody>
      </p:sp>
      <p:sp>
        <p:nvSpPr>
          <p:cNvPr id="158" name="Text Box 39"/>
          <p:cNvSpPr txBox="1">
            <a:spLocks noChangeArrowheads="1"/>
          </p:cNvSpPr>
          <p:nvPr userDrawn="1"/>
        </p:nvSpPr>
        <p:spPr bwMode="auto">
          <a:xfrm>
            <a:off x="274893" y="686916"/>
            <a:ext cx="2104987" cy="285750"/>
          </a:xfrm>
          <a:prstGeom prst="rect">
            <a:avLst/>
          </a:prstGeom>
          <a:noFill/>
          <a:ln w="9525">
            <a:noFill/>
            <a:miter lim="800000"/>
            <a:headEnd/>
            <a:tailEnd/>
          </a:ln>
        </p:spPr>
        <p:txBody>
          <a:bodyPr wrap="none" anchorCtr="1"/>
          <a:lstStyle/>
          <a:p>
            <a:r>
              <a:rPr lang="en-US" sz="1500"/>
              <a:t>Q1 - 2023</a:t>
            </a:r>
          </a:p>
        </p:txBody>
      </p:sp>
      <p:grpSp>
        <p:nvGrpSpPr>
          <p:cNvPr id="3" name="Group 2"/>
          <p:cNvGrpSpPr/>
          <p:nvPr userDrawn="1"/>
        </p:nvGrpSpPr>
        <p:grpSpPr>
          <a:xfrm>
            <a:off x="207556" y="992124"/>
            <a:ext cx="8686800" cy="3943350"/>
            <a:chOff x="152400" y="1524000"/>
            <a:chExt cx="5535613" cy="5257800"/>
          </a:xfrm>
        </p:grpSpPr>
        <p:sp>
          <p:nvSpPr>
            <p:cNvPr id="75" name="Text Box 6"/>
            <p:cNvSpPr txBox="1">
              <a:spLocks noChangeArrowheads="1"/>
            </p:cNvSpPr>
            <p:nvPr userDrawn="1"/>
          </p:nvSpPr>
          <p:spPr bwMode="auto">
            <a:xfrm>
              <a:off x="152400" y="1524000"/>
              <a:ext cx="461963" cy="381000"/>
            </a:xfrm>
            <a:prstGeom prst="rect">
              <a:avLst/>
            </a:prstGeom>
            <a:noFill/>
            <a:ln w="9525">
              <a:noFill/>
              <a:miter lim="800000"/>
              <a:headEnd/>
              <a:tailEnd/>
            </a:ln>
          </p:spPr>
          <p:txBody>
            <a:bodyPr wrap="none" anchorCtr="1"/>
            <a:lstStyle/>
            <a:p>
              <a:r>
                <a:rPr lang="en-US" sz="1050"/>
                <a:t>J</a:t>
              </a:r>
            </a:p>
          </p:txBody>
        </p:sp>
        <p:sp>
          <p:nvSpPr>
            <p:cNvPr id="142" name="Text Box 8"/>
            <p:cNvSpPr txBox="1">
              <a:spLocks noChangeArrowheads="1"/>
            </p:cNvSpPr>
            <p:nvPr userDrawn="1"/>
          </p:nvSpPr>
          <p:spPr bwMode="auto">
            <a:xfrm>
              <a:off x="614363" y="1524000"/>
              <a:ext cx="461962" cy="381000"/>
            </a:xfrm>
            <a:prstGeom prst="rect">
              <a:avLst/>
            </a:prstGeom>
            <a:noFill/>
            <a:ln w="9525">
              <a:noFill/>
              <a:miter lim="800000"/>
              <a:headEnd/>
              <a:tailEnd/>
            </a:ln>
          </p:spPr>
          <p:txBody>
            <a:bodyPr wrap="none" anchorCtr="1"/>
            <a:lstStyle/>
            <a:p>
              <a:r>
                <a:rPr lang="en-US" sz="1050"/>
                <a:t>F</a:t>
              </a:r>
            </a:p>
          </p:txBody>
        </p:sp>
        <p:sp>
          <p:nvSpPr>
            <p:cNvPr id="143" name="Text Box 10"/>
            <p:cNvSpPr txBox="1">
              <a:spLocks noChangeArrowheads="1"/>
            </p:cNvSpPr>
            <p:nvPr userDrawn="1"/>
          </p:nvSpPr>
          <p:spPr bwMode="auto">
            <a:xfrm>
              <a:off x="1074738" y="1524000"/>
              <a:ext cx="461962" cy="381000"/>
            </a:xfrm>
            <a:prstGeom prst="rect">
              <a:avLst/>
            </a:prstGeom>
            <a:noFill/>
            <a:ln w="9525">
              <a:noFill/>
              <a:miter lim="800000"/>
              <a:headEnd/>
              <a:tailEnd/>
            </a:ln>
          </p:spPr>
          <p:txBody>
            <a:bodyPr wrap="none" anchorCtr="1"/>
            <a:lstStyle/>
            <a:p>
              <a:r>
                <a:rPr lang="en-US" sz="1050"/>
                <a:t>M</a:t>
              </a:r>
            </a:p>
          </p:txBody>
        </p:sp>
        <p:sp>
          <p:nvSpPr>
            <p:cNvPr id="144" name="Text Box 12"/>
            <p:cNvSpPr txBox="1">
              <a:spLocks noChangeArrowheads="1"/>
            </p:cNvSpPr>
            <p:nvPr userDrawn="1"/>
          </p:nvSpPr>
          <p:spPr bwMode="auto">
            <a:xfrm>
              <a:off x="1536700" y="1524000"/>
              <a:ext cx="461963" cy="381000"/>
            </a:xfrm>
            <a:prstGeom prst="rect">
              <a:avLst/>
            </a:prstGeom>
            <a:noFill/>
            <a:ln w="9525">
              <a:noFill/>
              <a:miter lim="800000"/>
              <a:headEnd/>
              <a:tailEnd/>
            </a:ln>
          </p:spPr>
          <p:txBody>
            <a:bodyPr wrap="none" anchorCtr="1"/>
            <a:lstStyle/>
            <a:p>
              <a:r>
                <a:rPr lang="en-US" sz="1050"/>
                <a:t>A</a:t>
              </a:r>
            </a:p>
          </p:txBody>
        </p:sp>
        <p:sp>
          <p:nvSpPr>
            <p:cNvPr id="145" name="Text Box 16"/>
            <p:cNvSpPr txBox="1">
              <a:spLocks noChangeArrowheads="1"/>
            </p:cNvSpPr>
            <p:nvPr userDrawn="1"/>
          </p:nvSpPr>
          <p:spPr bwMode="auto">
            <a:xfrm>
              <a:off x="1997075" y="1524000"/>
              <a:ext cx="461963" cy="381000"/>
            </a:xfrm>
            <a:prstGeom prst="rect">
              <a:avLst/>
            </a:prstGeom>
            <a:noFill/>
            <a:ln w="9525">
              <a:noFill/>
              <a:miter lim="800000"/>
              <a:headEnd/>
              <a:tailEnd/>
            </a:ln>
          </p:spPr>
          <p:txBody>
            <a:bodyPr wrap="none" anchorCtr="1"/>
            <a:lstStyle/>
            <a:p>
              <a:r>
                <a:rPr lang="en-US" sz="1050"/>
                <a:t>M</a:t>
              </a:r>
            </a:p>
          </p:txBody>
        </p:sp>
        <p:sp>
          <p:nvSpPr>
            <p:cNvPr id="146" name="Text Box 18"/>
            <p:cNvSpPr txBox="1">
              <a:spLocks noChangeArrowheads="1"/>
            </p:cNvSpPr>
            <p:nvPr userDrawn="1"/>
          </p:nvSpPr>
          <p:spPr bwMode="auto">
            <a:xfrm>
              <a:off x="2459038" y="1524000"/>
              <a:ext cx="461962" cy="381000"/>
            </a:xfrm>
            <a:prstGeom prst="rect">
              <a:avLst/>
            </a:prstGeom>
            <a:noFill/>
            <a:ln w="9525">
              <a:noFill/>
              <a:miter lim="800000"/>
              <a:headEnd/>
              <a:tailEnd/>
            </a:ln>
          </p:spPr>
          <p:txBody>
            <a:bodyPr wrap="none" anchorCtr="1"/>
            <a:lstStyle/>
            <a:p>
              <a:r>
                <a:rPr lang="en-US" sz="1050"/>
                <a:t>J</a:t>
              </a:r>
            </a:p>
          </p:txBody>
        </p:sp>
        <p:sp>
          <p:nvSpPr>
            <p:cNvPr id="147" name="Line 19"/>
            <p:cNvSpPr>
              <a:spLocks noChangeShapeType="1"/>
            </p:cNvSpPr>
            <p:nvPr userDrawn="1"/>
          </p:nvSpPr>
          <p:spPr bwMode="auto">
            <a:xfrm flipH="1">
              <a:off x="3388360" y="1524000"/>
              <a:ext cx="0" cy="5257800"/>
            </a:xfrm>
            <a:prstGeom prst="line">
              <a:avLst/>
            </a:prstGeom>
            <a:noFill/>
            <a:ln w="9525">
              <a:solidFill>
                <a:schemeClr val="tx1"/>
              </a:solidFill>
              <a:round/>
              <a:headEnd/>
              <a:tailEnd/>
            </a:ln>
          </p:spPr>
          <p:txBody>
            <a:bodyPr wrap="none" anchor="ctr"/>
            <a:lstStyle/>
            <a:p>
              <a:endParaRPr lang="en-US" sz="1350"/>
            </a:p>
          </p:txBody>
        </p:sp>
        <p:sp>
          <p:nvSpPr>
            <p:cNvPr id="148" name="Text Box 20"/>
            <p:cNvSpPr txBox="1">
              <a:spLocks noChangeArrowheads="1"/>
            </p:cNvSpPr>
            <p:nvPr userDrawn="1"/>
          </p:nvSpPr>
          <p:spPr bwMode="auto">
            <a:xfrm>
              <a:off x="2919413" y="1524000"/>
              <a:ext cx="461962" cy="381000"/>
            </a:xfrm>
            <a:prstGeom prst="rect">
              <a:avLst/>
            </a:prstGeom>
            <a:noFill/>
            <a:ln w="9525">
              <a:noFill/>
              <a:miter lim="800000"/>
              <a:headEnd/>
              <a:tailEnd/>
            </a:ln>
          </p:spPr>
          <p:txBody>
            <a:bodyPr wrap="none" anchorCtr="1"/>
            <a:lstStyle/>
            <a:p>
              <a:r>
                <a:rPr lang="en-US" sz="1050"/>
                <a:t>J</a:t>
              </a:r>
            </a:p>
          </p:txBody>
        </p:sp>
        <p:sp>
          <p:nvSpPr>
            <p:cNvPr id="149" name="Text Box 22"/>
            <p:cNvSpPr txBox="1">
              <a:spLocks noChangeArrowheads="1"/>
            </p:cNvSpPr>
            <p:nvPr userDrawn="1"/>
          </p:nvSpPr>
          <p:spPr bwMode="auto">
            <a:xfrm>
              <a:off x="3381375" y="1524000"/>
              <a:ext cx="461963" cy="381000"/>
            </a:xfrm>
            <a:prstGeom prst="rect">
              <a:avLst/>
            </a:prstGeom>
            <a:noFill/>
            <a:ln w="9525">
              <a:noFill/>
              <a:miter lim="800000"/>
              <a:headEnd/>
              <a:tailEnd/>
            </a:ln>
          </p:spPr>
          <p:txBody>
            <a:bodyPr wrap="none" anchorCtr="1"/>
            <a:lstStyle/>
            <a:p>
              <a:r>
                <a:rPr lang="en-US" sz="1050"/>
                <a:t>A</a:t>
              </a:r>
            </a:p>
          </p:txBody>
        </p:sp>
        <p:sp>
          <p:nvSpPr>
            <p:cNvPr id="150" name="Text Box 24"/>
            <p:cNvSpPr txBox="1">
              <a:spLocks noChangeArrowheads="1"/>
            </p:cNvSpPr>
            <p:nvPr userDrawn="1"/>
          </p:nvSpPr>
          <p:spPr bwMode="auto">
            <a:xfrm>
              <a:off x="3841750" y="1524000"/>
              <a:ext cx="461963" cy="381000"/>
            </a:xfrm>
            <a:prstGeom prst="rect">
              <a:avLst/>
            </a:prstGeom>
            <a:noFill/>
            <a:ln w="9525">
              <a:noFill/>
              <a:miter lim="800000"/>
              <a:headEnd/>
              <a:tailEnd/>
            </a:ln>
          </p:spPr>
          <p:txBody>
            <a:bodyPr wrap="none" anchorCtr="1"/>
            <a:lstStyle/>
            <a:p>
              <a:r>
                <a:rPr lang="en-US" sz="1050"/>
                <a:t>S</a:t>
              </a:r>
            </a:p>
          </p:txBody>
        </p:sp>
        <p:sp>
          <p:nvSpPr>
            <p:cNvPr id="151" name="Text Box 26"/>
            <p:cNvSpPr txBox="1">
              <a:spLocks noChangeArrowheads="1"/>
            </p:cNvSpPr>
            <p:nvPr userDrawn="1"/>
          </p:nvSpPr>
          <p:spPr bwMode="auto">
            <a:xfrm>
              <a:off x="4303713" y="1524000"/>
              <a:ext cx="461962" cy="381000"/>
            </a:xfrm>
            <a:prstGeom prst="rect">
              <a:avLst/>
            </a:prstGeom>
            <a:noFill/>
            <a:ln w="9525">
              <a:noFill/>
              <a:miter lim="800000"/>
              <a:headEnd/>
              <a:tailEnd/>
            </a:ln>
          </p:spPr>
          <p:txBody>
            <a:bodyPr wrap="none" anchorCtr="1"/>
            <a:lstStyle/>
            <a:p>
              <a:r>
                <a:rPr lang="en-US" sz="1050"/>
                <a:t>O</a:t>
              </a:r>
            </a:p>
          </p:txBody>
        </p:sp>
        <p:sp>
          <p:nvSpPr>
            <p:cNvPr id="152" name="Text Box 28"/>
            <p:cNvSpPr txBox="1">
              <a:spLocks noChangeArrowheads="1"/>
            </p:cNvSpPr>
            <p:nvPr userDrawn="1"/>
          </p:nvSpPr>
          <p:spPr bwMode="auto">
            <a:xfrm>
              <a:off x="4764088" y="1524000"/>
              <a:ext cx="461962" cy="381000"/>
            </a:xfrm>
            <a:prstGeom prst="rect">
              <a:avLst/>
            </a:prstGeom>
            <a:noFill/>
            <a:ln w="9525">
              <a:noFill/>
              <a:miter lim="800000"/>
              <a:headEnd/>
              <a:tailEnd/>
            </a:ln>
          </p:spPr>
          <p:txBody>
            <a:bodyPr wrap="none" anchorCtr="1"/>
            <a:lstStyle/>
            <a:p>
              <a:r>
                <a:rPr lang="en-US" sz="1050"/>
                <a:t>N</a:t>
              </a:r>
            </a:p>
          </p:txBody>
        </p:sp>
        <p:sp>
          <p:nvSpPr>
            <p:cNvPr id="153" name="Text Box 30"/>
            <p:cNvSpPr txBox="1">
              <a:spLocks noChangeArrowheads="1"/>
            </p:cNvSpPr>
            <p:nvPr userDrawn="1"/>
          </p:nvSpPr>
          <p:spPr bwMode="auto">
            <a:xfrm>
              <a:off x="5226050" y="1524000"/>
              <a:ext cx="461963" cy="381000"/>
            </a:xfrm>
            <a:prstGeom prst="rect">
              <a:avLst/>
            </a:prstGeom>
            <a:noFill/>
            <a:ln w="9525">
              <a:noFill/>
              <a:miter lim="800000"/>
              <a:headEnd/>
              <a:tailEnd/>
            </a:ln>
          </p:spPr>
          <p:txBody>
            <a:bodyPr wrap="none" anchorCtr="1"/>
            <a:lstStyle/>
            <a:p>
              <a:r>
                <a:rPr lang="en-US" sz="1050"/>
                <a:t>D</a:t>
              </a:r>
            </a:p>
          </p:txBody>
        </p:sp>
        <p:sp>
          <p:nvSpPr>
            <p:cNvPr id="162" name="Line 47"/>
            <p:cNvSpPr>
              <a:spLocks noChangeShapeType="1"/>
            </p:cNvSpPr>
            <p:nvPr userDrawn="1"/>
          </p:nvSpPr>
          <p:spPr bwMode="auto">
            <a:xfrm>
              <a:off x="152400" y="1524000"/>
              <a:ext cx="5534025"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524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614363" y="1558315"/>
              <a:ext cx="0" cy="522348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1074738" y="1558315"/>
              <a:ext cx="0" cy="522348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userDrawn="1"/>
          </p:nvSpPr>
          <p:spPr bwMode="auto">
            <a:xfrm>
              <a:off x="15367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1997075" y="1558315"/>
              <a:ext cx="0" cy="522348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2459038" y="1558315"/>
              <a:ext cx="0" cy="522348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29194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38417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43037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4764088" y="1558315"/>
              <a:ext cx="0" cy="522348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52260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5" name="Line 29"/>
            <p:cNvSpPr>
              <a:spLocks noChangeShapeType="1"/>
            </p:cNvSpPr>
            <p:nvPr/>
          </p:nvSpPr>
          <p:spPr bwMode="auto">
            <a:xfrm>
              <a:off x="5686425" y="1524000"/>
              <a:ext cx="0" cy="5257800"/>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52400" y="6758940"/>
              <a:ext cx="5534025" cy="0"/>
            </a:xfrm>
            <a:prstGeom prst="line">
              <a:avLst/>
            </a:prstGeom>
            <a:noFill/>
            <a:ln w="38100">
              <a:solidFill>
                <a:srgbClr val="A9A9A9"/>
              </a:solidFill>
              <a:round/>
              <a:headEnd/>
              <a:tailEnd/>
            </a:ln>
          </p:spPr>
          <p:txBody>
            <a:bodyPr wrap="none" anchor="ctr"/>
            <a:lstStyle/>
            <a:p>
              <a:endParaRPr lang="en-US" sz="1350"/>
            </a:p>
          </p:txBody>
        </p:sp>
      </p:grpSp>
      <p:sp>
        <p:nvSpPr>
          <p:cNvPr id="33" name="Rectangle 2"/>
          <p:cNvSpPr>
            <a:spLocks noChangeArrowheads="1"/>
          </p:cNvSpPr>
          <p:nvPr userDrawn="1"/>
        </p:nvSpPr>
        <p:spPr bwMode="auto">
          <a:xfrm>
            <a:off x="55144" y="1002602"/>
            <a:ext cx="7898787" cy="394335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35" name="Text Box 39"/>
          <p:cNvSpPr txBox="1">
            <a:spLocks noChangeArrowheads="1"/>
          </p:cNvSpPr>
          <p:nvPr userDrawn="1"/>
        </p:nvSpPr>
        <p:spPr bwMode="auto">
          <a:xfrm>
            <a:off x="2358468" y="686916"/>
            <a:ext cx="2104987" cy="285750"/>
          </a:xfrm>
          <a:prstGeom prst="rect">
            <a:avLst/>
          </a:prstGeom>
          <a:noFill/>
          <a:ln w="9525">
            <a:noFill/>
            <a:miter lim="800000"/>
            <a:headEnd/>
            <a:tailEnd/>
          </a:ln>
        </p:spPr>
        <p:txBody>
          <a:bodyPr wrap="none" anchorCtr="1"/>
          <a:lstStyle/>
          <a:p>
            <a:r>
              <a:rPr lang="en-US" sz="1500"/>
              <a:t>Q2 - 2023</a:t>
            </a:r>
          </a:p>
        </p:txBody>
      </p:sp>
      <p:sp>
        <p:nvSpPr>
          <p:cNvPr id="36" name="Text Box 39"/>
          <p:cNvSpPr txBox="1">
            <a:spLocks noChangeArrowheads="1"/>
          </p:cNvSpPr>
          <p:nvPr userDrawn="1"/>
        </p:nvSpPr>
        <p:spPr bwMode="auto">
          <a:xfrm>
            <a:off x="4559447" y="682095"/>
            <a:ext cx="2104987" cy="285750"/>
          </a:xfrm>
          <a:prstGeom prst="rect">
            <a:avLst/>
          </a:prstGeom>
          <a:noFill/>
          <a:ln w="9525">
            <a:noFill/>
            <a:miter lim="800000"/>
            <a:headEnd/>
            <a:tailEnd/>
          </a:ln>
        </p:spPr>
        <p:txBody>
          <a:bodyPr wrap="none" anchorCtr="1"/>
          <a:lstStyle/>
          <a:p>
            <a:r>
              <a:rPr lang="en-US" sz="1500"/>
              <a:t>Q3 - 2023</a:t>
            </a:r>
          </a:p>
        </p:txBody>
      </p:sp>
      <p:sp>
        <p:nvSpPr>
          <p:cNvPr id="37" name="Text Box 39"/>
          <p:cNvSpPr txBox="1">
            <a:spLocks noChangeArrowheads="1"/>
          </p:cNvSpPr>
          <p:nvPr userDrawn="1"/>
        </p:nvSpPr>
        <p:spPr bwMode="auto">
          <a:xfrm>
            <a:off x="6722035" y="665035"/>
            <a:ext cx="2104987" cy="285750"/>
          </a:xfrm>
          <a:prstGeom prst="rect">
            <a:avLst/>
          </a:prstGeom>
          <a:noFill/>
          <a:ln w="9525">
            <a:noFill/>
            <a:miter lim="800000"/>
            <a:headEnd/>
            <a:tailEnd/>
          </a:ln>
        </p:spPr>
        <p:txBody>
          <a:bodyPr wrap="none" anchorCtr="1"/>
          <a:lstStyle/>
          <a:p>
            <a:r>
              <a:rPr lang="en-US" sz="1500"/>
              <a:t>Q4 - 2023</a:t>
            </a:r>
          </a:p>
        </p:txBody>
      </p:sp>
      <p:sp>
        <p:nvSpPr>
          <p:cNvPr id="38" name="Text Placeholder 84">
            <a:extLst>
              <a:ext uri="{FF2B5EF4-FFF2-40B4-BE49-F238E27FC236}">
                <a16:creationId xmlns:a16="http://schemas.microsoft.com/office/drawing/2014/main" id="{23B627EF-D0E8-4359-AA83-810A417E3605}"/>
              </a:ext>
            </a:extLst>
          </p:cNvPr>
          <p:cNvSpPr>
            <a:spLocks noGrp="1"/>
          </p:cNvSpPr>
          <p:nvPr>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23751598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023-Q2-Annu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41378"/>
            <a:ext cx="6172201" cy="377511"/>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2023-Q2 Annual</a:t>
            </a:r>
          </a:p>
        </p:txBody>
      </p:sp>
      <p:sp>
        <p:nvSpPr>
          <p:cNvPr id="158" name="Text Box 39"/>
          <p:cNvSpPr txBox="1">
            <a:spLocks noChangeArrowheads="1"/>
          </p:cNvSpPr>
          <p:nvPr userDrawn="1"/>
        </p:nvSpPr>
        <p:spPr bwMode="auto">
          <a:xfrm>
            <a:off x="274893" y="686916"/>
            <a:ext cx="2104987" cy="285750"/>
          </a:xfrm>
          <a:prstGeom prst="rect">
            <a:avLst/>
          </a:prstGeom>
          <a:noFill/>
          <a:ln w="9525">
            <a:noFill/>
            <a:miter lim="800000"/>
            <a:headEnd/>
            <a:tailEnd/>
          </a:ln>
        </p:spPr>
        <p:txBody>
          <a:bodyPr wrap="none" anchorCtr="1"/>
          <a:lstStyle/>
          <a:p>
            <a:r>
              <a:rPr lang="en-US" sz="1500"/>
              <a:t>Q2 - 2023</a:t>
            </a:r>
          </a:p>
        </p:txBody>
      </p:sp>
      <p:grpSp>
        <p:nvGrpSpPr>
          <p:cNvPr id="3" name="Group 2"/>
          <p:cNvGrpSpPr/>
          <p:nvPr userDrawn="1"/>
        </p:nvGrpSpPr>
        <p:grpSpPr>
          <a:xfrm>
            <a:off x="207556" y="992124"/>
            <a:ext cx="8686800" cy="3943350"/>
            <a:chOff x="152400" y="1524000"/>
            <a:chExt cx="5535613" cy="5257800"/>
          </a:xfrm>
        </p:grpSpPr>
        <p:sp>
          <p:nvSpPr>
            <p:cNvPr id="75" name="Text Box 6"/>
            <p:cNvSpPr txBox="1">
              <a:spLocks noChangeArrowheads="1"/>
            </p:cNvSpPr>
            <p:nvPr userDrawn="1"/>
          </p:nvSpPr>
          <p:spPr bwMode="auto">
            <a:xfrm>
              <a:off x="152400" y="1524000"/>
              <a:ext cx="461963" cy="381000"/>
            </a:xfrm>
            <a:prstGeom prst="rect">
              <a:avLst/>
            </a:prstGeom>
            <a:noFill/>
            <a:ln w="9525">
              <a:noFill/>
              <a:miter lim="800000"/>
              <a:headEnd/>
              <a:tailEnd/>
            </a:ln>
          </p:spPr>
          <p:txBody>
            <a:bodyPr wrap="none" anchorCtr="1"/>
            <a:lstStyle/>
            <a:p>
              <a:r>
                <a:rPr lang="en-US" sz="1050"/>
                <a:t>A</a:t>
              </a:r>
            </a:p>
          </p:txBody>
        </p:sp>
        <p:sp>
          <p:nvSpPr>
            <p:cNvPr id="142" name="Text Box 8"/>
            <p:cNvSpPr txBox="1">
              <a:spLocks noChangeArrowheads="1"/>
            </p:cNvSpPr>
            <p:nvPr userDrawn="1"/>
          </p:nvSpPr>
          <p:spPr bwMode="auto">
            <a:xfrm>
              <a:off x="614363" y="1524000"/>
              <a:ext cx="461962" cy="381000"/>
            </a:xfrm>
            <a:prstGeom prst="rect">
              <a:avLst/>
            </a:prstGeom>
            <a:noFill/>
            <a:ln w="9525">
              <a:noFill/>
              <a:miter lim="800000"/>
              <a:headEnd/>
              <a:tailEnd/>
            </a:ln>
          </p:spPr>
          <p:txBody>
            <a:bodyPr wrap="none" anchorCtr="1"/>
            <a:lstStyle/>
            <a:p>
              <a:r>
                <a:rPr lang="en-US" sz="1050"/>
                <a:t>M</a:t>
              </a:r>
            </a:p>
          </p:txBody>
        </p:sp>
        <p:sp>
          <p:nvSpPr>
            <p:cNvPr id="143" name="Text Box 10"/>
            <p:cNvSpPr txBox="1">
              <a:spLocks noChangeArrowheads="1"/>
            </p:cNvSpPr>
            <p:nvPr userDrawn="1"/>
          </p:nvSpPr>
          <p:spPr bwMode="auto">
            <a:xfrm>
              <a:off x="1074738" y="1524000"/>
              <a:ext cx="461962" cy="381000"/>
            </a:xfrm>
            <a:prstGeom prst="rect">
              <a:avLst/>
            </a:prstGeom>
            <a:noFill/>
            <a:ln w="9525">
              <a:noFill/>
              <a:miter lim="800000"/>
              <a:headEnd/>
              <a:tailEnd/>
            </a:ln>
          </p:spPr>
          <p:txBody>
            <a:bodyPr wrap="none" anchorCtr="1"/>
            <a:lstStyle/>
            <a:p>
              <a:r>
                <a:rPr lang="en-US" sz="1050"/>
                <a:t>J</a:t>
              </a:r>
            </a:p>
          </p:txBody>
        </p:sp>
        <p:sp>
          <p:nvSpPr>
            <p:cNvPr id="144" name="Text Box 12"/>
            <p:cNvSpPr txBox="1">
              <a:spLocks noChangeArrowheads="1"/>
            </p:cNvSpPr>
            <p:nvPr userDrawn="1"/>
          </p:nvSpPr>
          <p:spPr bwMode="auto">
            <a:xfrm>
              <a:off x="1536700" y="1524000"/>
              <a:ext cx="461963" cy="381000"/>
            </a:xfrm>
            <a:prstGeom prst="rect">
              <a:avLst/>
            </a:prstGeom>
            <a:noFill/>
            <a:ln w="9525">
              <a:noFill/>
              <a:miter lim="800000"/>
              <a:headEnd/>
              <a:tailEnd/>
            </a:ln>
          </p:spPr>
          <p:txBody>
            <a:bodyPr wrap="none" anchorCtr="1"/>
            <a:lstStyle/>
            <a:p>
              <a:r>
                <a:rPr lang="en-US" sz="1050"/>
                <a:t>J</a:t>
              </a:r>
            </a:p>
          </p:txBody>
        </p:sp>
        <p:sp>
          <p:nvSpPr>
            <p:cNvPr id="145" name="Text Box 16"/>
            <p:cNvSpPr txBox="1">
              <a:spLocks noChangeArrowheads="1"/>
            </p:cNvSpPr>
            <p:nvPr userDrawn="1"/>
          </p:nvSpPr>
          <p:spPr bwMode="auto">
            <a:xfrm>
              <a:off x="1997075" y="1524000"/>
              <a:ext cx="461963" cy="381000"/>
            </a:xfrm>
            <a:prstGeom prst="rect">
              <a:avLst/>
            </a:prstGeom>
            <a:noFill/>
            <a:ln w="9525">
              <a:noFill/>
              <a:miter lim="800000"/>
              <a:headEnd/>
              <a:tailEnd/>
            </a:ln>
          </p:spPr>
          <p:txBody>
            <a:bodyPr wrap="none" anchorCtr="1"/>
            <a:lstStyle/>
            <a:p>
              <a:r>
                <a:rPr lang="en-US" sz="1050"/>
                <a:t>A</a:t>
              </a:r>
            </a:p>
          </p:txBody>
        </p:sp>
        <p:sp>
          <p:nvSpPr>
            <p:cNvPr id="146" name="Text Box 18"/>
            <p:cNvSpPr txBox="1">
              <a:spLocks noChangeArrowheads="1"/>
            </p:cNvSpPr>
            <p:nvPr userDrawn="1"/>
          </p:nvSpPr>
          <p:spPr bwMode="auto">
            <a:xfrm>
              <a:off x="2459038" y="1524000"/>
              <a:ext cx="461962" cy="381000"/>
            </a:xfrm>
            <a:prstGeom prst="rect">
              <a:avLst/>
            </a:prstGeom>
            <a:noFill/>
            <a:ln w="9525">
              <a:noFill/>
              <a:miter lim="800000"/>
              <a:headEnd/>
              <a:tailEnd/>
            </a:ln>
          </p:spPr>
          <p:txBody>
            <a:bodyPr wrap="none" anchorCtr="1"/>
            <a:lstStyle/>
            <a:p>
              <a:r>
                <a:rPr lang="en-US" sz="1050"/>
                <a:t>S</a:t>
              </a:r>
            </a:p>
          </p:txBody>
        </p:sp>
        <p:sp>
          <p:nvSpPr>
            <p:cNvPr id="147" name="Line 19"/>
            <p:cNvSpPr>
              <a:spLocks noChangeShapeType="1"/>
            </p:cNvSpPr>
            <p:nvPr userDrawn="1"/>
          </p:nvSpPr>
          <p:spPr bwMode="auto">
            <a:xfrm flipH="1">
              <a:off x="3388360" y="1524000"/>
              <a:ext cx="0" cy="5257800"/>
            </a:xfrm>
            <a:prstGeom prst="line">
              <a:avLst/>
            </a:prstGeom>
            <a:noFill/>
            <a:ln w="9525">
              <a:solidFill>
                <a:schemeClr val="tx1"/>
              </a:solidFill>
              <a:round/>
              <a:headEnd/>
              <a:tailEnd/>
            </a:ln>
          </p:spPr>
          <p:txBody>
            <a:bodyPr wrap="none" anchor="ctr"/>
            <a:lstStyle/>
            <a:p>
              <a:endParaRPr lang="en-US" sz="1350"/>
            </a:p>
          </p:txBody>
        </p:sp>
        <p:sp>
          <p:nvSpPr>
            <p:cNvPr id="148" name="Text Box 20"/>
            <p:cNvSpPr txBox="1">
              <a:spLocks noChangeArrowheads="1"/>
            </p:cNvSpPr>
            <p:nvPr userDrawn="1"/>
          </p:nvSpPr>
          <p:spPr bwMode="auto">
            <a:xfrm>
              <a:off x="2919413" y="1524000"/>
              <a:ext cx="461962" cy="381000"/>
            </a:xfrm>
            <a:prstGeom prst="rect">
              <a:avLst/>
            </a:prstGeom>
            <a:noFill/>
            <a:ln w="9525">
              <a:noFill/>
              <a:miter lim="800000"/>
              <a:headEnd/>
              <a:tailEnd/>
            </a:ln>
          </p:spPr>
          <p:txBody>
            <a:bodyPr wrap="none" anchorCtr="1"/>
            <a:lstStyle/>
            <a:p>
              <a:r>
                <a:rPr lang="en-US" sz="1050"/>
                <a:t>O</a:t>
              </a:r>
            </a:p>
          </p:txBody>
        </p:sp>
        <p:sp>
          <p:nvSpPr>
            <p:cNvPr id="149" name="Text Box 22"/>
            <p:cNvSpPr txBox="1">
              <a:spLocks noChangeArrowheads="1"/>
            </p:cNvSpPr>
            <p:nvPr userDrawn="1"/>
          </p:nvSpPr>
          <p:spPr bwMode="auto">
            <a:xfrm>
              <a:off x="3381375" y="1524000"/>
              <a:ext cx="461963" cy="381000"/>
            </a:xfrm>
            <a:prstGeom prst="rect">
              <a:avLst/>
            </a:prstGeom>
            <a:noFill/>
            <a:ln w="9525">
              <a:noFill/>
              <a:miter lim="800000"/>
              <a:headEnd/>
              <a:tailEnd/>
            </a:ln>
          </p:spPr>
          <p:txBody>
            <a:bodyPr wrap="none" anchorCtr="1"/>
            <a:lstStyle/>
            <a:p>
              <a:r>
                <a:rPr lang="en-US" sz="1050"/>
                <a:t>N</a:t>
              </a:r>
            </a:p>
          </p:txBody>
        </p:sp>
        <p:sp>
          <p:nvSpPr>
            <p:cNvPr id="150" name="Text Box 24"/>
            <p:cNvSpPr txBox="1">
              <a:spLocks noChangeArrowheads="1"/>
            </p:cNvSpPr>
            <p:nvPr userDrawn="1"/>
          </p:nvSpPr>
          <p:spPr bwMode="auto">
            <a:xfrm>
              <a:off x="3841750" y="1524000"/>
              <a:ext cx="461963" cy="381000"/>
            </a:xfrm>
            <a:prstGeom prst="rect">
              <a:avLst/>
            </a:prstGeom>
            <a:noFill/>
            <a:ln w="9525">
              <a:noFill/>
              <a:miter lim="800000"/>
              <a:headEnd/>
              <a:tailEnd/>
            </a:ln>
          </p:spPr>
          <p:txBody>
            <a:bodyPr wrap="none" anchorCtr="1"/>
            <a:lstStyle/>
            <a:p>
              <a:r>
                <a:rPr lang="en-US" sz="1050"/>
                <a:t>D</a:t>
              </a:r>
            </a:p>
          </p:txBody>
        </p:sp>
        <p:sp>
          <p:nvSpPr>
            <p:cNvPr id="151" name="Text Box 26"/>
            <p:cNvSpPr txBox="1">
              <a:spLocks noChangeArrowheads="1"/>
            </p:cNvSpPr>
            <p:nvPr userDrawn="1"/>
          </p:nvSpPr>
          <p:spPr bwMode="auto">
            <a:xfrm>
              <a:off x="4303713" y="1524000"/>
              <a:ext cx="461962" cy="381000"/>
            </a:xfrm>
            <a:prstGeom prst="rect">
              <a:avLst/>
            </a:prstGeom>
            <a:noFill/>
            <a:ln w="9525">
              <a:noFill/>
              <a:miter lim="800000"/>
              <a:headEnd/>
              <a:tailEnd/>
            </a:ln>
          </p:spPr>
          <p:txBody>
            <a:bodyPr wrap="none" anchorCtr="1"/>
            <a:lstStyle/>
            <a:p>
              <a:r>
                <a:rPr lang="en-US" sz="1050"/>
                <a:t>J</a:t>
              </a:r>
            </a:p>
          </p:txBody>
        </p:sp>
        <p:sp>
          <p:nvSpPr>
            <p:cNvPr id="152" name="Text Box 28"/>
            <p:cNvSpPr txBox="1">
              <a:spLocks noChangeArrowheads="1"/>
            </p:cNvSpPr>
            <p:nvPr userDrawn="1"/>
          </p:nvSpPr>
          <p:spPr bwMode="auto">
            <a:xfrm>
              <a:off x="4764088" y="1524000"/>
              <a:ext cx="461962" cy="381000"/>
            </a:xfrm>
            <a:prstGeom prst="rect">
              <a:avLst/>
            </a:prstGeom>
            <a:noFill/>
            <a:ln w="9525">
              <a:noFill/>
              <a:miter lim="800000"/>
              <a:headEnd/>
              <a:tailEnd/>
            </a:ln>
          </p:spPr>
          <p:txBody>
            <a:bodyPr wrap="none" anchorCtr="1"/>
            <a:lstStyle/>
            <a:p>
              <a:r>
                <a:rPr lang="en-US" sz="1050"/>
                <a:t>F</a:t>
              </a:r>
            </a:p>
          </p:txBody>
        </p:sp>
        <p:sp>
          <p:nvSpPr>
            <p:cNvPr id="153" name="Text Box 30"/>
            <p:cNvSpPr txBox="1">
              <a:spLocks noChangeArrowheads="1"/>
            </p:cNvSpPr>
            <p:nvPr userDrawn="1"/>
          </p:nvSpPr>
          <p:spPr bwMode="auto">
            <a:xfrm>
              <a:off x="5226050" y="1524000"/>
              <a:ext cx="461963" cy="381000"/>
            </a:xfrm>
            <a:prstGeom prst="rect">
              <a:avLst/>
            </a:prstGeom>
            <a:noFill/>
            <a:ln w="9525">
              <a:noFill/>
              <a:miter lim="800000"/>
              <a:headEnd/>
              <a:tailEnd/>
            </a:ln>
          </p:spPr>
          <p:txBody>
            <a:bodyPr wrap="none" anchorCtr="1"/>
            <a:lstStyle/>
            <a:p>
              <a:r>
                <a:rPr lang="en-US" sz="1050"/>
                <a:t>M</a:t>
              </a:r>
            </a:p>
          </p:txBody>
        </p:sp>
        <p:sp>
          <p:nvSpPr>
            <p:cNvPr id="162" name="Line 47"/>
            <p:cNvSpPr>
              <a:spLocks noChangeShapeType="1"/>
            </p:cNvSpPr>
            <p:nvPr userDrawn="1"/>
          </p:nvSpPr>
          <p:spPr bwMode="auto">
            <a:xfrm>
              <a:off x="152400" y="1524000"/>
              <a:ext cx="5534025"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524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614363" y="1558315"/>
              <a:ext cx="0" cy="522348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1074738" y="1558315"/>
              <a:ext cx="0" cy="522348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userDrawn="1"/>
          </p:nvSpPr>
          <p:spPr bwMode="auto">
            <a:xfrm>
              <a:off x="15367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1997075" y="1558315"/>
              <a:ext cx="0" cy="522348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2459038" y="1558315"/>
              <a:ext cx="0" cy="522348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29194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38417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43037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4764088" y="1558315"/>
              <a:ext cx="0" cy="522348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52260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5" name="Line 29"/>
            <p:cNvSpPr>
              <a:spLocks noChangeShapeType="1"/>
            </p:cNvSpPr>
            <p:nvPr/>
          </p:nvSpPr>
          <p:spPr bwMode="auto">
            <a:xfrm>
              <a:off x="5686425" y="1524000"/>
              <a:ext cx="0" cy="5257800"/>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52400" y="6758940"/>
              <a:ext cx="5534025" cy="0"/>
            </a:xfrm>
            <a:prstGeom prst="line">
              <a:avLst/>
            </a:prstGeom>
            <a:noFill/>
            <a:ln w="38100">
              <a:solidFill>
                <a:srgbClr val="A9A9A9"/>
              </a:solidFill>
              <a:round/>
              <a:headEnd/>
              <a:tailEnd/>
            </a:ln>
          </p:spPr>
          <p:txBody>
            <a:bodyPr wrap="none" anchor="ctr"/>
            <a:lstStyle/>
            <a:p>
              <a:endParaRPr lang="en-US" sz="1350"/>
            </a:p>
          </p:txBody>
        </p:sp>
      </p:grpSp>
      <p:sp>
        <p:nvSpPr>
          <p:cNvPr id="33" name="Rectangle 2"/>
          <p:cNvSpPr>
            <a:spLocks noChangeArrowheads="1"/>
          </p:cNvSpPr>
          <p:nvPr userDrawn="1"/>
        </p:nvSpPr>
        <p:spPr bwMode="auto">
          <a:xfrm>
            <a:off x="55145" y="1002602"/>
            <a:ext cx="5592617" cy="394335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35" name="Text Box 39"/>
          <p:cNvSpPr txBox="1">
            <a:spLocks noChangeArrowheads="1"/>
          </p:cNvSpPr>
          <p:nvPr userDrawn="1"/>
        </p:nvSpPr>
        <p:spPr bwMode="auto">
          <a:xfrm>
            <a:off x="2358468" y="686916"/>
            <a:ext cx="2104987" cy="285750"/>
          </a:xfrm>
          <a:prstGeom prst="rect">
            <a:avLst/>
          </a:prstGeom>
          <a:noFill/>
          <a:ln w="9525">
            <a:noFill/>
            <a:miter lim="800000"/>
            <a:headEnd/>
            <a:tailEnd/>
          </a:ln>
        </p:spPr>
        <p:txBody>
          <a:bodyPr wrap="none" anchorCtr="1"/>
          <a:lstStyle/>
          <a:p>
            <a:r>
              <a:rPr lang="en-US" sz="1500"/>
              <a:t>Q3 - 2023</a:t>
            </a:r>
          </a:p>
        </p:txBody>
      </p:sp>
      <p:sp>
        <p:nvSpPr>
          <p:cNvPr id="36" name="Text Box 39"/>
          <p:cNvSpPr txBox="1">
            <a:spLocks noChangeArrowheads="1"/>
          </p:cNvSpPr>
          <p:nvPr userDrawn="1"/>
        </p:nvSpPr>
        <p:spPr bwMode="auto">
          <a:xfrm>
            <a:off x="4559447" y="682095"/>
            <a:ext cx="2104987" cy="285750"/>
          </a:xfrm>
          <a:prstGeom prst="rect">
            <a:avLst/>
          </a:prstGeom>
          <a:noFill/>
          <a:ln w="9525">
            <a:noFill/>
            <a:miter lim="800000"/>
            <a:headEnd/>
            <a:tailEnd/>
          </a:ln>
        </p:spPr>
        <p:txBody>
          <a:bodyPr wrap="none" anchorCtr="1"/>
          <a:lstStyle/>
          <a:p>
            <a:r>
              <a:rPr lang="en-US" sz="1500"/>
              <a:t>Q4 - 2023</a:t>
            </a:r>
          </a:p>
        </p:txBody>
      </p:sp>
      <p:sp>
        <p:nvSpPr>
          <p:cNvPr id="37" name="Text Box 39"/>
          <p:cNvSpPr txBox="1">
            <a:spLocks noChangeArrowheads="1"/>
          </p:cNvSpPr>
          <p:nvPr userDrawn="1"/>
        </p:nvSpPr>
        <p:spPr bwMode="auto">
          <a:xfrm>
            <a:off x="6722035" y="665035"/>
            <a:ext cx="2104987" cy="285750"/>
          </a:xfrm>
          <a:prstGeom prst="rect">
            <a:avLst/>
          </a:prstGeom>
          <a:noFill/>
          <a:ln w="9525">
            <a:noFill/>
            <a:miter lim="800000"/>
            <a:headEnd/>
            <a:tailEnd/>
          </a:ln>
        </p:spPr>
        <p:txBody>
          <a:bodyPr wrap="none" anchorCtr="1"/>
          <a:lstStyle/>
          <a:p>
            <a:r>
              <a:rPr lang="en-US" sz="1500"/>
              <a:t>Q1 - 2024</a:t>
            </a:r>
          </a:p>
        </p:txBody>
      </p:sp>
      <p:sp>
        <p:nvSpPr>
          <p:cNvPr id="38" name="Text Placeholder 84">
            <a:extLst>
              <a:ext uri="{FF2B5EF4-FFF2-40B4-BE49-F238E27FC236}">
                <a16:creationId xmlns:a16="http://schemas.microsoft.com/office/drawing/2014/main" id="{23B627EF-D0E8-4359-AA83-810A417E3605}"/>
              </a:ext>
            </a:extLst>
          </p:cNvPr>
          <p:cNvSpPr>
            <a:spLocks noGrp="1"/>
          </p:cNvSpPr>
          <p:nvPr>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6453915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023-Q3-Annu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147" y="141378"/>
            <a:ext cx="6172201" cy="377511"/>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2023-Q3 Annual</a:t>
            </a:r>
          </a:p>
        </p:txBody>
      </p:sp>
      <p:sp>
        <p:nvSpPr>
          <p:cNvPr id="158" name="Text Box 39"/>
          <p:cNvSpPr txBox="1">
            <a:spLocks noChangeArrowheads="1"/>
          </p:cNvSpPr>
          <p:nvPr userDrawn="1"/>
        </p:nvSpPr>
        <p:spPr bwMode="auto">
          <a:xfrm>
            <a:off x="274893" y="686916"/>
            <a:ext cx="2104987" cy="285750"/>
          </a:xfrm>
          <a:prstGeom prst="rect">
            <a:avLst/>
          </a:prstGeom>
          <a:noFill/>
          <a:ln w="9525">
            <a:noFill/>
            <a:miter lim="800000"/>
            <a:headEnd/>
            <a:tailEnd/>
          </a:ln>
        </p:spPr>
        <p:txBody>
          <a:bodyPr wrap="none" anchorCtr="1"/>
          <a:lstStyle/>
          <a:p>
            <a:r>
              <a:rPr lang="en-US" sz="1500"/>
              <a:t>Q3 - 2023</a:t>
            </a:r>
          </a:p>
        </p:txBody>
      </p:sp>
      <p:grpSp>
        <p:nvGrpSpPr>
          <p:cNvPr id="3" name="Group 2"/>
          <p:cNvGrpSpPr/>
          <p:nvPr userDrawn="1"/>
        </p:nvGrpSpPr>
        <p:grpSpPr>
          <a:xfrm>
            <a:off x="207556" y="992124"/>
            <a:ext cx="8686800" cy="3943350"/>
            <a:chOff x="152400" y="1524000"/>
            <a:chExt cx="5535613" cy="5257800"/>
          </a:xfrm>
        </p:grpSpPr>
        <p:sp>
          <p:nvSpPr>
            <p:cNvPr id="75" name="Text Box 6"/>
            <p:cNvSpPr txBox="1">
              <a:spLocks noChangeArrowheads="1"/>
            </p:cNvSpPr>
            <p:nvPr userDrawn="1"/>
          </p:nvSpPr>
          <p:spPr bwMode="auto">
            <a:xfrm>
              <a:off x="152400" y="1524000"/>
              <a:ext cx="461963" cy="381000"/>
            </a:xfrm>
            <a:prstGeom prst="rect">
              <a:avLst/>
            </a:prstGeom>
            <a:noFill/>
            <a:ln w="9525">
              <a:noFill/>
              <a:miter lim="800000"/>
              <a:headEnd/>
              <a:tailEnd/>
            </a:ln>
          </p:spPr>
          <p:txBody>
            <a:bodyPr wrap="none" anchorCtr="1"/>
            <a:lstStyle/>
            <a:p>
              <a:r>
                <a:rPr lang="en-US" sz="1050"/>
                <a:t>J</a:t>
              </a:r>
            </a:p>
          </p:txBody>
        </p:sp>
        <p:sp>
          <p:nvSpPr>
            <p:cNvPr id="142" name="Text Box 8"/>
            <p:cNvSpPr txBox="1">
              <a:spLocks noChangeArrowheads="1"/>
            </p:cNvSpPr>
            <p:nvPr userDrawn="1"/>
          </p:nvSpPr>
          <p:spPr bwMode="auto">
            <a:xfrm>
              <a:off x="614363" y="1524000"/>
              <a:ext cx="461962" cy="381000"/>
            </a:xfrm>
            <a:prstGeom prst="rect">
              <a:avLst/>
            </a:prstGeom>
            <a:noFill/>
            <a:ln w="9525">
              <a:noFill/>
              <a:miter lim="800000"/>
              <a:headEnd/>
              <a:tailEnd/>
            </a:ln>
          </p:spPr>
          <p:txBody>
            <a:bodyPr wrap="none" anchorCtr="1"/>
            <a:lstStyle/>
            <a:p>
              <a:r>
                <a:rPr lang="en-US" sz="1050"/>
                <a:t>A</a:t>
              </a:r>
            </a:p>
          </p:txBody>
        </p:sp>
        <p:sp>
          <p:nvSpPr>
            <p:cNvPr id="143" name="Text Box 10"/>
            <p:cNvSpPr txBox="1">
              <a:spLocks noChangeArrowheads="1"/>
            </p:cNvSpPr>
            <p:nvPr userDrawn="1"/>
          </p:nvSpPr>
          <p:spPr bwMode="auto">
            <a:xfrm>
              <a:off x="1074738" y="1524000"/>
              <a:ext cx="461962" cy="381000"/>
            </a:xfrm>
            <a:prstGeom prst="rect">
              <a:avLst/>
            </a:prstGeom>
            <a:noFill/>
            <a:ln w="9525">
              <a:noFill/>
              <a:miter lim="800000"/>
              <a:headEnd/>
              <a:tailEnd/>
            </a:ln>
          </p:spPr>
          <p:txBody>
            <a:bodyPr wrap="none" anchorCtr="1"/>
            <a:lstStyle/>
            <a:p>
              <a:r>
                <a:rPr lang="en-US" sz="1050"/>
                <a:t>S</a:t>
              </a:r>
            </a:p>
          </p:txBody>
        </p:sp>
        <p:sp>
          <p:nvSpPr>
            <p:cNvPr id="144" name="Text Box 12"/>
            <p:cNvSpPr txBox="1">
              <a:spLocks noChangeArrowheads="1"/>
            </p:cNvSpPr>
            <p:nvPr userDrawn="1"/>
          </p:nvSpPr>
          <p:spPr bwMode="auto">
            <a:xfrm>
              <a:off x="1536700" y="1524000"/>
              <a:ext cx="461963" cy="381000"/>
            </a:xfrm>
            <a:prstGeom prst="rect">
              <a:avLst/>
            </a:prstGeom>
            <a:noFill/>
            <a:ln w="9525">
              <a:noFill/>
              <a:miter lim="800000"/>
              <a:headEnd/>
              <a:tailEnd/>
            </a:ln>
          </p:spPr>
          <p:txBody>
            <a:bodyPr wrap="none" anchorCtr="1"/>
            <a:lstStyle/>
            <a:p>
              <a:r>
                <a:rPr lang="en-US" sz="1050"/>
                <a:t>O</a:t>
              </a:r>
            </a:p>
          </p:txBody>
        </p:sp>
        <p:sp>
          <p:nvSpPr>
            <p:cNvPr id="145" name="Text Box 16"/>
            <p:cNvSpPr txBox="1">
              <a:spLocks noChangeArrowheads="1"/>
            </p:cNvSpPr>
            <p:nvPr userDrawn="1"/>
          </p:nvSpPr>
          <p:spPr bwMode="auto">
            <a:xfrm>
              <a:off x="1997075" y="1524000"/>
              <a:ext cx="461963" cy="381000"/>
            </a:xfrm>
            <a:prstGeom prst="rect">
              <a:avLst/>
            </a:prstGeom>
            <a:noFill/>
            <a:ln w="9525">
              <a:noFill/>
              <a:miter lim="800000"/>
              <a:headEnd/>
              <a:tailEnd/>
            </a:ln>
          </p:spPr>
          <p:txBody>
            <a:bodyPr wrap="none" anchorCtr="1"/>
            <a:lstStyle/>
            <a:p>
              <a:r>
                <a:rPr lang="en-US" sz="1050"/>
                <a:t>N</a:t>
              </a:r>
            </a:p>
          </p:txBody>
        </p:sp>
        <p:sp>
          <p:nvSpPr>
            <p:cNvPr id="146" name="Text Box 18"/>
            <p:cNvSpPr txBox="1">
              <a:spLocks noChangeArrowheads="1"/>
            </p:cNvSpPr>
            <p:nvPr userDrawn="1"/>
          </p:nvSpPr>
          <p:spPr bwMode="auto">
            <a:xfrm>
              <a:off x="2459038" y="1524000"/>
              <a:ext cx="461962" cy="381000"/>
            </a:xfrm>
            <a:prstGeom prst="rect">
              <a:avLst/>
            </a:prstGeom>
            <a:noFill/>
            <a:ln w="9525">
              <a:noFill/>
              <a:miter lim="800000"/>
              <a:headEnd/>
              <a:tailEnd/>
            </a:ln>
          </p:spPr>
          <p:txBody>
            <a:bodyPr wrap="none" anchorCtr="1"/>
            <a:lstStyle/>
            <a:p>
              <a:r>
                <a:rPr lang="en-US" sz="1050"/>
                <a:t>D</a:t>
              </a:r>
            </a:p>
          </p:txBody>
        </p:sp>
        <p:sp>
          <p:nvSpPr>
            <p:cNvPr id="147" name="Line 19"/>
            <p:cNvSpPr>
              <a:spLocks noChangeShapeType="1"/>
            </p:cNvSpPr>
            <p:nvPr userDrawn="1"/>
          </p:nvSpPr>
          <p:spPr bwMode="auto">
            <a:xfrm flipH="1">
              <a:off x="3388360" y="1524000"/>
              <a:ext cx="0" cy="5257800"/>
            </a:xfrm>
            <a:prstGeom prst="line">
              <a:avLst/>
            </a:prstGeom>
            <a:noFill/>
            <a:ln w="9525">
              <a:solidFill>
                <a:schemeClr val="tx1"/>
              </a:solidFill>
              <a:round/>
              <a:headEnd/>
              <a:tailEnd/>
            </a:ln>
          </p:spPr>
          <p:txBody>
            <a:bodyPr wrap="none" anchor="ctr"/>
            <a:lstStyle/>
            <a:p>
              <a:endParaRPr lang="en-US" sz="1350"/>
            </a:p>
          </p:txBody>
        </p:sp>
        <p:sp>
          <p:nvSpPr>
            <p:cNvPr id="148" name="Text Box 20"/>
            <p:cNvSpPr txBox="1">
              <a:spLocks noChangeArrowheads="1"/>
            </p:cNvSpPr>
            <p:nvPr userDrawn="1"/>
          </p:nvSpPr>
          <p:spPr bwMode="auto">
            <a:xfrm>
              <a:off x="2919413" y="1524000"/>
              <a:ext cx="461962" cy="381000"/>
            </a:xfrm>
            <a:prstGeom prst="rect">
              <a:avLst/>
            </a:prstGeom>
            <a:noFill/>
            <a:ln w="9525">
              <a:noFill/>
              <a:miter lim="800000"/>
              <a:headEnd/>
              <a:tailEnd/>
            </a:ln>
          </p:spPr>
          <p:txBody>
            <a:bodyPr wrap="none" anchorCtr="1"/>
            <a:lstStyle/>
            <a:p>
              <a:r>
                <a:rPr lang="en-US" sz="1050"/>
                <a:t>J</a:t>
              </a:r>
            </a:p>
          </p:txBody>
        </p:sp>
        <p:sp>
          <p:nvSpPr>
            <p:cNvPr id="149" name="Text Box 22"/>
            <p:cNvSpPr txBox="1">
              <a:spLocks noChangeArrowheads="1"/>
            </p:cNvSpPr>
            <p:nvPr userDrawn="1"/>
          </p:nvSpPr>
          <p:spPr bwMode="auto">
            <a:xfrm>
              <a:off x="3381375" y="1524000"/>
              <a:ext cx="461963" cy="381000"/>
            </a:xfrm>
            <a:prstGeom prst="rect">
              <a:avLst/>
            </a:prstGeom>
            <a:noFill/>
            <a:ln w="9525">
              <a:noFill/>
              <a:miter lim="800000"/>
              <a:headEnd/>
              <a:tailEnd/>
            </a:ln>
          </p:spPr>
          <p:txBody>
            <a:bodyPr wrap="none" anchorCtr="1"/>
            <a:lstStyle/>
            <a:p>
              <a:r>
                <a:rPr lang="en-US" sz="1050"/>
                <a:t>F</a:t>
              </a:r>
            </a:p>
          </p:txBody>
        </p:sp>
        <p:sp>
          <p:nvSpPr>
            <p:cNvPr id="150" name="Text Box 24"/>
            <p:cNvSpPr txBox="1">
              <a:spLocks noChangeArrowheads="1"/>
            </p:cNvSpPr>
            <p:nvPr userDrawn="1"/>
          </p:nvSpPr>
          <p:spPr bwMode="auto">
            <a:xfrm>
              <a:off x="3841750" y="1524000"/>
              <a:ext cx="461963" cy="381000"/>
            </a:xfrm>
            <a:prstGeom prst="rect">
              <a:avLst/>
            </a:prstGeom>
            <a:noFill/>
            <a:ln w="9525">
              <a:noFill/>
              <a:miter lim="800000"/>
              <a:headEnd/>
              <a:tailEnd/>
            </a:ln>
          </p:spPr>
          <p:txBody>
            <a:bodyPr wrap="none" anchorCtr="1"/>
            <a:lstStyle/>
            <a:p>
              <a:r>
                <a:rPr lang="en-US" sz="1050"/>
                <a:t>M</a:t>
              </a:r>
            </a:p>
          </p:txBody>
        </p:sp>
        <p:sp>
          <p:nvSpPr>
            <p:cNvPr id="151" name="Text Box 26"/>
            <p:cNvSpPr txBox="1">
              <a:spLocks noChangeArrowheads="1"/>
            </p:cNvSpPr>
            <p:nvPr userDrawn="1"/>
          </p:nvSpPr>
          <p:spPr bwMode="auto">
            <a:xfrm>
              <a:off x="4303713" y="1524000"/>
              <a:ext cx="461962" cy="381000"/>
            </a:xfrm>
            <a:prstGeom prst="rect">
              <a:avLst/>
            </a:prstGeom>
            <a:noFill/>
            <a:ln w="9525">
              <a:noFill/>
              <a:miter lim="800000"/>
              <a:headEnd/>
              <a:tailEnd/>
            </a:ln>
          </p:spPr>
          <p:txBody>
            <a:bodyPr wrap="none" anchorCtr="1"/>
            <a:lstStyle/>
            <a:p>
              <a:r>
                <a:rPr lang="en-US" sz="1050"/>
                <a:t>A</a:t>
              </a:r>
            </a:p>
          </p:txBody>
        </p:sp>
        <p:sp>
          <p:nvSpPr>
            <p:cNvPr id="152" name="Text Box 28"/>
            <p:cNvSpPr txBox="1">
              <a:spLocks noChangeArrowheads="1"/>
            </p:cNvSpPr>
            <p:nvPr userDrawn="1"/>
          </p:nvSpPr>
          <p:spPr bwMode="auto">
            <a:xfrm>
              <a:off x="4764088" y="1524000"/>
              <a:ext cx="461962" cy="381000"/>
            </a:xfrm>
            <a:prstGeom prst="rect">
              <a:avLst/>
            </a:prstGeom>
            <a:noFill/>
            <a:ln w="9525">
              <a:noFill/>
              <a:miter lim="800000"/>
              <a:headEnd/>
              <a:tailEnd/>
            </a:ln>
          </p:spPr>
          <p:txBody>
            <a:bodyPr wrap="none" anchorCtr="1"/>
            <a:lstStyle/>
            <a:p>
              <a:r>
                <a:rPr lang="en-US" sz="1050"/>
                <a:t>M</a:t>
              </a:r>
            </a:p>
          </p:txBody>
        </p:sp>
        <p:sp>
          <p:nvSpPr>
            <p:cNvPr id="153" name="Text Box 30"/>
            <p:cNvSpPr txBox="1">
              <a:spLocks noChangeArrowheads="1"/>
            </p:cNvSpPr>
            <p:nvPr userDrawn="1"/>
          </p:nvSpPr>
          <p:spPr bwMode="auto">
            <a:xfrm>
              <a:off x="5226050" y="1524000"/>
              <a:ext cx="461963" cy="381000"/>
            </a:xfrm>
            <a:prstGeom prst="rect">
              <a:avLst/>
            </a:prstGeom>
            <a:noFill/>
            <a:ln w="9525">
              <a:noFill/>
              <a:miter lim="800000"/>
              <a:headEnd/>
              <a:tailEnd/>
            </a:ln>
          </p:spPr>
          <p:txBody>
            <a:bodyPr wrap="none" anchorCtr="1"/>
            <a:lstStyle/>
            <a:p>
              <a:r>
                <a:rPr lang="en-US" sz="1050"/>
                <a:t>J</a:t>
              </a:r>
            </a:p>
          </p:txBody>
        </p:sp>
        <p:sp>
          <p:nvSpPr>
            <p:cNvPr id="162" name="Line 47"/>
            <p:cNvSpPr>
              <a:spLocks noChangeShapeType="1"/>
            </p:cNvSpPr>
            <p:nvPr userDrawn="1"/>
          </p:nvSpPr>
          <p:spPr bwMode="auto">
            <a:xfrm>
              <a:off x="152400" y="1524000"/>
              <a:ext cx="5534025"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524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614363" y="1558315"/>
              <a:ext cx="0" cy="522348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1074738" y="1558315"/>
              <a:ext cx="0" cy="522348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userDrawn="1"/>
          </p:nvSpPr>
          <p:spPr bwMode="auto">
            <a:xfrm>
              <a:off x="15367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1997075" y="1558315"/>
              <a:ext cx="0" cy="522348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2459038" y="1558315"/>
              <a:ext cx="0" cy="522348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29194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38417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43037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4764088" y="1558315"/>
              <a:ext cx="0" cy="522348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52260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5" name="Line 29"/>
            <p:cNvSpPr>
              <a:spLocks noChangeShapeType="1"/>
            </p:cNvSpPr>
            <p:nvPr/>
          </p:nvSpPr>
          <p:spPr bwMode="auto">
            <a:xfrm>
              <a:off x="5686425" y="1524000"/>
              <a:ext cx="0" cy="5257800"/>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52400" y="6758940"/>
              <a:ext cx="5534025" cy="0"/>
            </a:xfrm>
            <a:prstGeom prst="line">
              <a:avLst/>
            </a:prstGeom>
            <a:noFill/>
            <a:ln w="38100">
              <a:solidFill>
                <a:srgbClr val="A9A9A9"/>
              </a:solidFill>
              <a:round/>
              <a:headEnd/>
              <a:tailEnd/>
            </a:ln>
          </p:spPr>
          <p:txBody>
            <a:bodyPr wrap="none" anchor="ctr"/>
            <a:lstStyle/>
            <a:p>
              <a:endParaRPr lang="en-US" sz="1350"/>
            </a:p>
          </p:txBody>
        </p:sp>
      </p:grpSp>
      <p:sp>
        <p:nvSpPr>
          <p:cNvPr id="33" name="Rectangle 2"/>
          <p:cNvSpPr>
            <a:spLocks noChangeArrowheads="1"/>
          </p:cNvSpPr>
          <p:nvPr userDrawn="1"/>
        </p:nvSpPr>
        <p:spPr bwMode="auto">
          <a:xfrm>
            <a:off x="55146" y="1002602"/>
            <a:ext cx="3427641" cy="394335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35" name="Text Box 39"/>
          <p:cNvSpPr txBox="1">
            <a:spLocks noChangeArrowheads="1"/>
          </p:cNvSpPr>
          <p:nvPr userDrawn="1"/>
        </p:nvSpPr>
        <p:spPr bwMode="auto">
          <a:xfrm>
            <a:off x="2358468" y="686916"/>
            <a:ext cx="2104987" cy="285750"/>
          </a:xfrm>
          <a:prstGeom prst="rect">
            <a:avLst/>
          </a:prstGeom>
          <a:noFill/>
          <a:ln w="9525">
            <a:noFill/>
            <a:miter lim="800000"/>
            <a:headEnd/>
            <a:tailEnd/>
          </a:ln>
        </p:spPr>
        <p:txBody>
          <a:bodyPr wrap="none" anchorCtr="1"/>
          <a:lstStyle/>
          <a:p>
            <a:r>
              <a:rPr lang="en-US" sz="1500"/>
              <a:t>Q4 - 2023</a:t>
            </a:r>
          </a:p>
        </p:txBody>
      </p:sp>
      <p:sp>
        <p:nvSpPr>
          <p:cNvPr id="36" name="Text Box 39"/>
          <p:cNvSpPr txBox="1">
            <a:spLocks noChangeArrowheads="1"/>
          </p:cNvSpPr>
          <p:nvPr userDrawn="1"/>
        </p:nvSpPr>
        <p:spPr bwMode="auto">
          <a:xfrm>
            <a:off x="4559447" y="682095"/>
            <a:ext cx="2104987" cy="285750"/>
          </a:xfrm>
          <a:prstGeom prst="rect">
            <a:avLst/>
          </a:prstGeom>
          <a:noFill/>
          <a:ln w="9525">
            <a:noFill/>
            <a:miter lim="800000"/>
            <a:headEnd/>
            <a:tailEnd/>
          </a:ln>
        </p:spPr>
        <p:txBody>
          <a:bodyPr wrap="none" anchorCtr="1"/>
          <a:lstStyle/>
          <a:p>
            <a:r>
              <a:rPr lang="en-US" sz="1500"/>
              <a:t>Q1 - 2024</a:t>
            </a:r>
          </a:p>
        </p:txBody>
      </p:sp>
      <p:sp>
        <p:nvSpPr>
          <p:cNvPr id="37" name="Text Box 39"/>
          <p:cNvSpPr txBox="1">
            <a:spLocks noChangeArrowheads="1"/>
          </p:cNvSpPr>
          <p:nvPr userDrawn="1"/>
        </p:nvSpPr>
        <p:spPr bwMode="auto">
          <a:xfrm>
            <a:off x="6722035" y="665035"/>
            <a:ext cx="2104987" cy="285750"/>
          </a:xfrm>
          <a:prstGeom prst="rect">
            <a:avLst/>
          </a:prstGeom>
          <a:noFill/>
          <a:ln w="9525">
            <a:noFill/>
            <a:miter lim="800000"/>
            <a:headEnd/>
            <a:tailEnd/>
          </a:ln>
        </p:spPr>
        <p:txBody>
          <a:bodyPr wrap="none" anchorCtr="1"/>
          <a:lstStyle/>
          <a:p>
            <a:r>
              <a:rPr lang="en-US" sz="1500"/>
              <a:t>Q2 - 2024</a:t>
            </a:r>
          </a:p>
        </p:txBody>
      </p:sp>
      <p:sp>
        <p:nvSpPr>
          <p:cNvPr id="38" name="Text Placeholder 84">
            <a:extLst>
              <a:ext uri="{FF2B5EF4-FFF2-40B4-BE49-F238E27FC236}">
                <a16:creationId xmlns:a16="http://schemas.microsoft.com/office/drawing/2014/main" id="{23B627EF-D0E8-4359-AA83-810A417E3605}"/>
              </a:ext>
            </a:extLst>
          </p:cNvPr>
          <p:cNvSpPr>
            <a:spLocks noGrp="1"/>
          </p:cNvSpPr>
          <p:nvPr>
            <p:ph type="body" sz="quarter" idx="14" hasCustomPrompt="1"/>
          </p:nvPr>
        </p:nvSpPr>
        <p:spPr>
          <a:xfrm>
            <a:off x="6763837" y="197400"/>
            <a:ext cx="2128027" cy="206479"/>
          </a:xfrm>
        </p:spPr>
        <p:txBody>
          <a:bodyPr wrap="square" lIns="45720" rIns="45720">
            <a:spAutoFit/>
          </a:bodyPr>
          <a:lstStyle>
            <a:lvl1pPr marL="0" indent="0" algn="r">
              <a:buNone/>
              <a:defRPr sz="800"/>
            </a:lvl1pPr>
          </a:lstStyle>
          <a:p>
            <a:pPr lvl="0"/>
            <a:r>
              <a:rPr lang="en-US"/>
              <a:t>Last Updated: YYYY-MM-DD</a:t>
            </a:r>
          </a:p>
        </p:txBody>
      </p:sp>
    </p:spTree>
    <p:extLst>
      <p:ext uri="{BB962C8B-B14F-4D97-AF65-F5344CB8AC3E}">
        <p14:creationId xmlns:p14="http://schemas.microsoft.com/office/powerpoint/2010/main" val="3914562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Shape">
            <a:extLst>
              <a:ext uri="{FF2B5EF4-FFF2-40B4-BE49-F238E27FC236}">
                <a16:creationId xmlns:a16="http://schemas.microsoft.com/office/drawing/2014/main" id="{38EE3A0C-A569-4678-B5A1-764E434A5279}"/>
              </a:ext>
            </a:extLst>
          </p:cNvPr>
          <p:cNvSpPr/>
          <p:nvPr userDrawn="1"/>
        </p:nvSpPr>
        <p:spPr>
          <a:xfrm>
            <a:off x="4596999" y="1525181"/>
            <a:ext cx="1948917" cy="144162"/>
          </a:xfrm>
          <a:custGeom>
            <a:avLst/>
            <a:gdLst/>
            <a:ahLst/>
            <a:cxnLst>
              <a:cxn ang="0">
                <a:pos x="wd2" y="hd2"/>
              </a:cxn>
              <a:cxn ang="5400000">
                <a:pos x="wd2" y="hd2"/>
              </a:cxn>
              <a:cxn ang="10800000">
                <a:pos x="wd2" y="hd2"/>
              </a:cxn>
              <a:cxn ang="16200000">
                <a:pos x="wd2" y="hd2"/>
              </a:cxn>
            </a:cxnLst>
            <a:rect l="0" t="0" r="r" b="b"/>
            <a:pathLst>
              <a:path w="21600" h="21402" extrusionOk="0">
                <a:moveTo>
                  <a:pt x="0" y="21402"/>
                </a:moveTo>
                <a:lnTo>
                  <a:pt x="21600" y="21402"/>
                </a:lnTo>
                <a:lnTo>
                  <a:pt x="21600" y="208"/>
                </a:lnTo>
                <a:lnTo>
                  <a:pt x="3055" y="208"/>
                </a:lnTo>
                <a:cubicBezTo>
                  <a:pt x="2657" y="264"/>
                  <a:pt x="2259" y="213"/>
                  <a:pt x="1861" y="56"/>
                </a:cubicBezTo>
                <a:cubicBezTo>
                  <a:pt x="1553" y="-65"/>
                  <a:pt x="1229" y="-198"/>
                  <a:pt x="967" y="2098"/>
                </a:cubicBezTo>
                <a:cubicBezTo>
                  <a:pt x="771" y="3815"/>
                  <a:pt x="652" y="6609"/>
                  <a:pt x="535" y="9319"/>
                </a:cubicBezTo>
                <a:cubicBezTo>
                  <a:pt x="361" y="13368"/>
                  <a:pt x="166" y="17626"/>
                  <a:pt x="0" y="21402"/>
                </a:cubicBezTo>
                <a:close/>
              </a:path>
            </a:pathLst>
          </a:custGeom>
          <a:gradFill>
            <a:gsLst>
              <a:gs pos="0">
                <a:srgbClr val="1FC1B5"/>
              </a:gs>
              <a:gs pos="100000">
                <a:srgbClr val="1FC1B5">
                  <a:alpha val="0"/>
                </a:srgbClr>
              </a:gs>
            </a:gsLst>
            <a:path path="circle">
              <a:fillToRect l="-19636" t="62278" r="119636" b="37721"/>
            </a:path>
          </a:gradFill>
          <a:ln w="12700">
            <a:miter lim="400000"/>
          </a:ln>
        </p:spPr>
        <p:txBody>
          <a:bodyPr lIns="25717" tIns="25717" rIns="25717" bIns="25717"/>
          <a:lstStyle/>
          <a:p>
            <a:endParaRPr sz="450"/>
          </a:p>
        </p:txBody>
      </p:sp>
      <p:sp>
        <p:nvSpPr>
          <p:cNvPr id="3" name="Text Placeholder 2">
            <a:extLst>
              <a:ext uri="{FF2B5EF4-FFF2-40B4-BE49-F238E27FC236}">
                <a16:creationId xmlns:a16="http://schemas.microsoft.com/office/drawing/2014/main" id="{3ADFB7A7-FC2D-43D2-91BB-BFFB01F262EF}"/>
              </a:ext>
            </a:extLst>
          </p:cNvPr>
          <p:cNvSpPr>
            <a:spLocks noGrp="1"/>
          </p:cNvSpPr>
          <p:nvPr>
            <p:ph type="body" sz="quarter" idx="10" hasCustomPrompt="1"/>
          </p:nvPr>
        </p:nvSpPr>
        <p:spPr>
          <a:xfrm>
            <a:off x="5407684" y="1730116"/>
            <a:ext cx="2867025" cy="494280"/>
          </a:xfrm>
          <a:prstGeom prst="rect">
            <a:avLst/>
          </a:prstGeom>
        </p:spPr>
        <p:txBody>
          <a:bodyPr/>
          <a:lstStyle>
            <a:lvl1pPr marL="0" indent="0" algn="l">
              <a:buNone/>
              <a:defRPr sz="2400" b="0"/>
            </a:lvl1pPr>
          </a:lstStyle>
          <a:p>
            <a:pPr lvl="0"/>
            <a:r>
              <a:rPr lang="en-US" b="0"/>
              <a:t>Title Goes Here</a:t>
            </a:r>
            <a:endParaRPr lang="en-US"/>
          </a:p>
        </p:txBody>
      </p:sp>
      <p:pic>
        <p:nvPicPr>
          <p:cNvPr id="20" name="Picture 19" descr="Shape, rectangle&#10;&#10;Description automatically generated">
            <a:extLst>
              <a:ext uri="{FF2B5EF4-FFF2-40B4-BE49-F238E27FC236}">
                <a16:creationId xmlns:a16="http://schemas.microsoft.com/office/drawing/2014/main" id="{B9AC79A1-A807-4227-B065-F5BA79047DA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209" y="-97160"/>
            <a:ext cx="5677382" cy="5240660"/>
          </a:xfrm>
          <a:prstGeom prst="rect">
            <a:avLst/>
          </a:prstGeom>
        </p:spPr>
      </p:pic>
      <p:sp>
        <p:nvSpPr>
          <p:cNvPr id="11" name="© 2022 Sierra Space Corporation    / /">
            <a:extLst>
              <a:ext uri="{FF2B5EF4-FFF2-40B4-BE49-F238E27FC236}">
                <a16:creationId xmlns:a16="http://schemas.microsoft.com/office/drawing/2014/main" id="{EE0FC718-CC77-4A83-AB6E-8398A4722FD2}"/>
              </a:ext>
            </a:extLst>
          </p:cNvPr>
          <p:cNvSpPr txBox="1"/>
          <p:nvPr userDrawn="1"/>
        </p:nvSpPr>
        <p:spPr>
          <a:xfrm>
            <a:off x="6924405" y="4735448"/>
            <a:ext cx="1692053" cy="1538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0" name="Slide Number">
            <a:extLst>
              <a:ext uri="{FF2B5EF4-FFF2-40B4-BE49-F238E27FC236}">
                <a16:creationId xmlns:a16="http://schemas.microsoft.com/office/drawing/2014/main" id="{737F9E19-D668-4A3B-9179-19997F7186CC}"/>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2" name="Group 11">
            <a:extLst>
              <a:ext uri="{FF2B5EF4-FFF2-40B4-BE49-F238E27FC236}">
                <a16:creationId xmlns:a16="http://schemas.microsoft.com/office/drawing/2014/main" id="{FFFD3E4F-16AC-44A3-B461-0B629ABB34CB}"/>
              </a:ext>
            </a:extLst>
          </p:cNvPr>
          <p:cNvGrpSpPr/>
          <p:nvPr userDrawn="1"/>
        </p:nvGrpSpPr>
        <p:grpSpPr>
          <a:xfrm>
            <a:off x="350841" y="3577455"/>
            <a:ext cx="247663" cy="1109827"/>
            <a:chOff x="935575" y="9539884"/>
            <a:chExt cx="660435" cy="2959540"/>
          </a:xfrm>
        </p:grpSpPr>
        <p:pic>
          <p:nvPicPr>
            <p:cNvPr id="13" name="Image" descr="Image">
              <a:extLst>
                <a:ext uri="{FF2B5EF4-FFF2-40B4-BE49-F238E27FC236}">
                  <a16:creationId xmlns:a16="http://schemas.microsoft.com/office/drawing/2014/main" id="{FB131B3F-F797-49D4-8190-05916236125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6200000">
              <a:off x="343738" y="10230900"/>
              <a:ext cx="1844109" cy="462077"/>
            </a:xfrm>
            <a:prstGeom prst="rect">
              <a:avLst/>
            </a:prstGeom>
            <a:ln w="12700">
              <a:miter lim="400000"/>
            </a:ln>
          </p:spPr>
        </p:pic>
        <p:sp>
          <p:nvSpPr>
            <p:cNvPr id="15" name="Rounded Rectangle">
              <a:extLst>
                <a:ext uri="{FF2B5EF4-FFF2-40B4-BE49-F238E27FC236}">
                  <a16:creationId xmlns:a16="http://schemas.microsoft.com/office/drawing/2014/main" id="{A7422221-F228-43C8-8B5C-21C9932D3068}"/>
                </a:ext>
              </a:extLst>
            </p:cNvPr>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grpSp>
    </p:spTree>
    <p:extLst>
      <p:ext uri="{BB962C8B-B14F-4D97-AF65-F5344CB8AC3E}">
        <p14:creationId xmlns:p14="http://schemas.microsoft.com/office/powerpoint/2010/main" val="16738254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023-Q4-Annu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147" y="141378"/>
            <a:ext cx="6172201" cy="377511"/>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2023-Q4 Annual</a:t>
            </a:r>
          </a:p>
        </p:txBody>
      </p:sp>
      <p:sp>
        <p:nvSpPr>
          <p:cNvPr id="158" name="Text Box 39"/>
          <p:cNvSpPr txBox="1">
            <a:spLocks noChangeArrowheads="1"/>
          </p:cNvSpPr>
          <p:nvPr userDrawn="1"/>
        </p:nvSpPr>
        <p:spPr bwMode="auto">
          <a:xfrm>
            <a:off x="274893" y="686916"/>
            <a:ext cx="2104987" cy="285750"/>
          </a:xfrm>
          <a:prstGeom prst="rect">
            <a:avLst/>
          </a:prstGeom>
          <a:noFill/>
          <a:ln w="9525">
            <a:noFill/>
            <a:miter lim="800000"/>
            <a:headEnd/>
            <a:tailEnd/>
          </a:ln>
        </p:spPr>
        <p:txBody>
          <a:bodyPr wrap="none" anchorCtr="1"/>
          <a:lstStyle/>
          <a:p>
            <a:r>
              <a:rPr lang="en-US" sz="1500"/>
              <a:t>Q4 - 2023</a:t>
            </a:r>
          </a:p>
        </p:txBody>
      </p:sp>
      <p:grpSp>
        <p:nvGrpSpPr>
          <p:cNvPr id="3" name="Group 2"/>
          <p:cNvGrpSpPr/>
          <p:nvPr userDrawn="1"/>
        </p:nvGrpSpPr>
        <p:grpSpPr>
          <a:xfrm>
            <a:off x="207556" y="992124"/>
            <a:ext cx="8686800" cy="3943350"/>
            <a:chOff x="152400" y="1524000"/>
            <a:chExt cx="5535613" cy="5257800"/>
          </a:xfrm>
        </p:grpSpPr>
        <p:sp>
          <p:nvSpPr>
            <p:cNvPr id="75" name="Text Box 6"/>
            <p:cNvSpPr txBox="1">
              <a:spLocks noChangeArrowheads="1"/>
            </p:cNvSpPr>
            <p:nvPr userDrawn="1"/>
          </p:nvSpPr>
          <p:spPr bwMode="auto">
            <a:xfrm>
              <a:off x="152400" y="1524000"/>
              <a:ext cx="461963" cy="381000"/>
            </a:xfrm>
            <a:prstGeom prst="rect">
              <a:avLst/>
            </a:prstGeom>
            <a:noFill/>
            <a:ln w="9525">
              <a:noFill/>
              <a:miter lim="800000"/>
              <a:headEnd/>
              <a:tailEnd/>
            </a:ln>
          </p:spPr>
          <p:txBody>
            <a:bodyPr wrap="none" anchorCtr="1"/>
            <a:lstStyle/>
            <a:p>
              <a:r>
                <a:rPr lang="en-US" sz="1050"/>
                <a:t>O</a:t>
              </a:r>
            </a:p>
          </p:txBody>
        </p:sp>
        <p:sp>
          <p:nvSpPr>
            <p:cNvPr id="142" name="Text Box 8"/>
            <p:cNvSpPr txBox="1">
              <a:spLocks noChangeArrowheads="1"/>
            </p:cNvSpPr>
            <p:nvPr userDrawn="1"/>
          </p:nvSpPr>
          <p:spPr bwMode="auto">
            <a:xfrm>
              <a:off x="614363" y="1524000"/>
              <a:ext cx="461962" cy="381000"/>
            </a:xfrm>
            <a:prstGeom prst="rect">
              <a:avLst/>
            </a:prstGeom>
            <a:noFill/>
            <a:ln w="9525">
              <a:noFill/>
              <a:miter lim="800000"/>
              <a:headEnd/>
              <a:tailEnd/>
            </a:ln>
          </p:spPr>
          <p:txBody>
            <a:bodyPr wrap="none" anchorCtr="1"/>
            <a:lstStyle/>
            <a:p>
              <a:r>
                <a:rPr lang="en-US" sz="1050"/>
                <a:t>N</a:t>
              </a:r>
            </a:p>
          </p:txBody>
        </p:sp>
        <p:sp>
          <p:nvSpPr>
            <p:cNvPr id="143" name="Text Box 10"/>
            <p:cNvSpPr txBox="1">
              <a:spLocks noChangeArrowheads="1"/>
            </p:cNvSpPr>
            <p:nvPr userDrawn="1"/>
          </p:nvSpPr>
          <p:spPr bwMode="auto">
            <a:xfrm>
              <a:off x="1074738" y="1524000"/>
              <a:ext cx="461962" cy="381000"/>
            </a:xfrm>
            <a:prstGeom prst="rect">
              <a:avLst/>
            </a:prstGeom>
            <a:noFill/>
            <a:ln w="9525">
              <a:noFill/>
              <a:miter lim="800000"/>
              <a:headEnd/>
              <a:tailEnd/>
            </a:ln>
          </p:spPr>
          <p:txBody>
            <a:bodyPr wrap="none" anchorCtr="1"/>
            <a:lstStyle/>
            <a:p>
              <a:r>
                <a:rPr lang="en-US" sz="1050"/>
                <a:t>D</a:t>
              </a:r>
            </a:p>
          </p:txBody>
        </p:sp>
        <p:sp>
          <p:nvSpPr>
            <p:cNvPr id="144" name="Text Box 12"/>
            <p:cNvSpPr txBox="1">
              <a:spLocks noChangeArrowheads="1"/>
            </p:cNvSpPr>
            <p:nvPr userDrawn="1"/>
          </p:nvSpPr>
          <p:spPr bwMode="auto">
            <a:xfrm>
              <a:off x="1536700" y="1524000"/>
              <a:ext cx="461963" cy="381000"/>
            </a:xfrm>
            <a:prstGeom prst="rect">
              <a:avLst/>
            </a:prstGeom>
            <a:noFill/>
            <a:ln w="9525">
              <a:noFill/>
              <a:miter lim="800000"/>
              <a:headEnd/>
              <a:tailEnd/>
            </a:ln>
          </p:spPr>
          <p:txBody>
            <a:bodyPr wrap="none" anchorCtr="1"/>
            <a:lstStyle/>
            <a:p>
              <a:r>
                <a:rPr lang="en-US" sz="1050"/>
                <a:t>J</a:t>
              </a:r>
            </a:p>
          </p:txBody>
        </p:sp>
        <p:sp>
          <p:nvSpPr>
            <p:cNvPr id="145" name="Text Box 16"/>
            <p:cNvSpPr txBox="1">
              <a:spLocks noChangeArrowheads="1"/>
            </p:cNvSpPr>
            <p:nvPr userDrawn="1"/>
          </p:nvSpPr>
          <p:spPr bwMode="auto">
            <a:xfrm>
              <a:off x="1997075" y="1524000"/>
              <a:ext cx="461963" cy="381000"/>
            </a:xfrm>
            <a:prstGeom prst="rect">
              <a:avLst/>
            </a:prstGeom>
            <a:noFill/>
            <a:ln w="9525">
              <a:noFill/>
              <a:miter lim="800000"/>
              <a:headEnd/>
              <a:tailEnd/>
            </a:ln>
          </p:spPr>
          <p:txBody>
            <a:bodyPr wrap="none" anchorCtr="1"/>
            <a:lstStyle/>
            <a:p>
              <a:r>
                <a:rPr lang="en-US" sz="1050"/>
                <a:t>F</a:t>
              </a:r>
            </a:p>
          </p:txBody>
        </p:sp>
        <p:sp>
          <p:nvSpPr>
            <p:cNvPr id="146" name="Text Box 18"/>
            <p:cNvSpPr txBox="1">
              <a:spLocks noChangeArrowheads="1"/>
            </p:cNvSpPr>
            <p:nvPr userDrawn="1"/>
          </p:nvSpPr>
          <p:spPr bwMode="auto">
            <a:xfrm>
              <a:off x="2459038" y="1524000"/>
              <a:ext cx="461962" cy="381000"/>
            </a:xfrm>
            <a:prstGeom prst="rect">
              <a:avLst/>
            </a:prstGeom>
            <a:noFill/>
            <a:ln w="9525">
              <a:noFill/>
              <a:miter lim="800000"/>
              <a:headEnd/>
              <a:tailEnd/>
            </a:ln>
          </p:spPr>
          <p:txBody>
            <a:bodyPr wrap="none" anchorCtr="1"/>
            <a:lstStyle/>
            <a:p>
              <a:r>
                <a:rPr lang="en-US" sz="1050"/>
                <a:t>M</a:t>
              </a:r>
            </a:p>
          </p:txBody>
        </p:sp>
        <p:sp>
          <p:nvSpPr>
            <p:cNvPr id="147" name="Line 19"/>
            <p:cNvSpPr>
              <a:spLocks noChangeShapeType="1"/>
            </p:cNvSpPr>
            <p:nvPr userDrawn="1"/>
          </p:nvSpPr>
          <p:spPr bwMode="auto">
            <a:xfrm flipH="1">
              <a:off x="3388360" y="1524000"/>
              <a:ext cx="0" cy="5257800"/>
            </a:xfrm>
            <a:prstGeom prst="line">
              <a:avLst/>
            </a:prstGeom>
            <a:noFill/>
            <a:ln w="9525">
              <a:solidFill>
                <a:schemeClr val="tx1"/>
              </a:solidFill>
              <a:round/>
              <a:headEnd/>
              <a:tailEnd/>
            </a:ln>
          </p:spPr>
          <p:txBody>
            <a:bodyPr wrap="none" anchor="ctr"/>
            <a:lstStyle/>
            <a:p>
              <a:endParaRPr lang="en-US" sz="1350"/>
            </a:p>
          </p:txBody>
        </p:sp>
        <p:sp>
          <p:nvSpPr>
            <p:cNvPr id="148" name="Text Box 20"/>
            <p:cNvSpPr txBox="1">
              <a:spLocks noChangeArrowheads="1"/>
            </p:cNvSpPr>
            <p:nvPr userDrawn="1"/>
          </p:nvSpPr>
          <p:spPr bwMode="auto">
            <a:xfrm>
              <a:off x="2919413" y="1524000"/>
              <a:ext cx="461962" cy="381000"/>
            </a:xfrm>
            <a:prstGeom prst="rect">
              <a:avLst/>
            </a:prstGeom>
            <a:noFill/>
            <a:ln w="9525">
              <a:noFill/>
              <a:miter lim="800000"/>
              <a:headEnd/>
              <a:tailEnd/>
            </a:ln>
          </p:spPr>
          <p:txBody>
            <a:bodyPr wrap="none" anchorCtr="1"/>
            <a:lstStyle/>
            <a:p>
              <a:r>
                <a:rPr lang="en-US" sz="1050"/>
                <a:t>A</a:t>
              </a:r>
            </a:p>
          </p:txBody>
        </p:sp>
        <p:sp>
          <p:nvSpPr>
            <p:cNvPr id="149" name="Text Box 22"/>
            <p:cNvSpPr txBox="1">
              <a:spLocks noChangeArrowheads="1"/>
            </p:cNvSpPr>
            <p:nvPr userDrawn="1"/>
          </p:nvSpPr>
          <p:spPr bwMode="auto">
            <a:xfrm>
              <a:off x="3381375" y="1524000"/>
              <a:ext cx="461963" cy="381000"/>
            </a:xfrm>
            <a:prstGeom prst="rect">
              <a:avLst/>
            </a:prstGeom>
            <a:noFill/>
            <a:ln w="9525">
              <a:noFill/>
              <a:miter lim="800000"/>
              <a:headEnd/>
              <a:tailEnd/>
            </a:ln>
          </p:spPr>
          <p:txBody>
            <a:bodyPr wrap="none" anchorCtr="1"/>
            <a:lstStyle/>
            <a:p>
              <a:r>
                <a:rPr lang="en-US" sz="1050"/>
                <a:t>M</a:t>
              </a:r>
            </a:p>
          </p:txBody>
        </p:sp>
        <p:sp>
          <p:nvSpPr>
            <p:cNvPr id="150" name="Text Box 24"/>
            <p:cNvSpPr txBox="1">
              <a:spLocks noChangeArrowheads="1"/>
            </p:cNvSpPr>
            <p:nvPr userDrawn="1"/>
          </p:nvSpPr>
          <p:spPr bwMode="auto">
            <a:xfrm>
              <a:off x="3841750" y="1524000"/>
              <a:ext cx="461963" cy="381000"/>
            </a:xfrm>
            <a:prstGeom prst="rect">
              <a:avLst/>
            </a:prstGeom>
            <a:noFill/>
            <a:ln w="9525">
              <a:noFill/>
              <a:miter lim="800000"/>
              <a:headEnd/>
              <a:tailEnd/>
            </a:ln>
          </p:spPr>
          <p:txBody>
            <a:bodyPr wrap="none" anchorCtr="1"/>
            <a:lstStyle/>
            <a:p>
              <a:r>
                <a:rPr lang="en-US" sz="1050"/>
                <a:t>J</a:t>
              </a:r>
            </a:p>
          </p:txBody>
        </p:sp>
        <p:sp>
          <p:nvSpPr>
            <p:cNvPr id="151" name="Text Box 26"/>
            <p:cNvSpPr txBox="1">
              <a:spLocks noChangeArrowheads="1"/>
            </p:cNvSpPr>
            <p:nvPr userDrawn="1"/>
          </p:nvSpPr>
          <p:spPr bwMode="auto">
            <a:xfrm>
              <a:off x="4303713" y="1524000"/>
              <a:ext cx="461962" cy="381000"/>
            </a:xfrm>
            <a:prstGeom prst="rect">
              <a:avLst/>
            </a:prstGeom>
            <a:noFill/>
            <a:ln w="9525">
              <a:noFill/>
              <a:miter lim="800000"/>
              <a:headEnd/>
              <a:tailEnd/>
            </a:ln>
          </p:spPr>
          <p:txBody>
            <a:bodyPr wrap="none" anchorCtr="1"/>
            <a:lstStyle/>
            <a:p>
              <a:r>
                <a:rPr lang="en-US" sz="1050"/>
                <a:t>J</a:t>
              </a:r>
            </a:p>
          </p:txBody>
        </p:sp>
        <p:sp>
          <p:nvSpPr>
            <p:cNvPr id="152" name="Text Box 28"/>
            <p:cNvSpPr txBox="1">
              <a:spLocks noChangeArrowheads="1"/>
            </p:cNvSpPr>
            <p:nvPr userDrawn="1"/>
          </p:nvSpPr>
          <p:spPr bwMode="auto">
            <a:xfrm>
              <a:off x="4764088" y="1524000"/>
              <a:ext cx="461962" cy="381000"/>
            </a:xfrm>
            <a:prstGeom prst="rect">
              <a:avLst/>
            </a:prstGeom>
            <a:noFill/>
            <a:ln w="9525">
              <a:noFill/>
              <a:miter lim="800000"/>
              <a:headEnd/>
              <a:tailEnd/>
            </a:ln>
          </p:spPr>
          <p:txBody>
            <a:bodyPr wrap="none" anchorCtr="1"/>
            <a:lstStyle/>
            <a:p>
              <a:r>
                <a:rPr lang="en-US" sz="1050"/>
                <a:t>A</a:t>
              </a:r>
            </a:p>
          </p:txBody>
        </p:sp>
        <p:sp>
          <p:nvSpPr>
            <p:cNvPr id="153" name="Text Box 30"/>
            <p:cNvSpPr txBox="1">
              <a:spLocks noChangeArrowheads="1"/>
            </p:cNvSpPr>
            <p:nvPr userDrawn="1"/>
          </p:nvSpPr>
          <p:spPr bwMode="auto">
            <a:xfrm>
              <a:off x="5226050" y="1524000"/>
              <a:ext cx="461963" cy="381000"/>
            </a:xfrm>
            <a:prstGeom prst="rect">
              <a:avLst/>
            </a:prstGeom>
            <a:noFill/>
            <a:ln w="9525">
              <a:noFill/>
              <a:miter lim="800000"/>
              <a:headEnd/>
              <a:tailEnd/>
            </a:ln>
          </p:spPr>
          <p:txBody>
            <a:bodyPr wrap="none" anchorCtr="1"/>
            <a:lstStyle/>
            <a:p>
              <a:r>
                <a:rPr lang="en-US" sz="1050"/>
                <a:t>S</a:t>
              </a:r>
            </a:p>
          </p:txBody>
        </p:sp>
        <p:sp>
          <p:nvSpPr>
            <p:cNvPr id="162" name="Line 47"/>
            <p:cNvSpPr>
              <a:spLocks noChangeShapeType="1"/>
            </p:cNvSpPr>
            <p:nvPr userDrawn="1"/>
          </p:nvSpPr>
          <p:spPr bwMode="auto">
            <a:xfrm>
              <a:off x="152400" y="1524000"/>
              <a:ext cx="5534025"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524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614363" y="1558315"/>
              <a:ext cx="0" cy="522348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1074738" y="1558315"/>
              <a:ext cx="0" cy="522348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userDrawn="1"/>
          </p:nvSpPr>
          <p:spPr bwMode="auto">
            <a:xfrm>
              <a:off x="15367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1997075" y="1558315"/>
              <a:ext cx="0" cy="522348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2459038" y="1558315"/>
              <a:ext cx="0" cy="522348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29194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38417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43037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4764088" y="1558315"/>
              <a:ext cx="0" cy="522348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52260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5" name="Line 29"/>
            <p:cNvSpPr>
              <a:spLocks noChangeShapeType="1"/>
            </p:cNvSpPr>
            <p:nvPr/>
          </p:nvSpPr>
          <p:spPr bwMode="auto">
            <a:xfrm>
              <a:off x="5686425" y="1524000"/>
              <a:ext cx="0" cy="5257800"/>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52400" y="6758940"/>
              <a:ext cx="5534025" cy="0"/>
            </a:xfrm>
            <a:prstGeom prst="line">
              <a:avLst/>
            </a:prstGeom>
            <a:noFill/>
            <a:ln w="38100">
              <a:solidFill>
                <a:srgbClr val="A9A9A9"/>
              </a:solidFill>
              <a:round/>
              <a:headEnd/>
              <a:tailEnd/>
            </a:ln>
          </p:spPr>
          <p:txBody>
            <a:bodyPr wrap="none" anchor="ctr"/>
            <a:lstStyle/>
            <a:p>
              <a:endParaRPr lang="en-US" sz="1350"/>
            </a:p>
          </p:txBody>
        </p:sp>
      </p:grpSp>
      <p:sp>
        <p:nvSpPr>
          <p:cNvPr id="33" name="Rectangle 2"/>
          <p:cNvSpPr>
            <a:spLocks noChangeArrowheads="1"/>
          </p:cNvSpPr>
          <p:nvPr userDrawn="1"/>
        </p:nvSpPr>
        <p:spPr bwMode="auto">
          <a:xfrm>
            <a:off x="55146" y="1002602"/>
            <a:ext cx="724933" cy="394335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35" name="Text Box 39"/>
          <p:cNvSpPr txBox="1">
            <a:spLocks noChangeArrowheads="1"/>
          </p:cNvSpPr>
          <p:nvPr userDrawn="1"/>
        </p:nvSpPr>
        <p:spPr bwMode="auto">
          <a:xfrm>
            <a:off x="2358468" y="686916"/>
            <a:ext cx="2104987" cy="285750"/>
          </a:xfrm>
          <a:prstGeom prst="rect">
            <a:avLst/>
          </a:prstGeom>
          <a:noFill/>
          <a:ln w="9525">
            <a:noFill/>
            <a:miter lim="800000"/>
            <a:headEnd/>
            <a:tailEnd/>
          </a:ln>
        </p:spPr>
        <p:txBody>
          <a:bodyPr wrap="none" anchorCtr="1"/>
          <a:lstStyle/>
          <a:p>
            <a:r>
              <a:rPr lang="en-US" sz="1500"/>
              <a:t>Q1 - 2024</a:t>
            </a:r>
          </a:p>
        </p:txBody>
      </p:sp>
      <p:sp>
        <p:nvSpPr>
          <p:cNvPr id="36" name="Text Box 39"/>
          <p:cNvSpPr txBox="1">
            <a:spLocks noChangeArrowheads="1"/>
          </p:cNvSpPr>
          <p:nvPr userDrawn="1"/>
        </p:nvSpPr>
        <p:spPr bwMode="auto">
          <a:xfrm>
            <a:off x="4559447" y="682095"/>
            <a:ext cx="2104987" cy="285750"/>
          </a:xfrm>
          <a:prstGeom prst="rect">
            <a:avLst/>
          </a:prstGeom>
          <a:noFill/>
          <a:ln w="9525">
            <a:noFill/>
            <a:miter lim="800000"/>
            <a:headEnd/>
            <a:tailEnd/>
          </a:ln>
        </p:spPr>
        <p:txBody>
          <a:bodyPr wrap="none" anchorCtr="1"/>
          <a:lstStyle/>
          <a:p>
            <a:r>
              <a:rPr lang="en-US" sz="1500"/>
              <a:t>Q2 - 2024</a:t>
            </a:r>
          </a:p>
        </p:txBody>
      </p:sp>
      <p:sp>
        <p:nvSpPr>
          <p:cNvPr id="37" name="Text Box 39"/>
          <p:cNvSpPr txBox="1">
            <a:spLocks noChangeArrowheads="1"/>
          </p:cNvSpPr>
          <p:nvPr userDrawn="1"/>
        </p:nvSpPr>
        <p:spPr bwMode="auto">
          <a:xfrm>
            <a:off x="6722035" y="665035"/>
            <a:ext cx="2104987" cy="285750"/>
          </a:xfrm>
          <a:prstGeom prst="rect">
            <a:avLst/>
          </a:prstGeom>
          <a:noFill/>
          <a:ln w="9525">
            <a:noFill/>
            <a:miter lim="800000"/>
            <a:headEnd/>
            <a:tailEnd/>
          </a:ln>
        </p:spPr>
        <p:txBody>
          <a:bodyPr wrap="none" anchorCtr="1"/>
          <a:lstStyle/>
          <a:p>
            <a:r>
              <a:rPr lang="en-US" sz="1500"/>
              <a:t>Q3 - 2024</a:t>
            </a:r>
          </a:p>
        </p:txBody>
      </p:sp>
      <p:sp>
        <p:nvSpPr>
          <p:cNvPr id="38" name="Text Placeholder 84">
            <a:extLst>
              <a:ext uri="{FF2B5EF4-FFF2-40B4-BE49-F238E27FC236}">
                <a16:creationId xmlns:a16="http://schemas.microsoft.com/office/drawing/2014/main" id="{23B627EF-D0E8-4359-AA83-810A417E3605}"/>
              </a:ext>
            </a:extLst>
          </p:cNvPr>
          <p:cNvSpPr>
            <a:spLocks noGrp="1"/>
          </p:cNvSpPr>
          <p:nvPr>
            <p:ph type="body" sz="quarter" idx="14" hasCustomPrompt="1"/>
          </p:nvPr>
        </p:nvSpPr>
        <p:spPr>
          <a:xfrm>
            <a:off x="6763837" y="197400"/>
            <a:ext cx="2128027" cy="206479"/>
          </a:xfrm>
        </p:spPr>
        <p:txBody>
          <a:bodyPr wrap="square" lIns="45720" rIns="45720">
            <a:spAutoFit/>
          </a:bodyPr>
          <a:lstStyle>
            <a:lvl1pPr marL="0" indent="0" algn="r">
              <a:buNone/>
              <a:defRPr sz="800"/>
            </a:lvl1pPr>
          </a:lstStyle>
          <a:p>
            <a:pPr lvl="0"/>
            <a:r>
              <a:rPr lang="en-US"/>
              <a:t>Last Updated: YYYY-MM-DD</a:t>
            </a:r>
          </a:p>
        </p:txBody>
      </p:sp>
    </p:spTree>
    <p:extLst>
      <p:ext uri="{BB962C8B-B14F-4D97-AF65-F5344CB8AC3E}">
        <p14:creationId xmlns:p14="http://schemas.microsoft.com/office/powerpoint/2010/main" val="17364309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024-Q1-Annu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41378"/>
            <a:ext cx="6172201" cy="377511"/>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2024-Q1 Annual</a:t>
            </a:r>
          </a:p>
        </p:txBody>
      </p:sp>
      <p:sp>
        <p:nvSpPr>
          <p:cNvPr id="158" name="Text Box 39"/>
          <p:cNvSpPr txBox="1">
            <a:spLocks noChangeArrowheads="1"/>
          </p:cNvSpPr>
          <p:nvPr userDrawn="1"/>
        </p:nvSpPr>
        <p:spPr bwMode="auto">
          <a:xfrm>
            <a:off x="274893" y="686916"/>
            <a:ext cx="2104987" cy="285750"/>
          </a:xfrm>
          <a:prstGeom prst="rect">
            <a:avLst/>
          </a:prstGeom>
          <a:noFill/>
          <a:ln w="9525">
            <a:noFill/>
            <a:miter lim="800000"/>
            <a:headEnd/>
            <a:tailEnd/>
          </a:ln>
        </p:spPr>
        <p:txBody>
          <a:bodyPr wrap="none" anchorCtr="1"/>
          <a:lstStyle/>
          <a:p>
            <a:r>
              <a:rPr lang="en-US" sz="1500"/>
              <a:t>Q1 - 2024</a:t>
            </a:r>
          </a:p>
        </p:txBody>
      </p:sp>
      <p:grpSp>
        <p:nvGrpSpPr>
          <p:cNvPr id="3" name="Group 2"/>
          <p:cNvGrpSpPr/>
          <p:nvPr userDrawn="1"/>
        </p:nvGrpSpPr>
        <p:grpSpPr>
          <a:xfrm>
            <a:off x="207556" y="992124"/>
            <a:ext cx="8686800" cy="3943350"/>
            <a:chOff x="152400" y="1524000"/>
            <a:chExt cx="5535613" cy="5257800"/>
          </a:xfrm>
        </p:grpSpPr>
        <p:sp>
          <p:nvSpPr>
            <p:cNvPr id="75" name="Text Box 6"/>
            <p:cNvSpPr txBox="1">
              <a:spLocks noChangeArrowheads="1"/>
            </p:cNvSpPr>
            <p:nvPr userDrawn="1"/>
          </p:nvSpPr>
          <p:spPr bwMode="auto">
            <a:xfrm>
              <a:off x="152400" y="1524000"/>
              <a:ext cx="461963" cy="381000"/>
            </a:xfrm>
            <a:prstGeom prst="rect">
              <a:avLst/>
            </a:prstGeom>
            <a:noFill/>
            <a:ln w="9525">
              <a:noFill/>
              <a:miter lim="800000"/>
              <a:headEnd/>
              <a:tailEnd/>
            </a:ln>
          </p:spPr>
          <p:txBody>
            <a:bodyPr wrap="none" anchorCtr="1"/>
            <a:lstStyle/>
            <a:p>
              <a:r>
                <a:rPr lang="en-US" sz="1050"/>
                <a:t>J</a:t>
              </a:r>
            </a:p>
          </p:txBody>
        </p:sp>
        <p:sp>
          <p:nvSpPr>
            <p:cNvPr id="142" name="Text Box 8"/>
            <p:cNvSpPr txBox="1">
              <a:spLocks noChangeArrowheads="1"/>
            </p:cNvSpPr>
            <p:nvPr userDrawn="1"/>
          </p:nvSpPr>
          <p:spPr bwMode="auto">
            <a:xfrm>
              <a:off x="614363" y="1524000"/>
              <a:ext cx="461962" cy="381000"/>
            </a:xfrm>
            <a:prstGeom prst="rect">
              <a:avLst/>
            </a:prstGeom>
            <a:noFill/>
            <a:ln w="9525">
              <a:noFill/>
              <a:miter lim="800000"/>
              <a:headEnd/>
              <a:tailEnd/>
            </a:ln>
          </p:spPr>
          <p:txBody>
            <a:bodyPr wrap="none" anchorCtr="1"/>
            <a:lstStyle/>
            <a:p>
              <a:r>
                <a:rPr lang="en-US" sz="1050"/>
                <a:t>F</a:t>
              </a:r>
            </a:p>
          </p:txBody>
        </p:sp>
        <p:sp>
          <p:nvSpPr>
            <p:cNvPr id="143" name="Text Box 10"/>
            <p:cNvSpPr txBox="1">
              <a:spLocks noChangeArrowheads="1"/>
            </p:cNvSpPr>
            <p:nvPr userDrawn="1"/>
          </p:nvSpPr>
          <p:spPr bwMode="auto">
            <a:xfrm>
              <a:off x="1074738" y="1524000"/>
              <a:ext cx="461962" cy="381000"/>
            </a:xfrm>
            <a:prstGeom prst="rect">
              <a:avLst/>
            </a:prstGeom>
            <a:noFill/>
            <a:ln w="9525">
              <a:noFill/>
              <a:miter lim="800000"/>
              <a:headEnd/>
              <a:tailEnd/>
            </a:ln>
          </p:spPr>
          <p:txBody>
            <a:bodyPr wrap="none" anchorCtr="1"/>
            <a:lstStyle/>
            <a:p>
              <a:r>
                <a:rPr lang="en-US" sz="1050"/>
                <a:t>M</a:t>
              </a:r>
            </a:p>
          </p:txBody>
        </p:sp>
        <p:sp>
          <p:nvSpPr>
            <p:cNvPr id="144" name="Text Box 12"/>
            <p:cNvSpPr txBox="1">
              <a:spLocks noChangeArrowheads="1"/>
            </p:cNvSpPr>
            <p:nvPr userDrawn="1"/>
          </p:nvSpPr>
          <p:spPr bwMode="auto">
            <a:xfrm>
              <a:off x="1536700" y="1524000"/>
              <a:ext cx="461963" cy="381000"/>
            </a:xfrm>
            <a:prstGeom prst="rect">
              <a:avLst/>
            </a:prstGeom>
            <a:noFill/>
            <a:ln w="9525">
              <a:noFill/>
              <a:miter lim="800000"/>
              <a:headEnd/>
              <a:tailEnd/>
            </a:ln>
          </p:spPr>
          <p:txBody>
            <a:bodyPr wrap="none" anchorCtr="1"/>
            <a:lstStyle/>
            <a:p>
              <a:r>
                <a:rPr lang="en-US" sz="1050"/>
                <a:t>A</a:t>
              </a:r>
            </a:p>
          </p:txBody>
        </p:sp>
        <p:sp>
          <p:nvSpPr>
            <p:cNvPr id="145" name="Text Box 16"/>
            <p:cNvSpPr txBox="1">
              <a:spLocks noChangeArrowheads="1"/>
            </p:cNvSpPr>
            <p:nvPr userDrawn="1"/>
          </p:nvSpPr>
          <p:spPr bwMode="auto">
            <a:xfrm>
              <a:off x="1997075" y="1524000"/>
              <a:ext cx="461963" cy="381000"/>
            </a:xfrm>
            <a:prstGeom prst="rect">
              <a:avLst/>
            </a:prstGeom>
            <a:noFill/>
            <a:ln w="9525">
              <a:noFill/>
              <a:miter lim="800000"/>
              <a:headEnd/>
              <a:tailEnd/>
            </a:ln>
          </p:spPr>
          <p:txBody>
            <a:bodyPr wrap="none" anchorCtr="1"/>
            <a:lstStyle/>
            <a:p>
              <a:r>
                <a:rPr lang="en-US" sz="1050"/>
                <a:t>M</a:t>
              </a:r>
            </a:p>
          </p:txBody>
        </p:sp>
        <p:sp>
          <p:nvSpPr>
            <p:cNvPr id="146" name="Text Box 18"/>
            <p:cNvSpPr txBox="1">
              <a:spLocks noChangeArrowheads="1"/>
            </p:cNvSpPr>
            <p:nvPr userDrawn="1"/>
          </p:nvSpPr>
          <p:spPr bwMode="auto">
            <a:xfrm>
              <a:off x="2459038" y="1524000"/>
              <a:ext cx="461962" cy="381000"/>
            </a:xfrm>
            <a:prstGeom prst="rect">
              <a:avLst/>
            </a:prstGeom>
            <a:noFill/>
            <a:ln w="9525">
              <a:noFill/>
              <a:miter lim="800000"/>
              <a:headEnd/>
              <a:tailEnd/>
            </a:ln>
          </p:spPr>
          <p:txBody>
            <a:bodyPr wrap="none" anchorCtr="1"/>
            <a:lstStyle/>
            <a:p>
              <a:r>
                <a:rPr lang="en-US" sz="1050"/>
                <a:t>J</a:t>
              </a:r>
            </a:p>
          </p:txBody>
        </p:sp>
        <p:sp>
          <p:nvSpPr>
            <p:cNvPr id="147" name="Line 19"/>
            <p:cNvSpPr>
              <a:spLocks noChangeShapeType="1"/>
            </p:cNvSpPr>
            <p:nvPr userDrawn="1"/>
          </p:nvSpPr>
          <p:spPr bwMode="auto">
            <a:xfrm flipH="1">
              <a:off x="3388360" y="1524000"/>
              <a:ext cx="0" cy="5257800"/>
            </a:xfrm>
            <a:prstGeom prst="line">
              <a:avLst/>
            </a:prstGeom>
            <a:noFill/>
            <a:ln w="9525">
              <a:solidFill>
                <a:schemeClr val="tx1"/>
              </a:solidFill>
              <a:round/>
              <a:headEnd/>
              <a:tailEnd/>
            </a:ln>
          </p:spPr>
          <p:txBody>
            <a:bodyPr wrap="none" anchor="ctr"/>
            <a:lstStyle/>
            <a:p>
              <a:endParaRPr lang="en-US" sz="1350"/>
            </a:p>
          </p:txBody>
        </p:sp>
        <p:sp>
          <p:nvSpPr>
            <p:cNvPr id="148" name="Text Box 20"/>
            <p:cNvSpPr txBox="1">
              <a:spLocks noChangeArrowheads="1"/>
            </p:cNvSpPr>
            <p:nvPr userDrawn="1"/>
          </p:nvSpPr>
          <p:spPr bwMode="auto">
            <a:xfrm>
              <a:off x="2919413" y="1524000"/>
              <a:ext cx="461962" cy="381000"/>
            </a:xfrm>
            <a:prstGeom prst="rect">
              <a:avLst/>
            </a:prstGeom>
            <a:noFill/>
            <a:ln w="9525">
              <a:noFill/>
              <a:miter lim="800000"/>
              <a:headEnd/>
              <a:tailEnd/>
            </a:ln>
          </p:spPr>
          <p:txBody>
            <a:bodyPr wrap="none" anchorCtr="1"/>
            <a:lstStyle/>
            <a:p>
              <a:r>
                <a:rPr lang="en-US" sz="1050"/>
                <a:t>J</a:t>
              </a:r>
            </a:p>
          </p:txBody>
        </p:sp>
        <p:sp>
          <p:nvSpPr>
            <p:cNvPr id="149" name="Text Box 22"/>
            <p:cNvSpPr txBox="1">
              <a:spLocks noChangeArrowheads="1"/>
            </p:cNvSpPr>
            <p:nvPr userDrawn="1"/>
          </p:nvSpPr>
          <p:spPr bwMode="auto">
            <a:xfrm>
              <a:off x="3381375" y="1524000"/>
              <a:ext cx="461963" cy="381000"/>
            </a:xfrm>
            <a:prstGeom prst="rect">
              <a:avLst/>
            </a:prstGeom>
            <a:noFill/>
            <a:ln w="9525">
              <a:noFill/>
              <a:miter lim="800000"/>
              <a:headEnd/>
              <a:tailEnd/>
            </a:ln>
          </p:spPr>
          <p:txBody>
            <a:bodyPr wrap="none" anchorCtr="1"/>
            <a:lstStyle/>
            <a:p>
              <a:r>
                <a:rPr lang="en-US" sz="1050"/>
                <a:t>A</a:t>
              </a:r>
            </a:p>
          </p:txBody>
        </p:sp>
        <p:sp>
          <p:nvSpPr>
            <p:cNvPr id="150" name="Text Box 24"/>
            <p:cNvSpPr txBox="1">
              <a:spLocks noChangeArrowheads="1"/>
            </p:cNvSpPr>
            <p:nvPr userDrawn="1"/>
          </p:nvSpPr>
          <p:spPr bwMode="auto">
            <a:xfrm>
              <a:off x="3841750" y="1524000"/>
              <a:ext cx="461963" cy="381000"/>
            </a:xfrm>
            <a:prstGeom prst="rect">
              <a:avLst/>
            </a:prstGeom>
            <a:noFill/>
            <a:ln w="9525">
              <a:noFill/>
              <a:miter lim="800000"/>
              <a:headEnd/>
              <a:tailEnd/>
            </a:ln>
          </p:spPr>
          <p:txBody>
            <a:bodyPr wrap="none" anchorCtr="1"/>
            <a:lstStyle/>
            <a:p>
              <a:r>
                <a:rPr lang="en-US" sz="1050"/>
                <a:t>S</a:t>
              </a:r>
            </a:p>
          </p:txBody>
        </p:sp>
        <p:sp>
          <p:nvSpPr>
            <p:cNvPr id="151" name="Text Box 26"/>
            <p:cNvSpPr txBox="1">
              <a:spLocks noChangeArrowheads="1"/>
            </p:cNvSpPr>
            <p:nvPr userDrawn="1"/>
          </p:nvSpPr>
          <p:spPr bwMode="auto">
            <a:xfrm>
              <a:off x="4303713" y="1524000"/>
              <a:ext cx="461962" cy="381000"/>
            </a:xfrm>
            <a:prstGeom prst="rect">
              <a:avLst/>
            </a:prstGeom>
            <a:noFill/>
            <a:ln w="9525">
              <a:noFill/>
              <a:miter lim="800000"/>
              <a:headEnd/>
              <a:tailEnd/>
            </a:ln>
          </p:spPr>
          <p:txBody>
            <a:bodyPr wrap="none" anchorCtr="1"/>
            <a:lstStyle/>
            <a:p>
              <a:r>
                <a:rPr lang="en-US" sz="1050"/>
                <a:t>O</a:t>
              </a:r>
            </a:p>
          </p:txBody>
        </p:sp>
        <p:sp>
          <p:nvSpPr>
            <p:cNvPr id="152" name="Text Box 28"/>
            <p:cNvSpPr txBox="1">
              <a:spLocks noChangeArrowheads="1"/>
            </p:cNvSpPr>
            <p:nvPr userDrawn="1"/>
          </p:nvSpPr>
          <p:spPr bwMode="auto">
            <a:xfrm>
              <a:off x="4764088" y="1524000"/>
              <a:ext cx="461962" cy="381000"/>
            </a:xfrm>
            <a:prstGeom prst="rect">
              <a:avLst/>
            </a:prstGeom>
            <a:noFill/>
            <a:ln w="9525">
              <a:noFill/>
              <a:miter lim="800000"/>
              <a:headEnd/>
              <a:tailEnd/>
            </a:ln>
          </p:spPr>
          <p:txBody>
            <a:bodyPr wrap="none" anchorCtr="1"/>
            <a:lstStyle/>
            <a:p>
              <a:r>
                <a:rPr lang="en-US" sz="1050"/>
                <a:t>N</a:t>
              </a:r>
            </a:p>
          </p:txBody>
        </p:sp>
        <p:sp>
          <p:nvSpPr>
            <p:cNvPr id="153" name="Text Box 30"/>
            <p:cNvSpPr txBox="1">
              <a:spLocks noChangeArrowheads="1"/>
            </p:cNvSpPr>
            <p:nvPr userDrawn="1"/>
          </p:nvSpPr>
          <p:spPr bwMode="auto">
            <a:xfrm>
              <a:off x="5226050" y="1524000"/>
              <a:ext cx="461963" cy="381000"/>
            </a:xfrm>
            <a:prstGeom prst="rect">
              <a:avLst/>
            </a:prstGeom>
            <a:noFill/>
            <a:ln w="9525">
              <a:noFill/>
              <a:miter lim="800000"/>
              <a:headEnd/>
              <a:tailEnd/>
            </a:ln>
          </p:spPr>
          <p:txBody>
            <a:bodyPr wrap="none" anchorCtr="1"/>
            <a:lstStyle/>
            <a:p>
              <a:r>
                <a:rPr lang="en-US" sz="1050"/>
                <a:t>D</a:t>
              </a:r>
            </a:p>
          </p:txBody>
        </p:sp>
        <p:sp>
          <p:nvSpPr>
            <p:cNvPr id="162" name="Line 47"/>
            <p:cNvSpPr>
              <a:spLocks noChangeShapeType="1"/>
            </p:cNvSpPr>
            <p:nvPr userDrawn="1"/>
          </p:nvSpPr>
          <p:spPr bwMode="auto">
            <a:xfrm>
              <a:off x="152400" y="1524000"/>
              <a:ext cx="5534025"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524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614363" y="1558315"/>
              <a:ext cx="0" cy="522348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1074738" y="1558315"/>
              <a:ext cx="0" cy="522348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userDrawn="1"/>
          </p:nvSpPr>
          <p:spPr bwMode="auto">
            <a:xfrm>
              <a:off x="15367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1997075" y="1558315"/>
              <a:ext cx="0" cy="522348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2459038" y="1558315"/>
              <a:ext cx="0" cy="522348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29194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38417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43037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4764088" y="1558315"/>
              <a:ext cx="0" cy="522348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52260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5" name="Line 29"/>
            <p:cNvSpPr>
              <a:spLocks noChangeShapeType="1"/>
            </p:cNvSpPr>
            <p:nvPr/>
          </p:nvSpPr>
          <p:spPr bwMode="auto">
            <a:xfrm>
              <a:off x="5686425" y="1524000"/>
              <a:ext cx="0" cy="5257800"/>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52400" y="6758940"/>
              <a:ext cx="5534025" cy="0"/>
            </a:xfrm>
            <a:prstGeom prst="line">
              <a:avLst/>
            </a:prstGeom>
            <a:noFill/>
            <a:ln w="38100">
              <a:solidFill>
                <a:srgbClr val="A9A9A9"/>
              </a:solidFill>
              <a:round/>
              <a:headEnd/>
              <a:tailEnd/>
            </a:ln>
          </p:spPr>
          <p:txBody>
            <a:bodyPr wrap="none" anchor="ctr"/>
            <a:lstStyle/>
            <a:p>
              <a:endParaRPr lang="en-US" sz="1350"/>
            </a:p>
          </p:txBody>
        </p:sp>
      </p:grpSp>
      <p:sp>
        <p:nvSpPr>
          <p:cNvPr id="33" name="Rectangle 2"/>
          <p:cNvSpPr>
            <a:spLocks noChangeArrowheads="1"/>
          </p:cNvSpPr>
          <p:nvPr userDrawn="1"/>
        </p:nvSpPr>
        <p:spPr bwMode="auto">
          <a:xfrm>
            <a:off x="55147" y="1002602"/>
            <a:ext cx="141448" cy="394335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35" name="Text Box 39"/>
          <p:cNvSpPr txBox="1">
            <a:spLocks noChangeArrowheads="1"/>
          </p:cNvSpPr>
          <p:nvPr userDrawn="1"/>
        </p:nvSpPr>
        <p:spPr bwMode="auto">
          <a:xfrm>
            <a:off x="2358468" y="686916"/>
            <a:ext cx="2104987" cy="285750"/>
          </a:xfrm>
          <a:prstGeom prst="rect">
            <a:avLst/>
          </a:prstGeom>
          <a:noFill/>
          <a:ln w="9525">
            <a:noFill/>
            <a:miter lim="800000"/>
            <a:headEnd/>
            <a:tailEnd/>
          </a:ln>
        </p:spPr>
        <p:txBody>
          <a:bodyPr wrap="none" anchorCtr="1"/>
          <a:lstStyle/>
          <a:p>
            <a:r>
              <a:rPr lang="en-US" sz="1500"/>
              <a:t>Q2 - 2024</a:t>
            </a:r>
          </a:p>
        </p:txBody>
      </p:sp>
      <p:sp>
        <p:nvSpPr>
          <p:cNvPr id="36" name="Text Box 39"/>
          <p:cNvSpPr txBox="1">
            <a:spLocks noChangeArrowheads="1"/>
          </p:cNvSpPr>
          <p:nvPr userDrawn="1"/>
        </p:nvSpPr>
        <p:spPr bwMode="auto">
          <a:xfrm>
            <a:off x="4559447" y="682095"/>
            <a:ext cx="2104987" cy="285750"/>
          </a:xfrm>
          <a:prstGeom prst="rect">
            <a:avLst/>
          </a:prstGeom>
          <a:noFill/>
          <a:ln w="9525">
            <a:noFill/>
            <a:miter lim="800000"/>
            <a:headEnd/>
            <a:tailEnd/>
          </a:ln>
        </p:spPr>
        <p:txBody>
          <a:bodyPr wrap="none" anchorCtr="1"/>
          <a:lstStyle/>
          <a:p>
            <a:r>
              <a:rPr lang="en-US" sz="1500"/>
              <a:t>Q3 - 2024</a:t>
            </a:r>
          </a:p>
        </p:txBody>
      </p:sp>
      <p:sp>
        <p:nvSpPr>
          <p:cNvPr id="37" name="Text Box 39"/>
          <p:cNvSpPr txBox="1">
            <a:spLocks noChangeArrowheads="1"/>
          </p:cNvSpPr>
          <p:nvPr userDrawn="1"/>
        </p:nvSpPr>
        <p:spPr bwMode="auto">
          <a:xfrm>
            <a:off x="6722035" y="665035"/>
            <a:ext cx="2104987" cy="285750"/>
          </a:xfrm>
          <a:prstGeom prst="rect">
            <a:avLst/>
          </a:prstGeom>
          <a:noFill/>
          <a:ln w="9525">
            <a:noFill/>
            <a:miter lim="800000"/>
            <a:headEnd/>
            <a:tailEnd/>
          </a:ln>
        </p:spPr>
        <p:txBody>
          <a:bodyPr wrap="none" anchorCtr="1"/>
          <a:lstStyle/>
          <a:p>
            <a:r>
              <a:rPr lang="en-US" sz="1500"/>
              <a:t>Q4 - 2024</a:t>
            </a:r>
          </a:p>
        </p:txBody>
      </p:sp>
      <p:sp>
        <p:nvSpPr>
          <p:cNvPr id="38" name="Text Placeholder 84">
            <a:extLst>
              <a:ext uri="{FF2B5EF4-FFF2-40B4-BE49-F238E27FC236}">
                <a16:creationId xmlns:a16="http://schemas.microsoft.com/office/drawing/2014/main" id="{23B627EF-D0E8-4359-AA83-810A417E3605}"/>
              </a:ext>
            </a:extLst>
          </p:cNvPr>
          <p:cNvSpPr>
            <a:spLocks noGrp="1"/>
          </p:cNvSpPr>
          <p:nvPr>
            <p:ph type="body" sz="quarter" idx="14" hasCustomPrompt="1"/>
          </p:nvPr>
        </p:nvSpPr>
        <p:spPr>
          <a:xfrm>
            <a:off x="8402274" y="195098"/>
            <a:ext cx="492082" cy="135036"/>
          </a:xfrm>
        </p:spPr>
        <p:txBody>
          <a:bodyPr wrap="none" lIns="45720" rIns="45720">
            <a:spAutoFit/>
          </a:bodyPr>
          <a:lstStyle>
            <a:lvl1pPr marL="0" indent="0" algn="r">
              <a:buNone/>
              <a:defRPr sz="600" baseline="0"/>
            </a:lvl1pPr>
          </a:lstStyle>
          <a:p>
            <a:pPr lvl="0"/>
            <a:r>
              <a:rPr lang="en-US"/>
              <a:t>Last Updated: YYYY-MM-DD</a:t>
            </a:r>
          </a:p>
        </p:txBody>
      </p:sp>
    </p:spTree>
    <p:extLst>
      <p:ext uri="{BB962C8B-B14F-4D97-AF65-F5344CB8AC3E}">
        <p14:creationId xmlns:p14="http://schemas.microsoft.com/office/powerpoint/2010/main" val="26150394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024-Q2-Annu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41378"/>
            <a:ext cx="6172201" cy="377511"/>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2024-Q2 Annual</a:t>
            </a:r>
          </a:p>
        </p:txBody>
      </p:sp>
      <p:sp>
        <p:nvSpPr>
          <p:cNvPr id="158" name="Text Box 39"/>
          <p:cNvSpPr txBox="1">
            <a:spLocks noChangeArrowheads="1"/>
          </p:cNvSpPr>
          <p:nvPr userDrawn="1"/>
        </p:nvSpPr>
        <p:spPr bwMode="auto">
          <a:xfrm>
            <a:off x="274893" y="686916"/>
            <a:ext cx="2104987" cy="285750"/>
          </a:xfrm>
          <a:prstGeom prst="rect">
            <a:avLst/>
          </a:prstGeom>
          <a:noFill/>
          <a:ln w="9525">
            <a:noFill/>
            <a:miter lim="800000"/>
            <a:headEnd/>
            <a:tailEnd/>
          </a:ln>
        </p:spPr>
        <p:txBody>
          <a:bodyPr wrap="none" anchorCtr="1"/>
          <a:lstStyle/>
          <a:p>
            <a:r>
              <a:rPr lang="en-US" sz="1500"/>
              <a:t>Q2 - 2024</a:t>
            </a:r>
          </a:p>
        </p:txBody>
      </p:sp>
      <p:grpSp>
        <p:nvGrpSpPr>
          <p:cNvPr id="3" name="Group 2"/>
          <p:cNvGrpSpPr/>
          <p:nvPr userDrawn="1"/>
        </p:nvGrpSpPr>
        <p:grpSpPr>
          <a:xfrm>
            <a:off x="207556" y="992124"/>
            <a:ext cx="8686800" cy="3943350"/>
            <a:chOff x="152400" y="1524000"/>
            <a:chExt cx="5535613" cy="5257800"/>
          </a:xfrm>
        </p:grpSpPr>
        <p:sp>
          <p:nvSpPr>
            <p:cNvPr id="75" name="Text Box 6"/>
            <p:cNvSpPr txBox="1">
              <a:spLocks noChangeArrowheads="1"/>
            </p:cNvSpPr>
            <p:nvPr userDrawn="1"/>
          </p:nvSpPr>
          <p:spPr bwMode="auto">
            <a:xfrm>
              <a:off x="152400" y="1524000"/>
              <a:ext cx="461963" cy="381000"/>
            </a:xfrm>
            <a:prstGeom prst="rect">
              <a:avLst/>
            </a:prstGeom>
            <a:noFill/>
            <a:ln w="9525">
              <a:noFill/>
              <a:miter lim="800000"/>
              <a:headEnd/>
              <a:tailEnd/>
            </a:ln>
          </p:spPr>
          <p:txBody>
            <a:bodyPr wrap="none" anchorCtr="1"/>
            <a:lstStyle/>
            <a:p>
              <a:r>
                <a:rPr lang="en-US" sz="1050"/>
                <a:t>A</a:t>
              </a:r>
            </a:p>
          </p:txBody>
        </p:sp>
        <p:sp>
          <p:nvSpPr>
            <p:cNvPr id="142" name="Text Box 8"/>
            <p:cNvSpPr txBox="1">
              <a:spLocks noChangeArrowheads="1"/>
            </p:cNvSpPr>
            <p:nvPr userDrawn="1"/>
          </p:nvSpPr>
          <p:spPr bwMode="auto">
            <a:xfrm>
              <a:off x="614363" y="1524000"/>
              <a:ext cx="461962" cy="381000"/>
            </a:xfrm>
            <a:prstGeom prst="rect">
              <a:avLst/>
            </a:prstGeom>
            <a:noFill/>
            <a:ln w="9525">
              <a:noFill/>
              <a:miter lim="800000"/>
              <a:headEnd/>
              <a:tailEnd/>
            </a:ln>
          </p:spPr>
          <p:txBody>
            <a:bodyPr wrap="none" anchorCtr="1"/>
            <a:lstStyle/>
            <a:p>
              <a:r>
                <a:rPr lang="en-US" sz="1050"/>
                <a:t>M</a:t>
              </a:r>
            </a:p>
          </p:txBody>
        </p:sp>
        <p:sp>
          <p:nvSpPr>
            <p:cNvPr id="143" name="Text Box 10"/>
            <p:cNvSpPr txBox="1">
              <a:spLocks noChangeArrowheads="1"/>
            </p:cNvSpPr>
            <p:nvPr userDrawn="1"/>
          </p:nvSpPr>
          <p:spPr bwMode="auto">
            <a:xfrm>
              <a:off x="1074738" y="1524000"/>
              <a:ext cx="461962" cy="381000"/>
            </a:xfrm>
            <a:prstGeom prst="rect">
              <a:avLst/>
            </a:prstGeom>
            <a:noFill/>
            <a:ln w="9525">
              <a:noFill/>
              <a:miter lim="800000"/>
              <a:headEnd/>
              <a:tailEnd/>
            </a:ln>
          </p:spPr>
          <p:txBody>
            <a:bodyPr wrap="none" anchorCtr="1"/>
            <a:lstStyle/>
            <a:p>
              <a:r>
                <a:rPr lang="en-US" sz="1050"/>
                <a:t>J</a:t>
              </a:r>
            </a:p>
          </p:txBody>
        </p:sp>
        <p:sp>
          <p:nvSpPr>
            <p:cNvPr id="144" name="Text Box 12"/>
            <p:cNvSpPr txBox="1">
              <a:spLocks noChangeArrowheads="1"/>
            </p:cNvSpPr>
            <p:nvPr userDrawn="1"/>
          </p:nvSpPr>
          <p:spPr bwMode="auto">
            <a:xfrm>
              <a:off x="1536700" y="1524000"/>
              <a:ext cx="461963" cy="381000"/>
            </a:xfrm>
            <a:prstGeom prst="rect">
              <a:avLst/>
            </a:prstGeom>
            <a:noFill/>
            <a:ln w="9525">
              <a:noFill/>
              <a:miter lim="800000"/>
              <a:headEnd/>
              <a:tailEnd/>
            </a:ln>
          </p:spPr>
          <p:txBody>
            <a:bodyPr wrap="none" anchorCtr="1"/>
            <a:lstStyle/>
            <a:p>
              <a:r>
                <a:rPr lang="en-US" sz="1050"/>
                <a:t>J</a:t>
              </a:r>
            </a:p>
          </p:txBody>
        </p:sp>
        <p:sp>
          <p:nvSpPr>
            <p:cNvPr id="145" name="Text Box 16"/>
            <p:cNvSpPr txBox="1">
              <a:spLocks noChangeArrowheads="1"/>
            </p:cNvSpPr>
            <p:nvPr userDrawn="1"/>
          </p:nvSpPr>
          <p:spPr bwMode="auto">
            <a:xfrm>
              <a:off x="1997075" y="1524000"/>
              <a:ext cx="461963" cy="381000"/>
            </a:xfrm>
            <a:prstGeom prst="rect">
              <a:avLst/>
            </a:prstGeom>
            <a:noFill/>
            <a:ln w="9525">
              <a:noFill/>
              <a:miter lim="800000"/>
              <a:headEnd/>
              <a:tailEnd/>
            </a:ln>
          </p:spPr>
          <p:txBody>
            <a:bodyPr wrap="none" anchorCtr="1"/>
            <a:lstStyle/>
            <a:p>
              <a:r>
                <a:rPr lang="en-US" sz="1050"/>
                <a:t>A</a:t>
              </a:r>
            </a:p>
          </p:txBody>
        </p:sp>
        <p:sp>
          <p:nvSpPr>
            <p:cNvPr id="146" name="Text Box 18"/>
            <p:cNvSpPr txBox="1">
              <a:spLocks noChangeArrowheads="1"/>
            </p:cNvSpPr>
            <p:nvPr userDrawn="1"/>
          </p:nvSpPr>
          <p:spPr bwMode="auto">
            <a:xfrm>
              <a:off x="2459038" y="1524000"/>
              <a:ext cx="461962" cy="381000"/>
            </a:xfrm>
            <a:prstGeom prst="rect">
              <a:avLst/>
            </a:prstGeom>
            <a:noFill/>
            <a:ln w="9525">
              <a:noFill/>
              <a:miter lim="800000"/>
              <a:headEnd/>
              <a:tailEnd/>
            </a:ln>
          </p:spPr>
          <p:txBody>
            <a:bodyPr wrap="none" anchorCtr="1"/>
            <a:lstStyle/>
            <a:p>
              <a:r>
                <a:rPr lang="en-US" sz="1050"/>
                <a:t>S</a:t>
              </a:r>
            </a:p>
          </p:txBody>
        </p:sp>
        <p:sp>
          <p:nvSpPr>
            <p:cNvPr id="147" name="Line 19"/>
            <p:cNvSpPr>
              <a:spLocks noChangeShapeType="1"/>
            </p:cNvSpPr>
            <p:nvPr userDrawn="1"/>
          </p:nvSpPr>
          <p:spPr bwMode="auto">
            <a:xfrm flipH="1">
              <a:off x="3388360" y="1524000"/>
              <a:ext cx="0" cy="5257800"/>
            </a:xfrm>
            <a:prstGeom prst="line">
              <a:avLst/>
            </a:prstGeom>
            <a:noFill/>
            <a:ln w="9525">
              <a:solidFill>
                <a:schemeClr val="tx1"/>
              </a:solidFill>
              <a:round/>
              <a:headEnd/>
              <a:tailEnd/>
            </a:ln>
          </p:spPr>
          <p:txBody>
            <a:bodyPr wrap="none" anchor="ctr"/>
            <a:lstStyle/>
            <a:p>
              <a:endParaRPr lang="en-US" sz="1350"/>
            </a:p>
          </p:txBody>
        </p:sp>
        <p:sp>
          <p:nvSpPr>
            <p:cNvPr id="148" name="Text Box 20"/>
            <p:cNvSpPr txBox="1">
              <a:spLocks noChangeArrowheads="1"/>
            </p:cNvSpPr>
            <p:nvPr userDrawn="1"/>
          </p:nvSpPr>
          <p:spPr bwMode="auto">
            <a:xfrm>
              <a:off x="2919413" y="1524000"/>
              <a:ext cx="461962" cy="381000"/>
            </a:xfrm>
            <a:prstGeom prst="rect">
              <a:avLst/>
            </a:prstGeom>
            <a:noFill/>
            <a:ln w="9525">
              <a:noFill/>
              <a:miter lim="800000"/>
              <a:headEnd/>
              <a:tailEnd/>
            </a:ln>
          </p:spPr>
          <p:txBody>
            <a:bodyPr wrap="none" anchorCtr="1"/>
            <a:lstStyle/>
            <a:p>
              <a:r>
                <a:rPr lang="en-US" sz="1050"/>
                <a:t>O</a:t>
              </a:r>
            </a:p>
          </p:txBody>
        </p:sp>
        <p:sp>
          <p:nvSpPr>
            <p:cNvPr id="149" name="Text Box 22"/>
            <p:cNvSpPr txBox="1">
              <a:spLocks noChangeArrowheads="1"/>
            </p:cNvSpPr>
            <p:nvPr userDrawn="1"/>
          </p:nvSpPr>
          <p:spPr bwMode="auto">
            <a:xfrm>
              <a:off x="3381375" y="1524000"/>
              <a:ext cx="461963" cy="381000"/>
            </a:xfrm>
            <a:prstGeom prst="rect">
              <a:avLst/>
            </a:prstGeom>
            <a:noFill/>
            <a:ln w="9525">
              <a:noFill/>
              <a:miter lim="800000"/>
              <a:headEnd/>
              <a:tailEnd/>
            </a:ln>
          </p:spPr>
          <p:txBody>
            <a:bodyPr wrap="none" anchorCtr="1"/>
            <a:lstStyle/>
            <a:p>
              <a:r>
                <a:rPr lang="en-US" sz="1050"/>
                <a:t>N</a:t>
              </a:r>
            </a:p>
          </p:txBody>
        </p:sp>
        <p:sp>
          <p:nvSpPr>
            <p:cNvPr id="150" name="Text Box 24"/>
            <p:cNvSpPr txBox="1">
              <a:spLocks noChangeArrowheads="1"/>
            </p:cNvSpPr>
            <p:nvPr userDrawn="1"/>
          </p:nvSpPr>
          <p:spPr bwMode="auto">
            <a:xfrm>
              <a:off x="3841750" y="1524000"/>
              <a:ext cx="461963" cy="381000"/>
            </a:xfrm>
            <a:prstGeom prst="rect">
              <a:avLst/>
            </a:prstGeom>
            <a:noFill/>
            <a:ln w="9525">
              <a:noFill/>
              <a:miter lim="800000"/>
              <a:headEnd/>
              <a:tailEnd/>
            </a:ln>
          </p:spPr>
          <p:txBody>
            <a:bodyPr wrap="none" anchorCtr="1"/>
            <a:lstStyle/>
            <a:p>
              <a:r>
                <a:rPr lang="en-US" sz="1050"/>
                <a:t>D</a:t>
              </a:r>
            </a:p>
          </p:txBody>
        </p:sp>
        <p:sp>
          <p:nvSpPr>
            <p:cNvPr id="151" name="Text Box 26"/>
            <p:cNvSpPr txBox="1">
              <a:spLocks noChangeArrowheads="1"/>
            </p:cNvSpPr>
            <p:nvPr userDrawn="1"/>
          </p:nvSpPr>
          <p:spPr bwMode="auto">
            <a:xfrm>
              <a:off x="4303713" y="1524000"/>
              <a:ext cx="461962" cy="381000"/>
            </a:xfrm>
            <a:prstGeom prst="rect">
              <a:avLst/>
            </a:prstGeom>
            <a:noFill/>
            <a:ln w="9525">
              <a:noFill/>
              <a:miter lim="800000"/>
              <a:headEnd/>
              <a:tailEnd/>
            </a:ln>
          </p:spPr>
          <p:txBody>
            <a:bodyPr wrap="none" anchorCtr="1"/>
            <a:lstStyle/>
            <a:p>
              <a:r>
                <a:rPr lang="en-US" sz="1050"/>
                <a:t>J</a:t>
              </a:r>
            </a:p>
          </p:txBody>
        </p:sp>
        <p:sp>
          <p:nvSpPr>
            <p:cNvPr id="152" name="Text Box 28"/>
            <p:cNvSpPr txBox="1">
              <a:spLocks noChangeArrowheads="1"/>
            </p:cNvSpPr>
            <p:nvPr userDrawn="1"/>
          </p:nvSpPr>
          <p:spPr bwMode="auto">
            <a:xfrm>
              <a:off x="4764088" y="1524000"/>
              <a:ext cx="461962" cy="381000"/>
            </a:xfrm>
            <a:prstGeom prst="rect">
              <a:avLst/>
            </a:prstGeom>
            <a:noFill/>
            <a:ln w="9525">
              <a:noFill/>
              <a:miter lim="800000"/>
              <a:headEnd/>
              <a:tailEnd/>
            </a:ln>
          </p:spPr>
          <p:txBody>
            <a:bodyPr wrap="none" anchorCtr="1"/>
            <a:lstStyle/>
            <a:p>
              <a:r>
                <a:rPr lang="en-US" sz="1050"/>
                <a:t>F</a:t>
              </a:r>
            </a:p>
          </p:txBody>
        </p:sp>
        <p:sp>
          <p:nvSpPr>
            <p:cNvPr id="153" name="Text Box 30"/>
            <p:cNvSpPr txBox="1">
              <a:spLocks noChangeArrowheads="1"/>
            </p:cNvSpPr>
            <p:nvPr userDrawn="1"/>
          </p:nvSpPr>
          <p:spPr bwMode="auto">
            <a:xfrm>
              <a:off x="5226050" y="1524000"/>
              <a:ext cx="461963" cy="381000"/>
            </a:xfrm>
            <a:prstGeom prst="rect">
              <a:avLst/>
            </a:prstGeom>
            <a:noFill/>
            <a:ln w="9525">
              <a:noFill/>
              <a:miter lim="800000"/>
              <a:headEnd/>
              <a:tailEnd/>
            </a:ln>
          </p:spPr>
          <p:txBody>
            <a:bodyPr wrap="none" anchorCtr="1"/>
            <a:lstStyle/>
            <a:p>
              <a:r>
                <a:rPr lang="en-US" sz="1050"/>
                <a:t>M</a:t>
              </a:r>
            </a:p>
          </p:txBody>
        </p:sp>
        <p:sp>
          <p:nvSpPr>
            <p:cNvPr id="162" name="Line 47"/>
            <p:cNvSpPr>
              <a:spLocks noChangeShapeType="1"/>
            </p:cNvSpPr>
            <p:nvPr userDrawn="1"/>
          </p:nvSpPr>
          <p:spPr bwMode="auto">
            <a:xfrm>
              <a:off x="152400" y="1524000"/>
              <a:ext cx="5534025"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524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614363" y="1558315"/>
              <a:ext cx="0" cy="522348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1074738" y="1558315"/>
              <a:ext cx="0" cy="522348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userDrawn="1"/>
          </p:nvSpPr>
          <p:spPr bwMode="auto">
            <a:xfrm>
              <a:off x="15367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1997075" y="1558315"/>
              <a:ext cx="0" cy="522348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2459038" y="1558315"/>
              <a:ext cx="0" cy="522348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29194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38417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43037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4764088" y="1558315"/>
              <a:ext cx="0" cy="522348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52260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5" name="Line 29"/>
            <p:cNvSpPr>
              <a:spLocks noChangeShapeType="1"/>
            </p:cNvSpPr>
            <p:nvPr/>
          </p:nvSpPr>
          <p:spPr bwMode="auto">
            <a:xfrm>
              <a:off x="5686425" y="1524000"/>
              <a:ext cx="0" cy="5257800"/>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52400" y="6758940"/>
              <a:ext cx="5534025" cy="0"/>
            </a:xfrm>
            <a:prstGeom prst="line">
              <a:avLst/>
            </a:prstGeom>
            <a:noFill/>
            <a:ln w="38100">
              <a:solidFill>
                <a:srgbClr val="A9A9A9"/>
              </a:solidFill>
              <a:round/>
              <a:headEnd/>
              <a:tailEnd/>
            </a:ln>
          </p:spPr>
          <p:txBody>
            <a:bodyPr wrap="none" anchor="ctr"/>
            <a:lstStyle/>
            <a:p>
              <a:endParaRPr lang="en-US" sz="1350"/>
            </a:p>
          </p:txBody>
        </p:sp>
      </p:grpSp>
      <p:sp>
        <p:nvSpPr>
          <p:cNvPr id="33" name="Rectangle 2"/>
          <p:cNvSpPr>
            <a:spLocks noChangeArrowheads="1"/>
          </p:cNvSpPr>
          <p:nvPr userDrawn="1"/>
        </p:nvSpPr>
        <p:spPr bwMode="auto">
          <a:xfrm>
            <a:off x="55146" y="1002602"/>
            <a:ext cx="141450" cy="394335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35" name="Text Box 39"/>
          <p:cNvSpPr txBox="1">
            <a:spLocks noChangeArrowheads="1"/>
          </p:cNvSpPr>
          <p:nvPr userDrawn="1"/>
        </p:nvSpPr>
        <p:spPr bwMode="auto">
          <a:xfrm>
            <a:off x="2358468" y="686916"/>
            <a:ext cx="2104987" cy="285750"/>
          </a:xfrm>
          <a:prstGeom prst="rect">
            <a:avLst/>
          </a:prstGeom>
          <a:noFill/>
          <a:ln w="9525">
            <a:noFill/>
            <a:miter lim="800000"/>
            <a:headEnd/>
            <a:tailEnd/>
          </a:ln>
        </p:spPr>
        <p:txBody>
          <a:bodyPr wrap="none" anchorCtr="1"/>
          <a:lstStyle/>
          <a:p>
            <a:r>
              <a:rPr lang="en-US" sz="1500"/>
              <a:t>Q3 - 2024</a:t>
            </a:r>
          </a:p>
        </p:txBody>
      </p:sp>
      <p:sp>
        <p:nvSpPr>
          <p:cNvPr id="36" name="Text Box 39"/>
          <p:cNvSpPr txBox="1">
            <a:spLocks noChangeArrowheads="1"/>
          </p:cNvSpPr>
          <p:nvPr userDrawn="1"/>
        </p:nvSpPr>
        <p:spPr bwMode="auto">
          <a:xfrm>
            <a:off x="4559447" y="682095"/>
            <a:ext cx="2104987" cy="285750"/>
          </a:xfrm>
          <a:prstGeom prst="rect">
            <a:avLst/>
          </a:prstGeom>
          <a:noFill/>
          <a:ln w="9525">
            <a:noFill/>
            <a:miter lim="800000"/>
            <a:headEnd/>
            <a:tailEnd/>
          </a:ln>
        </p:spPr>
        <p:txBody>
          <a:bodyPr wrap="none" anchorCtr="1"/>
          <a:lstStyle/>
          <a:p>
            <a:r>
              <a:rPr lang="en-US" sz="1500"/>
              <a:t>Q4 - 2024</a:t>
            </a:r>
          </a:p>
        </p:txBody>
      </p:sp>
      <p:sp>
        <p:nvSpPr>
          <p:cNvPr id="37" name="Text Box 39"/>
          <p:cNvSpPr txBox="1">
            <a:spLocks noChangeArrowheads="1"/>
          </p:cNvSpPr>
          <p:nvPr userDrawn="1"/>
        </p:nvSpPr>
        <p:spPr bwMode="auto">
          <a:xfrm>
            <a:off x="6722035" y="665035"/>
            <a:ext cx="2104987" cy="285750"/>
          </a:xfrm>
          <a:prstGeom prst="rect">
            <a:avLst/>
          </a:prstGeom>
          <a:noFill/>
          <a:ln w="9525">
            <a:noFill/>
            <a:miter lim="800000"/>
            <a:headEnd/>
            <a:tailEnd/>
          </a:ln>
        </p:spPr>
        <p:txBody>
          <a:bodyPr wrap="none" anchorCtr="1"/>
          <a:lstStyle/>
          <a:p>
            <a:r>
              <a:rPr lang="en-US" sz="1500"/>
              <a:t>Q1 - 2025</a:t>
            </a:r>
          </a:p>
        </p:txBody>
      </p:sp>
      <p:sp>
        <p:nvSpPr>
          <p:cNvPr id="38" name="Text Placeholder 84">
            <a:extLst>
              <a:ext uri="{FF2B5EF4-FFF2-40B4-BE49-F238E27FC236}">
                <a16:creationId xmlns:a16="http://schemas.microsoft.com/office/drawing/2014/main" id="{23B627EF-D0E8-4359-AA83-810A417E3605}"/>
              </a:ext>
            </a:extLst>
          </p:cNvPr>
          <p:cNvSpPr>
            <a:spLocks noGrp="1"/>
          </p:cNvSpPr>
          <p:nvPr>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398486256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024-Q3-Annu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147" y="141378"/>
            <a:ext cx="6172201" cy="377511"/>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2024-Q3 Annual</a:t>
            </a:r>
          </a:p>
        </p:txBody>
      </p:sp>
      <p:sp>
        <p:nvSpPr>
          <p:cNvPr id="158" name="Text Box 39"/>
          <p:cNvSpPr txBox="1">
            <a:spLocks noChangeArrowheads="1"/>
          </p:cNvSpPr>
          <p:nvPr userDrawn="1"/>
        </p:nvSpPr>
        <p:spPr bwMode="auto">
          <a:xfrm>
            <a:off x="274893" y="686916"/>
            <a:ext cx="2104987" cy="285750"/>
          </a:xfrm>
          <a:prstGeom prst="rect">
            <a:avLst/>
          </a:prstGeom>
          <a:noFill/>
          <a:ln w="9525">
            <a:noFill/>
            <a:miter lim="800000"/>
            <a:headEnd/>
            <a:tailEnd/>
          </a:ln>
        </p:spPr>
        <p:txBody>
          <a:bodyPr wrap="none" anchorCtr="1"/>
          <a:lstStyle/>
          <a:p>
            <a:r>
              <a:rPr lang="en-US" sz="1500"/>
              <a:t>Q3 - 2024</a:t>
            </a:r>
          </a:p>
        </p:txBody>
      </p:sp>
      <p:grpSp>
        <p:nvGrpSpPr>
          <p:cNvPr id="3" name="Group 2"/>
          <p:cNvGrpSpPr/>
          <p:nvPr userDrawn="1"/>
        </p:nvGrpSpPr>
        <p:grpSpPr>
          <a:xfrm>
            <a:off x="207556" y="992124"/>
            <a:ext cx="8686800" cy="3943350"/>
            <a:chOff x="152400" y="1524000"/>
            <a:chExt cx="5535613" cy="5257800"/>
          </a:xfrm>
        </p:grpSpPr>
        <p:sp>
          <p:nvSpPr>
            <p:cNvPr id="75" name="Text Box 6"/>
            <p:cNvSpPr txBox="1">
              <a:spLocks noChangeArrowheads="1"/>
            </p:cNvSpPr>
            <p:nvPr userDrawn="1"/>
          </p:nvSpPr>
          <p:spPr bwMode="auto">
            <a:xfrm>
              <a:off x="152400" y="1524000"/>
              <a:ext cx="461963" cy="381000"/>
            </a:xfrm>
            <a:prstGeom prst="rect">
              <a:avLst/>
            </a:prstGeom>
            <a:noFill/>
            <a:ln w="9525">
              <a:noFill/>
              <a:miter lim="800000"/>
              <a:headEnd/>
              <a:tailEnd/>
            </a:ln>
          </p:spPr>
          <p:txBody>
            <a:bodyPr wrap="none" anchorCtr="1"/>
            <a:lstStyle/>
            <a:p>
              <a:r>
                <a:rPr lang="en-US" sz="1050"/>
                <a:t>J</a:t>
              </a:r>
            </a:p>
          </p:txBody>
        </p:sp>
        <p:sp>
          <p:nvSpPr>
            <p:cNvPr id="142" name="Text Box 8"/>
            <p:cNvSpPr txBox="1">
              <a:spLocks noChangeArrowheads="1"/>
            </p:cNvSpPr>
            <p:nvPr userDrawn="1"/>
          </p:nvSpPr>
          <p:spPr bwMode="auto">
            <a:xfrm>
              <a:off x="614363" y="1524000"/>
              <a:ext cx="461962" cy="381000"/>
            </a:xfrm>
            <a:prstGeom prst="rect">
              <a:avLst/>
            </a:prstGeom>
            <a:noFill/>
            <a:ln w="9525">
              <a:noFill/>
              <a:miter lim="800000"/>
              <a:headEnd/>
              <a:tailEnd/>
            </a:ln>
          </p:spPr>
          <p:txBody>
            <a:bodyPr wrap="none" anchorCtr="1"/>
            <a:lstStyle/>
            <a:p>
              <a:r>
                <a:rPr lang="en-US" sz="1050"/>
                <a:t>A</a:t>
              </a:r>
            </a:p>
          </p:txBody>
        </p:sp>
        <p:sp>
          <p:nvSpPr>
            <p:cNvPr id="143" name="Text Box 10"/>
            <p:cNvSpPr txBox="1">
              <a:spLocks noChangeArrowheads="1"/>
            </p:cNvSpPr>
            <p:nvPr userDrawn="1"/>
          </p:nvSpPr>
          <p:spPr bwMode="auto">
            <a:xfrm>
              <a:off x="1074738" y="1524000"/>
              <a:ext cx="461962" cy="381000"/>
            </a:xfrm>
            <a:prstGeom prst="rect">
              <a:avLst/>
            </a:prstGeom>
            <a:noFill/>
            <a:ln w="9525">
              <a:noFill/>
              <a:miter lim="800000"/>
              <a:headEnd/>
              <a:tailEnd/>
            </a:ln>
          </p:spPr>
          <p:txBody>
            <a:bodyPr wrap="none" anchorCtr="1"/>
            <a:lstStyle/>
            <a:p>
              <a:r>
                <a:rPr lang="en-US" sz="1050"/>
                <a:t>S</a:t>
              </a:r>
            </a:p>
          </p:txBody>
        </p:sp>
        <p:sp>
          <p:nvSpPr>
            <p:cNvPr id="144" name="Text Box 12"/>
            <p:cNvSpPr txBox="1">
              <a:spLocks noChangeArrowheads="1"/>
            </p:cNvSpPr>
            <p:nvPr userDrawn="1"/>
          </p:nvSpPr>
          <p:spPr bwMode="auto">
            <a:xfrm>
              <a:off x="1536700" y="1524000"/>
              <a:ext cx="461963" cy="381000"/>
            </a:xfrm>
            <a:prstGeom prst="rect">
              <a:avLst/>
            </a:prstGeom>
            <a:noFill/>
            <a:ln w="9525">
              <a:noFill/>
              <a:miter lim="800000"/>
              <a:headEnd/>
              <a:tailEnd/>
            </a:ln>
          </p:spPr>
          <p:txBody>
            <a:bodyPr wrap="none" anchorCtr="1"/>
            <a:lstStyle/>
            <a:p>
              <a:r>
                <a:rPr lang="en-US" sz="1050"/>
                <a:t>O</a:t>
              </a:r>
            </a:p>
          </p:txBody>
        </p:sp>
        <p:sp>
          <p:nvSpPr>
            <p:cNvPr id="145" name="Text Box 16"/>
            <p:cNvSpPr txBox="1">
              <a:spLocks noChangeArrowheads="1"/>
            </p:cNvSpPr>
            <p:nvPr userDrawn="1"/>
          </p:nvSpPr>
          <p:spPr bwMode="auto">
            <a:xfrm>
              <a:off x="1997075" y="1524000"/>
              <a:ext cx="461963" cy="381000"/>
            </a:xfrm>
            <a:prstGeom prst="rect">
              <a:avLst/>
            </a:prstGeom>
            <a:noFill/>
            <a:ln w="9525">
              <a:noFill/>
              <a:miter lim="800000"/>
              <a:headEnd/>
              <a:tailEnd/>
            </a:ln>
          </p:spPr>
          <p:txBody>
            <a:bodyPr wrap="none" anchorCtr="1"/>
            <a:lstStyle/>
            <a:p>
              <a:r>
                <a:rPr lang="en-US" sz="1050"/>
                <a:t>N</a:t>
              </a:r>
            </a:p>
          </p:txBody>
        </p:sp>
        <p:sp>
          <p:nvSpPr>
            <p:cNvPr id="146" name="Text Box 18"/>
            <p:cNvSpPr txBox="1">
              <a:spLocks noChangeArrowheads="1"/>
            </p:cNvSpPr>
            <p:nvPr userDrawn="1"/>
          </p:nvSpPr>
          <p:spPr bwMode="auto">
            <a:xfrm>
              <a:off x="2459038" y="1524000"/>
              <a:ext cx="461962" cy="381000"/>
            </a:xfrm>
            <a:prstGeom prst="rect">
              <a:avLst/>
            </a:prstGeom>
            <a:noFill/>
            <a:ln w="9525">
              <a:noFill/>
              <a:miter lim="800000"/>
              <a:headEnd/>
              <a:tailEnd/>
            </a:ln>
          </p:spPr>
          <p:txBody>
            <a:bodyPr wrap="none" anchorCtr="1"/>
            <a:lstStyle/>
            <a:p>
              <a:r>
                <a:rPr lang="en-US" sz="1050"/>
                <a:t>D</a:t>
              </a:r>
            </a:p>
          </p:txBody>
        </p:sp>
        <p:sp>
          <p:nvSpPr>
            <p:cNvPr id="147" name="Line 19"/>
            <p:cNvSpPr>
              <a:spLocks noChangeShapeType="1"/>
            </p:cNvSpPr>
            <p:nvPr userDrawn="1"/>
          </p:nvSpPr>
          <p:spPr bwMode="auto">
            <a:xfrm flipH="1">
              <a:off x="3388360" y="1524000"/>
              <a:ext cx="0" cy="5257800"/>
            </a:xfrm>
            <a:prstGeom prst="line">
              <a:avLst/>
            </a:prstGeom>
            <a:noFill/>
            <a:ln w="9525">
              <a:solidFill>
                <a:schemeClr val="tx1"/>
              </a:solidFill>
              <a:round/>
              <a:headEnd/>
              <a:tailEnd/>
            </a:ln>
          </p:spPr>
          <p:txBody>
            <a:bodyPr wrap="none" anchor="ctr"/>
            <a:lstStyle/>
            <a:p>
              <a:endParaRPr lang="en-US" sz="1350"/>
            </a:p>
          </p:txBody>
        </p:sp>
        <p:sp>
          <p:nvSpPr>
            <p:cNvPr id="148" name="Text Box 20"/>
            <p:cNvSpPr txBox="1">
              <a:spLocks noChangeArrowheads="1"/>
            </p:cNvSpPr>
            <p:nvPr userDrawn="1"/>
          </p:nvSpPr>
          <p:spPr bwMode="auto">
            <a:xfrm>
              <a:off x="2919413" y="1524000"/>
              <a:ext cx="461962" cy="381000"/>
            </a:xfrm>
            <a:prstGeom prst="rect">
              <a:avLst/>
            </a:prstGeom>
            <a:noFill/>
            <a:ln w="9525">
              <a:noFill/>
              <a:miter lim="800000"/>
              <a:headEnd/>
              <a:tailEnd/>
            </a:ln>
          </p:spPr>
          <p:txBody>
            <a:bodyPr wrap="none" anchorCtr="1"/>
            <a:lstStyle/>
            <a:p>
              <a:r>
                <a:rPr lang="en-US" sz="1050"/>
                <a:t>J</a:t>
              </a:r>
            </a:p>
          </p:txBody>
        </p:sp>
        <p:sp>
          <p:nvSpPr>
            <p:cNvPr id="149" name="Text Box 22"/>
            <p:cNvSpPr txBox="1">
              <a:spLocks noChangeArrowheads="1"/>
            </p:cNvSpPr>
            <p:nvPr userDrawn="1"/>
          </p:nvSpPr>
          <p:spPr bwMode="auto">
            <a:xfrm>
              <a:off x="3381375" y="1524000"/>
              <a:ext cx="461963" cy="381000"/>
            </a:xfrm>
            <a:prstGeom prst="rect">
              <a:avLst/>
            </a:prstGeom>
            <a:noFill/>
            <a:ln w="9525">
              <a:noFill/>
              <a:miter lim="800000"/>
              <a:headEnd/>
              <a:tailEnd/>
            </a:ln>
          </p:spPr>
          <p:txBody>
            <a:bodyPr wrap="none" anchorCtr="1"/>
            <a:lstStyle/>
            <a:p>
              <a:r>
                <a:rPr lang="en-US" sz="1050"/>
                <a:t>F</a:t>
              </a:r>
            </a:p>
          </p:txBody>
        </p:sp>
        <p:sp>
          <p:nvSpPr>
            <p:cNvPr id="150" name="Text Box 24"/>
            <p:cNvSpPr txBox="1">
              <a:spLocks noChangeArrowheads="1"/>
            </p:cNvSpPr>
            <p:nvPr userDrawn="1"/>
          </p:nvSpPr>
          <p:spPr bwMode="auto">
            <a:xfrm>
              <a:off x="3841750" y="1524000"/>
              <a:ext cx="461963" cy="381000"/>
            </a:xfrm>
            <a:prstGeom prst="rect">
              <a:avLst/>
            </a:prstGeom>
            <a:noFill/>
            <a:ln w="9525">
              <a:noFill/>
              <a:miter lim="800000"/>
              <a:headEnd/>
              <a:tailEnd/>
            </a:ln>
          </p:spPr>
          <p:txBody>
            <a:bodyPr wrap="none" anchorCtr="1"/>
            <a:lstStyle/>
            <a:p>
              <a:r>
                <a:rPr lang="en-US" sz="1050"/>
                <a:t>M</a:t>
              </a:r>
            </a:p>
          </p:txBody>
        </p:sp>
        <p:sp>
          <p:nvSpPr>
            <p:cNvPr id="151" name="Text Box 26"/>
            <p:cNvSpPr txBox="1">
              <a:spLocks noChangeArrowheads="1"/>
            </p:cNvSpPr>
            <p:nvPr userDrawn="1"/>
          </p:nvSpPr>
          <p:spPr bwMode="auto">
            <a:xfrm>
              <a:off x="4303713" y="1524000"/>
              <a:ext cx="461962" cy="381000"/>
            </a:xfrm>
            <a:prstGeom prst="rect">
              <a:avLst/>
            </a:prstGeom>
            <a:noFill/>
            <a:ln w="9525">
              <a:noFill/>
              <a:miter lim="800000"/>
              <a:headEnd/>
              <a:tailEnd/>
            </a:ln>
          </p:spPr>
          <p:txBody>
            <a:bodyPr wrap="none" anchorCtr="1"/>
            <a:lstStyle/>
            <a:p>
              <a:r>
                <a:rPr lang="en-US" sz="1050"/>
                <a:t>A</a:t>
              </a:r>
            </a:p>
          </p:txBody>
        </p:sp>
        <p:sp>
          <p:nvSpPr>
            <p:cNvPr id="152" name="Text Box 28"/>
            <p:cNvSpPr txBox="1">
              <a:spLocks noChangeArrowheads="1"/>
            </p:cNvSpPr>
            <p:nvPr userDrawn="1"/>
          </p:nvSpPr>
          <p:spPr bwMode="auto">
            <a:xfrm>
              <a:off x="4764088" y="1524000"/>
              <a:ext cx="461962" cy="381000"/>
            </a:xfrm>
            <a:prstGeom prst="rect">
              <a:avLst/>
            </a:prstGeom>
            <a:noFill/>
            <a:ln w="9525">
              <a:noFill/>
              <a:miter lim="800000"/>
              <a:headEnd/>
              <a:tailEnd/>
            </a:ln>
          </p:spPr>
          <p:txBody>
            <a:bodyPr wrap="none" anchorCtr="1"/>
            <a:lstStyle/>
            <a:p>
              <a:r>
                <a:rPr lang="en-US" sz="1050"/>
                <a:t>M</a:t>
              </a:r>
            </a:p>
          </p:txBody>
        </p:sp>
        <p:sp>
          <p:nvSpPr>
            <p:cNvPr id="153" name="Text Box 30"/>
            <p:cNvSpPr txBox="1">
              <a:spLocks noChangeArrowheads="1"/>
            </p:cNvSpPr>
            <p:nvPr userDrawn="1"/>
          </p:nvSpPr>
          <p:spPr bwMode="auto">
            <a:xfrm>
              <a:off x="5226050" y="1524000"/>
              <a:ext cx="461963" cy="381000"/>
            </a:xfrm>
            <a:prstGeom prst="rect">
              <a:avLst/>
            </a:prstGeom>
            <a:noFill/>
            <a:ln w="9525">
              <a:noFill/>
              <a:miter lim="800000"/>
              <a:headEnd/>
              <a:tailEnd/>
            </a:ln>
          </p:spPr>
          <p:txBody>
            <a:bodyPr wrap="none" anchorCtr="1"/>
            <a:lstStyle/>
            <a:p>
              <a:r>
                <a:rPr lang="en-US" sz="1050"/>
                <a:t>J</a:t>
              </a:r>
            </a:p>
          </p:txBody>
        </p:sp>
        <p:sp>
          <p:nvSpPr>
            <p:cNvPr id="162" name="Line 47"/>
            <p:cNvSpPr>
              <a:spLocks noChangeShapeType="1"/>
            </p:cNvSpPr>
            <p:nvPr userDrawn="1"/>
          </p:nvSpPr>
          <p:spPr bwMode="auto">
            <a:xfrm>
              <a:off x="152400" y="1524000"/>
              <a:ext cx="5534025"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524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614363" y="1558315"/>
              <a:ext cx="0" cy="522348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1074738" y="1558315"/>
              <a:ext cx="0" cy="522348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userDrawn="1"/>
          </p:nvSpPr>
          <p:spPr bwMode="auto">
            <a:xfrm>
              <a:off x="1536700" y="1558315"/>
              <a:ext cx="0" cy="522348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1997075" y="1558315"/>
              <a:ext cx="0" cy="522348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2459038" y="1558315"/>
              <a:ext cx="0" cy="522348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29194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38417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4303713" y="1558315"/>
              <a:ext cx="0" cy="522348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4764088" y="1558315"/>
              <a:ext cx="0" cy="522348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5226050" y="1558315"/>
              <a:ext cx="0" cy="5223485"/>
            </a:xfrm>
            <a:prstGeom prst="line">
              <a:avLst/>
            </a:prstGeom>
            <a:noFill/>
            <a:ln w="9525">
              <a:solidFill>
                <a:schemeClr val="tx1"/>
              </a:solidFill>
              <a:round/>
              <a:headEnd/>
              <a:tailEnd/>
            </a:ln>
          </p:spPr>
          <p:txBody>
            <a:bodyPr wrap="none" anchor="ctr"/>
            <a:lstStyle/>
            <a:p>
              <a:endParaRPr lang="en-US" sz="1350"/>
            </a:p>
          </p:txBody>
        </p:sp>
        <p:sp>
          <p:nvSpPr>
            <p:cNvPr id="175" name="Line 29"/>
            <p:cNvSpPr>
              <a:spLocks noChangeShapeType="1"/>
            </p:cNvSpPr>
            <p:nvPr/>
          </p:nvSpPr>
          <p:spPr bwMode="auto">
            <a:xfrm>
              <a:off x="5686425" y="1524000"/>
              <a:ext cx="0" cy="5257800"/>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52400" y="6758940"/>
              <a:ext cx="5534025" cy="0"/>
            </a:xfrm>
            <a:prstGeom prst="line">
              <a:avLst/>
            </a:prstGeom>
            <a:noFill/>
            <a:ln w="38100">
              <a:solidFill>
                <a:srgbClr val="A9A9A9"/>
              </a:solidFill>
              <a:round/>
              <a:headEnd/>
              <a:tailEnd/>
            </a:ln>
          </p:spPr>
          <p:txBody>
            <a:bodyPr wrap="none" anchor="ctr"/>
            <a:lstStyle/>
            <a:p>
              <a:endParaRPr lang="en-US" sz="1350"/>
            </a:p>
          </p:txBody>
        </p:sp>
      </p:grpSp>
      <p:sp>
        <p:nvSpPr>
          <p:cNvPr id="33" name="Rectangle 2"/>
          <p:cNvSpPr>
            <a:spLocks noChangeArrowheads="1"/>
          </p:cNvSpPr>
          <p:nvPr userDrawn="1"/>
        </p:nvSpPr>
        <p:spPr bwMode="auto">
          <a:xfrm>
            <a:off x="55147" y="1002602"/>
            <a:ext cx="165864" cy="3943350"/>
          </a:xfrm>
          <a:prstGeom prst="rect">
            <a:avLst/>
          </a:prstGeom>
          <a:solidFill>
            <a:srgbClr val="D3D3D3">
              <a:alpha val="50195"/>
            </a:srgbClr>
          </a:solidFill>
          <a:ln w="9525">
            <a:noFill/>
            <a:miter lim="800000"/>
            <a:headEnd/>
            <a:tailEnd/>
          </a:ln>
        </p:spPr>
        <p:txBody>
          <a:bodyPr wrap="none" anchor="ctr"/>
          <a:lstStyle/>
          <a:p>
            <a:endParaRPr lang="en-US" sz="1350"/>
          </a:p>
        </p:txBody>
      </p:sp>
      <p:sp>
        <p:nvSpPr>
          <p:cNvPr id="35" name="Text Box 39"/>
          <p:cNvSpPr txBox="1">
            <a:spLocks noChangeArrowheads="1"/>
          </p:cNvSpPr>
          <p:nvPr userDrawn="1"/>
        </p:nvSpPr>
        <p:spPr bwMode="auto">
          <a:xfrm>
            <a:off x="2358468" y="686916"/>
            <a:ext cx="2104987" cy="285750"/>
          </a:xfrm>
          <a:prstGeom prst="rect">
            <a:avLst/>
          </a:prstGeom>
          <a:noFill/>
          <a:ln w="9525">
            <a:noFill/>
            <a:miter lim="800000"/>
            <a:headEnd/>
            <a:tailEnd/>
          </a:ln>
        </p:spPr>
        <p:txBody>
          <a:bodyPr wrap="none" anchorCtr="1"/>
          <a:lstStyle/>
          <a:p>
            <a:r>
              <a:rPr lang="en-US" sz="1500"/>
              <a:t>Q4 - 2024</a:t>
            </a:r>
          </a:p>
        </p:txBody>
      </p:sp>
      <p:sp>
        <p:nvSpPr>
          <p:cNvPr id="36" name="Text Box 39"/>
          <p:cNvSpPr txBox="1">
            <a:spLocks noChangeArrowheads="1"/>
          </p:cNvSpPr>
          <p:nvPr userDrawn="1"/>
        </p:nvSpPr>
        <p:spPr bwMode="auto">
          <a:xfrm>
            <a:off x="4559447" y="682095"/>
            <a:ext cx="2104987" cy="285750"/>
          </a:xfrm>
          <a:prstGeom prst="rect">
            <a:avLst/>
          </a:prstGeom>
          <a:noFill/>
          <a:ln w="9525">
            <a:noFill/>
            <a:miter lim="800000"/>
            <a:headEnd/>
            <a:tailEnd/>
          </a:ln>
        </p:spPr>
        <p:txBody>
          <a:bodyPr wrap="none" anchorCtr="1"/>
          <a:lstStyle/>
          <a:p>
            <a:r>
              <a:rPr lang="en-US" sz="1500"/>
              <a:t>Q1 - 2025</a:t>
            </a:r>
          </a:p>
        </p:txBody>
      </p:sp>
      <p:sp>
        <p:nvSpPr>
          <p:cNvPr id="37" name="Text Box 39"/>
          <p:cNvSpPr txBox="1">
            <a:spLocks noChangeArrowheads="1"/>
          </p:cNvSpPr>
          <p:nvPr userDrawn="1"/>
        </p:nvSpPr>
        <p:spPr bwMode="auto">
          <a:xfrm>
            <a:off x="6722035" y="665035"/>
            <a:ext cx="2104987" cy="285750"/>
          </a:xfrm>
          <a:prstGeom prst="rect">
            <a:avLst/>
          </a:prstGeom>
          <a:noFill/>
          <a:ln w="9525">
            <a:noFill/>
            <a:miter lim="800000"/>
            <a:headEnd/>
            <a:tailEnd/>
          </a:ln>
        </p:spPr>
        <p:txBody>
          <a:bodyPr wrap="none" anchorCtr="1"/>
          <a:lstStyle/>
          <a:p>
            <a:r>
              <a:rPr lang="en-US" sz="1500"/>
              <a:t>Q2 - 2025</a:t>
            </a:r>
          </a:p>
        </p:txBody>
      </p:sp>
      <p:sp>
        <p:nvSpPr>
          <p:cNvPr id="38" name="Text Placeholder 84">
            <a:extLst>
              <a:ext uri="{FF2B5EF4-FFF2-40B4-BE49-F238E27FC236}">
                <a16:creationId xmlns:a16="http://schemas.microsoft.com/office/drawing/2014/main" id="{23B627EF-D0E8-4359-AA83-810A417E3605}"/>
              </a:ext>
            </a:extLst>
          </p:cNvPr>
          <p:cNvSpPr>
            <a:spLocks noGrp="1"/>
          </p:cNvSpPr>
          <p:nvPr>
            <p:ph type="body" sz="quarter" idx="14" hasCustomPrompt="1"/>
          </p:nvPr>
        </p:nvSpPr>
        <p:spPr>
          <a:xfrm>
            <a:off x="6763837" y="197400"/>
            <a:ext cx="2128027" cy="206479"/>
          </a:xfrm>
        </p:spPr>
        <p:txBody>
          <a:bodyPr wrap="square" lIns="45720" rIns="45720">
            <a:spAutoFit/>
          </a:bodyPr>
          <a:lstStyle>
            <a:lvl1pPr marL="0" indent="0" algn="r">
              <a:buNone/>
              <a:defRPr sz="800"/>
            </a:lvl1pPr>
          </a:lstStyle>
          <a:p>
            <a:pPr lvl="0"/>
            <a:r>
              <a:rPr lang="en-US"/>
              <a:t>Last Updated: YYYY-MM-DD</a:t>
            </a:r>
          </a:p>
        </p:txBody>
      </p:sp>
    </p:spTree>
    <p:extLst>
      <p:ext uri="{BB962C8B-B14F-4D97-AF65-F5344CB8AC3E}">
        <p14:creationId xmlns:p14="http://schemas.microsoft.com/office/powerpoint/2010/main" val="34191320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022-18Mos-Jun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294" y="75257"/>
            <a:ext cx="6172201" cy="299012"/>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2022-18 Months-June</a:t>
            </a:r>
          </a:p>
        </p:txBody>
      </p:sp>
      <p:sp>
        <p:nvSpPr>
          <p:cNvPr id="158" name="Text Box 39"/>
          <p:cNvSpPr txBox="1">
            <a:spLocks noChangeArrowheads="1"/>
          </p:cNvSpPr>
          <p:nvPr userDrawn="1"/>
        </p:nvSpPr>
        <p:spPr bwMode="auto">
          <a:xfrm>
            <a:off x="462395" y="431419"/>
            <a:ext cx="2583833" cy="267609"/>
          </a:xfrm>
          <a:prstGeom prst="rect">
            <a:avLst/>
          </a:prstGeom>
          <a:noFill/>
          <a:ln w="9525">
            <a:noFill/>
            <a:miter lim="800000"/>
            <a:headEnd/>
            <a:tailEnd/>
          </a:ln>
        </p:spPr>
        <p:txBody>
          <a:bodyPr wrap="none" anchorCtr="1"/>
          <a:lstStyle/>
          <a:p>
            <a:r>
              <a:rPr lang="en-US" sz="1500"/>
              <a:t>2022</a:t>
            </a:r>
          </a:p>
        </p:txBody>
      </p:sp>
      <p:grpSp>
        <p:nvGrpSpPr>
          <p:cNvPr id="3" name="Group 2"/>
          <p:cNvGrpSpPr/>
          <p:nvPr userDrawn="1"/>
        </p:nvGrpSpPr>
        <p:grpSpPr>
          <a:xfrm>
            <a:off x="386197" y="717169"/>
            <a:ext cx="8302625" cy="285750"/>
            <a:chOff x="1029858" y="1912451"/>
            <a:chExt cx="22140332" cy="762000"/>
          </a:xfrm>
        </p:grpSpPr>
        <p:sp>
          <p:nvSpPr>
            <p:cNvPr id="75" name="Text Box 6"/>
            <p:cNvSpPr txBox="1">
              <a:spLocks noChangeArrowheads="1"/>
            </p:cNvSpPr>
            <p:nvPr userDrawn="1"/>
          </p:nvSpPr>
          <p:spPr bwMode="auto">
            <a:xfrm>
              <a:off x="1029858" y="1912451"/>
              <a:ext cx="1231901" cy="762000"/>
            </a:xfrm>
            <a:prstGeom prst="rect">
              <a:avLst/>
            </a:prstGeom>
            <a:noFill/>
            <a:ln w="9525">
              <a:noFill/>
              <a:miter lim="800000"/>
              <a:headEnd/>
              <a:tailEnd/>
            </a:ln>
          </p:spPr>
          <p:txBody>
            <a:bodyPr wrap="none" anchorCtr="1"/>
            <a:lstStyle/>
            <a:p>
              <a:r>
                <a:rPr lang="en-US" sz="1050"/>
                <a:t>J</a:t>
              </a:r>
            </a:p>
          </p:txBody>
        </p:sp>
        <p:sp>
          <p:nvSpPr>
            <p:cNvPr id="142" name="Text Box 8"/>
            <p:cNvSpPr txBox="1">
              <a:spLocks noChangeArrowheads="1"/>
            </p:cNvSpPr>
            <p:nvPr userDrawn="1"/>
          </p:nvSpPr>
          <p:spPr bwMode="auto">
            <a:xfrm>
              <a:off x="2261758" y="1912451"/>
              <a:ext cx="1231899" cy="762000"/>
            </a:xfrm>
            <a:prstGeom prst="rect">
              <a:avLst/>
            </a:prstGeom>
            <a:noFill/>
            <a:ln w="9525">
              <a:noFill/>
              <a:miter lim="800000"/>
              <a:headEnd/>
              <a:tailEnd/>
            </a:ln>
          </p:spPr>
          <p:txBody>
            <a:bodyPr wrap="none" anchorCtr="1"/>
            <a:lstStyle/>
            <a:p>
              <a:r>
                <a:rPr lang="en-US" sz="1050"/>
                <a:t>A</a:t>
              </a:r>
            </a:p>
          </p:txBody>
        </p:sp>
        <p:sp>
          <p:nvSpPr>
            <p:cNvPr id="143" name="Text Box 10"/>
            <p:cNvSpPr txBox="1">
              <a:spLocks noChangeArrowheads="1"/>
            </p:cNvSpPr>
            <p:nvPr userDrawn="1"/>
          </p:nvSpPr>
          <p:spPr bwMode="auto">
            <a:xfrm>
              <a:off x="3489422" y="1912451"/>
              <a:ext cx="1231899" cy="762000"/>
            </a:xfrm>
            <a:prstGeom prst="rect">
              <a:avLst/>
            </a:prstGeom>
            <a:noFill/>
            <a:ln w="9525">
              <a:noFill/>
              <a:miter lim="800000"/>
              <a:headEnd/>
              <a:tailEnd/>
            </a:ln>
          </p:spPr>
          <p:txBody>
            <a:bodyPr wrap="none" anchorCtr="1"/>
            <a:lstStyle/>
            <a:p>
              <a:r>
                <a:rPr lang="en-US" sz="1050"/>
                <a:t>S</a:t>
              </a:r>
            </a:p>
          </p:txBody>
        </p:sp>
        <p:sp>
          <p:nvSpPr>
            <p:cNvPr id="144" name="Text Box 12"/>
            <p:cNvSpPr txBox="1">
              <a:spLocks noChangeArrowheads="1"/>
            </p:cNvSpPr>
            <p:nvPr userDrawn="1"/>
          </p:nvSpPr>
          <p:spPr bwMode="auto">
            <a:xfrm>
              <a:off x="4721325" y="1912451"/>
              <a:ext cx="1231901" cy="762000"/>
            </a:xfrm>
            <a:prstGeom prst="rect">
              <a:avLst/>
            </a:prstGeom>
            <a:noFill/>
            <a:ln w="9525">
              <a:noFill/>
              <a:miter lim="800000"/>
              <a:headEnd/>
              <a:tailEnd/>
            </a:ln>
          </p:spPr>
          <p:txBody>
            <a:bodyPr wrap="none" anchorCtr="1"/>
            <a:lstStyle/>
            <a:p>
              <a:r>
                <a:rPr lang="en-US" sz="1050"/>
                <a:t>O</a:t>
              </a:r>
            </a:p>
          </p:txBody>
        </p:sp>
        <p:sp>
          <p:nvSpPr>
            <p:cNvPr id="145" name="Text Box 16"/>
            <p:cNvSpPr txBox="1">
              <a:spLocks noChangeArrowheads="1"/>
            </p:cNvSpPr>
            <p:nvPr userDrawn="1"/>
          </p:nvSpPr>
          <p:spPr bwMode="auto">
            <a:xfrm>
              <a:off x="5948992" y="1912451"/>
              <a:ext cx="1231901" cy="762000"/>
            </a:xfrm>
            <a:prstGeom prst="rect">
              <a:avLst/>
            </a:prstGeom>
            <a:noFill/>
            <a:ln w="9525">
              <a:noFill/>
              <a:miter lim="800000"/>
              <a:headEnd/>
              <a:tailEnd/>
            </a:ln>
          </p:spPr>
          <p:txBody>
            <a:bodyPr wrap="none" anchorCtr="1"/>
            <a:lstStyle/>
            <a:p>
              <a:r>
                <a:rPr lang="en-US" sz="1050"/>
                <a:t>N</a:t>
              </a:r>
            </a:p>
          </p:txBody>
        </p:sp>
        <p:sp>
          <p:nvSpPr>
            <p:cNvPr id="146" name="Text Box 18"/>
            <p:cNvSpPr txBox="1">
              <a:spLocks noChangeArrowheads="1"/>
            </p:cNvSpPr>
            <p:nvPr userDrawn="1"/>
          </p:nvSpPr>
          <p:spPr bwMode="auto">
            <a:xfrm>
              <a:off x="7180891" y="1912451"/>
              <a:ext cx="1231899" cy="762000"/>
            </a:xfrm>
            <a:prstGeom prst="rect">
              <a:avLst/>
            </a:prstGeom>
            <a:noFill/>
            <a:ln w="9525">
              <a:noFill/>
              <a:miter lim="800000"/>
              <a:headEnd/>
              <a:tailEnd/>
            </a:ln>
          </p:spPr>
          <p:txBody>
            <a:bodyPr wrap="none" anchorCtr="1"/>
            <a:lstStyle/>
            <a:p>
              <a:r>
                <a:rPr lang="en-US" sz="1050"/>
                <a:t>D</a:t>
              </a:r>
            </a:p>
          </p:txBody>
        </p:sp>
        <p:sp>
          <p:nvSpPr>
            <p:cNvPr id="148" name="Text Box 20"/>
            <p:cNvSpPr txBox="1">
              <a:spLocks noChangeArrowheads="1"/>
            </p:cNvSpPr>
            <p:nvPr userDrawn="1"/>
          </p:nvSpPr>
          <p:spPr bwMode="auto">
            <a:xfrm>
              <a:off x="8408558" y="1912451"/>
              <a:ext cx="1231899" cy="762000"/>
            </a:xfrm>
            <a:prstGeom prst="rect">
              <a:avLst/>
            </a:prstGeom>
            <a:noFill/>
            <a:ln w="9525">
              <a:noFill/>
              <a:miter lim="800000"/>
              <a:headEnd/>
              <a:tailEnd/>
            </a:ln>
          </p:spPr>
          <p:txBody>
            <a:bodyPr wrap="none" anchorCtr="1"/>
            <a:lstStyle/>
            <a:p>
              <a:r>
                <a:rPr lang="en-US" sz="1050"/>
                <a:t>J</a:t>
              </a:r>
            </a:p>
          </p:txBody>
        </p:sp>
        <p:sp>
          <p:nvSpPr>
            <p:cNvPr id="149" name="Text Box 22"/>
            <p:cNvSpPr txBox="1">
              <a:spLocks noChangeArrowheads="1"/>
            </p:cNvSpPr>
            <p:nvPr userDrawn="1"/>
          </p:nvSpPr>
          <p:spPr bwMode="auto">
            <a:xfrm>
              <a:off x="9640458" y="1912451"/>
              <a:ext cx="1231901" cy="762000"/>
            </a:xfrm>
            <a:prstGeom prst="rect">
              <a:avLst/>
            </a:prstGeom>
            <a:noFill/>
            <a:ln w="9525">
              <a:noFill/>
              <a:miter lim="800000"/>
              <a:headEnd/>
              <a:tailEnd/>
            </a:ln>
          </p:spPr>
          <p:txBody>
            <a:bodyPr wrap="none" anchorCtr="1"/>
            <a:lstStyle/>
            <a:p>
              <a:r>
                <a:rPr lang="en-US" sz="1050"/>
                <a:t>F</a:t>
              </a:r>
            </a:p>
          </p:txBody>
        </p:sp>
        <p:sp>
          <p:nvSpPr>
            <p:cNvPr id="150" name="Text Box 24"/>
            <p:cNvSpPr txBox="1">
              <a:spLocks noChangeArrowheads="1"/>
            </p:cNvSpPr>
            <p:nvPr userDrawn="1"/>
          </p:nvSpPr>
          <p:spPr bwMode="auto">
            <a:xfrm>
              <a:off x="10868125" y="1912451"/>
              <a:ext cx="1231901" cy="762000"/>
            </a:xfrm>
            <a:prstGeom prst="rect">
              <a:avLst/>
            </a:prstGeom>
            <a:noFill/>
            <a:ln w="9525">
              <a:noFill/>
              <a:miter lim="800000"/>
              <a:headEnd/>
              <a:tailEnd/>
            </a:ln>
          </p:spPr>
          <p:txBody>
            <a:bodyPr wrap="none" anchorCtr="1"/>
            <a:lstStyle/>
            <a:p>
              <a:r>
                <a:rPr lang="en-US" sz="1050"/>
                <a:t>M</a:t>
              </a:r>
            </a:p>
          </p:txBody>
        </p:sp>
        <p:sp>
          <p:nvSpPr>
            <p:cNvPr id="151" name="Text Box 26"/>
            <p:cNvSpPr txBox="1">
              <a:spLocks noChangeArrowheads="1"/>
            </p:cNvSpPr>
            <p:nvPr userDrawn="1"/>
          </p:nvSpPr>
          <p:spPr bwMode="auto">
            <a:xfrm>
              <a:off x="12100022" y="1912451"/>
              <a:ext cx="1231899" cy="762000"/>
            </a:xfrm>
            <a:prstGeom prst="rect">
              <a:avLst/>
            </a:prstGeom>
            <a:noFill/>
            <a:ln w="9525">
              <a:noFill/>
              <a:miter lim="800000"/>
              <a:headEnd/>
              <a:tailEnd/>
            </a:ln>
          </p:spPr>
          <p:txBody>
            <a:bodyPr wrap="none" anchorCtr="1"/>
            <a:lstStyle/>
            <a:p>
              <a:r>
                <a:rPr lang="en-US" sz="1050"/>
                <a:t>A</a:t>
              </a:r>
            </a:p>
          </p:txBody>
        </p:sp>
        <p:sp>
          <p:nvSpPr>
            <p:cNvPr id="152" name="Text Box 28"/>
            <p:cNvSpPr txBox="1">
              <a:spLocks noChangeArrowheads="1"/>
            </p:cNvSpPr>
            <p:nvPr userDrawn="1"/>
          </p:nvSpPr>
          <p:spPr bwMode="auto">
            <a:xfrm>
              <a:off x="13327688" y="1912451"/>
              <a:ext cx="1231899" cy="762000"/>
            </a:xfrm>
            <a:prstGeom prst="rect">
              <a:avLst/>
            </a:prstGeom>
            <a:noFill/>
            <a:ln w="9525">
              <a:noFill/>
              <a:miter lim="800000"/>
              <a:headEnd/>
              <a:tailEnd/>
            </a:ln>
          </p:spPr>
          <p:txBody>
            <a:bodyPr wrap="none" anchorCtr="1"/>
            <a:lstStyle/>
            <a:p>
              <a:r>
                <a:rPr lang="en-US" sz="1050"/>
                <a:t>M</a:t>
              </a:r>
            </a:p>
          </p:txBody>
        </p:sp>
        <p:sp>
          <p:nvSpPr>
            <p:cNvPr id="153" name="Text Box 30"/>
            <p:cNvSpPr txBox="1">
              <a:spLocks noChangeArrowheads="1"/>
            </p:cNvSpPr>
            <p:nvPr userDrawn="1"/>
          </p:nvSpPr>
          <p:spPr bwMode="auto">
            <a:xfrm>
              <a:off x="14559592" y="1912451"/>
              <a:ext cx="1231901" cy="762000"/>
            </a:xfrm>
            <a:prstGeom prst="rect">
              <a:avLst/>
            </a:prstGeom>
            <a:noFill/>
            <a:ln w="9525">
              <a:noFill/>
              <a:miter lim="800000"/>
              <a:headEnd/>
              <a:tailEnd/>
            </a:ln>
          </p:spPr>
          <p:txBody>
            <a:bodyPr wrap="none" anchorCtr="1"/>
            <a:lstStyle/>
            <a:p>
              <a:r>
                <a:rPr lang="en-US" sz="1050"/>
                <a:t>J</a:t>
              </a:r>
            </a:p>
          </p:txBody>
        </p:sp>
        <p:sp>
          <p:nvSpPr>
            <p:cNvPr id="154" name="Text Box 32"/>
            <p:cNvSpPr txBox="1">
              <a:spLocks noChangeArrowheads="1"/>
            </p:cNvSpPr>
            <p:nvPr userDrawn="1"/>
          </p:nvSpPr>
          <p:spPr bwMode="auto">
            <a:xfrm>
              <a:off x="15787258" y="1912451"/>
              <a:ext cx="1231901" cy="762000"/>
            </a:xfrm>
            <a:prstGeom prst="rect">
              <a:avLst/>
            </a:prstGeom>
            <a:noFill/>
            <a:ln w="9525">
              <a:noFill/>
              <a:miter lim="800000"/>
              <a:headEnd/>
              <a:tailEnd/>
            </a:ln>
          </p:spPr>
          <p:txBody>
            <a:bodyPr wrap="none" anchorCtr="1"/>
            <a:lstStyle/>
            <a:p>
              <a:r>
                <a:rPr lang="en-US" sz="1050"/>
                <a:t>J</a:t>
              </a:r>
            </a:p>
          </p:txBody>
        </p:sp>
        <p:sp>
          <p:nvSpPr>
            <p:cNvPr id="155" name="Text Box 34"/>
            <p:cNvSpPr txBox="1">
              <a:spLocks noChangeArrowheads="1"/>
            </p:cNvSpPr>
            <p:nvPr userDrawn="1"/>
          </p:nvSpPr>
          <p:spPr bwMode="auto">
            <a:xfrm>
              <a:off x="17019158" y="1912451"/>
              <a:ext cx="1231899" cy="762000"/>
            </a:xfrm>
            <a:prstGeom prst="rect">
              <a:avLst/>
            </a:prstGeom>
            <a:noFill/>
            <a:ln w="9525">
              <a:noFill/>
              <a:miter lim="800000"/>
              <a:headEnd/>
              <a:tailEnd/>
            </a:ln>
          </p:spPr>
          <p:txBody>
            <a:bodyPr wrap="none" anchorCtr="1"/>
            <a:lstStyle/>
            <a:p>
              <a:r>
                <a:rPr lang="en-US" sz="1050"/>
                <a:t>A</a:t>
              </a:r>
            </a:p>
          </p:txBody>
        </p:sp>
        <p:sp>
          <p:nvSpPr>
            <p:cNvPr id="156" name="Text Box 36"/>
            <p:cNvSpPr txBox="1">
              <a:spLocks noChangeArrowheads="1"/>
            </p:cNvSpPr>
            <p:nvPr userDrawn="1"/>
          </p:nvSpPr>
          <p:spPr bwMode="auto">
            <a:xfrm>
              <a:off x="18246822" y="1912451"/>
              <a:ext cx="1231899" cy="762000"/>
            </a:xfrm>
            <a:prstGeom prst="rect">
              <a:avLst/>
            </a:prstGeom>
            <a:noFill/>
            <a:ln w="9525">
              <a:noFill/>
              <a:miter lim="800000"/>
              <a:headEnd/>
              <a:tailEnd/>
            </a:ln>
          </p:spPr>
          <p:txBody>
            <a:bodyPr wrap="none" anchorCtr="1"/>
            <a:lstStyle/>
            <a:p>
              <a:r>
                <a:rPr lang="en-US" sz="1050"/>
                <a:t>S</a:t>
              </a:r>
            </a:p>
          </p:txBody>
        </p:sp>
        <p:sp>
          <p:nvSpPr>
            <p:cNvPr id="157" name="Text Box 38"/>
            <p:cNvSpPr txBox="1">
              <a:spLocks noChangeArrowheads="1"/>
            </p:cNvSpPr>
            <p:nvPr userDrawn="1"/>
          </p:nvSpPr>
          <p:spPr bwMode="auto">
            <a:xfrm>
              <a:off x="19478725" y="1912451"/>
              <a:ext cx="1231901" cy="762000"/>
            </a:xfrm>
            <a:prstGeom prst="rect">
              <a:avLst/>
            </a:prstGeom>
            <a:noFill/>
            <a:ln w="9525">
              <a:noFill/>
              <a:miter lim="800000"/>
              <a:headEnd/>
              <a:tailEnd/>
            </a:ln>
          </p:spPr>
          <p:txBody>
            <a:bodyPr wrap="none" anchorCtr="1"/>
            <a:lstStyle/>
            <a:p>
              <a:r>
                <a:rPr lang="en-US" sz="1050"/>
                <a:t>O</a:t>
              </a:r>
            </a:p>
          </p:txBody>
        </p:sp>
        <p:sp>
          <p:nvSpPr>
            <p:cNvPr id="159" name="Text Box 42"/>
            <p:cNvSpPr txBox="1">
              <a:spLocks noChangeArrowheads="1"/>
            </p:cNvSpPr>
            <p:nvPr userDrawn="1"/>
          </p:nvSpPr>
          <p:spPr bwMode="auto">
            <a:xfrm>
              <a:off x="20706392" y="1912451"/>
              <a:ext cx="1231901" cy="762000"/>
            </a:xfrm>
            <a:prstGeom prst="rect">
              <a:avLst/>
            </a:prstGeom>
            <a:noFill/>
            <a:ln w="9525">
              <a:noFill/>
              <a:miter lim="800000"/>
              <a:headEnd/>
              <a:tailEnd/>
            </a:ln>
          </p:spPr>
          <p:txBody>
            <a:bodyPr wrap="none" anchorCtr="1"/>
            <a:lstStyle/>
            <a:p>
              <a:r>
                <a:rPr lang="en-US" sz="1050"/>
                <a:t>N</a:t>
              </a:r>
            </a:p>
          </p:txBody>
        </p:sp>
        <p:sp>
          <p:nvSpPr>
            <p:cNvPr id="160" name="Text Box 44"/>
            <p:cNvSpPr txBox="1">
              <a:spLocks noChangeArrowheads="1"/>
            </p:cNvSpPr>
            <p:nvPr userDrawn="1"/>
          </p:nvSpPr>
          <p:spPr bwMode="auto">
            <a:xfrm>
              <a:off x="21938291" y="1912451"/>
              <a:ext cx="1231899" cy="762000"/>
            </a:xfrm>
            <a:prstGeom prst="rect">
              <a:avLst/>
            </a:prstGeom>
            <a:noFill/>
            <a:ln w="9525">
              <a:noFill/>
              <a:miter lim="800000"/>
              <a:headEnd/>
              <a:tailEnd/>
            </a:ln>
          </p:spPr>
          <p:txBody>
            <a:bodyPr wrap="none" anchorCtr="1"/>
            <a:lstStyle/>
            <a:p>
              <a:r>
                <a:rPr lang="en-US" sz="1050"/>
                <a:t>D</a:t>
              </a:r>
            </a:p>
          </p:txBody>
        </p:sp>
      </p:grpSp>
      <p:sp>
        <p:nvSpPr>
          <p:cNvPr id="161" name="Text Box 45"/>
          <p:cNvSpPr txBox="1">
            <a:spLocks noChangeArrowheads="1"/>
          </p:cNvSpPr>
          <p:nvPr userDrawn="1"/>
        </p:nvSpPr>
        <p:spPr bwMode="auto">
          <a:xfrm>
            <a:off x="3237614" y="431419"/>
            <a:ext cx="5451206" cy="267608"/>
          </a:xfrm>
          <a:prstGeom prst="rect">
            <a:avLst/>
          </a:prstGeom>
          <a:noFill/>
          <a:ln w="9525">
            <a:noFill/>
            <a:miter lim="800000"/>
            <a:headEnd/>
            <a:tailEnd/>
          </a:ln>
        </p:spPr>
        <p:txBody>
          <a:bodyPr wrap="none" anchorCtr="1"/>
          <a:lstStyle/>
          <a:p>
            <a:r>
              <a:rPr lang="en-US" sz="1500"/>
              <a:t>2023</a:t>
            </a:r>
          </a:p>
        </p:txBody>
      </p:sp>
      <p:sp>
        <p:nvSpPr>
          <p:cNvPr id="175" name="Line 29"/>
          <p:cNvSpPr>
            <a:spLocks noChangeShapeType="1"/>
          </p:cNvSpPr>
          <p:nvPr/>
        </p:nvSpPr>
        <p:spPr bwMode="auto">
          <a:xfrm flipH="1">
            <a:off x="5920220" y="717169"/>
            <a:ext cx="1586" cy="4192535"/>
          </a:xfrm>
          <a:prstGeom prst="line">
            <a:avLst/>
          </a:prstGeom>
          <a:noFill/>
          <a:ln w="38100">
            <a:solidFill>
              <a:schemeClr val="tx1"/>
            </a:solidFill>
            <a:round/>
            <a:headEnd/>
            <a:tailEnd/>
          </a:ln>
        </p:spPr>
        <p:txBody>
          <a:bodyPr wrap="none" anchor="ctr"/>
          <a:lstStyle/>
          <a:p>
            <a:endParaRPr lang="en-US" sz="1350"/>
          </a:p>
        </p:txBody>
      </p:sp>
      <p:grpSp>
        <p:nvGrpSpPr>
          <p:cNvPr id="4" name="Group 3"/>
          <p:cNvGrpSpPr/>
          <p:nvPr userDrawn="1"/>
        </p:nvGrpSpPr>
        <p:grpSpPr>
          <a:xfrm>
            <a:off x="233765" y="475555"/>
            <a:ext cx="8453470" cy="4434150"/>
            <a:chOff x="623372" y="1268146"/>
            <a:chExt cx="22542586" cy="11824400"/>
          </a:xfrm>
        </p:grpSpPr>
        <p:sp>
          <p:nvSpPr>
            <p:cNvPr id="147" name="Line 19"/>
            <p:cNvSpPr>
              <a:spLocks noChangeShapeType="1"/>
            </p:cNvSpPr>
            <p:nvPr userDrawn="1"/>
          </p:nvSpPr>
          <p:spPr bwMode="auto">
            <a:xfrm flipH="1">
              <a:off x="9653159" y="1912450"/>
              <a:ext cx="5922" cy="11083339"/>
            </a:xfrm>
            <a:prstGeom prst="line">
              <a:avLst/>
            </a:prstGeom>
            <a:noFill/>
            <a:ln w="9525">
              <a:solidFill>
                <a:schemeClr val="tx1"/>
              </a:solidFill>
              <a:round/>
              <a:headEnd/>
              <a:tailEnd/>
            </a:ln>
          </p:spPr>
          <p:txBody>
            <a:bodyPr wrap="none" anchor="ctr"/>
            <a:lstStyle/>
            <a:p>
              <a:endParaRPr lang="en-US" sz="1350"/>
            </a:p>
          </p:txBody>
        </p:sp>
        <p:sp>
          <p:nvSpPr>
            <p:cNvPr id="162" name="Line 47"/>
            <p:cNvSpPr>
              <a:spLocks noChangeShapeType="1"/>
            </p:cNvSpPr>
            <p:nvPr userDrawn="1"/>
          </p:nvSpPr>
          <p:spPr bwMode="auto">
            <a:xfrm>
              <a:off x="1029857" y="1912451"/>
              <a:ext cx="22136101"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029857" y="2038230"/>
              <a:ext cx="0" cy="1105431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2261758" y="2038230"/>
              <a:ext cx="0" cy="1105431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3489425" y="2038230"/>
              <a:ext cx="0" cy="1105431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p:nvSpPr>
          <p:spPr bwMode="auto">
            <a:xfrm>
              <a:off x="4721324" y="2038230"/>
              <a:ext cx="0" cy="1105431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59489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7180892" y="2038230"/>
              <a:ext cx="0" cy="1105431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8404323" y="1268146"/>
              <a:ext cx="4235" cy="11824400"/>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10868124" y="2038230"/>
              <a:ext cx="0" cy="1105431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12100025" y="2038230"/>
              <a:ext cx="0" cy="1105431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13327691" y="2038230"/>
              <a:ext cx="0" cy="1105431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145595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76" name="Line 31"/>
            <p:cNvSpPr>
              <a:spLocks noChangeShapeType="1"/>
            </p:cNvSpPr>
            <p:nvPr/>
          </p:nvSpPr>
          <p:spPr bwMode="auto">
            <a:xfrm>
              <a:off x="17019158" y="2038230"/>
              <a:ext cx="0" cy="11054315"/>
            </a:xfrm>
            <a:prstGeom prst="line">
              <a:avLst/>
            </a:prstGeom>
            <a:noFill/>
            <a:ln w="9525">
              <a:solidFill>
                <a:schemeClr val="tx1"/>
              </a:solidFill>
              <a:round/>
              <a:headEnd/>
              <a:tailEnd/>
            </a:ln>
          </p:spPr>
          <p:txBody>
            <a:bodyPr wrap="none" anchor="ctr"/>
            <a:lstStyle/>
            <a:p>
              <a:endParaRPr lang="en-US" sz="1350"/>
            </a:p>
          </p:txBody>
        </p:sp>
        <p:sp>
          <p:nvSpPr>
            <p:cNvPr id="177" name="Line 33"/>
            <p:cNvSpPr>
              <a:spLocks noChangeShapeType="1"/>
            </p:cNvSpPr>
            <p:nvPr/>
          </p:nvSpPr>
          <p:spPr bwMode="auto">
            <a:xfrm>
              <a:off x="18246825" y="2038230"/>
              <a:ext cx="0" cy="11054315"/>
            </a:xfrm>
            <a:prstGeom prst="line">
              <a:avLst/>
            </a:prstGeom>
            <a:noFill/>
            <a:ln w="9525">
              <a:solidFill>
                <a:schemeClr val="tx1"/>
              </a:solidFill>
              <a:round/>
              <a:headEnd/>
              <a:tailEnd/>
            </a:ln>
          </p:spPr>
          <p:txBody>
            <a:bodyPr wrap="none" anchor="ctr"/>
            <a:lstStyle/>
            <a:p>
              <a:endParaRPr lang="en-US" sz="1350"/>
            </a:p>
          </p:txBody>
        </p:sp>
        <p:sp>
          <p:nvSpPr>
            <p:cNvPr id="178" name="Line 35"/>
            <p:cNvSpPr>
              <a:spLocks noChangeShapeType="1"/>
            </p:cNvSpPr>
            <p:nvPr/>
          </p:nvSpPr>
          <p:spPr bwMode="auto">
            <a:xfrm>
              <a:off x="19478723" y="2038230"/>
              <a:ext cx="0" cy="11054315"/>
            </a:xfrm>
            <a:prstGeom prst="line">
              <a:avLst/>
            </a:prstGeom>
            <a:noFill/>
            <a:ln w="38100">
              <a:solidFill>
                <a:schemeClr val="tx1"/>
              </a:solidFill>
              <a:round/>
              <a:headEnd/>
              <a:tailEnd/>
            </a:ln>
          </p:spPr>
          <p:txBody>
            <a:bodyPr wrap="none" anchor="ctr"/>
            <a:lstStyle/>
            <a:p>
              <a:endParaRPr lang="en-US" sz="1350"/>
            </a:p>
          </p:txBody>
        </p:sp>
        <p:sp>
          <p:nvSpPr>
            <p:cNvPr id="179" name="Line 37"/>
            <p:cNvSpPr>
              <a:spLocks noChangeShapeType="1"/>
            </p:cNvSpPr>
            <p:nvPr/>
          </p:nvSpPr>
          <p:spPr bwMode="auto">
            <a:xfrm>
              <a:off x="207063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80" name="Line 41"/>
            <p:cNvSpPr>
              <a:spLocks noChangeShapeType="1"/>
            </p:cNvSpPr>
            <p:nvPr/>
          </p:nvSpPr>
          <p:spPr bwMode="auto">
            <a:xfrm>
              <a:off x="21938291" y="2038230"/>
              <a:ext cx="0" cy="11054315"/>
            </a:xfrm>
            <a:prstGeom prst="line">
              <a:avLst/>
            </a:prstGeom>
            <a:noFill/>
            <a:ln w="9525">
              <a:solidFill>
                <a:schemeClr val="tx1"/>
              </a:solidFill>
              <a:round/>
              <a:headEnd/>
              <a:tailEnd/>
            </a:ln>
          </p:spPr>
          <p:txBody>
            <a:bodyPr wrap="none" anchor="ctr"/>
            <a:lstStyle/>
            <a:p>
              <a:endParaRPr lang="en-US" sz="1350"/>
            </a:p>
          </p:txBody>
        </p:sp>
        <p:sp>
          <p:nvSpPr>
            <p:cNvPr id="181" name="Line 43"/>
            <p:cNvSpPr>
              <a:spLocks noChangeShapeType="1"/>
            </p:cNvSpPr>
            <p:nvPr/>
          </p:nvSpPr>
          <p:spPr bwMode="auto">
            <a:xfrm>
              <a:off x="23165958" y="2038230"/>
              <a:ext cx="0" cy="11054315"/>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029857" y="13044167"/>
              <a:ext cx="22136101" cy="0"/>
            </a:xfrm>
            <a:prstGeom prst="line">
              <a:avLst/>
            </a:prstGeom>
            <a:noFill/>
            <a:ln w="38100">
              <a:solidFill>
                <a:srgbClr val="A9A9A9"/>
              </a:solidFill>
              <a:round/>
              <a:headEnd/>
              <a:tailEnd/>
            </a:ln>
          </p:spPr>
          <p:txBody>
            <a:bodyPr wrap="none" anchor="ctr"/>
            <a:lstStyle/>
            <a:p>
              <a:endParaRPr lang="en-US" sz="1350"/>
            </a:p>
          </p:txBody>
        </p:sp>
        <p:sp>
          <p:nvSpPr>
            <p:cNvPr id="46" name="Rectangle 2"/>
            <p:cNvSpPr>
              <a:spLocks noChangeArrowheads="1"/>
            </p:cNvSpPr>
            <p:nvPr userDrawn="1"/>
          </p:nvSpPr>
          <p:spPr bwMode="auto">
            <a:xfrm>
              <a:off x="623372" y="1912450"/>
              <a:ext cx="20766415" cy="11131715"/>
            </a:xfrm>
            <a:prstGeom prst="rect">
              <a:avLst/>
            </a:prstGeom>
            <a:solidFill>
              <a:srgbClr val="D3D3D3">
                <a:alpha val="50195"/>
              </a:srgbClr>
            </a:solidFill>
            <a:ln w="9525">
              <a:noFill/>
              <a:miter lim="800000"/>
              <a:headEnd/>
              <a:tailEnd/>
            </a:ln>
          </p:spPr>
          <p:txBody>
            <a:bodyPr wrap="none" anchor="ctr"/>
            <a:lstStyle/>
            <a:p>
              <a:endParaRPr lang="en-US" sz="1350"/>
            </a:p>
          </p:txBody>
        </p:sp>
      </p:grpSp>
      <p:sp>
        <p:nvSpPr>
          <p:cNvPr id="47" name="Text Placeholder 84">
            <a:extLst>
              <a:ext uri="{FF2B5EF4-FFF2-40B4-BE49-F238E27FC236}">
                <a16:creationId xmlns:a16="http://schemas.microsoft.com/office/drawing/2014/main" id="{CB28F84D-844F-4911-9F8A-4C5D54C26940}"/>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3906256650"/>
      </p:ext>
    </p:extLst>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023-18Mos-Ja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294" y="75257"/>
            <a:ext cx="6172201" cy="299012"/>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2023-18 Months-Jan</a:t>
            </a:r>
          </a:p>
        </p:txBody>
      </p:sp>
      <p:sp>
        <p:nvSpPr>
          <p:cNvPr id="158" name="Text Box 39"/>
          <p:cNvSpPr txBox="1">
            <a:spLocks noChangeArrowheads="1"/>
          </p:cNvSpPr>
          <p:nvPr userDrawn="1"/>
        </p:nvSpPr>
        <p:spPr bwMode="auto">
          <a:xfrm>
            <a:off x="462396" y="431419"/>
            <a:ext cx="5430838" cy="285750"/>
          </a:xfrm>
          <a:prstGeom prst="rect">
            <a:avLst/>
          </a:prstGeom>
          <a:noFill/>
          <a:ln w="9525">
            <a:noFill/>
            <a:miter lim="800000"/>
            <a:headEnd/>
            <a:tailEnd/>
          </a:ln>
        </p:spPr>
        <p:txBody>
          <a:bodyPr wrap="none" anchorCtr="1"/>
          <a:lstStyle/>
          <a:p>
            <a:r>
              <a:rPr lang="en-US" sz="1500"/>
              <a:t>2023</a:t>
            </a:r>
          </a:p>
        </p:txBody>
      </p:sp>
      <p:grpSp>
        <p:nvGrpSpPr>
          <p:cNvPr id="3" name="Group 2"/>
          <p:cNvGrpSpPr/>
          <p:nvPr userDrawn="1"/>
        </p:nvGrpSpPr>
        <p:grpSpPr>
          <a:xfrm>
            <a:off x="386197" y="717169"/>
            <a:ext cx="8302625" cy="285750"/>
            <a:chOff x="1029858" y="1912451"/>
            <a:chExt cx="22140332" cy="762000"/>
          </a:xfrm>
        </p:grpSpPr>
        <p:sp>
          <p:nvSpPr>
            <p:cNvPr id="75" name="Text Box 6"/>
            <p:cNvSpPr txBox="1">
              <a:spLocks noChangeArrowheads="1"/>
            </p:cNvSpPr>
            <p:nvPr userDrawn="1"/>
          </p:nvSpPr>
          <p:spPr bwMode="auto">
            <a:xfrm>
              <a:off x="1029858" y="1912451"/>
              <a:ext cx="1231901" cy="762000"/>
            </a:xfrm>
            <a:prstGeom prst="rect">
              <a:avLst/>
            </a:prstGeom>
            <a:noFill/>
            <a:ln w="9525">
              <a:noFill/>
              <a:miter lim="800000"/>
              <a:headEnd/>
              <a:tailEnd/>
            </a:ln>
          </p:spPr>
          <p:txBody>
            <a:bodyPr wrap="none" anchorCtr="1"/>
            <a:lstStyle/>
            <a:p>
              <a:r>
                <a:rPr lang="en-US" sz="1050"/>
                <a:t>J</a:t>
              </a:r>
            </a:p>
          </p:txBody>
        </p:sp>
        <p:sp>
          <p:nvSpPr>
            <p:cNvPr id="142" name="Text Box 8"/>
            <p:cNvSpPr txBox="1">
              <a:spLocks noChangeArrowheads="1"/>
            </p:cNvSpPr>
            <p:nvPr userDrawn="1"/>
          </p:nvSpPr>
          <p:spPr bwMode="auto">
            <a:xfrm>
              <a:off x="2261758" y="1912451"/>
              <a:ext cx="1231899" cy="762000"/>
            </a:xfrm>
            <a:prstGeom prst="rect">
              <a:avLst/>
            </a:prstGeom>
            <a:noFill/>
            <a:ln w="9525">
              <a:noFill/>
              <a:miter lim="800000"/>
              <a:headEnd/>
              <a:tailEnd/>
            </a:ln>
          </p:spPr>
          <p:txBody>
            <a:bodyPr wrap="none" anchorCtr="1"/>
            <a:lstStyle/>
            <a:p>
              <a:r>
                <a:rPr lang="en-US" sz="1050"/>
                <a:t>F</a:t>
              </a:r>
            </a:p>
          </p:txBody>
        </p:sp>
        <p:sp>
          <p:nvSpPr>
            <p:cNvPr id="143" name="Text Box 10"/>
            <p:cNvSpPr txBox="1">
              <a:spLocks noChangeArrowheads="1"/>
            </p:cNvSpPr>
            <p:nvPr userDrawn="1"/>
          </p:nvSpPr>
          <p:spPr bwMode="auto">
            <a:xfrm>
              <a:off x="3489422" y="1912451"/>
              <a:ext cx="1231899" cy="762000"/>
            </a:xfrm>
            <a:prstGeom prst="rect">
              <a:avLst/>
            </a:prstGeom>
            <a:noFill/>
            <a:ln w="9525">
              <a:noFill/>
              <a:miter lim="800000"/>
              <a:headEnd/>
              <a:tailEnd/>
            </a:ln>
          </p:spPr>
          <p:txBody>
            <a:bodyPr wrap="none" anchorCtr="1"/>
            <a:lstStyle/>
            <a:p>
              <a:r>
                <a:rPr lang="en-US" sz="1050"/>
                <a:t>M</a:t>
              </a:r>
            </a:p>
          </p:txBody>
        </p:sp>
        <p:sp>
          <p:nvSpPr>
            <p:cNvPr id="144" name="Text Box 12"/>
            <p:cNvSpPr txBox="1">
              <a:spLocks noChangeArrowheads="1"/>
            </p:cNvSpPr>
            <p:nvPr userDrawn="1"/>
          </p:nvSpPr>
          <p:spPr bwMode="auto">
            <a:xfrm>
              <a:off x="4721325" y="1912451"/>
              <a:ext cx="1231901" cy="762000"/>
            </a:xfrm>
            <a:prstGeom prst="rect">
              <a:avLst/>
            </a:prstGeom>
            <a:noFill/>
            <a:ln w="9525">
              <a:noFill/>
              <a:miter lim="800000"/>
              <a:headEnd/>
              <a:tailEnd/>
            </a:ln>
          </p:spPr>
          <p:txBody>
            <a:bodyPr wrap="none" anchorCtr="1"/>
            <a:lstStyle/>
            <a:p>
              <a:r>
                <a:rPr lang="en-US" sz="1050"/>
                <a:t>A</a:t>
              </a:r>
            </a:p>
          </p:txBody>
        </p:sp>
        <p:sp>
          <p:nvSpPr>
            <p:cNvPr id="145" name="Text Box 16"/>
            <p:cNvSpPr txBox="1">
              <a:spLocks noChangeArrowheads="1"/>
            </p:cNvSpPr>
            <p:nvPr userDrawn="1"/>
          </p:nvSpPr>
          <p:spPr bwMode="auto">
            <a:xfrm>
              <a:off x="5948992" y="1912451"/>
              <a:ext cx="1231901" cy="762000"/>
            </a:xfrm>
            <a:prstGeom prst="rect">
              <a:avLst/>
            </a:prstGeom>
            <a:noFill/>
            <a:ln w="9525">
              <a:noFill/>
              <a:miter lim="800000"/>
              <a:headEnd/>
              <a:tailEnd/>
            </a:ln>
          </p:spPr>
          <p:txBody>
            <a:bodyPr wrap="none" anchorCtr="1"/>
            <a:lstStyle/>
            <a:p>
              <a:r>
                <a:rPr lang="en-US" sz="1050"/>
                <a:t>M</a:t>
              </a:r>
            </a:p>
          </p:txBody>
        </p:sp>
        <p:sp>
          <p:nvSpPr>
            <p:cNvPr id="146" name="Text Box 18"/>
            <p:cNvSpPr txBox="1">
              <a:spLocks noChangeArrowheads="1"/>
            </p:cNvSpPr>
            <p:nvPr userDrawn="1"/>
          </p:nvSpPr>
          <p:spPr bwMode="auto">
            <a:xfrm>
              <a:off x="7180891" y="1912451"/>
              <a:ext cx="1231899" cy="762000"/>
            </a:xfrm>
            <a:prstGeom prst="rect">
              <a:avLst/>
            </a:prstGeom>
            <a:noFill/>
            <a:ln w="9525">
              <a:noFill/>
              <a:miter lim="800000"/>
              <a:headEnd/>
              <a:tailEnd/>
            </a:ln>
          </p:spPr>
          <p:txBody>
            <a:bodyPr wrap="none" anchorCtr="1"/>
            <a:lstStyle/>
            <a:p>
              <a:r>
                <a:rPr lang="en-US" sz="1050"/>
                <a:t>J</a:t>
              </a:r>
            </a:p>
          </p:txBody>
        </p:sp>
        <p:sp>
          <p:nvSpPr>
            <p:cNvPr id="148" name="Text Box 20"/>
            <p:cNvSpPr txBox="1">
              <a:spLocks noChangeArrowheads="1"/>
            </p:cNvSpPr>
            <p:nvPr userDrawn="1"/>
          </p:nvSpPr>
          <p:spPr bwMode="auto">
            <a:xfrm>
              <a:off x="8408558" y="1912451"/>
              <a:ext cx="1231899" cy="762000"/>
            </a:xfrm>
            <a:prstGeom prst="rect">
              <a:avLst/>
            </a:prstGeom>
            <a:noFill/>
            <a:ln w="9525">
              <a:noFill/>
              <a:miter lim="800000"/>
              <a:headEnd/>
              <a:tailEnd/>
            </a:ln>
          </p:spPr>
          <p:txBody>
            <a:bodyPr wrap="none" anchorCtr="1"/>
            <a:lstStyle/>
            <a:p>
              <a:r>
                <a:rPr lang="en-US" sz="1050"/>
                <a:t>J</a:t>
              </a:r>
            </a:p>
          </p:txBody>
        </p:sp>
        <p:sp>
          <p:nvSpPr>
            <p:cNvPr id="149" name="Text Box 22"/>
            <p:cNvSpPr txBox="1">
              <a:spLocks noChangeArrowheads="1"/>
            </p:cNvSpPr>
            <p:nvPr userDrawn="1"/>
          </p:nvSpPr>
          <p:spPr bwMode="auto">
            <a:xfrm>
              <a:off x="9640458" y="1912451"/>
              <a:ext cx="1231901" cy="762000"/>
            </a:xfrm>
            <a:prstGeom prst="rect">
              <a:avLst/>
            </a:prstGeom>
            <a:noFill/>
            <a:ln w="9525">
              <a:noFill/>
              <a:miter lim="800000"/>
              <a:headEnd/>
              <a:tailEnd/>
            </a:ln>
          </p:spPr>
          <p:txBody>
            <a:bodyPr wrap="none" anchorCtr="1"/>
            <a:lstStyle/>
            <a:p>
              <a:r>
                <a:rPr lang="en-US" sz="1050"/>
                <a:t>A</a:t>
              </a:r>
            </a:p>
          </p:txBody>
        </p:sp>
        <p:sp>
          <p:nvSpPr>
            <p:cNvPr id="150" name="Text Box 24"/>
            <p:cNvSpPr txBox="1">
              <a:spLocks noChangeArrowheads="1"/>
            </p:cNvSpPr>
            <p:nvPr userDrawn="1"/>
          </p:nvSpPr>
          <p:spPr bwMode="auto">
            <a:xfrm>
              <a:off x="10868125" y="1912451"/>
              <a:ext cx="1231901" cy="762000"/>
            </a:xfrm>
            <a:prstGeom prst="rect">
              <a:avLst/>
            </a:prstGeom>
            <a:noFill/>
            <a:ln w="9525">
              <a:noFill/>
              <a:miter lim="800000"/>
              <a:headEnd/>
              <a:tailEnd/>
            </a:ln>
          </p:spPr>
          <p:txBody>
            <a:bodyPr wrap="none" anchorCtr="1"/>
            <a:lstStyle/>
            <a:p>
              <a:r>
                <a:rPr lang="en-US" sz="1050"/>
                <a:t>S</a:t>
              </a:r>
            </a:p>
          </p:txBody>
        </p:sp>
        <p:sp>
          <p:nvSpPr>
            <p:cNvPr id="151" name="Text Box 26"/>
            <p:cNvSpPr txBox="1">
              <a:spLocks noChangeArrowheads="1"/>
            </p:cNvSpPr>
            <p:nvPr userDrawn="1"/>
          </p:nvSpPr>
          <p:spPr bwMode="auto">
            <a:xfrm>
              <a:off x="12100022" y="1912451"/>
              <a:ext cx="1231899" cy="762000"/>
            </a:xfrm>
            <a:prstGeom prst="rect">
              <a:avLst/>
            </a:prstGeom>
            <a:noFill/>
            <a:ln w="9525">
              <a:noFill/>
              <a:miter lim="800000"/>
              <a:headEnd/>
              <a:tailEnd/>
            </a:ln>
          </p:spPr>
          <p:txBody>
            <a:bodyPr wrap="none" anchorCtr="1"/>
            <a:lstStyle/>
            <a:p>
              <a:r>
                <a:rPr lang="en-US" sz="1050"/>
                <a:t>O</a:t>
              </a:r>
            </a:p>
          </p:txBody>
        </p:sp>
        <p:sp>
          <p:nvSpPr>
            <p:cNvPr id="152" name="Text Box 28"/>
            <p:cNvSpPr txBox="1">
              <a:spLocks noChangeArrowheads="1"/>
            </p:cNvSpPr>
            <p:nvPr userDrawn="1"/>
          </p:nvSpPr>
          <p:spPr bwMode="auto">
            <a:xfrm>
              <a:off x="13327688" y="1912451"/>
              <a:ext cx="1231899" cy="762000"/>
            </a:xfrm>
            <a:prstGeom prst="rect">
              <a:avLst/>
            </a:prstGeom>
            <a:noFill/>
            <a:ln w="9525">
              <a:noFill/>
              <a:miter lim="800000"/>
              <a:headEnd/>
              <a:tailEnd/>
            </a:ln>
          </p:spPr>
          <p:txBody>
            <a:bodyPr wrap="none" anchorCtr="1"/>
            <a:lstStyle/>
            <a:p>
              <a:r>
                <a:rPr lang="en-US" sz="1050"/>
                <a:t>N</a:t>
              </a:r>
            </a:p>
          </p:txBody>
        </p:sp>
        <p:sp>
          <p:nvSpPr>
            <p:cNvPr id="153" name="Text Box 30"/>
            <p:cNvSpPr txBox="1">
              <a:spLocks noChangeArrowheads="1"/>
            </p:cNvSpPr>
            <p:nvPr userDrawn="1"/>
          </p:nvSpPr>
          <p:spPr bwMode="auto">
            <a:xfrm>
              <a:off x="14559592" y="1912451"/>
              <a:ext cx="1231901" cy="762000"/>
            </a:xfrm>
            <a:prstGeom prst="rect">
              <a:avLst/>
            </a:prstGeom>
            <a:noFill/>
            <a:ln w="9525">
              <a:noFill/>
              <a:miter lim="800000"/>
              <a:headEnd/>
              <a:tailEnd/>
            </a:ln>
          </p:spPr>
          <p:txBody>
            <a:bodyPr wrap="none" anchorCtr="1"/>
            <a:lstStyle/>
            <a:p>
              <a:r>
                <a:rPr lang="en-US" sz="1050"/>
                <a:t>D</a:t>
              </a:r>
            </a:p>
          </p:txBody>
        </p:sp>
        <p:sp>
          <p:nvSpPr>
            <p:cNvPr id="154" name="Text Box 32"/>
            <p:cNvSpPr txBox="1">
              <a:spLocks noChangeArrowheads="1"/>
            </p:cNvSpPr>
            <p:nvPr userDrawn="1"/>
          </p:nvSpPr>
          <p:spPr bwMode="auto">
            <a:xfrm>
              <a:off x="15787258" y="1912451"/>
              <a:ext cx="1231901" cy="762000"/>
            </a:xfrm>
            <a:prstGeom prst="rect">
              <a:avLst/>
            </a:prstGeom>
            <a:noFill/>
            <a:ln w="9525">
              <a:noFill/>
              <a:miter lim="800000"/>
              <a:headEnd/>
              <a:tailEnd/>
            </a:ln>
          </p:spPr>
          <p:txBody>
            <a:bodyPr wrap="none" anchorCtr="1"/>
            <a:lstStyle/>
            <a:p>
              <a:r>
                <a:rPr lang="en-US" sz="1050"/>
                <a:t>J</a:t>
              </a:r>
            </a:p>
          </p:txBody>
        </p:sp>
        <p:sp>
          <p:nvSpPr>
            <p:cNvPr id="155" name="Text Box 34"/>
            <p:cNvSpPr txBox="1">
              <a:spLocks noChangeArrowheads="1"/>
            </p:cNvSpPr>
            <p:nvPr userDrawn="1"/>
          </p:nvSpPr>
          <p:spPr bwMode="auto">
            <a:xfrm>
              <a:off x="17019158" y="1912451"/>
              <a:ext cx="1231899" cy="762000"/>
            </a:xfrm>
            <a:prstGeom prst="rect">
              <a:avLst/>
            </a:prstGeom>
            <a:noFill/>
            <a:ln w="9525">
              <a:noFill/>
              <a:miter lim="800000"/>
              <a:headEnd/>
              <a:tailEnd/>
            </a:ln>
          </p:spPr>
          <p:txBody>
            <a:bodyPr wrap="none" anchorCtr="1"/>
            <a:lstStyle/>
            <a:p>
              <a:r>
                <a:rPr lang="en-US" sz="1050"/>
                <a:t>F</a:t>
              </a:r>
            </a:p>
          </p:txBody>
        </p:sp>
        <p:sp>
          <p:nvSpPr>
            <p:cNvPr id="156" name="Text Box 36"/>
            <p:cNvSpPr txBox="1">
              <a:spLocks noChangeArrowheads="1"/>
            </p:cNvSpPr>
            <p:nvPr userDrawn="1"/>
          </p:nvSpPr>
          <p:spPr bwMode="auto">
            <a:xfrm>
              <a:off x="18246822" y="1912451"/>
              <a:ext cx="1231899" cy="762000"/>
            </a:xfrm>
            <a:prstGeom prst="rect">
              <a:avLst/>
            </a:prstGeom>
            <a:noFill/>
            <a:ln w="9525">
              <a:noFill/>
              <a:miter lim="800000"/>
              <a:headEnd/>
              <a:tailEnd/>
            </a:ln>
          </p:spPr>
          <p:txBody>
            <a:bodyPr wrap="none" anchorCtr="1"/>
            <a:lstStyle/>
            <a:p>
              <a:r>
                <a:rPr lang="en-US" sz="1050"/>
                <a:t>M</a:t>
              </a:r>
            </a:p>
          </p:txBody>
        </p:sp>
        <p:sp>
          <p:nvSpPr>
            <p:cNvPr id="157" name="Text Box 38"/>
            <p:cNvSpPr txBox="1">
              <a:spLocks noChangeArrowheads="1"/>
            </p:cNvSpPr>
            <p:nvPr userDrawn="1"/>
          </p:nvSpPr>
          <p:spPr bwMode="auto">
            <a:xfrm>
              <a:off x="19478725" y="1912451"/>
              <a:ext cx="1231901" cy="762000"/>
            </a:xfrm>
            <a:prstGeom prst="rect">
              <a:avLst/>
            </a:prstGeom>
            <a:noFill/>
            <a:ln w="9525">
              <a:noFill/>
              <a:miter lim="800000"/>
              <a:headEnd/>
              <a:tailEnd/>
            </a:ln>
          </p:spPr>
          <p:txBody>
            <a:bodyPr wrap="none" anchorCtr="1"/>
            <a:lstStyle/>
            <a:p>
              <a:r>
                <a:rPr lang="en-US" sz="1050"/>
                <a:t>A</a:t>
              </a:r>
            </a:p>
          </p:txBody>
        </p:sp>
        <p:sp>
          <p:nvSpPr>
            <p:cNvPr id="159" name="Text Box 42"/>
            <p:cNvSpPr txBox="1">
              <a:spLocks noChangeArrowheads="1"/>
            </p:cNvSpPr>
            <p:nvPr userDrawn="1"/>
          </p:nvSpPr>
          <p:spPr bwMode="auto">
            <a:xfrm>
              <a:off x="20706392" y="1912451"/>
              <a:ext cx="1231901" cy="762000"/>
            </a:xfrm>
            <a:prstGeom prst="rect">
              <a:avLst/>
            </a:prstGeom>
            <a:noFill/>
            <a:ln w="9525">
              <a:noFill/>
              <a:miter lim="800000"/>
              <a:headEnd/>
              <a:tailEnd/>
            </a:ln>
          </p:spPr>
          <p:txBody>
            <a:bodyPr wrap="none" anchorCtr="1"/>
            <a:lstStyle/>
            <a:p>
              <a:r>
                <a:rPr lang="en-US" sz="1050"/>
                <a:t>M</a:t>
              </a:r>
            </a:p>
          </p:txBody>
        </p:sp>
        <p:sp>
          <p:nvSpPr>
            <p:cNvPr id="160" name="Text Box 44"/>
            <p:cNvSpPr txBox="1">
              <a:spLocks noChangeArrowheads="1"/>
            </p:cNvSpPr>
            <p:nvPr userDrawn="1"/>
          </p:nvSpPr>
          <p:spPr bwMode="auto">
            <a:xfrm>
              <a:off x="21938291" y="1912451"/>
              <a:ext cx="1231899" cy="762000"/>
            </a:xfrm>
            <a:prstGeom prst="rect">
              <a:avLst/>
            </a:prstGeom>
            <a:noFill/>
            <a:ln w="9525">
              <a:noFill/>
              <a:miter lim="800000"/>
              <a:headEnd/>
              <a:tailEnd/>
            </a:ln>
          </p:spPr>
          <p:txBody>
            <a:bodyPr wrap="none" anchorCtr="1"/>
            <a:lstStyle/>
            <a:p>
              <a:r>
                <a:rPr lang="en-US" sz="1050"/>
                <a:t>J</a:t>
              </a:r>
            </a:p>
          </p:txBody>
        </p:sp>
      </p:grpSp>
      <p:sp>
        <p:nvSpPr>
          <p:cNvPr id="161" name="Text Box 45"/>
          <p:cNvSpPr txBox="1">
            <a:spLocks noChangeArrowheads="1"/>
          </p:cNvSpPr>
          <p:nvPr userDrawn="1"/>
        </p:nvSpPr>
        <p:spPr bwMode="auto">
          <a:xfrm>
            <a:off x="5915458" y="431419"/>
            <a:ext cx="2773362" cy="285750"/>
          </a:xfrm>
          <a:prstGeom prst="rect">
            <a:avLst/>
          </a:prstGeom>
          <a:noFill/>
          <a:ln w="9525">
            <a:noFill/>
            <a:miter lim="800000"/>
            <a:headEnd/>
            <a:tailEnd/>
          </a:ln>
        </p:spPr>
        <p:txBody>
          <a:bodyPr wrap="none" anchorCtr="1"/>
          <a:lstStyle/>
          <a:p>
            <a:r>
              <a:rPr lang="en-US" sz="1500"/>
              <a:t>2024</a:t>
            </a:r>
          </a:p>
        </p:txBody>
      </p:sp>
      <p:sp>
        <p:nvSpPr>
          <p:cNvPr id="175" name="Line 29"/>
          <p:cNvSpPr>
            <a:spLocks noChangeShapeType="1"/>
          </p:cNvSpPr>
          <p:nvPr/>
        </p:nvSpPr>
        <p:spPr bwMode="auto">
          <a:xfrm flipH="1">
            <a:off x="5920221" y="475554"/>
            <a:ext cx="1585" cy="4434150"/>
          </a:xfrm>
          <a:prstGeom prst="line">
            <a:avLst/>
          </a:prstGeom>
          <a:noFill/>
          <a:ln w="38100">
            <a:solidFill>
              <a:schemeClr val="tx1"/>
            </a:solidFill>
            <a:round/>
            <a:headEnd/>
            <a:tailEnd/>
          </a:ln>
        </p:spPr>
        <p:txBody>
          <a:bodyPr wrap="none" anchor="ctr"/>
          <a:lstStyle/>
          <a:p>
            <a:endParaRPr lang="en-US" sz="1350"/>
          </a:p>
        </p:txBody>
      </p:sp>
      <p:grpSp>
        <p:nvGrpSpPr>
          <p:cNvPr id="4" name="Group 3"/>
          <p:cNvGrpSpPr/>
          <p:nvPr userDrawn="1"/>
        </p:nvGrpSpPr>
        <p:grpSpPr>
          <a:xfrm>
            <a:off x="233765" y="717169"/>
            <a:ext cx="8453470" cy="4192536"/>
            <a:chOff x="623372" y="1912450"/>
            <a:chExt cx="22542586" cy="11180095"/>
          </a:xfrm>
        </p:grpSpPr>
        <p:sp>
          <p:nvSpPr>
            <p:cNvPr id="147" name="Line 19"/>
            <p:cNvSpPr>
              <a:spLocks noChangeShapeType="1"/>
            </p:cNvSpPr>
            <p:nvPr userDrawn="1"/>
          </p:nvSpPr>
          <p:spPr bwMode="auto">
            <a:xfrm flipH="1">
              <a:off x="9653159" y="1912450"/>
              <a:ext cx="5922" cy="11083339"/>
            </a:xfrm>
            <a:prstGeom prst="line">
              <a:avLst/>
            </a:prstGeom>
            <a:noFill/>
            <a:ln w="9525">
              <a:solidFill>
                <a:schemeClr val="tx1"/>
              </a:solidFill>
              <a:round/>
              <a:headEnd/>
              <a:tailEnd/>
            </a:ln>
          </p:spPr>
          <p:txBody>
            <a:bodyPr wrap="none" anchor="ctr"/>
            <a:lstStyle/>
            <a:p>
              <a:endParaRPr lang="en-US" sz="1350"/>
            </a:p>
          </p:txBody>
        </p:sp>
        <p:sp>
          <p:nvSpPr>
            <p:cNvPr id="162" name="Line 47"/>
            <p:cNvSpPr>
              <a:spLocks noChangeShapeType="1"/>
            </p:cNvSpPr>
            <p:nvPr userDrawn="1"/>
          </p:nvSpPr>
          <p:spPr bwMode="auto">
            <a:xfrm>
              <a:off x="1029857" y="1912451"/>
              <a:ext cx="22136101"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029857" y="2038230"/>
              <a:ext cx="0" cy="1105431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2261758" y="2038230"/>
              <a:ext cx="0" cy="1105431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3489425" y="2038230"/>
              <a:ext cx="0" cy="1105431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p:nvSpPr>
          <p:spPr bwMode="auto">
            <a:xfrm>
              <a:off x="4721324" y="2038230"/>
              <a:ext cx="0" cy="1105431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59489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7180892" y="2038230"/>
              <a:ext cx="0" cy="1105431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8408558" y="2038230"/>
              <a:ext cx="0" cy="11054315"/>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10868124" y="2038230"/>
              <a:ext cx="0" cy="1105431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12100025" y="2038230"/>
              <a:ext cx="0" cy="1105431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13327691" y="2038230"/>
              <a:ext cx="0" cy="1105431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145595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76" name="Line 31"/>
            <p:cNvSpPr>
              <a:spLocks noChangeShapeType="1"/>
            </p:cNvSpPr>
            <p:nvPr/>
          </p:nvSpPr>
          <p:spPr bwMode="auto">
            <a:xfrm>
              <a:off x="17019158" y="2038230"/>
              <a:ext cx="0" cy="11054315"/>
            </a:xfrm>
            <a:prstGeom prst="line">
              <a:avLst/>
            </a:prstGeom>
            <a:noFill/>
            <a:ln w="9525">
              <a:solidFill>
                <a:schemeClr val="tx1"/>
              </a:solidFill>
              <a:round/>
              <a:headEnd/>
              <a:tailEnd/>
            </a:ln>
          </p:spPr>
          <p:txBody>
            <a:bodyPr wrap="none" anchor="ctr"/>
            <a:lstStyle/>
            <a:p>
              <a:endParaRPr lang="en-US" sz="1350"/>
            </a:p>
          </p:txBody>
        </p:sp>
        <p:sp>
          <p:nvSpPr>
            <p:cNvPr id="177" name="Line 33"/>
            <p:cNvSpPr>
              <a:spLocks noChangeShapeType="1"/>
            </p:cNvSpPr>
            <p:nvPr/>
          </p:nvSpPr>
          <p:spPr bwMode="auto">
            <a:xfrm>
              <a:off x="18246825" y="2038230"/>
              <a:ext cx="0" cy="11054315"/>
            </a:xfrm>
            <a:prstGeom prst="line">
              <a:avLst/>
            </a:prstGeom>
            <a:noFill/>
            <a:ln w="9525">
              <a:solidFill>
                <a:schemeClr val="tx1"/>
              </a:solidFill>
              <a:round/>
              <a:headEnd/>
              <a:tailEnd/>
            </a:ln>
          </p:spPr>
          <p:txBody>
            <a:bodyPr wrap="none" anchor="ctr"/>
            <a:lstStyle/>
            <a:p>
              <a:endParaRPr lang="en-US" sz="1350"/>
            </a:p>
          </p:txBody>
        </p:sp>
        <p:sp>
          <p:nvSpPr>
            <p:cNvPr id="178" name="Line 35"/>
            <p:cNvSpPr>
              <a:spLocks noChangeShapeType="1"/>
            </p:cNvSpPr>
            <p:nvPr/>
          </p:nvSpPr>
          <p:spPr bwMode="auto">
            <a:xfrm>
              <a:off x="19478723" y="2038230"/>
              <a:ext cx="0" cy="11054315"/>
            </a:xfrm>
            <a:prstGeom prst="line">
              <a:avLst/>
            </a:prstGeom>
            <a:noFill/>
            <a:ln w="38100">
              <a:solidFill>
                <a:schemeClr val="tx1"/>
              </a:solidFill>
              <a:round/>
              <a:headEnd/>
              <a:tailEnd/>
            </a:ln>
          </p:spPr>
          <p:txBody>
            <a:bodyPr wrap="none" anchor="ctr"/>
            <a:lstStyle/>
            <a:p>
              <a:endParaRPr lang="en-US" sz="1350"/>
            </a:p>
          </p:txBody>
        </p:sp>
        <p:sp>
          <p:nvSpPr>
            <p:cNvPr id="179" name="Line 37"/>
            <p:cNvSpPr>
              <a:spLocks noChangeShapeType="1"/>
            </p:cNvSpPr>
            <p:nvPr/>
          </p:nvSpPr>
          <p:spPr bwMode="auto">
            <a:xfrm>
              <a:off x="207063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80" name="Line 41"/>
            <p:cNvSpPr>
              <a:spLocks noChangeShapeType="1"/>
            </p:cNvSpPr>
            <p:nvPr/>
          </p:nvSpPr>
          <p:spPr bwMode="auto">
            <a:xfrm>
              <a:off x="21938291" y="2038230"/>
              <a:ext cx="0" cy="11054315"/>
            </a:xfrm>
            <a:prstGeom prst="line">
              <a:avLst/>
            </a:prstGeom>
            <a:noFill/>
            <a:ln w="9525">
              <a:solidFill>
                <a:schemeClr val="tx1"/>
              </a:solidFill>
              <a:round/>
              <a:headEnd/>
              <a:tailEnd/>
            </a:ln>
          </p:spPr>
          <p:txBody>
            <a:bodyPr wrap="none" anchor="ctr"/>
            <a:lstStyle/>
            <a:p>
              <a:endParaRPr lang="en-US" sz="1350"/>
            </a:p>
          </p:txBody>
        </p:sp>
        <p:sp>
          <p:nvSpPr>
            <p:cNvPr id="181" name="Line 43"/>
            <p:cNvSpPr>
              <a:spLocks noChangeShapeType="1"/>
            </p:cNvSpPr>
            <p:nvPr/>
          </p:nvSpPr>
          <p:spPr bwMode="auto">
            <a:xfrm>
              <a:off x="23165958" y="2038230"/>
              <a:ext cx="0" cy="11054315"/>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029857" y="13044167"/>
              <a:ext cx="22136101" cy="0"/>
            </a:xfrm>
            <a:prstGeom prst="line">
              <a:avLst/>
            </a:prstGeom>
            <a:noFill/>
            <a:ln w="38100">
              <a:solidFill>
                <a:srgbClr val="A9A9A9"/>
              </a:solidFill>
              <a:round/>
              <a:headEnd/>
              <a:tailEnd/>
            </a:ln>
          </p:spPr>
          <p:txBody>
            <a:bodyPr wrap="none" anchor="ctr"/>
            <a:lstStyle/>
            <a:p>
              <a:endParaRPr lang="en-US" sz="1350"/>
            </a:p>
          </p:txBody>
        </p:sp>
        <p:sp>
          <p:nvSpPr>
            <p:cNvPr id="46" name="Rectangle 2"/>
            <p:cNvSpPr>
              <a:spLocks noChangeArrowheads="1"/>
            </p:cNvSpPr>
            <p:nvPr userDrawn="1"/>
          </p:nvSpPr>
          <p:spPr bwMode="auto">
            <a:xfrm>
              <a:off x="623372" y="1912450"/>
              <a:ext cx="13289837" cy="11131714"/>
            </a:xfrm>
            <a:prstGeom prst="rect">
              <a:avLst/>
            </a:prstGeom>
            <a:solidFill>
              <a:srgbClr val="D3D3D3">
                <a:alpha val="50195"/>
              </a:srgbClr>
            </a:solidFill>
            <a:ln w="9525">
              <a:noFill/>
              <a:miter lim="800000"/>
              <a:headEnd/>
              <a:tailEnd/>
            </a:ln>
          </p:spPr>
          <p:txBody>
            <a:bodyPr wrap="none" anchor="ctr"/>
            <a:lstStyle/>
            <a:p>
              <a:endParaRPr lang="en-US" sz="1350"/>
            </a:p>
          </p:txBody>
        </p:sp>
      </p:grpSp>
      <p:sp>
        <p:nvSpPr>
          <p:cNvPr id="47" name="Text Placeholder 84">
            <a:extLst>
              <a:ext uri="{FF2B5EF4-FFF2-40B4-BE49-F238E27FC236}">
                <a16:creationId xmlns:a16="http://schemas.microsoft.com/office/drawing/2014/main" id="{CB28F84D-844F-4911-9F8A-4C5D54C26940}"/>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3860715197"/>
      </p:ext>
    </p:extLst>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023-18Mos-Jun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294" y="75257"/>
            <a:ext cx="6172201" cy="299012"/>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2023-18 Months-June</a:t>
            </a:r>
          </a:p>
        </p:txBody>
      </p:sp>
      <p:sp>
        <p:nvSpPr>
          <p:cNvPr id="158" name="Text Box 39"/>
          <p:cNvSpPr txBox="1">
            <a:spLocks noChangeArrowheads="1"/>
          </p:cNvSpPr>
          <p:nvPr userDrawn="1"/>
        </p:nvSpPr>
        <p:spPr bwMode="auto">
          <a:xfrm>
            <a:off x="462395" y="431419"/>
            <a:ext cx="2583833" cy="267609"/>
          </a:xfrm>
          <a:prstGeom prst="rect">
            <a:avLst/>
          </a:prstGeom>
          <a:noFill/>
          <a:ln w="9525">
            <a:noFill/>
            <a:miter lim="800000"/>
            <a:headEnd/>
            <a:tailEnd/>
          </a:ln>
        </p:spPr>
        <p:txBody>
          <a:bodyPr wrap="none" anchorCtr="1"/>
          <a:lstStyle/>
          <a:p>
            <a:r>
              <a:rPr lang="en-US" sz="1500"/>
              <a:t>2023</a:t>
            </a:r>
          </a:p>
        </p:txBody>
      </p:sp>
      <p:grpSp>
        <p:nvGrpSpPr>
          <p:cNvPr id="3" name="Group 2"/>
          <p:cNvGrpSpPr/>
          <p:nvPr userDrawn="1"/>
        </p:nvGrpSpPr>
        <p:grpSpPr>
          <a:xfrm>
            <a:off x="386197" y="717169"/>
            <a:ext cx="8302625" cy="285750"/>
            <a:chOff x="1029858" y="1912451"/>
            <a:chExt cx="22140332" cy="762000"/>
          </a:xfrm>
        </p:grpSpPr>
        <p:sp>
          <p:nvSpPr>
            <p:cNvPr id="75" name="Text Box 6"/>
            <p:cNvSpPr txBox="1">
              <a:spLocks noChangeArrowheads="1"/>
            </p:cNvSpPr>
            <p:nvPr userDrawn="1"/>
          </p:nvSpPr>
          <p:spPr bwMode="auto">
            <a:xfrm>
              <a:off x="1029858" y="1912451"/>
              <a:ext cx="1231901" cy="762000"/>
            </a:xfrm>
            <a:prstGeom prst="rect">
              <a:avLst/>
            </a:prstGeom>
            <a:noFill/>
            <a:ln w="9525">
              <a:noFill/>
              <a:miter lim="800000"/>
              <a:headEnd/>
              <a:tailEnd/>
            </a:ln>
          </p:spPr>
          <p:txBody>
            <a:bodyPr wrap="none" anchorCtr="1"/>
            <a:lstStyle/>
            <a:p>
              <a:r>
                <a:rPr lang="en-US" sz="1050"/>
                <a:t>J</a:t>
              </a:r>
            </a:p>
          </p:txBody>
        </p:sp>
        <p:sp>
          <p:nvSpPr>
            <p:cNvPr id="142" name="Text Box 8"/>
            <p:cNvSpPr txBox="1">
              <a:spLocks noChangeArrowheads="1"/>
            </p:cNvSpPr>
            <p:nvPr userDrawn="1"/>
          </p:nvSpPr>
          <p:spPr bwMode="auto">
            <a:xfrm>
              <a:off x="2261758" y="1912451"/>
              <a:ext cx="1231899" cy="762000"/>
            </a:xfrm>
            <a:prstGeom prst="rect">
              <a:avLst/>
            </a:prstGeom>
            <a:noFill/>
            <a:ln w="9525">
              <a:noFill/>
              <a:miter lim="800000"/>
              <a:headEnd/>
              <a:tailEnd/>
            </a:ln>
          </p:spPr>
          <p:txBody>
            <a:bodyPr wrap="none" anchorCtr="1"/>
            <a:lstStyle/>
            <a:p>
              <a:r>
                <a:rPr lang="en-US" sz="1050"/>
                <a:t>A</a:t>
              </a:r>
            </a:p>
          </p:txBody>
        </p:sp>
        <p:sp>
          <p:nvSpPr>
            <p:cNvPr id="143" name="Text Box 10"/>
            <p:cNvSpPr txBox="1">
              <a:spLocks noChangeArrowheads="1"/>
            </p:cNvSpPr>
            <p:nvPr userDrawn="1"/>
          </p:nvSpPr>
          <p:spPr bwMode="auto">
            <a:xfrm>
              <a:off x="3489422" y="1912451"/>
              <a:ext cx="1231899" cy="762000"/>
            </a:xfrm>
            <a:prstGeom prst="rect">
              <a:avLst/>
            </a:prstGeom>
            <a:noFill/>
            <a:ln w="9525">
              <a:noFill/>
              <a:miter lim="800000"/>
              <a:headEnd/>
              <a:tailEnd/>
            </a:ln>
          </p:spPr>
          <p:txBody>
            <a:bodyPr wrap="none" anchorCtr="1"/>
            <a:lstStyle/>
            <a:p>
              <a:r>
                <a:rPr lang="en-US" sz="1050"/>
                <a:t>S</a:t>
              </a:r>
            </a:p>
          </p:txBody>
        </p:sp>
        <p:sp>
          <p:nvSpPr>
            <p:cNvPr id="144" name="Text Box 12"/>
            <p:cNvSpPr txBox="1">
              <a:spLocks noChangeArrowheads="1"/>
            </p:cNvSpPr>
            <p:nvPr userDrawn="1"/>
          </p:nvSpPr>
          <p:spPr bwMode="auto">
            <a:xfrm>
              <a:off x="4721325" y="1912451"/>
              <a:ext cx="1231901" cy="762000"/>
            </a:xfrm>
            <a:prstGeom prst="rect">
              <a:avLst/>
            </a:prstGeom>
            <a:noFill/>
            <a:ln w="9525">
              <a:noFill/>
              <a:miter lim="800000"/>
              <a:headEnd/>
              <a:tailEnd/>
            </a:ln>
          </p:spPr>
          <p:txBody>
            <a:bodyPr wrap="none" anchorCtr="1"/>
            <a:lstStyle/>
            <a:p>
              <a:r>
                <a:rPr lang="en-US" sz="1050"/>
                <a:t>O</a:t>
              </a:r>
            </a:p>
          </p:txBody>
        </p:sp>
        <p:sp>
          <p:nvSpPr>
            <p:cNvPr id="145" name="Text Box 16"/>
            <p:cNvSpPr txBox="1">
              <a:spLocks noChangeArrowheads="1"/>
            </p:cNvSpPr>
            <p:nvPr userDrawn="1"/>
          </p:nvSpPr>
          <p:spPr bwMode="auto">
            <a:xfrm>
              <a:off x="5948992" y="1912451"/>
              <a:ext cx="1231901" cy="762000"/>
            </a:xfrm>
            <a:prstGeom prst="rect">
              <a:avLst/>
            </a:prstGeom>
            <a:noFill/>
            <a:ln w="9525">
              <a:noFill/>
              <a:miter lim="800000"/>
              <a:headEnd/>
              <a:tailEnd/>
            </a:ln>
          </p:spPr>
          <p:txBody>
            <a:bodyPr wrap="none" anchorCtr="1"/>
            <a:lstStyle/>
            <a:p>
              <a:r>
                <a:rPr lang="en-US" sz="1050"/>
                <a:t>N</a:t>
              </a:r>
            </a:p>
          </p:txBody>
        </p:sp>
        <p:sp>
          <p:nvSpPr>
            <p:cNvPr id="146" name="Text Box 18"/>
            <p:cNvSpPr txBox="1">
              <a:spLocks noChangeArrowheads="1"/>
            </p:cNvSpPr>
            <p:nvPr userDrawn="1"/>
          </p:nvSpPr>
          <p:spPr bwMode="auto">
            <a:xfrm>
              <a:off x="7180891" y="1912451"/>
              <a:ext cx="1231899" cy="762000"/>
            </a:xfrm>
            <a:prstGeom prst="rect">
              <a:avLst/>
            </a:prstGeom>
            <a:noFill/>
            <a:ln w="9525">
              <a:noFill/>
              <a:miter lim="800000"/>
              <a:headEnd/>
              <a:tailEnd/>
            </a:ln>
          </p:spPr>
          <p:txBody>
            <a:bodyPr wrap="none" anchorCtr="1"/>
            <a:lstStyle/>
            <a:p>
              <a:r>
                <a:rPr lang="en-US" sz="1050"/>
                <a:t>D</a:t>
              </a:r>
            </a:p>
          </p:txBody>
        </p:sp>
        <p:sp>
          <p:nvSpPr>
            <p:cNvPr id="148" name="Text Box 20"/>
            <p:cNvSpPr txBox="1">
              <a:spLocks noChangeArrowheads="1"/>
            </p:cNvSpPr>
            <p:nvPr userDrawn="1"/>
          </p:nvSpPr>
          <p:spPr bwMode="auto">
            <a:xfrm>
              <a:off x="8408558" y="1912451"/>
              <a:ext cx="1231899" cy="762000"/>
            </a:xfrm>
            <a:prstGeom prst="rect">
              <a:avLst/>
            </a:prstGeom>
            <a:noFill/>
            <a:ln w="9525">
              <a:noFill/>
              <a:miter lim="800000"/>
              <a:headEnd/>
              <a:tailEnd/>
            </a:ln>
          </p:spPr>
          <p:txBody>
            <a:bodyPr wrap="none" anchorCtr="1"/>
            <a:lstStyle/>
            <a:p>
              <a:r>
                <a:rPr lang="en-US" sz="1050"/>
                <a:t>J</a:t>
              </a:r>
            </a:p>
          </p:txBody>
        </p:sp>
        <p:sp>
          <p:nvSpPr>
            <p:cNvPr id="149" name="Text Box 22"/>
            <p:cNvSpPr txBox="1">
              <a:spLocks noChangeArrowheads="1"/>
            </p:cNvSpPr>
            <p:nvPr userDrawn="1"/>
          </p:nvSpPr>
          <p:spPr bwMode="auto">
            <a:xfrm>
              <a:off x="9640458" y="1912451"/>
              <a:ext cx="1231901" cy="762000"/>
            </a:xfrm>
            <a:prstGeom prst="rect">
              <a:avLst/>
            </a:prstGeom>
            <a:noFill/>
            <a:ln w="9525">
              <a:noFill/>
              <a:miter lim="800000"/>
              <a:headEnd/>
              <a:tailEnd/>
            </a:ln>
          </p:spPr>
          <p:txBody>
            <a:bodyPr wrap="none" anchorCtr="1"/>
            <a:lstStyle/>
            <a:p>
              <a:r>
                <a:rPr lang="en-US" sz="1050"/>
                <a:t>F</a:t>
              </a:r>
            </a:p>
          </p:txBody>
        </p:sp>
        <p:sp>
          <p:nvSpPr>
            <p:cNvPr id="150" name="Text Box 24"/>
            <p:cNvSpPr txBox="1">
              <a:spLocks noChangeArrowheads="1"/>
            </p:cNvSpPr>
            <p:nvPr userDrawn="1"/>
          </p:nvSpPr>
          <p:spPr bwMode="auto">
            <a:xfrm>
              <a:off x="10868125" y="1912451"/>
              <a:ext cx="1231901" cy="762000"/>
            </a:xfrm>
            <a:prstGeom prst="rect">
              <a:avLst/>
            </a:prstGeom>
            <a:noFill/>
            <a:ln w="9525">
              <a:noFill/>
              <a:miter lim="800000"/>
              <a:headEnd/>
              <a:tailEnd/>
            </a:ln>
          </p:spPr>
          <p:txBody>
            <a:bodyPr wrap="none" anchorCtr="1"/>
            <a:lstStyle/>
            <a:p>
              <a:r>
                <a:rPr lang="en-US" sz="1050"/>
                <a:t>M</a:t>
              </a:r>
            </a:p>
          </p:txBody>
        </p:sp>
        <p:sp>
          <p:nvSpPr>
            <p:cNvPr id="151" name="Text Box 26"/>
            <p:cNvSpPr txBox="1">
              <a:spLocks noChangeArrowheads="1"/>
            </p:cNvSpPr>
            <p:nvPr userDrawn="1"/>
          </p:nvSpPr>
          <p:spPr bwMode="auto">
            <a:xfrm>
              <a:off x="12100022" y="1912451"/>
              <a:ext cx="1231899" cy="762000"/>
            </a:xfrm>
            <a:prstGeom prst="rect">
              <a:avLst/>
            </a:prstGeom>
            <a:noFill/>
            <a:ln w="9525">
              <a:noFill/>
              <a:miter lim="800000"/>
              <a:headEnd/>
              <a:tailEnd/>
            </a:ln>
          </p:spPr>
          <p:txBody>
            <a:bodyPr wrap="none" anchorCtr="1"/>
            <a:lstStyle/>
            <a:p>
              <a:r>
                <a:rPr lang="en-US" sz="1050"/>
                <a:t>A</a:t>
              </a:r>
            </a:p>
          </p:txBody>
        </p:sp>
        <p:sp>
          <p:nvSpPr>
            <p:cNvPr id="152" name="Text Box 28"/>
            <p:cNvSpPr txBox="1">
              <a:spLocks noChangeArrowheads="1"/>
            </p:cNvSpPr>
            <p:nvPr userDrawn="1"/>
          </p:nvSpPr>
          <p:spPr bwMode="auto">
            <a:xfrm>
              <a:off x="13327688" y="1912451"/>
              <a:ext cx="1231899" cy="762000"/>
            </a:xfrm>
            <a:prstGeom prst="rect">
              <a:avLst/>
            </a:prstGeom>
            <a:noFill/>
            <a:ln w="9525">
              <a:noFill/>
              <a:miter lim="800000"/>
              <a:headEnd/>
              <a:tailEnd/>
            </a:ln>
          </p:spPr>
          <p:txBody>
            <a:bodyPr wrap="none" anchorCtr="1"/>
            <a:lstStyle/>
            <a:p>
              <a:r>
                <a:rPr lang="en-US" sz="1050"/>
                <a:t>M</a:t>
              </a:r>
            </a:p>
          </p:txBody>
        </p:sp>
        <p:sp>
          <p:nvSpPr>
            <p:cNvPr id="153" name="Text Box 30"/>
            <p:cNvSpPr txBox="1">
              <a:spLocks noChangeArrowheads="1"/>
            </p:cNvSpPr>
            <p:nvPr userDrawn="1"/>
          </p:nvSpPr>
          <p:spPr bwMode="auto">
            <a:xfrm>
              <a:off x="14559592" y="1912451"/>
              <a:ext cx="1231901" cy="762000"/>
            </a:xfrm>
            <a:prstGeom prst="rect">
              <a:avLst/>
            </a:prstGeom>
            <a:noFill/>
            <a:ln w="9525">
              <a:noFill/>
              <a:miter lim="800000"/>
              <a:headEnd/>
              <a:tailEnd/>
            </a:ln>
          </p:spPr>
          <p:txBody>
            <a:bodyPr wrap="none" anchorCtr="1"/>
            <a:lstStyle/>
            <a:p>
              <a:r>
                <a:rPr lang="en-US" sz="1050"/>
                <a:t>J</a:t>
              </a:r>
            </a:p>
          </p:txBody>
        </p:sp>
        <p:sp>
          <p:nvSpPr>
            <p:cNvPr id="154" name="Text Box 32"/>
            <p:cNvSpPr txBox="1">
              <a:spLocks noChangeArrowheads="1"/>
            </p:cNvSpPr>
            <p:nvPr userDrawn="1"/>
          </p:nvSpPr>
          <p:spPr bwMode="auto">
            <a:xfrm>
              <a:off x="15787258" y="1912451"/>
              <a:ext cx="1231901" cy="762000"/>
            </a:xfrm>
            <a:prstGeom prst="rect">
              <a:avLst/>
            </a:prstGeom>
            <a:noFill/>
            <a:ln w="9525">
              <a:noFill/>
              <a:miter lim="800000"/>
              <a:headEnd/>
              <a:tailEnd/>
            </a:ln>
          </p:spPr>
          <p:txBody>
            <a:bodyPr wrap="none" anchorCtr="1"/>
            <a:lstStyle/>
            <a:p>
              <a:r>
                <a:rPr lang="en-US" sz="1050"/>
                <a:t>J</a:t>
              </a:r>
            </a:p>
          </p:txBody>
        </p:sp>
        <p:sp>
          <p:nvSpPr>
            <p:cNvPr id="155" name="Text Box 34"/>
            <p:cNvSpPr txBox="1">
              <a:spLocks noChangeArrowheads="1"/>
            </p:cNvSpPr>
            <p:nvPr userDrawn="1"/>
          </p:nvSpPr>
          <p:spPr bwMode="auto">
            <a:xfrm>
              <a:off x="17019158" y="1912451"/>
              <a:ext cx="1231899" cy="762000"/>
            </a:xfrm>
            <a:prstGeom prst="rect">
              <a:avLst/>
            </a:prstGeom>
            <a:noFill/>
            <a:ln w="9525">
              <a:noFill/>
              <a:miter lim="800000"/>
              <a:headEnd/>
              <a:tailEnd/>
            </a:ln>
          </p:spPr>
          <p:txBody>
            <a:bodyPr wrap="none" anchorCtr="1"/>
            <a:lstStyle/>
            <a:p>
              <a:r>
                <a:rPr lang="en-US" sz="1050"/>
                <a:t>A</a:t>
              </a:r>
            </a:p>
          </p:txBody>
        </p:sp>
        <p:sp>
          <p:nvSpPr>
            <p:cNvPr id="156" name="Text Box 36"/>
            <p:cNvSpPr txBox="1">
              <a:spLocks noChangeArrowheads="1"/>
            </p:cNvSpPr>
            <p:nvPr userDrawn="1"/>
          </p:nvSpPr>
          <p:spPr bwMode="auto">
            <a:xfrm>
              <a:off x="18246822" y="1912451"/>
              <a:ext cx="1231899" cy="762000"/>
            </a:xfrm>
            <a:prstGeom prst="rect">
              <a:avLst/>
            </a:prstGeom>
            <a:noFill/>
            <a:ln w="9525">
              <a:noFill/>
              <a:miter lim="800000"/>
              <a:headEnd/>
              <a:tailEnd/>
            </a:ln>
          </p:spPr>
          <p:txBody>
            <a:bodyPr wrap="none" anchorCtr="1"/>
            <a:lstStyle/>
            <a:p>
              <a:r>
                <a:rPr lang="en-US" sz="1050"/>
                <a:t>S</a:t>
              </a:r>
            </a:p>
          </p:txBody>
        </p:sp>
        <p:sp>
          <p:nvSpPr>
            <p:cNvPr id="157" name="Text Box 38"/>
            <p:cNvSpPr txBox="1">
              <a:spLocks noChangeArrowheads="1"/>
            </p:cNvSpPr>
            <p:nvPr userDrawn="1"/>
          </p:nvSpPr>
          <p:spPr bwMode="auto">
            <a:xfrm>
              <a:off x="19478725" y="1912451"/>
              <a:ext cx="1231901" cy="762000"/>
            </a:xfrm>
            <a:prstGeom prst="rect">
              <a:avLst/>
            </a:prstGeom>
            <a:noFill/>
            <a:ln w="9525">
              <a:noFill/>
              <a:miter lim="800000"/>
              <a:headEnd/>
              <a:tailEnd/>
            </a:ln>
          </p:spPr>
          <p:txBody>
            <a:bodyPr wrap="none" anchorCtr="1"/>
            <a:lstStyle/>
            <a:p>
              <a:r>
                <a:rPr lang="en-US" sz="1050"/>
                <a:t>O</a:t>
              </a:r>
            </a:p>
          </p:txBody>
        </p:sp>
        <p:sp>
          <p:nvSpPr>
            <p:cNvPr id="159" name="Text Box 42"/>
            <p:cNvSpPr txBox="1">
              <a:spLocks noChangeArrowheads="1"/>
            </p:cNvSpPr>
            <p:nvPr userDrawn="1"/>
          </p:nvSpPr>
          <p:spPr bwMode="auto">
            <a:xfrm>
              <a:off x="20706392" y="1912451"/>
              <a:ext cx="1231901" cy="762000"/>
            </a:xfrm>
            <a:prstGeom prst="rect">
              <a:avLst/>
            </a:prstGeom>
            <a:noFill/>
            <a:ln w="9525">
              <a:noFill/>
              <a:miter lim="800000"/>
              <a:headEnd/>
              <a:tailEnd/>
            </a:ln>
          </p:spPr>
          <p:txBody>
            <a:bodyPr wrap="none" anchorCtr="1"/>
            <a:lstStyle/>
            <a:p>
              <a:r>
                <a:rPr lang="en-US" sz="1050"/>
                <a:t>N</a:t>
              </a:r>
            </a:p>
          </p:txBody>
        </p:sp>
        <p:sp>
          <p:nvSpPr>
            <p:cNvPr id="160" name="Text Box 44"/>
            <p:cNvSpPr txBox="1">
              <a:spLocks noChangeArrowheads="1"/>
            </p:cNvSpPr>
            <p:nvPr userDrawn="1"/>
          </p:nvSpPr>
          <p:spPr bwMode="auto">
            <a:xfrm>
              <a:off x="21938291" y="1912451"/>
              <a:ext cx="1231899" cy="762000"/>
            </a:xfrm>
            <a:prstGeom prst="rect">
              <a:avLst/>
            </a:prstGeom>
            <a:noFill/>
            <a:ln w="9525">
              <a:noFill/>
              <a:miter lim="800000"/>
              <a:headEnd/>
              <a:tailEnd/>
            </a:ln>
          </p:spPr>
          <p:txBody>
            <a:bodyPr wrap="none" anchorCtr="1"/>
            <a:lstStyle/>
            <a:p>
              <a:r>
                <a:rPr lang="en-US" sz="1050"/>
                <a:t>D</a:t>
              </a:r>
            </a:p>
          </p:txBody>
        </p:sp>
      </p:grpSp>
      <p:sp>
        <p:nvSpPr>
          <p:cNvPr id="161" name="Text Box 45"/>
          <p:cNvSpPr txBox="1">
            <a:spLocks noChangeArrowheads="1"/>
          </p:cNvSpPr>
          <p:nvPr userDrawn="1"/>
        </p:nvSpPr>
        <p:spPr bwMode="auto">
          <a:xfrm>
            <a:off x="3237614" y="431419"/>
            <a:ext cx="5451206" cy="267608"/>
          </a:xfrm>
          <a:prstGeom prst="rect">
            <a:avLst/>
          </a:prstGeom>
          <a:noFill/>
          <a:ln w="9525">
            <a:noFill/>
            <a:miter lim="800000"/>
            <a:headEnd/>
            <a:tailEnd/>
          </a:ln>
        </p:spPr>
        <p:txBody>
          <a:bodyPr wrap="none" anchorCtr="1"/>
          <a:lstStyle/>
          <a:p>
            <a:r>
              <a:rPr lang="en-US" sz="1500"/>
              <a:t>2024</a:t>
            </a:r>
          </a:p>
        </p:txBody>
      </p:sp>
      <p:sp>
        <p:nvSpPr>
          <p:cNvPr id="175" name="Line 29"/>
          <p:cNvSpPr>
            <a:spLocks noChangeShapeType="1"/>
          </p:cNvSpPr>
          <p:nvPr/>
        </p:nvSpPr>
        <p:spPr bwMode="auto">
          <a:xfrm flipH="1">
            <a:off x="5920220" y="717169"/>
            <a:ext cx="1586" cy="4192535"/>
          </a:xfrm>
          <a:prstGeom prst="line">
            <a:avLst/>
          </a:prstGeom>
          <a:noFill/>
          <a:ln w="38100">
            <a:solidFill>
              <a:schemeClr val="tx1"/>
            </a:solidFill>
            <a:round/>
            <a:headEnd/>
            <a:tailEnd/>
          </a:ln>
        </p:spPr>
        <p:txBody>
          <a:bodyPr wrap="none" anchor="ctr"/>
          <a:lstStyle/>
          <a:p>
            <a:endParaRPr lang="en-US" sz="1350"/>
          </a:p>
        </p:txBody>
      </p:sp>
      <p:grpSp>
        <p:nvGrpSpPr>
          <p:cNvPr id="4" name="Group 3"/>
          <p:cNvGrpSpPr/>
          <p:nvPr userDrawn="1"/>
        </p:nvGrpSpPr>
        <p:grpSpPr>
          <a:xfrm>
            <a:off x="233766" y="475555"/>
            <a:ext cx="8453469" cy="4434150"/>
            <a:chOff x="623375" y="1268146"/>
            <a:chExt cx="22542583" cy="11824400"/>
          </a:xfrm>
        </p:grpSpPr>
        <p:sp>
          <p:nvSpPr>
            <p:cNvPr id="147" name="Line 19"/>
            <p:cNvSpPr>
              <a:spLocks noChangeShapeType="1"/>
            </p:cNvSpPr>
            <p:nvPr userDrawn="1"/>
          </p:nvSpPr>
          <p:spPr bwMode="auto">
            <a:xfrm flipH="1">
              <a:off x="9653159" y="1912450"/>
              <a:ext cx="5922" cy="11083339"/>
            </a:xfrm>
            <a:prstGeom prst="line">
              <a:avLst/>
            </a:prstGeom>
            <a:noFill/>
            <a:ln w="9525">
              <a:solidFill>
                <a:schemeClr val="tx1"/>
              </a:solidFill>
              <a:round/>
              <a:headEnd/>
              <a:tailEnd/>
            </a:ln>
          </p:spPr>
          <p:txBody>
            <a:bodyPr wrap="none" anchor="ctr"/>
            <a:lstStyle/>
            <a:p>
              <a:endParaRPr lang="en-US" sz="1350"/>
            </a:p>
          </p:txBody>
        </p:sp>
        <p:sp>
          <p:nvSpPr>
            <p:cNvPr id="162" name="Line 47"/>
            <p:cNvSpPr>
              <a:spLocks noChangeShapeType="1"/>
            </p:cNvSpPr>
            <p:nvPr userDrawn="1"/>
          </p:nvSpPr>
          <p:spPr bwMode="auto">
            <a:xfrm>
              <a:off x="1029857" y="1912451"/>
              <a:ext cx="22136101"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029858" y="2038231"/>
              <a:ext cx="0" cy="1105431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2261758" y="2038230"/>
              <a:ext cx="0" cy="1105431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3489425" y="2038230"/>
              <a:ext cx="0" cy="1105431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p:nvSpPr>
          <p:spPr bwMode="auto">
            <a:xfrm>
              <a:off x="4721324" y="2038230"/>
              <a:ext cx="0" cy="1105431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59489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7180892" y="2038230"/>
              <a:ext cx="0" cy="1105431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8404323" y="1268146"/>
              <a:ext cx="4235" cy="11824400"/>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10868124" y="2038230"/>
              <a:ext cx="0" cy="1105431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12100025" y="2038230"/>
              <a:ext cx="0" cy="1105431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13327691" y="2038230"/>
              <a:ext cx="0" cy="1105431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145595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76" name="Line 31"/>
            <p:cNvSpPr>
              <a:spLocks noChangeShapeType="1"/>
            </p:cNvSpPr>
            <p:nvPr/>
          </p:nvSpPr>
          <p:spPr bwMode="auto">
            <a:xfrm>
              <a:off x="17019158" y="2038230"/>
              <a:ext cx="0" cy="11054315"/>
            </a:xfrm>
            <a:prstGeom prst="line">
              <a:avLst/>
            </a:prstGeom>
            <a:noFill/>
            <a:ln w="9525">
              <a:solidFill>
                <a:schemeClr val="tx1"/>
              </a:solidFill>
              <a:round/>
              <a:headEnd/>
              <a:tailEnd/>
            </a:ln>
          </p:spPr>
          <p:txBody>
            <a:bodyPr wrap="none" anchor="ctr"/>
            <a:lstStyle/>
            <a:p>
              <a:endParaRPr lang="en-US" sz="1350"/>
            </a:p>
          </p:txBody>
        </p:sp>
        <p:sp>
          <p:nvSpPr>
            <p:cNvPr id="177" name="Line 33"/>
            <p:cNvSpPr>
              <a:spLocks noChangeShapeType="1"/>
            </p:cNvSpPr>
            <p:nvPr/>
          </p:nvSpPr>
          <p:spPr bwMode="auto">
            <a:xfrm>
              <a:off x="18246825" y="2038230"/>
              <a:ext cx="0" cy="11054315"/>
            </a:xfrm>
            <a:prstGeom prst="line">
              <a:avLst/>
            </a:prstGeom>
            <a:noFill/>
            <a:ln w="9525">
              <a:solidFill>
                <a:schemeClr val="tx1"/>
              </a:solidFill>
              <a:round/>
              <a:headEnd/>
              <a:tailEnd/>
            </a:ln>
          </p:spPr>
          <p:txBody>
            <a:bodyPr wrap="none" anchor="ctr"/>
            <a:lstStyle/>
            <a:p>
              <a:endParaRPr lang="en-US" sz="1350"/>
            </a:p>
          </p:txBody>
        </p:sp>
        <p:sp>
          <p:nvSpPr>
            <p:cNvPr id="178" name="Line 35"/>
            <p:cNvSpPr>
              <a:spLocks noChangeShapeType="1"/>
            </p:cNvSpPr>
            <p:nvPr/>
          </p:nvSpPr>
          <p:spPr bwMode="auto">
            <a:xfrm>
              <a:off x="19478723" y="2038230"/>
              <a:ext cx="0" cy="11054315"/>
            </a:xfrm>
            <a:prstGeom prst="line">
              <a:avLst/>
            </a:prstGeom>
            <a:noFill/>
            <a:ln w="38100">
              <a:solidFill>
                <a:schemeClr val="tx1"/>
              </a:solidFill>
              <a:round/>
              <a:headEnd/>
              <a:tailEnd/>
            </a:ln>
          </p:spPr>
          <p:txBody>
            <a:bodyPr wrap="none" anchor="ctr"/>
            <a:lstStyle/>
            <a:p>
              <a:endParaRPr lang="en-US" sz="1350"/>
            </a:p>
          </p:txBody>
        </p:sp>
        <p:sp>
          <p:nvSpPr>
            <p:cNvPr id="179" name="Line 37"/>
            <p:cNvSpPr>
              <a:spLocks noChangeShapeType="1"/>
            </p:cNvSpPr>
            <p:nvPr/>
          </p:nvSpPr>
          <p:spPr bwMode="auto">
            <a:xfrm>
              <a:off x="207063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80" name="Line 41"/>
            <p:cNvSpPr>
              <a:spLocks noChangeShapeType="1"/>
            </p:cNvSpPr>
            <p:nvPr/>
          </p:nvSpPr>
          <p:spPr bwMode="auto">
            <a:xfrm>
              <a:off x="21938291" y="2038230"/>
              <a:ext cx="0" cy="11054315"/>
            </a:xfrm>
            <a:prstGeom prst="line">
              <a:avLst/>
            </a:prstGeom>
            <a:noFill/>
            <a:ln w="9525">
              <a:solidFill>
                <a:schemeClr val="tx1"/>
              </a:solidFill>
              <a:round/>
              <a:headEnd/>
              <a:tailEnd/>
            </a:ln>
          </p:spPr>
          <p:txBody>
            <a:bodyPr wrap="none" anchor="ctr"/>
            <a:lstStyle/>
            <a:p>
              <a:endParaRPr lang="en-US" sz="1350"/>
            </a:p>
          </p:txBody>
        </p:sp>
        <p:sp>
          <p:nvSpPr>
            <p:cNvPr id="181" name="Line 43"/>
            <p:cNvSpPr>
              <a:spLocks noChangeShapeType="1"/>
            </p:cNvSpPr>
            <p:nvPr/>
          </p:nvSpPr>
          <p:spPr bwMode="auto">
            <a:xfrm>
              <a:off x="23165958" y="2038230"/>
              <a:ext cx="0" cy="11054315"/>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029857" y="13044167"/>
              <a:ext cx="22136101" cy="0"/>
            </a:xfrm>
            <a:prstGeom prst="line">
              <a:avLst/>
            </a:prstGeom>
            <a:noFill/>
            <a:ln w="38100">
              <a:solidFill>
                <a:srgbClr val="A9A9A9"/>
              </a:solidFill>
              <a:round/>
              <a:headEnd/>
              <a:tailEnd/>
            </a:ln>
          </p:spPr>
          <p:txBody>
            <a:bodyPr wrap="none" anchor="ctr"/>
            <a:lstStyle/>
            <a:p>
              <a:endParaRPr lang="en-US" sz="1350"/>
            </a:p>
          </p:txBody>
        </p:sp>
        <p:sp>
          <p:nvSpPr>
            <p:cNvPr id="46" name="Rectangle 2"/>
            <p:cNvSpPr>
              <a:spLocks noChangeArrowheads="1"/>
            </p:cNvSpPr>
            <p:nvPr userDrawn="1"/>
          </p:nvSpPr>
          <p:spPr bwMode="auto">
            <a:xfrm>
              <a:off x="623375" y="1912450"/>
              <a:ext cx="6046365" cy="11131715"/>
            </a:xfrm>
            <a:prstGeom prst="rect">
              <a:avLst/>
            </a:prstGeom>
            <a:solidFill>
              <a:srgbClr val="D3D3D3">
                <a:alpha val="50195"/>
              </a:srgbClr>
            </a:solidFill>
            <a:ln w="9525">
              <a:noFill/>
              <a:miter lim="800000"/>
              <a:headEnd/>
              <a:tailEnd/>
            </a:ln>
          </p:spPr>
          <p:txBody>
            <a:bodyPr wrap="none" anchor="ctr"/>
            <a:lstStyle/>
            <a:p>
              <a:endParaRPr lang="en-US" sz="1350"/>
            </a:p>
          </p:txBody>
        </p:sp>
      </p:grpSp>
      <p:sp>
        <p:nvSpPr>
          <p:cNvPr id="47" name="Text Placeholder 84">
            <a:extLst>
              <a:ext uri="{FF2B5EF4-FFF2-40B4-BE49-F238E27FC236}">
                <a16:creationId xmlns:a16="http://schemas.microsoft.com/office/drawing/2014/main" id="{CB28F84D-844F-4911-9F8A-4C5D54C26940}"/>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3184072735"/>
      </p:ext>
    </p:extLst>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024-18Mos-Ja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294" y="75257"/>
            <a:ext cx="6172201" cy="299012"/>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2024-18 Months-Jan</a:t>
            </a:r>
          </a:p>
        </p:txBody>
      </p:sp>
      <p:sp>
        <p:nvSpPr>
          <p:cNvPr id="158" name="Text Box 39"/>
          <p:cNvSpPr txBox="1">
            <a:spLocks noChangeArrowheads="1"/>
          </p:cNvSpPr>
          <p:nvPr userDrawn="1"/>
        </p:nvSpPr>
        <p:spPr bwMode="auto">
          <a:xfrm>
            <a:off x="462396" y="431419"/>
            <a:ext cx="5430838" cy="285750"/>
          </a:xfrm>
          <a:prstGeom prst="rect">
            <a:avLst/>
          </a:prstGeom>
          <a:noFill/>
          <a:ln w="9525">
            <a:noFill/>
            <a:miter lim="800000"/>
            <a:headEnd/>
            <a:tailEnd/>
          </a:ln>
        </p:spPr>
        <p:txBody>
          <a:bodyPr wrap="none" anchorCtr="1"/>
          <a:lstStyle/>
          <a:p>
            <a:r>
              <a:rPr lang="en-US" sz="1500"/>
              <a:t>2024</a:t>
            </a:r>
          </a:p>
        </p:txBody>
      </p:sp>
      <p:grpSp>
        <p:nvGrpSpPr>
          <p:cNvPr id="3" name="Group 2"/>
          <p:cNvGrpSpPr/>
          <p:nvPr userDrawn="1"/>
        </p:nvGrpSpPr>
        <p:grpSpPr>
          <a:xfrm>
            <a:off x="386197" y="717169"/>
            <a:ext cx="8302625" cy="285750"/>
            <a:chOff x="1029858" y="1912451"/>
            <a:chExt cx="22140332" cy="762000"/>
          </a:xfrm>
        </p:grpSpPr>
        <p:sp>
          <p:nvSpPr>
            <p:cNvPr id="75" name="Text Box 6"/>
            <p:cNvSpPr txBox="1">
              <a:spLocks noChangeArrowheads="1"/>
            </p:cNvSpPr>
            <p:nvPr userDrawn="1"/>
          </p:nvSpPr>
          <p:spPr bwMode="auto">
            <a:xfrm>
              <a:off x="1029858" y="1912451"/>
              <a:ext cx="1231901" cy="762000"/>
            </a:xfrm>
            <a:prstGeom prst="rect">
              <a:avLst/>
            </a:prstGeom>
            <a:noFill/>
            <a:ln w="9525">
              <a:noFill/>
              <a:miter lim="800000"/>
              <a:headEnd/>
              <a:tailEnd/>
            </a:ln>
          </p:spPr>
          <p:txBody>
            <a:bodyPr wrap="none" anchorCtr="1"/>
            <a:lstStyle/>
            <a:p>
              <a:r>
                <a:rPr lang="en-US" sz="1050"/>
                <a:t>J</a:t>
              </a:r>
            </a:p>
          </p:txBody>
        </p:sp>
        <p:sp>
          <p:nvSpPr>
            <p:cNvPr id="142" name="Text Box 8"/>
            <p:cNvSpPr txBox="1">
              <a:spLocks noChangeArrowheads="1"/>
            </p:cNvSpPr>
            <p:nvPr userDrawn="1"/>
          </p:nvSpPr>
          <p:spPr bwMode="auto">
            <a:xfrm>
              <a:off x="2261758" y="1912451"/>
              <a:ext cx="1231899" cy="762000"/>
            </a:xfrm>
            <a:prstGeom prst="rect">
              <a:avLst/>
            </a:prstGeom>
            <a:noFill/>
            <a:ln w="9525">
              <a:noFill/>
              <a:miter lim="800000"/>
              <a:headEnd/>
              <a:tailEnd/>
            </a:ln>
          </p:spPr>
          <p:txBody>
            <a:bodyPr wrap="none" anchorCtr="1"/>
            <a:lstStyle/>
            <a:p>
              <a:r>
                <a:rPr lang="en-US" sz="1050"/>
                <a:t>F</a:t>
              </a:r>
            </a:p>
          </p:txBody>
        </p:sp>
        <p:sp>
          <p:nvSpPr>
            <p:cNvPr id="143" name="Text Box 10"/>
            <p:cNvSpPr txBox="1">
              <a:spLocks noChangeArrowheads="1"/>
            </p:cNvSpPr>
            <p:nvPr userDrawn="1"/>
          </p:nvSpPr>
          <p:spPr bwMode="auto">
            <a:xfrm>
              <a:off x="3489422" y="1912451"/>
              <a:ext cx="1231899" cy="762000"/>
            </a:xfrm>
            <a:prstGeom prst="rect">
              <a:avLst/>
            </a:prstGeom>
            <a:noFill/>
            <a:ln w="9525">
              <a:noFill/>
              <a:miter lim="800000"/>
              <a:headEnd/>
              <a:tailEnd/>
            </a:ln>
          </p:spPr>
          <p:txBody>
            <a:bodyPr wrap="none" anchorCtr="1"/>
            <a:lstStyle/>
            <a:p>
              <a:r>
                <a:rPr lang="en-US" sz="1050"/>
                <a:t>M</a:t>
              </a:r>
            </a:p>
          </p:txBody>
        </p:sp>
        <p:sp>
          <p:nvSpPr>
            <p:cNvPr id="144" name="Text Box 12"/>
            <p:cNvSpPr txBox="1">
              <a:spLocks noChangeArrowheads="1"/>
            </p:cNvSpPr>
            <p:nvPr userDrawn="1"/>
          </p:nvSpPr>
          <p:spPr bwMode="auto">
            <a:xfrm>
              <a:off x="4721325" y="1912451"/>
              <a:ext cx="1231901" cy="762000"/>
            </a:xfrm>
            <a:prstGeom prst="rect">
              <a:avLst/>
            </a:prstGeom>
            <a:noFill/>
            <a:ln w="9525">
              <a:noFill/>
              <a:miter lim="800000"/>
              <a:headEnd/>
              <a:tailEnd/>
            </a:ln>
          </p:spPr>
          <p:txBody>
            <a:bodyPr wrap="none" anchorCtr="1"/>
            <a:lstStyle/>
            <a:p>
              <a:r>
                <a:rPr lang="en-US" sz="1050"/>
                <a:t>A</a:t>
              </a:r>
            </a:p>
          </p:txBody>
        </p:sp>
        <p:sp>
          <p:nvSpPr>
            <p:cNvPr id="145" name="Text Box 16"/>
            <p:cNvSpPr txBox="1">
              <a:spLocks noChangeArrowheads="1"/>
            </p:cNvSpPr>
            <p:nvPr userDrawn="1"/>
          </p:nvSpPr>
          <p:spPr bwMode="auto">
            <a:xfrm>
              <a:off x="5948992" y="1912451"/>
              <a:ext cx="1231901" cy="762000"/>
            </a:xfrm>
            <a:prstGeom prst="rect">
              <a:avLst/>
            </a:prstGeom>
            <a:noFill/>
            <a:ln w="9525">
              <a:noFill/>
              <a:miter lim="800000"/>
              <a:headEnd/>
              <a:tailEnd/>
            </a:ln>
          </p:spPr>
          <p:txBody>
            <a:bodyPr wrap="none" anchorCtr="1"/>
            <a:lstStyle/>
            <a:p>
              <a:r>
                <a:rPr lang="en-US" sz="1050"/>
                <a:t>M</a:t>
              </a:r>
            </a:p>
          </p:txBody>
        </p:sp>
        <p:sp>
          <p:nvSpPr>
            <p:cNvPr id="146" name="Text Box 18"/>
            <p:cNvSpPr txBox="1">
              <a:spLocks noChangeArrowheads="1"/>
            </p:cNvSpPr>
            <p:nvPr userDrawn="1"/>
          </p:nvSpPr>
          <p:spPr bwMode="auto">
            <a:xfrm>
              <a:off x="7180891" y="1912451"/>
              <a:ext cx="1231899" cy="762000"/>
            </a:xfrm>
            <a:prstGeom prst="rect">
              <a:avLst/>
            </a:prstGeom>
            <a:noFill/>
            <a:ln w="9525">
              <a:noFill/>
              <a:miter lim="800000"/>
              <a:headEnd/>
              <a:tailEnd/>
            </a:ln>
          </p:spPr>
          <p:txBody>
            <a:bodyPr wrap="none" anchorCtr="1"/>
            <a:lstStyle/>
            <a:p>
              <a:r>
                <a:rPr lang="en-US" sz="1050"/>
                <a:t>J</a:t>
              </a:r>
            </a:p>
          </p:txBody>
        </p:sp>
        <p:sp>
          <p:nvSpPr>
            <p:cNvPr id="148" name="Text Box 20"/>
            <p:cNvSpPr txBox="1">
              <a:spLocks noChangeArrowheads="1"/>
            </p:cNvSpPr>
            <p:nvPr userDrawn="1"/>
          </p:nvSpPr>
          <p:spPr bwMode="auto">
            <a:xfrm>
              <a:off x="8408558" y="1912451"/>
              <a:ext cx="1231899" cy="762000"/>
            </a:xfrm>
            <a:prstGeom prst="rect">
              <a:avLst/>
            </a:prstGeom>
            <a:noFill/>
            <a:ln w="9525">
              <a:noFill/>
              <a:miter lim="800000"/>
              <a:headEnd/>
              <a:tailEnd/>
            </a:ln>
          </p:spPr>
          <p:txBody>
            <a:bodyPr wrap="none" anchorCtr="1"/>
            <a:lstStyle/>
            <a:p>
              <a:r>
                <a:rPr lang="en-US" sz="1050"/>
                <a:t>J</a:t>
              </a:r>
            </a:p>
          </p:txBody>
        </p:sp>
        <p:sp>
          <p:nvSpPr>
            <p:cNvPr id="149" name="Text Box 22"/>
            <p:cNvSpPr txBox="1">
              <a:spLocks noChangeArrowheads="1"/>
            </p:cNvSpPr>
            <p:nvPr userDrawn="1"/>
          </p:nvSpPr>
          <p:spPr bwMode="auto">
            <a:xfrm>
              <a:off x="9640458" y="1912451"/>
              <a:ext cx="1231901" cy="762000"/>
            </a:xfrm>
            <a:prstGeom prst="rect">
              <a:avLst/>
            </a:prstGeom>
            <a:noFill/>
            <a:ln w="9525">
              <a:noFill/>
              <a:miter lim="800000"/>
              <a:headEnd/>
              <a:tailEnd/>
            </a:ln>
          </p:spPr>
          <p:txBody>
            <a:bodyPr wrap="none" anchorCtr="1"/>
            <a:lstStyle/>
            <a:p>
              <a:r>
                <a:rPr lang="en-US" sz="1050"/>
                <a:t>A</a:t>
              </a:r>
            </a:p>
          </p:txBody>
        </p:sp>
        <p:sp>
          <p:nvSpPr>
            <p:cNvPr id="150" name="Text Box 24"/>
            <p:cNvSpPr txBox="1">
              <a:spLocks noChangeArrowheads="1"/>
            </p:cNvSpPr>
            <p:nvPr userDrawn="1"/>
          </p:nvSpPr>
          <p:spPr bwMode="auto">
            <a:xfrm>
              <a:off x="10868125" y="1912451"/>
              <a:ext cx="1231901" cy="762000"/>
            </a:xfrm>
            <a:prstGeom prst="rect">
              <a:avLst/>
            </a:prstGeom>
            <a:noFill/>
            <a:ln w="9525">
              <a:noFill/>
              <a:miter lim="800000"/>
              <a:headEnd/>
              <a:tailEnd/>
            </a:ln>
          </p:spPr>
          <p:txBody>
            <a:bodyPr wrap="none" anchorCtr="1"/>
            <a:lstStyle/>
            <a:p>
              <a:r>
                <a:rPr lang="en-US" sz="1050"/>
                <a:t>S</a:t>
              </a:r>
            </a:p>
          </p:txBody>
        </p:sp>
        <p:sp>
          <p:nvSpPr>
            <p:cNvPr id="151" name="Text Box 26"/>
            <p:cNvSpPr txBox="1">
              <a:spLocks noChangeArrowheads="1"/>
            </p:cNvSpPr>
            <p:nvPr userDrawn="1"/>
          </p:nvSpPr>
          <p:spPr bwMode="auto">
            <a:xfrm>
              <a:off x="12100022" y="1912451"/>
              <a:ext cx="1231899" cy="762000"/>
            </a:xfrm>
            <a:prstGeom prst="rect">
              <a:avLst/>
            </a:prstGeom>
            <a:noFill/>
            <a:ln w="9525">
              <a:noFill/>
              <a:miter lim="800000"/>
              <a:headEnd/>
              <a:tailEnd/>
            </a:ln>
          </p:spPr>
          <p:txBody>
            <a:bodyPr wrap="none" anchorCtr="1"/>
            <a:lstStyle/>
            <a:p>
              <a:r>
                <a:rPr lang="en-US" sz="1050"/>
                <a:t>O</a:t>
              </a:r>
            </a:p>
          </p:txBody>
        </p:sp>
        <p:sp>
          <p:nvSpPr>
            <p:cNvPr id="152" name="Text Box 28"/>
            <p:cNvSpPr txBox="1">
              <a:spLocks noChangeArrowheads="1"/>
            </p:cNvSpPr>
            <p:nvPr userDrawn="1"/>
          </p:nvSpPr>
          <p:spPr bwMode="auto">
            <a:xfrm>
              <a:off x="13327688" y="1912451"/>
              <a:ext cx="1231899" cy="762000"/>
            </a:xfrm>
            <a:prstGeom prst="rect">
              <a:avLst/>
            </a:prstGeom>
            <a:noFill/>
            <a:ln w="9525">
              <a:noFill/>
              <a:miter lim="800000"/>
              <a:headEnd/>
              <a:tailEnd/>
            </a:ln>
          </p:spPr>
          <p:txBody>
            <a:bodyPr wrap="none" anchorCtr="1"/>
            <a:lstStyle/>
            <a:p>
              <a:r>
                <a:rPr lang="en-US" sz="1050"/>
                <a:t>N</a:t>
              </a:r>
            </a:p>
          </p:txBody>
        </p:sp>
        <p:sp>
          <p:nvSpPr>
            <p:cNvPr id="153" name="Text Box 30"/>
            <p:cNvSpPr txBox="1">
              <a:spLocks noChangeArrowheads="1"/>
            </p:cNvSpPr>
            <p:nvPr userDrawn="1"/>
          </p:nvSpPr>
          <p:spPr bwMode="auto">
            <a:xfrm>
              <a:off x="14559592" y="1912451"/>
              <a:ext cx="1231901" cy="762000"/>
            </a:xfrm>
            <a:prstGeom prst="rect">
              <a:avLst/>
            </a:prstGeom>
            <a:noFill/>
            <a:ln w="9525">
              <a:noFill/>
              <a:miter lim="800000"/>
              <a:headEnd/>
              <a:tailEnd/>
            </a:ln>
          </p:spPr>
          <p:txBody>
            <a:bodyPr wrap="none" anchorCtr="1"/>
            <a:lstStyle/>
            <a:p>
              <a:r>
                <a:rPr lang="en-US" sz="1050"/>
                <a:t>D</a:t>
              </a:r>
            </a:p>
          </p:txBody>
        </p:sp>
        <p:sp>
          <p:nvSpPr>
            <p:cNvPr id="154" name="Text Box 32"/>
            <p:cNvSpPr txBox="1">
              <a:spLocks noChangeArrowheads="1"/>
            </p:cNvSpPr>
            <p:nvPr userDrawn="1"/>
          </p:nvSpPr>
          <p:spPr bwMode="auto">
            <a:xfrm>
              <a:off x="15787258" y="1912451"/>
              <a:ext cx="1231901" cy="762000"/>
            </a:xfrm>
            <a:prstGeom prst="rect">
              <a:avLst/>
            </a:prstGeom>
            <a:noFill/>
            <a:ln w="9525">
              <a:noFill/>
              <a:miter lim="800000"/>
              <a:headEnd/>
              <a:tailEnd/>
            </a:ln>
          </p:spPr>
          <p:txBody>
            <a:bodyPr wrap="none" anchorCtr="1"/>
            <a:lstStyle/>
            <a:p>
              <a:r>
                <a:rPr lang="en-US" sz="1050"/>
                <a:t>J</a:t>
              </a:r>
            </a:p>
          </p:txBody>
        </p:sp>
        <p:sp>
          <p:nvSpPr>
            <p:cNvPr id="155" name="Text Box 34"/>
            <p:cNvSpPr txBox="1">
              <a:spLocks noChangeArrowheads="1"/>
            </p:cNvSpPr>
            <p:nvPr userDrawn="1"/>
          </p:nvSpPr>
          <p:spPr bwMode="auto">
            <a:xfrm>
              <a:off x="17019158" y="1912451"/>
              <a:ext cx="1231899" cy="762000"/>
            </a:xfrm>
            <a:prstGeom prst="rect">
              <a:avLst/>
            </a:prstGeom>
            <a:noFill/>
            <a:ln w="9525">
              <a:noFill/>
              <a:miter lim="800000"/>
              <a:headEnd/>
              <a:tailEnd/>
            </a:ln>
          </p:spPr>
          <p:txBody>
            <a:bodyPr wrap="none" anchorCtr="1"/>
            <a:lstStyle/>
            <a:p>
              <a:r>
                <a:rPr lang="en-US" sz="1050"/>
                <a:t>F</a:t>
              </a:r>
            </a:p>
          </p:txBody>
        </p:sp>
        <p:sp>
          <p:nvSpPr>
            <p:cNvPr id="156" name="Text Box 36"/>
            <p:cNvSpPr txBox="1">
              <a:spLocks noChangeArrowheads="1"/>
            </p:cNvSpPr>
            <p:nvPr userDrawn="1"/>
          </p:nvSpPr>
          <p:spPr bwMode="auto">
            <a:xfrm>
              <a:off x="18246822" y="1912451"/>
              <a:ext cx="1231899" cy="762000"/>
            </a:xfrm>
            <a:prstGeom prst="rect">
              <a:avLst/>
            </a:prstGeom>
            <a:noFill/>
            <a:ln w="9525">
              <a:noFill/>
              <a:miter lim="800000"/>
              <a:headEnd/>
              <a:tailEnd/>
            </a:ln>
          </p:spPr>
          <p:txBody>
            <a:bodyPr wrap="none" anchorCtr="1"/>
            <a:lstStyle/>
            <a:p>
              <a:r>
                <a:rPr lang="en-US" sz="1050"/>
                <a:t>M</a:t>
              </a:r>
            </a:p>
          </p:txBody>
        </p:sp>
        <p:sp>
          <p:nvSpPr>
            <p:cNvPr id="157" name="Text Box 38"/>
            <p:cNvSpPr txBox="1">
              <a:spLocks noChangeArrowheads="1"/>
            </p:cNvSpPr>
            <p:nvPr userDrawn="1"/>
          </p:nvSpPr>
          <p:spPr bwMode="auto">
            <a:xfrm>
              <a:off x="19478725" y="1912451"/>
              <a:ext cx="1231901" cy="762000"/>
            </a:xfrm>
            <a:prstGeom prst="rect">
              <a:avLst/>
            </a:prstGeom>
            <a:noFill/>
            <a:ln w="9525">
              <a:noFill/>
              <a:miter lim="800000"/>
              <a:headEnd/>
              <a:tailEnd/>
            </a:ln>
          </p:spPr>
          <p:txBody>
            <a:bodyPr wrap="none" anchorCtr="1"/>
            <a:lstStyle/>
            <a:p>
              <a:r>
                <a:rPr lang="en-US" sz="1050"/>
                <a:t>A</a:t>
              </a:r>
            </a:p>
          </p:txBody>
        </p:sp>
        <p:sp>
          <p:nvSpPr>
            <p:cNvPr id="159" name="Text Box 42"/>
            <p:cNvSpPr txBox="1">
              <a:spLocks noChangeArrowheads="1"/>
            </p:cNvSpPr>
            <p:nvPr userDrawn="1"/>
          </p:nvSpPr>
          <p:spPr bwMode="auto">
            <a:xfrm>
              <a:off x="20706392" y="1912451"/>
              <a:ext cx="1231901" cy="762000"/>
            </a:xfrm>
            <a:prstGeom prst="rect">
              <a:avLst/>
            </a:prstGeom>
            <a:noFill/>
            <a:ln w="9525">
              <a:noFill/>
              <a:miter lim="800000"/>
              <a:headEnd/>
              <a:tailEnd/>
            </a:ln>
          </p:spPr>
          <p:txBody>
            <a:bodyPr wrap="none" anchorCtr="1"/>
            <a:lstStyle/>
            <a:p>
              <a:r>
                <a:rPr lang="en-US" sz="1050"/>
                <a:t>M</a:t>
              </a:r>
            </a:p>
          </p:txBody>
        </p:sp>
        <p:sp>
          <p:nvSpPr>
            <p:cNvPr id="160" name="Text Box 44"/>
            <p:cNvSpPr txBox="1">
              <a:spLocks noChangeArrowheads="1"/>
            </p:cNvSpPr>
            <p:nvPr userDrawn="1"/>
          </p:nvSpPr>
          <p:spPr bwMode="auto">
            <a:xfrm>
              <a:off x="21938291" y="1912451"/>
              <a:ext cx="1231899" cy="762000"/>
            </a:xfrm>
            <a:prstGeom prst="rect">
              <a:avLst/>
            </a:prstGeom>
            <a:noFill/>
            <a:ln w="9525">
              <a:noFill/>
              <a:miter lim="800000"/>
              <a:headEnd/>
              <a:tailEnd/>
            </a:ln>
          </p:spPr>
          <p:txBody>
            <a:bodyPr wrap="none" anchorCtr="1"/>
            <a:lstStyle/>
            <a:p>
              <a:r>
                <a:rPr lang="en-US" sz="1050"/>
                <a:t>J</a:t>
              </a:r>
            </a:p>
          </p:txBody>
        </p:sp>
      </p:grpSp>
      <p:sp>
        <p:nvSpPr>
          <p:cNvPr id="161" name="Text Box 45"/>
          <p:cNvSpPr txBox="1">
            <a:spLocks noChangeArrowheads="1"/>
          </p:cNvSpPr>
          <p:nvPr userDrawn="1"/>
        </p:nvSpPr>
        <p:spPr bwMode="auto">
          <a:xfrm>
            <a:off x="5915458" y="431419"/>
            <a:ext cx="2773362" cy="285750"/>
          </a:xfrm>
          <a:prstGeom prst="rect">
            <a:avLst/>
          </a:prstGeom>
          <a:noFill/>
          <a:ln w="9525">
            <a:noFill/>
            <a:miter lim="800000"/>
            <a:headEnd/>
            <a:tailEnd/>
          </a:ln>
        </p:spPr>
        <p:txBody>
          <a:bodyPr wrap="none" anchorCtr="1"/>
          <a:lstStyle/>
          <a:p>
            <a:r>
              <a:rPr lang="en-US" sz="1500"/>
              <a:t>2025</a:t>
            </a:r>
          </a:p>
        </p:txBody>
      </p:sp>
      <p:sp>
        <p:nvSpPr>
          <p:cNvPr id="175" name="Line 29"/>
          <p:cNvSpPr>
            <a:spLocks noChangeShapeType="1"/>
          </p:cNvSpPr>
          <p:nvPr/>
        </p:nvSpPr>
        <p:spPr bwMode="auto">
          <a:xfrm flipH="1">
            <a:off x="5920221" y="475554"/>
            <a:ext cx="1585" cy="4434150"/>
          </a:xfrm>
          <a:prstGeom prst="line">
            <a:avLst/>
          </a:prstGeom>
          <a:noFill/>
          <a:ln w="38100">
            <a:solidFill>
              <a:schemeClr val="tx1"/>
            </a:solidFill>
            <a:round/>
            <a:headEnd/>
            <a:tailEnd/>
          </a:ln>
        </p:spPr>
        <p:txBody>
          <a:bodyPr wrap="none" anchor="ctr"/>
          <a:lstStyle/>
          <a:p>
            <a:endParaRPr lang="en-US" sz="1350"/>
          </a:p>
        </p:txBody>
      </p:sp>
      <p:grpSp>
        <p:nvGrpSpPr>
          <p:cNvPr id="4" name="Group 3"/>
          <p:cNvGrpSpPr/>
          <p:nvPr userDrawn="1"/>
        </p:nvGrpSpPr>
        <p:grpSpPr>
          <a:xfrm>
            <a:off x="233766" y="717169"/>
            <a:ext cx="8453469" cy="4192536"/>
            <a:chOff x="623375" y="1912450"/>
            <a:chExt cx="22542583" cy="11180095"/>
          </a:xfrm>
        </p:grpSpPr>
        <p:sp>
          <p:nvSpPr>
            <p:cNvPr id="147" name="Line 19"/>
            <p:cNvSpPr>
              <a:spLocks noChangeShapeType="1"/>
            </p:cNvSpPr>
            <p:nvPr userDrawn="1"/>
          </p:nvSpPr>
          <p:spPr bwMode="auto">
            <a:xfrm flipH="1">
              <a:off x="9653159" y="1912450"/>
              <a:ext cx="5922" cy="11083339"/>
            </a:xfrm>
            <a:prstGeom prst="line">
              <a:avLst/>
            </a:prstGeom>
            <a:noFill/>
            <a:ln w="9525">
              <a:solidFill>
                <a:schemeClr val="tx1"/>
              </a:solidFill>
              <a:round/>
              <a:headEnd/>
              <a:tailEnd/>
            </a:ln>
          </p:spPr>
          <p:txBody>
            <a:bodyPr wrap="none" anchor="ctr"/>
            <a:lstStyle/>
            <a:p>
              <a:endParaRPr lang="en-US" sz="1350"/>
            </a:p>
          </p:txBody>
        </p:sp>
        <p:sp>
          <p:nvSpPr>
            <p:cNvPr id="162" name="Line 47"/>
            <p:cNvSpPr>
              <a:spLocks noChangeShapeType="1"/>
            </p:cNvSpPr>
            <p:nvPr userDrawn="1"/>
          </p:nvSpPr>
          <p:spPr bwMode="auto">
            <a:xfrm>
              <a:off x="1029857" y="1912451"/>
              <a:ext cx="22136101"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029857" y="2038230"/>
              <a:ext cx="0" cy="1105431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2261758" y="2038230"/>
              <a:ext cx="0" cy="1105431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3489425" y="2038230"/>
              <a:ext cx="0" cy="1105431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p:nvSpPr>
          <p:spPr bwMode="auto">
            <a:xfrm>
              <a:off x="4721324" y="2038230"/>
              <a:ext cx="0" cy="11054315"/>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59489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7180892" y="2038230"/>
              <a:ext cx="0" cy="1105431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8408558" y="2038230"/>
              <a:ext cx="0" cy="11054315"/>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10868124" y="2038230"/>
              <a:ext cx="0" cy="1105431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12100025" y="2038230"/>
              <a:ext cx="0" cy="1105431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13327691" y="2038230"/>
              <a:ext cx="0" cy="1105431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145595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76" name="Line 31"/>
            <p:cNvSpPr>
              <a:spLocks noChangeShapeType="1"/>
            </p:cNvSpPr>
            <p:nvPr/>
          </p:nvSpPr>
          <p:spPr bwMode="auto">
            <a:xfrm>
              <a:off x="17019158" y="2038230"/>
              <a:ext cx="0" cy="11054315"/>
            </a:xfrm>
            <a:prstGeom prst="line">
              <a:avLst/>
            </a:prstGeom>
            <a:noFill/>
            <a:ln w="9525">
              <a:solidFill>
                <a:schemeClr val="tx1"/>
              </a:solidFill>
              <a:round/>
              <a:headEnd/>
              <a:tailEnd/>
            </a:ln>
          </p:spPr>
          <p:txBody>
            <a:bodyPr wrap="none" anchor="ctr"/>
            <a:lstStyle/>
            <a:p>
              <a:endParaRPr lang="en-US" sz="1350"/>
            </a:p>
          </p:txBody>
        </p:sp>
        <p:sp>
          <p:nvSpPr>
            <p:cNvPr id="177" name="Line 33"/>
            <p:cNvSpPr>
              <a:spLocks noChangeShapeType="1"/>
            </p:cNvSpPr>
            <p:nvPr/>
          </p:nvSpPr>
          <p:spPr bwMode="auto">
            <a:xfrm>
              <a:off x="18246825" y="2038230"/>
              <a:ext cx="0" cy="11054315"/>
            </a:xfrm>
            <a:prstGeom prst="line">
              <a:avLst/>
            </a:prstGeom>
            <a:noFill/>
            <a:ln w="9525">
              <a:solidFill>
                <a:schemeClr val="tx1"/>
              </a:solidFill>
              <a:round/>
              <a:headEnd/>
              <a:tailEnd/>
            </a:ln>
          </p:spPr>
          <p:txBody>
            <a:bodyPr wrap="none" anchor="ctr"/>
            <a:lstStyle/>
            <a:p>
              <a:endParaRPr lang="en-US" sz="1350"/>
            </a:p>
          </p:txBody>
        </p:sp>
        <p:sp>
          <p:nvSpPr>
            <p:cNvPr id="178" name="Line 35"/>
            <p:cNvSpPr>
              <a:spLocks noChangeShapeType="1"/>
            </p:cNvSpPr>
            <p:nvPr/>
          </p:nvSpPr>
          <p:spPr bwMode="auto">
            <a:xfrm>
              <a:off x="19478723" y="2038230"/>
              <a:ext cx="0" cy="11054315"/>
            </a:xfrm>
            <a:prstGeom prst="line">
              <a:avLst/>
            </a:prstGeom>
            <a:noFill/>
            <a:ln w="38100">
              <a:solidFill>
                <a:schemeClr val="tx1"/>
              </a:solidFill>
              <a:round/>
              <a:headEnd/>
              <a:tailEnd/>
            </a:ln>
          </p:spPr>
          <p:txBody>
            <a:bodyPr wrap="none" anchor="ctr"/>
            <a:lstStyle/>
            <a:p>
              <a:endParaRPr lang="en-US" sz="1350"/>
            </a:p>
          </p:txBody>
        </p:sp>
        <p:sp>
          <p:nvSpPr>
            <p:cNvPr id="179" name="Line 37"/>
            <p:cNvSpPr>
              <a:spLocks noChangeShapeType="1"/>
            </p:cNvSpPr>
            <p:nvPr/>
          </p:nvSpPr>
          <p:spPr bwMode="auto">
            <a:xfrm>
              <a:off x="207063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80" name="Line 41"/>
            <p:cNvSpPr>
              <a:spLocks noChangeShapeType="1"/>
            </p:cNvSpPr>
            <p:nvPr/>
          </p:nvSpPr>
          <p:spPr bwMode="auto">
            <a:xfrm>
              <a:off x="21938291" y="2038230"/>
              <a:ext cx="0" cy="11054315"/>
            </a:xfrm>
            <a:prstGeom prst="line">
              <a:avLst/>
            </a:prstGeom>
            <a:noFill/>
            <a:ln w="9525">
              <a:solidFill>
                <a:schemeClr val="tx1"/>
              </a:solidFill>
              <a:round/>
              <a:headEnd/>
              <a:tailEnd/>
            </a:ln>
          </p:spPr>
          <p:txBody>
            <a:bodyPr wrap="none" anchor="ctr"/>
            <a:lstStyle/>
            <a:p>
              <a:endParaRPr lang="en-US" sz="1350"/>
            </a:p>
          </p:txBody>
        </p:sp>
        <p:sp>
          <p:nvSpPr>
            <p:cNvPr id="181" name="Line 43"/>
            <p:cNvSpPr>
              <a:spLocks noChangeShapeType="1"/>
            </p:cNvSpPr>
            <p:nvPr/>
          </p:nvSpPr>
          <p:spPr bwMode="auto">
            <a:xfrm>
              <a:off x="23165958" y="2038230"/>
              <a:ext cx="0" cy="11054315"/>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029857" y="13044167"/>
              <a:ext cx="22136101" cy="0"/>
            </a:xfrm>
            <a:prstGeom prst="line">
              <a:avLst/>
            </a:prstGeom>
            <a:noFill/>
            <a:ln w="38100">
              <a:solidFill>
                <a:srgbClr val="A9A9A9"/>
              </a:solidFill>
              <a:round/>
              <a:headEnd/>
              <a:tailEnd/>
            </a:ln>
          </p:spPr>
          <p:txBody>
            <a:bodyPr wrap="none" anchor="ctr"/>
            <a:lstStyle/>
            <a:p>
              <a:endParaRPr lang="en-US" sz="1350"/>
            </a:p>
          </p:txBody>
        </p:sp>
        <p:sp>
          <p:nvSpPr>
            <p:cNvPr id="46" name="Rectangle 2"/>
            <p:cNvSpPr>
              <a:spLocks noChangeArrowheads="1"/>
            </p:cNvSpPr>
            <p:nvPr userDrawn="1"/>
          </p:nvSpPr>
          <p:spPr bwMode="auto">
            <a:xfrm>
              <a:off x="623375" y="1912450"/>
              <a:ext cx="429344" cy="11131714"/>
            </a:xfrm>
            <a:prstGeom prst="rect">
              <a:avLst/>
            </a:prstGeom>
            <a:solidFill>
              <a:srgbClr val="D3D3D3">
                <a:alpha val="50195"/>
              </a:srgbClr>
            </a:solidFill>
            <a:ln w="9525">
              <a:noFill/>
              <a:miter lim="800000"/>
              <a:headEnd/>
              <a:tailEnd/>
            </a:ln>
          </p:spPr>
          <p:txBody>
            <a:bodyPr wrap="none" anchor="ctr"/>
            <a:lstStyle/>
            <a:p>
              <a:endParaRPr lang="en-US" sz="1350"/>
            </a:p>
          </p:txBody>
        </p:sp>
      </p:grpSp>
      <p:sp>
        <p:nvSpPr>
          <p:cNvPr id="47" name="Text Placeholder 84">
            <a:extLst>
              <a:ext uri="{FF2B5EF4-FFF2-40B4-BE49-F238E27FC236}">
                <a16:creationId xmlns:a16="http://schemas.microsoft.com/office/drawing/2014/main" id="{CB28F84D-844F-4911-9F8A-4C5D54C26940}"/>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Tree>
    <p:extLst>
      <p:ext uri="{BB962C8B-B14F-4D97-AF65-F5344CB8AC3E}">
        <p14:creationId xmlns:p14="http://schemas.microsoft.com/office/powerpoint/2010/main" val="2154901377"/>
      </p:ext>
    </p:extLst>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78697"/>
            <a:ext cx="8686800" cy="3808274"/>
          </a:xfrm>
        </p:spPr>
        <p:txBody>
          <a:bodyPr>
            <a:normAutofit/>
          </a:bodyPr>
          <a:lstStyle>
            <a:lvl1pPr>
              <a:spcAft>
                <a:spcPts val="0"/>
              </a:spcAft>
              <a:defRPr sz="2100"/>
            </a:lvl1pPr>
            <a:lvl2pPr>
              <a:spcBef>
                <a:spcPts val="900"/>
              </a:spcBef>
              <a:defRPr sz="1800"/>
            </a:lvl2pPr>
            <a:lvl3pPr>
              <a:defRPr sz="1500"/>
            </a:lvl3pPr>
            <a:lvl4pPr>
              <a:defRPr sz="135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1">
            <a:extLst>
              <a:ext uri="{FF2B5EF4-FFF2-40B4-BE49-F238E27FC236}">
                <a16:creationId xmlns:a16="http://schemas.microsoft.com/office/drawing/2014/main" id="{89806406-CEAB-144B-ABBA-2CC5A40A6F5F}"/>
              </a:ext>
            </a:extLst>
          </p:cNvPr>
          <p:cNvSpPr>
            <a:spLocks noGrp="1"/>
          </p:cNvSpPr>
          <p:nvPr>
            <p:ph type="title" hasCustomPrompt="1"/>
          </p:nvPr>
        </p:nvSpPr>
        <p:spPr>
          <a:xfrm>
            <a:off x="228600" y="239000"/>
            <a:ext cx="8686800" cy="617403"/>
          </a:xfrm>
        </p:spPr>
        <p:txBody>
          <a:bodyPr anchor="t"/>
          <a:lstStyle>
            <a:lvl1pPr>
              <a:defRPr sz="2700" cap="none" baseline="0"/>
            </a:lvl1pPr>
          </a:lstStyle>
          <a:p>
            <a:r>
              <a:rPr lang="en-US"/>
              <a:t>Click to Edit Slide Title</a:t>
            </a:r>
          </a:p>
        </p:txBody>
      </p:sp>
    </p:spTree>
    <p:extLst>
      <p:ext uri="{BB962C8B-B14F-4D97-AF65-F5344CB8AC3E}">
        <p14:creationId xmlns:p14="http://schemas.microsoft.com/office/powerpoint/2010/main" val="123407012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2023-18Mos-Oc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294" y="75257"/>
            <a:ext cx="6172201" cy="299012"/>
          </a:xfrm>
          <a:noFill/>
          <a:ln w="9525">
            <a:noFill/>
            <a:miter lim="800000"/>
            <a:headEnd/>
            <a:tailEnd/>
          </a:ln>
          <a:effectLst/>
        </p:spPr>
        <p:txBody>
          <a:bodyPr vert="horz" wrap="square" lIns="91427" tIns="45713" rIns="91427" bIns="45713" numCol="1" anchor="b" anchorCtr="0" compatLnSpc="1">
            <a:prstTxWarp prst="textNoShape">
              <a:avLst/>
            </a:prstTxWarp>
          </a:bodyPr>
          <a:lstStyle>
            <a:lvl1pPr>
              <a:defRPr lang="en-US" sz="1800" b="0" dirty="0">
                <a:solidFill>
                  <a:schemeClr val="tx1"/>
                </a:solidFill>
                <a:effectLst/>
              </a:defRPr>
            </a:lvl1pPr>
          </a:lstStyle>
          <a:p>
            <a:pPr lvl="0"/>
            <a:r>
              <a:rPr lang="en-US"/>
              <a:t>2023-18 Months-Oct</a:t>
            </a:r>
          </a:p>
        </p:txBody>
      </p:sp>
      <p:sp>
        <p:nvSpPr>
          <p:cNvPr id="158" name="Text Box 39"/>
          <p:cNvSpPr txBox="1">
            <a:spLocks noChangeArrowheads="1"/>
          </p:cNvSpPr>
          <p:nvPr userDrawn="1"/>
        </p:nvSpPr>
        <p:spPr bwMode="auto">
          <a:xfrm>
            <a:off x="462395" y="421437"/>
            <a:ext cx="1199925" cy="277592"/>
          </a:xfrm>
          <a:prstGeom prst="rect">
            <a:avLst/>
          </a:prstGeom>
          <a:noFill/>
          <a:ln w="9525">
            <a:noFill/>
            <a:miter lim="800000"/>
            <a:headEnd/>
            <a:tailEnd/>
          </a:ln>
        </p:spPr>
        <p:txBody>
          <a:bodyPr wrap="none" anchorCtr="1"/>
          <a:lstStyle/>
          <a:p>
            <a:r>
              <a:rPr lang="en-US" sz="1500"/>
              <a:t>2023</a:t>
            </a:r>
          </a:p>
        </p:txBody>
      </p:sp>
      <p:grpSp>
        <p:nvGrpSpPr>
          <p:cNvPr id="6" name="Group 5">
            <a:extLst>
              <a:ext uri="{FF2B5EF4-FFF2-40B4-BE49-F238E27FC236}">
                <a16:creationId xmlns:a16="http://schemas.microsoft.com/office/drawing/2014/main" id="{B3F59238-F006-C5C0-FDC8-6F0DD3436619}"/>
              </a:ext>
            </a:extLst>
          </p:cNvPr>
          <p:cNvGrpSpPr/>
          <p:nvPr userDrawn="1"/>
        </p:nvGrpSpPr>
        <p:grpSpPr>
          <a:xfrm>
            <a:off x="7241773" y="712937"/>
            <a:ext cx="1384299" cy="285750"/>
            <a:chOff x="386197" y="717169"/>
            <a:chExt cx="1384299" cy="285750"/>
          </a:xfrm>
        </p:grpSpPr>
        <p:sp>
          <p:nvSpPr>
            <p:cNvPr id="75" name="Text Box 6"/>
            <p:cNvSpPr txBox="1">
              <a:spLocks noChangeArrowheads="1"/>
            </p:cNvSpPr>
            <p:nvPr userDrawn="1"/>
          </p:nvSpPr>
          <p:spPr bwMode="auto">
            <a:xfrm>
              <a:off x="386197" y="717169"/>
              <a:ext cx="461963" cy="285750"/>
            </a:xfrm>
            <a:prstGeom prst="rect">
              <a:avLst/>
            </a:prstGeom>
            <a:noFill/>
            <a:ln w="9525">
              <a:noFill/>
              <a:miter lim="800000"/>
              <a:headEnd/>
              <a:tailEnd/>
            </a:ln>
          </p:spPr>
          <p:txBody>
            <a:bodyPr wrap="none" anchorCtr="1"/>
            <a:lstStyle/>
            <a:p>
              <a:r>
                <a:rPr lang="en-US" sz="1050"/>
                <a:t>J</a:t>
              </a:r>
            </a:p>
          </p:txBody>
        </p:sp>
        <p:sp>
          <p:nvSpPr>
            <p:cNvPr id="142" name="Text Box 8"/>
            <p:cNvSpPr txBox="1">
              <a:spLocks noChangeArrowheads="1"/>
            </p:cNvSpPr>
            <p:nvPr userDrawn="1"/>
          </p:nvSpPr>
          <p:spPr bwMode="auto">
            <a:xfrm>
              <a:off x="848160" y="717169"/>
              <a:ext cx="461962" cy="285750"/>
            </a:xfrm>
            <a:prstGeom prst="rect">
              <a:avLst/>
            </a:prstGeom>
            <a:noFill/>
            <a:ln w="9525">
              <a:noFill/>
              <a:miter lim="800000"/>
              <a:headEnd/>
              <a:tailEnd/>
            </a:ln>
          </p:spPr>
          <p:txBody>
            <a:bodyPr wrap="none" anchorCtr="1"/>
            <a:lstStyle/>
            <a:p>
              <a:r>
                <a:rPr lang="en-US" sz="1050"/>
                <a:t>F</a:t>
              </a:r>
            </a:p>
          </p:txBody>
        </p:sp>
        <p:sp>
          <p:nvSpPr>
            <p:cNvPr id="143" name="Text Box 10"/>
            <p:cNvSpPr txBox="1">
              <a:spLocks noChangeArrowheads="1"/>
            </p:cNvSpPr>
            <p:nvPr userDrawn="1"/>
          </p:nvSpPr>
          <p:spPr bwMode="auto">
            <a:xfrm>
              <a:off x="1308534" y="717169"/>
              <a:ext cx="461962" cy="285750"/>
            </a:xfrm>
            <a:prstGeom prst="rect">
              <a:avLst/>
            </a:prstGeom>
            <a:noFill/>
            <a:ln w="9525">
              <a:noFill/>
              <a:miter lim="800000"/>
              <a:headEnd/>
              <a:tailEnd/>
            </a:ln>
          </p:spPr>
          <p:txBody>
            <a:bodyPr wrap="none" anchorCtr="1"/>
            <a:lstStyle/>
            <a:p>
              <a:r>
                <a:rPr lang="en-US" sz="1050"/>
                <a:t>M</a:t>
              </a:r>
            </a:p>
          </p:txBody>
        </p:sp>
      </p:grpSp>
      <p:grpSp>
        <p:nvGrpSpPr>
          <p:cNvPr id="7" name="Group 6">
            <a:extLst>
              <a:ext uri="{FF2B5EF4-FFF2-40B4-BE49-F238E27FC236}">
                <a16:creationId xmlns:a16="http://schemas.microsoft.com/office/drawing/2014/main" id="{3E4DD10F-9873-555E-E0A0-0F08FB99357E}"/>
              </a:ext>
            </a:extLst>
          </p:cNvPr>
          <p:cNvGrpSpPr/>
          <p:nvPr userDrawn="1"/>
        </p:nvGrpSpPr>
        <p:grpSpPr>
          <a:xfrm>
            <a:off x="368921" y="717169"/>
            <a:ext cx="6918325" cy="285750"/>
            <a:chOff x="1770497" y="717169"/>
            <a:chExt cx="6918325" cy="285750"/>
          </a:xfrm>
        </p:grpSpPr>
        <p:sp>
          <p:nvSpPr>
            <p:cNvPr id="144" name="Text Box 12"/>
            <p:cNvSpPr txBox="1">
              <a:spLocks noChangeArrowheads="1"/>
            </p:cNvSpPr>
            <p:nvPr userDrawn="1"/>
          </p:nvSpPr>
          <p:spPr bwMode="auto">
            <a:xfrm>
              <a:off x="1770497" y="717169"/>
              <a:ext cx="461963" cy="285750"/>
            </a:xfrm>
            <a:prstGeom prst="rect">
              <a:avLst/>
            </a:prstGeom>
            <a:noFill/>
            <a:ln w="9525">
              <a:noFill/>
              <a:miter lim="800000"/>
              <a:headEnd/>
              <a:tailEnd/>
            </a:ln>
          </p:spPr>
          <p:txBody>
            <a:bodyPr wrap="none" anchorCtr="1"/>
            <a:lstStyle/>
            <a:p>
              <a:r>
                <a:rPr lang="en-US" sz="1050"/>
                <a:t>O</a:t>
              </a:r>
            </a:p>
          </p:txBody>
        </p:sp>
        <p:sp>
          <p:nvSpPr>
            <p:cNvPr id="145" name="Text Box 16"/>
            <p:cNvSpPr txBox="1">
              <a:spLocks noChangeArrowheads="1"/>
            </p:cNvSpPr>
            <p:nvPr userDrawn="1"/>
          </p:nvSpPr>
          <p:spPr bwMode="auto">
            <a:xfrm>
              <a:off x="2230872" y="717169"/>
              <a:ext cx="461963" cy="285750"/>
            </a:xfrm>
            <a:prstGeom prst="rect">
              <a:avLst/>
            </a:prstGeom>
            <a:noFill/>
            <a:ln w="9525">
              <a:noFill/>
              <a:miter lim="800000"/>
              <a:headEnd/>
              <a:tailEnd/>
            </a:ln>
          </p:spPr>
          <p:txBody>
            <a:bodyPr wrap="none" anchorCtr="1"/>
            <a:lstStyle/>
            <a:p>
              <a:r>
                <a:rPr lang="en-US" sz="1050"/>
                <a:t>N</a:t>
              </a:r>
            </a:p>
          </p:txBody>
        </p:sp>
        <p:sp>
          <p:nvSpPr>
            <p:cNvPr id="146" name="Text Box 18"/>
            <p:cNvSpPr txBox="1">
              <a:spLocks noChangeArrowheads="1"/>
            </p:cNvSpPr>
            <p:nvPr userDrawn="1"/>
          </p:nvSpPr>
          <p:spPr bwMode="auto">
            <a:xfrm>
              <a:off x="2692835" y="717169"/>
              <a:ext cx="461962" cy="285750"/>
            </a:xfrm>
            <a:prstGeom prst="rect">
              <a:avLst/>
            </a:prstGeom>
            <a:noFill/>
            <a:ln w="9525">
              <a:noFill/>
              <a:miter lim="800000"/>
              <a:headEnd/>
              <a:tailEnd/>
            </a:ln>
          </p:spPr>
          <p:txBody>
            <a:bodyPr wrap="none" anchorCtr="1"/>
            <a:lstStyle/>
            <a:p>
              <a:r>
                <a:rPr lang="en-US" sz="1050"/>
                <a:t>D</a:t>
              </a:r>
            </a:p>
          </p:txBody>
        </p:sp>
        <p:sp>
          <p:nvSpPr>
            <p:cNvPr id="148" name="Text Box 20"/>
            <p:cNvSpPr txBox="1">
              <a:spLocks noChangeArrowheads="1"/>
            </p:cNvSpPr>
            <p:nvPr userDrawn="1"/>
          </p:nvSpPr>
          <p:spPr bwMode="auto">
            <a:xfrm>
              <a:off x="3153210" y="717169"/>
              <a:ext cx="461962" cy="285750"/>
            </a:xfrm>
            <a:prstGeom prst="rect">
              <a:avLst/>
            </a:prstGeom>
            <a:noFill/>
            <a:ln w="9525">
              <a:noFill/>
              <a:miter lim="800000"/>
              <a:headEnd/>
              <a:tailEnd/>
            </a:ln>
          </p:spPr>
          <p:txBody>
            <a:bodyPr wrap="none" anchorCtr="1"/>
            <a:lstStyle/>
            <a:p>
              <a:r>
                <a:rPr lang="en-US" sz="1050"/>
                <a:t>J</a:t>
              </a:r>
            </a:p>
          </p:txBody>
        </p:sp>
        <p:sp>
          <p:nvSpPr>
            <p:cNvPr id="149" name="Text Box 22"/>
            <p:cNvSpPr txBox="1">
              <a:spLocks noChangeArrowheads="1"/>
            </p:cNvSpPr>
            <p:nvPr userDrawn="1"/>
          </p:nvSpPr>
          <p:spPr bwMode="auto">
            <a:xfrm>
              <a:off x="3615172" y="717169"/>
              <a:ext cx="461963" cy="285750"/>
            </a:xfrm>
            <a:prstGeom prst="rect">
              <a:avLst/>
            </a:prstGeom>
            <a:noFill/>
            <a:ln w="9525">
              <a:noFill/>
              <a:miter lim="800000"/>
              <a:headEnd/>
              <a:tailEnd/>
            </a:ln>
          </p:spPr>
          <p:txBody>
            <a:bodyPr wrap="none" anchorCtr="1"/>
            <a:lstStyle/>
            <a:p>
              <a:r>
                <a:rPr lang="en-US" sz="1050"/>
                <a:t>F</a:t>
              </a:r>
            </a:p>
          </p:txBody>
        </p:sp>
        <p:sp>
          <p:nvSpPr>
            <p:cNvPr id="150" name="Text Box 24"/>
            <p:cNvSpPr txBox="1">
              <a:spLocks noChangeArrowheads="1"/>
            </p:cNvSpPr>
            <p:nvPr userDrawn="1"/>
          </p:nvSpPr>
          <p:spPr bwMode="auto">
            <a:xfrm>
              <a:off x="4075547" y="717169"/>
              <a:ext cx="461963" cy="285750"/>
            </a:xfrm>
            <a:prstGeom prst="rect">
              <a:avLst/>
            </a:prstGeom>
            <a:noFill/>
            <a:ln w="9525">
              <a:noFill/>
              <a:miter lim="800000"/>
              <a:headEnd/>
              <a:tailEnd/>
            </a:ln>
          </p:spPr>
          <p:txBody>
            <a:bodyPr wrap="none" anchorCtr="1"/>
            <a:lstStyle/>
            <a:p>
              <a:r>
                <a:rPr lang="en-US" sz="1050"/>
                <a:t>M</a:t>
              </a:r>
            </a:p>
          </p:txBody>
        </p:sp>
        <p:sp>
          <p:nvSpPr>
            <p:cNvPr id="151" name="Text Box 26"/>
            <p:cNvSpPr txBox="1">
              <a:spLocks noChangeArrowheads="1"/>
            </p:cNvSpPr>
            <p:nvPr userDrawn="1"/>
          </p:nvSpPr>
          <p:spPr bwMode="auto">
            <a:xfrm>
              <a:off x="4537509" y="717169"/>
              <a:ext cx="461962" cy="285750"/>
            </a:xfrm>
            <a:prstGeom prst="rect">
              <a:avLst/>
            </a:prstGeom>
            <a:noFill/>
            <a:ln w="9525">
              <a:noFill/>
              <a:miter lim="800000"/>
              <a:headEnd/>
              <a:tailEnd/>
            </a:ln>
          </p:spPr>
          <p:txBody>
            <a:bodyPr wrap="none" anchorCtr="1"/>
            <a:lstStyle/>
            <a:p>
              <a:r>
                <a:rPr lang="en-US" sz="1050"/>
                <a:t>A</a:t>
              </a:r>
            </a:p>
          </p:txBody>
        </p:sp>
        <p:sp>
          <p:nvSpPr>
            <p:cNvPr id="152" name="Text Box 28"/>
            <p:cNvSpPr txBox="1">
              <a:spLocks noChangeArrowheads="1"/>
            </p:cNvSpPr>
            <p:nvPr userDrawn="1"/>
          </p:nvSpPr>
          <p:spPr bwMode="auto">
            <a:xfrm>
              <a:off x="4997884" y="717169"/>
              <a:ext cx="461962" cy="285750"/>
            </a:xfrm>
            <a:prstGeom prst="rect">
              <a:avLst/>
            </a:prstGeom>
            <a:noFill/>
            <a:ln w="9525">
              <a:noFill/>
              <a:miter lim="800000"/>
              <a:headEnd/>
              <a:tailEnd/>
            </a:ln>
          </p:spPr>
          <p:txBody>
            <a:bodyPr wrap="none" anchorCtr="1"/>
            <a:lstStyle/>
            <a:p>
              <a:r>
                <a:rPr lang="en-US" sz="1050"/>
                <a:t>M</a:t>
              </a:r>
            </a:p>
          </p:txBody>
        </p:sp>
        <p:sp>
          <p:nvSpPr>
            <p:cNvPr id="153" name="Text Box 30"/>
            <p:cNvSpPr txBox="1">
              <a:spLocks noChangeArrowheads="1"/>
            </p:cNvSpPr>
            <p:nvPr userDrawn="1"/>
          </p:nvSpPr>
          <p:spPr bwMode="auto">
            <a:xfrm>
              <a:off x="5459848" y="717169"/>
              <a:ext cx="461963" cy="285750"/>
            </a:xfrm>
            <a:prstGeom prst="rect">
              <a:avLst/>
            </a:prstGeom>
            <a:noFill/>
            <a:ln w="9525">
              <a:noFill/>
              <a:miter lim="800000"/>
              <a:headEnd/>
              <a:tailEnd/>
            </a:ln>
          </p:spPr>
          <p:txBody>
            <a:bodyPr wrap="none" anchorCtr="1"/>
            <a:lstStyle/>
            <a:p>
              <a:r>
                <a:rPr lang="en-US" sz="1050"/>
                <a:t>J</a:t>
              </a:r>
            </a:p>
          </p:txBody>
        </p:sp>
        <p:sp>
          <p:nvSpPr>
            <p:cNvPr id="154" name="Text Box 32"/>
            <p:cNvSpPr txBox="1">
              <a:spLocks noChangeArrowheads="1"/>
            </p:cNvSpPr>
            <p:nvPr userDrawn="1"/>
          </p:nvSpPr>
          <p:spPr bwMode="auto">
            <a:xfrm>
              <a:off x="5920222" y="717169"/>
              <a:ext cx="461963" cy="285750"/>
            </a:xfrm>
            <a:prstGeom prst="rect">
              <a:avLst/>
            </a:prstGeom>
            <a:noFill/>
            <a:ln w="9525">
              <a:noFill/>
              <a:miter lim="800000"/>
              <a:headEnd/>
              <a:tailEnd/>
            </a:ln>
          </p:spPr>
          <p:txBody>
            <a:bodyPr wrap="none" anchorCtr="1"/>
            <a:lstStyle/>
            <a:p>
              <a:r>
                <a:rPr lang="en-US" sz="1050"/>
                <a:t>J</a:t>
              </a:r>
            </a:p>
          </p:txBody>
        </p:sp>
        <p:sp>
          <p:nvSpPr>
            <p:cNvPr id="155" name="Text Box 34"/>
            <p:cNvSpPr txBox="1">
              <a:spLocks noChangeArrowheads="1"/>
            </p:cNvSpPr>
            <p:nvPr userDrawn="1"/>
          </p:nvSpPr>
          <p:spPr bwMode="auto">
            <a:xfrm>
              <a:off x="6382185" y="717169"/>
              <a:ext cx="461962" cy="285750"/>
            </a:xfrm>
            <a:prstGeom prst="rect">
              <a:avLst/>
            </a:prstGeom>
            <a:noFill/>
            <a:ln w="9525">
              <a:noFill/>
              <a:miter lim="800000"/>
              <a:headEnd/>
              <a:tailEnd/>
            </a:ln>
          </p:spPr>
          <p:txBody>
            <a:bodyPr wrap="none" anchorCtr="1"/>
            <a:lstStyle/>
            <a:p>
              <a:r>
                <a:rPr lang="en-US" sz="1050"/>
                <a:t>A</a:t>
              </a:r>
            </a:p>
          </p:txBody>
        </p:sp>
        <p:sp>
          <p:nvSpPr>
            <p:cNvPr id="156" name="Text Box 36"/>
            <p:cNvSpPr txBox="1">
              <a:spLocks noChangeArrowheads="1"/>
            </p:cNvSpPr>
            <p:nvPr userDrawn="1"/>
          </p:nvSpPr>
          <p:spPr bwMode="auto">
            <a:xfrm>
              <a:off x="6842559" y="717169"/>
              <a:ext cx="461962" cy="285750"/>
            </a:xfrm>
            <a:prstGeom prst="rect">
              <a:avLst/>
            </a:prstGeom>
            <a:noFill/>
            <a:ln w="9525">
              <a:noFill/>
              <a:miter lim="800000"/>
              <a:headEnd/>
              <a:tailEnd/>
            </a:ln>
          </p:spPr>
          <p:txBody>
            <a:bodyPr wrap="none" anchorCtr="1"/>
            <a:lstStyle/>
            <a:p>
              <a:r>
                <a:rPr lang="en-US" sz="1050"/>
                <a:t>S</a:t>
              </a:r>
            </a:p>
          </p:txBody>
        </p:sp>
        <p:sp>
          <p:nvSpPr>
            <p:cNvPr id="157" name="Text Box 38"/>
            <p:cNvSpPr txBox="1">
              <a:spLocks noChangeArrowheads="1"/>
            </p:cNvSpPr>
            <p:nvPr userDrawn="1"/>
          </p:nvSpPr>
          <p:spPr bwMode="auto">
            <a:xfrm>
              <a:off x="7304523" y="717169"/>
              <a:ext cx="461963" cy="285750"/>
            </a:xfrm>
            <a:prstGeom prst="rect">
              <a:avLst/>
            </a:prstGeom>
            <a:noFill/>
            <a:ln w="9525">
              <a:noFill/>
              <a:miter lim="800000"/>
              <a:headEnd/>
              <a:tailEnd/>
            </a:ln>
          </p:spPr>
          <p:txBody>
            <a:bodyPr wrap="none" anchorCtr="1"/>
            <a:lstStyle/>
            <a:p>
              <a:r>
                <a:rPr lang="en-US" sz="1050"/>
                <a:t>O</a:t>
              </a:r>
            </a:p>
          </p:txBody>
        </p:sp>
        <p:sp>
          <p:nvSpPr>
            <p:cNvPr id="159" name="Text Box 42"/>
            <p:cNvSpPr txBox="1">
              <a:spLocks noChangeArrowheads="1"/>
            </p:cNvSpPr>
            <p:nvPr userDrawn="1"/>
          </p:nvSpPr>
          <p:spPr bwMode="auto">
            <a:xfrm>
              <a:off x="7764898" y="717169"/>
              <a:ext cx="461963" cy="285750"/>
            </a:xfrm>
            <a:prstGeom prst="rect">
              <a:avLst/>
            </a:prstGeom>
            <a:noFill/>
            <a:ln w="9525">
              <a:noFill/>
              <a:miter lim="800000"/>
              <a:headEnd/>
              <a:tailEnd/>
            </a:ln>
          </p:spPr>
          <p:txBody>
            <a:bodyPr wrap="none" anchorCtr="1"/>
            <a:lstStyle/>
            <a:p>
              <a:r>
                <a:rPr lang="en-US" sz="1050"/>
                <a:t>N</a:t>
              </a:r>
            </a:p>
          </p:txBody>
        </p:sp>
        <p:sp>
          <p:nvSpPr>
            <p:cNvPr id="160" name="Text Box 44"/>
            <p:cNvSpPr txBox="1">
              <a:spLocks noChangeArrowheads="1"/>
            </p:cNvSpPr>
            <p:nvPr userDrawn="1"/>
          </p:nvSpPr>
          <p:spPr bwMode="auto">
            <a:xfrm>
              <a:off x="8226860" y="717169"/>
              <a:ext cx="461962" cy="285750"/>
            </a:xfrm>
            <a:prstGeom prst="rect">
              <a:avLst/>
            </a:prstGeom>
            <a:noFill/>
            <a:ln w="9525">
              <a:noFill/>
              <a:miter lim="800000"/>
              <a:headEnd/>
              <a:tailEnd/>
            </a:ln>
          </p:spPr>
          <p:txBody>
            <a:bodyPr wrap="none" anchorCtr="1"/>
            <a:lstStyle/>
            <a:p>
              <a:r>
                <a:rPr lang="en-US" sz="1050"/>
                <a:t>D</a:t>
              </a:r>
            </a:p>
          </p:txBody>
        </p:sp>
      </p:grpSp>
      <p:sp>
        <p:nvSpPr>
          <p:cNvPr id="161" name="Text Box 45"/>
          <p:cNvSpPr txBox="1">
            <a:spLocks noChangeArrowheads="1"/>
          </p:cNvSpPr>
          <p:nvPr userDrawn="1"/>
        </p:nvSpPr>
        <p:spPr bwMode="auto">
          <a:xfrm>
            <a:off x="1800852" y="413625"/>
            <a:ext cx="5451206" cy="267608"/>
          </a:xfrm>
          <a:prstGeom prst="rect">
            <a:avLst/>
          </a:prstGeom>
          <a:noFill/>
          <a:ln w="9525">
            <a:noFill/>
            <a:miter lim="800000"/>
            <a:headEnd/>
            <a:tailEnd/>
          </a:ln>
        </p:spPr>
        <p:txBody>
          <a:bodyPr wrap="none" anchorCtr="1"/>
          <a:lstStyle/>
          <a:p>
            <a:r>
              <a:rPr lang="en-US" sz="1500"/>
              <a:t>2024</a:t>
            </a:r>
          </a:p>
        </p:txBody>
      </p:sp>
      <p:sp>
        <p:nvSpPr>
          <p:cNvPr id="175" name="Line 29"/>
          <p:cNvSpPr>
            <a:spLocks noChangeShapeType="1"/>
          </p:cNvSpPr>
          <p:nvPr userDrawn="1"/>
        </p:nvSpPr>
        <p:spPr bwMode="auto">
          <a:xfrm flipH="1">
            <a:off x="5920220" y="717169"/>
            <a:ext cx="1586" cy="4192535"/>
          </a:xfrm>
          <a:prstGeom prst="line">
            <a:avLst/>
          </a:prstGeom>
          <a:noFill/>
          <a:ln w="38100">
            <a:solidFill>
              <a:schemeClr val="tx1"/>
            </a:solidFill>
            <a:round/>
            <a:headEnd/>
            <a:tailEnd/>
          </a:ln>
        </p:spPr>
        <p:txBody>
          <a:bodyPr wrap="none" anchor="ctr"/>
          <a:lstStyle/>
          <a:p>
            <a:endParaRPr lang="en-US" sz="1350"/>
          </a:p>
        </p:txBody>
      </p:sp>
      <p:grpSp>
        <p:nvGrpSpPr>
          <p:cNvPr id="4" name="Group 3"/>
          <p:cNvGrpSpPr/>
          <p:nvPr userDrawn="1"/>
        </p:nvGrpSpPr>
        <p:grpSpPr>
          <a:xfrm>
            <a:off x="233766" y="475555"/>
            <a:ext cx="8453469" cy="4434150"/>
            <a:chOff x="623375" y="1268146"/>
            <a:chExt cx="22542583" cy="11824400"/>
          </a:xfrm>
        </p:grpSpPr>
        <p:sp>
          <p:nvSpPr>
            <p:cNvPr id="147" name="Line 19"/>
            <p:cNvSpPr>
              <a:spLocks noChangeShapeType="1"/>
            </p:cNvSpPr>
            <p:nvPr userDrawn="1"/>
          </p:nvSpPr>
          <p:spPr bwMode="auto">
            <a:xfrm flipH="1">
              <a:off x="9653159" y="1912450"/>
              <a:ext cx="5922" cy="11083339"/>
            </a:xfrm>
            <a:prstGeom prst="line">
              <a:avLst/>
            </a:prstGeom>
            <a:noFill/>
            <a:ln w="9525">
              <a:solidFill>
                <a:schemeClr val="tx1"/>
              </a:solidFill>
              <a:round/>
              <a:headEnd/>
              <a:tailEnd/>
            </a:ln>
          </p:spPr>
          <p:txBody>
            <a:bodyPr wrap="none" anchor="ctr"/>
            <a:lstStyle/>
            <a:p>
              <a:endParaRPr lang="en-US" sz="1350"/>
            </a:p>
          </p:txBody>
        </p:sp>
        <p:sp>
          <p:nvSpPr>
            <p:cNvPr id="162" name="Line 47"/>
            <p:cNvSpPr>
              <a:spLocks noChangeShapeType="1"/>
            </p:cNvSpPr>
            <p:nvPr userDrawn="1"/>
          </p:nvSpPr>
          <p:spPr bwMode="auto">
            <a:xfrm>
              <a:off x="1029857" y="1912451"/>
              <a:ext cx="22136101" cy="0"/>
            </a:xfrm>
            <a:prstGeom prst="line">
              <a:avLst/>
            </a:prstGeom>
            <a:noFill/>
            <a:ln w="38100">
              <a:solidFill>
                <a:srgbClr val="A9A9A9"/>
              </a:solidFill>
              <a:round/>
              <a:headEnd/>
              <a:tailEnd/>
            </a:ln>
          </p:spPr>
          <p:txBody>
            <a:bodyPr wrap="none" anchor="ctr"/>
            <a:lstStyle/>
            <a:p>
              <a:endParaRPr lang="en-US" sz="1350"/>
            </a:p>
          </p:txBody>
        </p:sp>
        <p:sp>
          <p:nvSpPr>
            <p:cNvPr id="164" name="Line 4"/>
            <p:cNvSpPr>
              <a:spLocks noChangeShapeType="1"/>
            </p:cNvSpPr>
            <p:nvPr/>
          </p:nvSpPr>
          <p:spPr bwMode="auto">
            <a:xfrm>
              <a:off x="1029858" y="2038231"/>
              <a:ext cx="0" cy="11054315"/>
            </a:xfrm>
            <a:prstGeom prst="line">
              <a:avLst/>
            </a:prstGeom>
            <a:noFill/>
            <a:ln w="38100">
              <a:solidFill>
                <a:schemeClr val="tx1"/>
              </a:solidFill>
              <a:round/>
              <a:headEnd/>
              <a:tailEnd/>
            </a:ln>
          </p:spPr>
          <p:txBody>
            <a:bodyPr wrap="none" anchor="ctr"/>
            <a:lstStyle/>
            <a:p>
              <a:endParaRPr lang="en-US" sz="1350"/>
            </a:p>
          </p:txBody>
        </p:sp>
        <p:sp>
          <p:nvSpPr>
            <p:cNvPr id="165" name="Line 5"/>
            <p:cNvSpPr>
              <a:spLocks noChangeShapeType="1"/>
            </p:cNvSpPr>
            <p:nvPr/>
          </p:nvSpPr>
          <p:spPr bwMode="auto">
            <a:xfrm>
              <a:off x="2261758" y="2038230"/>
              <a:ext cx="0" cy="11054315"/>
            </a:xfrm>
            <a:prstGeom prst="line">
              <a:avLst/>
            </a:prstGeom>
            <a:noFill/>
            <a:ln w="9525">
              <a:solidFill>
                <a:schemeClr val="tx1"/>
              </a:solidFill>
              <a:round/>
              <a:headEnd/>
              <a:tailEnd/>
            </a:ln>
          </p:spPr>
          <p:txBody>
            <a:bodyPr wrap="none" anchor="ctr"/>
            <a:lstStyle/>
            <a:p>
              <a:endParaRPr lang="en-US" sz="1350"/>
            </a:p>
          </p:txBody>
        </p:sp>
        <p:sp>
          <p:nvSpPr>
            <p:cNvPr id="166" name="Line 7"/>
            <p:cNvSpPr>
              <a:spLocks noChangeShapeType="1"/>
            </p:cNvSpPr>
            <p:nvPr/>
          </p:nvSpPr>
          <p:spPr bwMode="auto">
            <a:xfrm>
              <a:off x="3489425" y="2038230"/>
              <a:ext cx="0" cy="11054315"/>
            </a:xfrm>
            <a:prstGeom prst="line">
              <a:avLst/>
            </a:prstGeom>
            <a:noFill/>
            <a:ln w="9525">
              <a:solidFill>
                <a:schemeClr val="tx1"/>
              </a:solidFill>
              <a:round/>
              <a:headEnd/>
              <a:tailEnd/>
            </a:ln>
          </p:spPr>
          <p:txBody>
            <a:bodyPr wrap="none" anchor="ctr"/>
            <a:lstStyle/>
            <a:p>
              <a:endParaRPr lang="en-US" sz="1350"/>
            </a:p>
          </p:txBody>
        </p:sp>
        <p:sp>
          <p:nvSpPr>
            <p:cNvPr id="167" name="Line 9"/>
            <p:cNvSpPr>
              <a:spLocks noChangeShapeType="1"/>
            </p:cNvSpPr>
            <p:nvPr/>
          </p:nvSpPr>
          <p:spPr bwMode="auto">
            <a:xfrm>
              <a:off x="4717087" y="1268146"/>
              <a:ext cx="4237" cy="11824400"/>
            </a:xfrm>
            <a:prstGeom prst="line">
              <a:avLst/>
            </a:prstGeom>
            <a:noFill/>
            <a:ln w="38100">
              <a:solidFill>
                <a:schemeClr val="tx1"/>
              </a:solidFill>
              <a:round/>
              <a:headEnd/>
              <a:tailEnd/>
            </a:ln>
          </p:spPr>
          <p:txBody>
            <a:bodyPr wrap="none" anchor="ctr"/>
            <a:lstStyle/>
            <a:p>
              <a:endParaRPr lang="en-US" sz="1350"/>
            </a:p>
          </p:txBody>
        </p:sp>
        <p:sp>
          <p:nvSpPr>
            <p:cNvPr id="168" name="Line 11"/>
            <p:cNvSpPr>
              <a:spLocks noChangeShapeType="1"/>
            </p:cNvSpPr>
            <p:nvPr/>
          </p:nvSpPr>
          <p:spPr bwMode="auto">
            <a:xfrm>
              <a:off x="59489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69" name="Line 15"/>
            <p:cNvSpPr>
              <a:spLocks noChangeShapeType="1"/>
            </p:cNvSpPr>
            <p:nvPr/>
          </p:nvSpPr>
          <p:spPr bwMode="auto">
            <a:xfrm>
              <a:off x="7180892" y="2038230"/>
              <a:ext cx="0" cy="11054315"/>
            </a:xfrm>
            <a:prstGeom prst="line">
              <a:avLst/>
            </a:prstGeom>
            <a:noFill/>
            <a:ln w="9525">
              <a:solidFill>
                <a:schemeClr val="tx1"/>
              </a:solidFill>
              <a:round/>
              <a:headEnd/>
              <a:tailEnd/>
            </a:ln>
          </p:spPr>
          <p:txBody>
            <a:bodyPr wrap="none" anchor="ctr"/>
            <a:lstStyle/>
            <a:p>
              <a:endParaRPr lang="en-US" sz="1350"/>
            </a:p>
          </p:txBody>
        </p:sp>
        <p:sp>
          <p:nvSpPr>
            <p:cNvPr id="170" name="Line 17"/>
            <p:cNvSpPr>
              <a:spLocks noChangeShapeType="1"/>
            </p:cNvSpPr>
            <p:nvPr/>
          </p:nvSpPr>
          <p:spPr bwMode="auto">
            <a:xfrm>
              <a:off x="8389935" y="1912450"/>
              <a:ext cx="18624" cy="11180096"/>
            </a:xfrm>
            <a:prstGeom prst="line">
              <a:avLst/>
            </a:prstGeom>
            <a:noFill/>
            <a:ln w="38100">
              <a:solidFill>
                <a:schemeClr val="tx1"/>
              </a:solidFill>
              <a:round/>
              <a:headEnd/>
              <a:tailEnd/>
            </a:ln>
          </p:spPr>
          <p:txBody>
            <a:bodyPr wrap="none" anchor="ctr"/>
            <a:lstStyle/>
            <a:p>
              <a:endParaRPr lang="en-US" sz="1350"/>
            </a:p>
          </p:txBody>
        </p:sp>
        <p:sp>
          <p:nvSpPr>
            <p:cNvPr id="171" name="Line 21"/>
            <p:cNvSpPr>
              <a:spLocks noChangeShapeType="1"/>
            </p:cNvSpPr>
            <p:nvPr/>
          </p:nvSpPr>
          <p:spPr bwMode="auto">
            <a:xfrm>
              <a:off x="10868124" y="2038230"/>
              <a:ext cx="0" cy="11054315"/>
            </a:xfrm>
            <a:prstGeom prst="line">
              <a:avLst/>
            </a:prstGeom>
            <a:noFill/>
            <a:ln w="9525">
              <a:solidFill>
                <a:schemeClr val="tx1"/>
              </a:solidFill>
              <a:round/>
              <a:headEnd/>
              <a:tailEnd/>
            </a:ln>
          </p:spPr>
          <p:txBody>
            <a:bodyPr wrap="none" anchor="ctr"/>
            <a:lstStyle/>
            <a:p>
              <a:endParaRPr lang="en-US" sz="1350"/>
            </a:p>
          </p:txBody>
        </p:sp>
        <p:sp>
          <p:nvSpPr>
            <p:cNvPr id="172" name="Line 23"/>
            <p:cNvSpPr>
              <a:spLocks noChangeShapeType="1"/>
            </p:cNvSpPr>
            <p:nvPr/>
          </p:nvSpPr>
          <p:spPr bwMode="auto">
            <a:xfrm>
              <a:off x="12100025" y="2038230"/>
              <a:ext cx="0" cy="11054315"/>
            </a:xfrm>
            <a:prstGeom prst="line">
              <a:avLst/>
            </a:prstGeom>
            <a:noFill/>
            <a:ln w="38100">
              <a:solidFill>
                <a:schemeClr val="tx1"/>
              </a:solidFill>
              <a:round/>
              <a:headEnd/>
              <a:tailEnd/>
            </a:ln>
          </p:spPr>
          <p:txBody>
            <a:bodyPr wrap="none" anchor="ctr"/>
            <a:lstStyle/>
            <a:p>
              <a:endParaRPr lang="en-US" sz="1350"/>
            </a:p>
          </p:txBody>
        </p:sp>
        <p:sp>
          <p:nvSpPr>
            <p:cNvPr id="173" name="Line 25"/>
            <p:cNvSpPr>
              <a:spLocks noChangeShapeType="1"/>
            </p:cNvSpPr>
            <p:nvPr/>
          </p:nvSpPr>
          <p:spPr bwMode="auto">
            <a:xfrm>
              <a:off x="13327691" y="2038230"/>
              <a:ext cx="0" cy="11054315"/>
            </a:xfrm>
            <a:prstGeom prst="line">
              <a:avLst/>
            </a:prstGeom>
            <a:noFill/>
            <a:ln w="9525">
              <a:solidFill>
                <a:schemeClr val="tx1"/>
              </a:solidFill>
              <a:round/>
              <a:headEnd/>
              <a:tailEnd/>
            </a:ln>
          </p:spPr>
          <p:txBody>
            <a:bodyPr wrap="none" anchor="ctr"/>
            <a:lstStyle/>
            <a:p>
              <a:endParaRPr lang="en-US" sz="1350"/>
            </a:p>
          </p:txBody>
        </p:sp>
        <p:sp>
          <p:nvSpPr>
            <p:cNvPr id="174" name="Line 27"/>
            <p:cNvSpPr>
              <a:spLocks noChangeShapeType="1"/>
            </p:cNvSpPr>
            <p:nvPr/>
          </p:nvSpPr>
          <p:spPr bwMode="auto">
            <a:xfrm>
              <a:off x="145595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76" name="Line 31"/>
            <p:cNvSpPr>
              <a:spLocks noChangeShapeType="1"/>
            </p:cNvSpPr>
            <p:nvPr/>
          </p:nvSpPr>
          <p:spPr bwMode="auto">
            <a:xfrm>
              <a:off x="17019158" y="2038230"/>
              <a:ext cx="0" cy="11054315"/>
            </a:xfrm>
            <a:prstGeom prst="line">
              <a:avLst/>
            </a:prstGeom>
            <a:noFill/>
            <a:ln w="9525">
              <a:solidFill>
                <a:schemeClr val="tx1"/>
              </a:solidFill>
              <a:round/>
              <a:headEnd/>
              <a:tailEnd/>
            </a:ln>
          </p:spPr>
          <p:txBody>
            <a:bodyPr wrap="none" anchor="ctr"/>
            <a:lstStyle/>
            <a:p>
              <a:endParaRPr lang="en-US" sz="1350"/>
            </a:p>
          </p:txBody>
        </p:sp>
        <p:sp>
          <p:nvSpPr>
            <p:cNvPr id="177" name="Line 33"/>
            <p:cNvSpPr>
              <a:spLocks noChangeShapeType="1"/>
            </p:cNvSpPr>
            <p:nvPr/>
          </p:nvSpPr>
          <p:spPr bwMode="auto">
            <a:xfrm>
              <a:off x="18246825" y="2038230"/>
              <a:ext cx="0" cy="11054315"/>
            </a:xfrm>
            <a:prstGeom prst="line">
              <a:avLst/>
            </a:prstGeom>
            <a:noFill/>
            <a:ln w="9525">
              <a:solidFill>
                <a:schemeClr val="tx1"/>
              </a:solidFill>
              <a:round/>
              <a:headEnd/>
              <a:tailEnd/>
            </a:ln>
          </p:spPr>
          <p:txBody>
            <a:bodyPr wrap="none" anchor="ctr"/>
            <a:lstStyle/>
            <a:p>
              <a:endParaRPr lang="en-US" sz="1350"/>
            </a:p>
          </p:txBody>
        </p:sp>
        <p:sp>
          <p:nvSpPr>
            <p:cNvPr id="178" name="Line 35"/>
            <p:cNvSpPr>
              <a:spLocks noChangeShapeType="1"/>
            </p:cNvSpPr>
            <p:nvPr/>
          </p:nvSpPr>
          <p:spPr bwMode="auto">
            <a:xfrm>
              <a:off x="19427281" y="1268146"/>
              <a:ext cx="51443" cy="11824400"/>
            </a:xfrm>
            <a:prstGeom prst="line">
              <a:avLst/>
            </a:prstGeom>
            <a:noFill/>
            <a:ln w="38100">
              <a:solidFill>
                <a:schemeClr val="tx1"/>
              </a:solidFill>
              <a:round/>
              <a:headEnd/>
              <a:tailEnd/>
            </a:ln>
          </p:spPr>
          <p:txBody>
            <a:bodyPr wrap="none" anchor="ctr"/>
            <a:lstStyle/>
            <a:p>
              <a:endParaRPr lang="en-US" sz="1350"/>
            </a:p>
          </p:txBody>
        </p:sp>
        <p:sp>
          <p:nvSpPr>
            <p:cNvPr id="179" name="Line 37"/>
            <p:cNvSpPr>
              <a:spLocks noChangeShapeType="1"/>
            </p:cNvSpPr>
            <p:nvPr/>
          </p:nvSpPr>
          <p:spPr bwMode="auto">
            <a:xfrm>
              <a:off x="20706390" y="2038230"/>
              <a:ext cx="0" cy="11054315"/>
            </a:xfrm>
            <a:prstGeom prst="line">
              <a:avLst/>
            </a:prstGeom>
            <a:noFill/>
            <a:ln w="9525">
              <a:solidFill>
                <a:schemeClr val="tx1"/>
              </a:solidFill>
              <a:round/>
              <a:headEnd/>
              <a:tailEnd/>
            </a:ln>
          </p:spPr>
          <p:txBody>
            <a:bodyPr wrap="none" anchor="ctr"/>
            <a:lstStyle/>
            <a:p>
              <a:endParaRPr lang="en-US" sz="1350"/>
            </a:p>
          </p:txBody>
        </p:sp>
        <p:sp>
          <p:nvSpPr>
            <p:cNvPr id="180" name="Line 41"/>
            <p:cNvSpPr>
              <a:spLocks noChangeShapeType="1"/>
            </p:cNvSpPr>
            <p:nvPr/>
          </p:nvSpPr>
          <p:spPr bwMode="auto">
            <a:xfrm>
              <a:off x="21938291" y="2038230"/>
              <a:ext cx="0" cy="11054315"/>
            </a:xfrm>
            <a:prstGeom prst="line">
              <a:avLst/>
            </a:prstGeom>
            <a:noFill/>
            <a:ln w="9525">
              <a:solidFill>
                <a:schemeClr val="tx1"/>
              </a:solidFill>
              <a:round/>
              <a:headEnd/>
              <a:tailEnd/>
            </a:ln>
          </p:spPr>
          <p:txBody>
            <a:bodyPr wrap="none" anchor="ctr"/>
            <a:lstStyle/>
            <a:p>
              <a:endParaRPr lang="en-US" sz="1350"/>
            </a:p>
          </p:txBody>
        </p:sp>
        <p:sp>
          <p:nvSpPr>
            <p:cNvPr id="181" name="Line 43"/>
            <p:cNvSpPr>
              <a:spLocks noChangeShapeType="1"/>
            </p:cNvSpPr>
            <p:nvPr/>
          </p:nvSpPr>
          <p:spPr bwMode="auto">
            <a:xfrm>
              <a:off x="23165958" y="2038230"/>
              <a:ext cx="0" cy="11054315"/>
            </a:xfrm>
            <a:prstGeom prst="line">
              <a:avLst/>
            </a:prstGeom>
            <a:noFill/>
            <a:ln w="38100">
              <a:solidFill>
                <a:schemeClr val="tx1"/>
              </a:solidFill>
              <a:round/>
              <a:headEnd/>
              <a:tailEnd/>
            </a:ln>
          </p:spPr>
          <p:txBody>
            <a:bodyPr wrap="none" anchor="ctr"/>
            <a:lstStyle/>
            <a:p>
              <a:endParaRPr lang="en-US" sz="1350"/>
            </a:p>
          </p:txBody>
        </p:sp>
        <p:sp>
          <p:nvSpPr>
            <p:cNvPr id="182" name="Line 49"/>
            <p:cNvSpPr>
              <a:spLocks noChangeShapeType="1"/>
            </p:cNvSpPr>
            <p:nvPr/>
          </p:nvSpPr>
          <p:spPr bwMode="auto">
            <a:xfrm>
              <a:off x="1029857" y="13044167"/>
              <a:ext cx="22136101" cy="0"/>
            </a:xfrm>
            <a:prstGeom prst="line">
              <a:avLst/>
            </a:prstGeom>
            <a:noFill/>
            <a:ln w="38100">
              <a:solidFill>
                <a:srgbClr val="A9A9A9"/>
              </a:solidFill>
              <a:round/>
              <a:headEnd/>
              <a:tailEnd/>
            </a:ln>
          </p:spPr>
          <p:txBody>
            <a:bodyPr wrap="none" anchor="ctr"/>
            <a:lstStyle/>
            <a:p>
              <a:endParaRPr lang="en-US" sz="1350"/>
            </a:p>
          </p:txBody>
        </p:sp>
        <p:sp>
          <p:nvSpPr>
            <p:cNvPr id="46" name="Rectangle 2"/>
            <p:cNvSpPr>
              <a:spLocks noChangeArrowheads="1"/>
            </p:cNvSpPr>
            <p:nvPr userDrawn="1"/>
          </p:nvSpPr>
          <p:spPr bwMode="auto">
            <a:xfrm>
              <a:off x="623375" y="1912450"/>
              <a:ext cx="4486504" cy="11131715"/>
            </a:xfrm>
            <a:prstGeom prst="rect">
              <a:avLst/>
            </a:prstGeom>
            <a:solidFill>
              <a:srgbClr val="D3D3D3">
                <a:alpha val="50195"/>
              </a:srgbClr>
            </a:solidFill>
            <a:ln w="9525">
              <a:noFill/>
              <a:miter lim="800000"/>
              <a:headEnd/>
              <a:tailEnd/>
            </a:ln>
          </p:spPr>
          <p:txBody>
            <a:bodyPr wrap="none" anchor="ctr"/>
            <a:lstStyle/>
            <a:p>
              <a:endParaRPr lang="en-US" sz="1350"/>
            </a:p>
          </p:txBody>
        </p:sp>
      </p:grpSp>
      <p:sp>
        <p:nvSpPr>
          <p:cNvPr id="47" name="Text Placeholder 84">
            <a:extLst>
              <a:ext uri="{FF2B5EF4-FFF2-40B4-BE49-F238E27FC236}">
                <a16:creationId xmlns:a16="http://schemas.microsoft.com/office/drawing/2014/main" id="{CB28F84D-844F-4911-9F8A-4C5D54C26940}"/>
              </a:ext>
            </a:extLst>
          </p:cNvPr>
          <p:cNvSpPr>
            <a:spLocks noGrp="1"/>
          </p:cNvSpPr>
          <p:nvPr userDrawn="1">
            <p:ph type="body" sz="quarter" idx="14" hasCustomPrompt="1"/>
          </p:nvPr>
        </p:nvSpPr>
        <p:spPr>
          <a:xfrm>
            <a:off x="8402274" y="195098"/>
            <a:ext cx="492082" cy="135036"/>
          </a:xfrm>
        </p:spPr>
        <p:txBody>
          <a:bodyPr wrap="none" lIns="45720" rIns="45720">
            <a:spAutoFit/>
          </a:bodyPr>
          <a:lstStyle>
            <a:lvl1pPr marL="0" indent="0" algn="r">
              <a:buNone/>
              <a:defRPr sz="600"/>
            </a:lvl1pPr>
          </a:lstStyle>
          <a:p>
            <a:pPr lvl="0"/>
            <a:r>
              <a:rPr lang="en-US"/>
              <a:t>Last Updated:  YYYY-MM-DD</a:t>
            </a:r>
          </a:p>
        </p:txBody>
      </p:sp>
      <p:sp>
        <p:nvSpPr>
          <p:cNvPr id="5" name="Text Box 39">
            <a:extLst>
              <a:ext uri="{FF2B5EF4-FFF2-40B4-BE49-F238E27FC236}">
                <a16:creationId xmlns:a16="http://schemas.microsoft.com/office/drawing/2014/main" id="{63167BD0-BF6B-8742-2FC4-11D87F2579FC}"/>
              </a:ext>
            </a:extLst>
          </p:cNvPr>
          <p:cNvSpPr txBox="1">
            <a:spLocks noChangeArrowheads="1"/>
          </p:cNvSpPr>
          <p:nvPr userDrawn="1"/>
        </p:nvSpPr>
        <p:spPr bwMode="auto">
          <a:xfrm>
            <a:off x="7338070" y="408633"/>
            <a:ext cx="1199925" cy="277592"/>
          </a:xfrm>
          <a:prstGeom prst="rect">
            <a:avLst/>
          </a:prstGeom>
          <a:noFill/>
          <a:ln w="9525">
            <a:noFill/>
            <a:miter lim="800000"/>
            <a:headEnd/>
            <a:tailEnd/>
          </a:ln>
        </p:spPr>
        <p:txBody>
          <a:bodyPr wrap="none" anchorCtr="1"/>
          <a:lstStyle/>
          <a:p>
            <a:r>
              <a:rPr lang="en-US" sz="1500"/>
              <a:t>2025</a:t>
            </a:r>
          </a:p>
        </p:txBody>
      </p:sp>
    </p:spTree>
    <p:extLst>
      <p:ext uri="{BB962C8B-B14F-4D97-AF65-F5344CB8AC3E}">
        <p14:creationId xmlns:p14="http://schemas.microsoft.com/office/powerpoint/2010/main" val="252780720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bg>
      <p:bgRef idx="1001">
        <a:schemeClr val="bg1"/>
      </p:bgRef>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B9AC79A1-A807-4227-B065-F5BA79047DA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8327" y="4933"/>
            <a:ext cx="5568200" cy="5109361"/>
          </a:xfrm>
          <a:prstGeom prst="rect">
            <a:avLst/>
          </a:prstGeom>
        </p:spPr>
      </p:pic>
      <p:sp>
        <p:nvSpPr>
          <p:cNvPr id="14" name="Shape">
            <a:extLst>
              <a:ext uri="{FF2B5EF4-FFF2-40B4-BE49-F238E27FC236}">
                <a16:creationId xmlns:a16="http://schemas.microsoft.com/office/drawing/2014/main" id="{38EE3A0C-A569-4678-B5A1-764E434A5279}"/>
              </a:ext>
            </a:extLst>
          </p:cNvPr>
          <p:cNvSpPr/>
          <p:nvPr userDrawn="1"/>
        </p:nvSpPr>
        <p:spPr>
          <a:xfrm>
            <a:off x="4596999" y="1525181"/>
            <a:ext cx="1948917" cy="144162"/>
          </a:xfrm>
          <a:custGeom>
            <a:avLst/>
            <a:gdLst/>
            <a:ahLst/>
            <a:cxnLst>
              <a:cxn ang="0">
                <a:pos x="wd2" y="hd2"/>
              </a:cxn>
              <a:cxn ang="5400000">
                <a:pos x="wd2" y="hd2"/>
              </a:cxn>
              <a:cxn ang="10800000">
                <a:pos x="wd2" y="hd2"/>
              </a:cxn>
              <a:cxn ang="16200000">
                <a:pos x="wd2" y="hd2"/>
              </a:cxn>
            </a:cxnLst>
            <a:rect l="0" t="0" r="r" b="b"/>
            <a:pathLst>
              <a:path w="21600" h="21402" extrusionOk="0">
                <a:moveTo>
                  <a:pt x="0" y="21402"/>
                </a:moveTo>
                <a:lnTo>
                  <a:pt x="21600" y="21402"/>
                </a:lnTo>
                <a:lnTo>
                  <a:pt x="21600" y="208"/>
                </a:lnTo>
                <a:lnTo>
                  <a:pt x="3055" y="208"/>
                </a:lnTo>
                <a:cubicBezTo>
                  <a:pt x="2657" y="264"/>
                  <a:pt x="2259" y="213"/>
                  <a:pt x="1861" y="56"/>
                </a:cubicBezTo>
                <a:cubicBezTo>
                  <a:pt x="1553" y="-65"/>
                  <a:pt x="1229" y="-198"/>
                  <a:pt x="967" y="2098"/>
                </a:cubicBezTo>
                <a:cubicBezTo>
                  <a:pt x="771" y="3815"/>
                  <a:pt x="652" y="6609"/>
                  <a:pt x="535" y="9319"/>
                </a:cubicBezTo>
                <a:cubicBezTo>
                  <a:pt x="361" y="13368"/>
                  <a:pt x="166" y="17626"/>
                  <a:pt x="0" y="21402"/>
                </a:cubicBezTo>
                <a:close/>
              </a:path>
            </a:pathLst>
          </a:custGeom>
          <a:gradFill>
            <a:gsLst>
              <a:gs pos="0">
                <a:srgbClr val="1FC1B5"/>
              </a:gs>
              <a:gs pos="100000">
                <a:srgbClr val="1FC1B5">
                  <a:alpha val="0"/>
                </a:srgbClr>
              </a:gs>
            </a:gsLst>
            <a:path path="circle">
              <a:fillToRect l="-19636" t="62278" r="119636" b="37721"/>
            </a:path>
          </a:gradFill>
          <a:ln w="12700">
            <a:miter lim="400000"/>
          </a:ln>
        </p:spPr>
        <p:txBody>
          <a:bodyPr lIns="25717" tIns="25717" rIns="25717" bIns="25717"/>
          <a:lstStyle/>
          <a:p>
            <a:endParaRPr sz="450"/>
          </a:p>
        </p:txBody>
      </p:sp>
      <p:sp>
        <p:nvSpPr>
          <p:cNvPr id="3" name="Text Placeholder 2">
            <a:extLst>
              <a:ext uri="{FF2B5EF4-FFF2-40B4-BE49-F238E27FC236}">
                <a16:creationId xmlns:a16="http://schemas.microsoft.com/office/drawing/2014/main" id="{3ADFB7A7-FC2D-43D2-91BB-BFFB01F262EF}"/>
              </a:ext>
            </a:extLst>
          </p:cNvPr>
          <p:cNvSpPr>
            <a:spLocks noGrp="1"/>
          </p:cNvSpPr>
          <p:nvPr>
            <p:ph type="body" sz="quarter" idx="10" hasCustomPrompt="1"/>
          </p:nvPr>
        </p:nvSpPr>
        <p:spPr>
          <a:xfrm>
            <a:off x="5407684" y="1730116"/>
            <a:ext cx="2867025" cy="494280"/>
          </a:xfrm>
          <a:prstGeom prst="rect">
            <a:avLst/>
          </a:prstGeom>
        </p:spPr>
        <p:txBody>
          <a:bodyPr/>
          <a:lstStyle>
            <a:lvl1pPr marL="0" indent="0" algn="l">
              <a:buNone/>
              <a:defRPr sz="2400" b="0"/>
            </a:lvl1pPr>
          </a:lstStyle>
          <a:p>
            <a:pPr lvl="0"/>
            <a:r>
              <a:rPr lang="en-US" b="0"/>
              <a:t>Title Goes Here</a:t>
            </a:r>
            <a:endParaRPr lang="en-US"/>
          </a:p>
        </p:txBody>
      </p:sp>
      <p:sp>
        <p:nvSpPr>
          <p:cNvPr id="13" name="© 2022 Sierra Space Corporation    / /">
            <a:extLst>
              <a:ext uri="{FF2B5EF4-FFF2-40B4-BE49-F238E27FC236}">
                <a16:creationId xmlns:a16="http://schemas.microsoft.com/office/drawing/2014/main" id="{6CDB8B65-F8BF-4BF6-A133-43BA4374BC2C}"/>
              </a:ext>
            </a:extLst>
          </p:cNvPr>
          <p:cNvSpPr txBox="1"/>
          <p:nvPr userDrawn="1"/>
        </p:nvSpPr>
        <p:spPr>
          <a:xfrm>
            <a:off x="6924405" y="4735448"/>
            <a:ext cx="1692053" cy="1538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0" name="Slide Number">
            <a:extLst>
              <a:ext uri="{FF2B5EF4-FFF2-40B4-BE49-F238E27FC236}">
                <a16:creationId xmlns:a16="http://schemas.microsoft.com/office/drawing/2014/main" id="{809F5FA4-05FD-47D3-A582-1F70A30DF83F}"/>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5" name="Group 14">
            <a:extLst>
              <a:ext uri="{FF2B5EF4-FFF2-40B4-BE49-F238E27FC236}">
                <a16:creationId xmlns:a16="http://schemas.microsoft.com/office/drawing/2014/main" id="{2CEB4B39-CBED-41DA-B0D8-B282C3C15244}"/>
              </a:ext>
            </a:extLst>
          </p:cNvPr>
          <p:cNvGrpSpPr/>
          <p:nvPr userDrawn="1"/>
        </p:nvGrpSpPr>
        <p:grpSpPr>
          <a:xfrm>
            <a:off x="350840" y="3577458"/>
            <a:ext cx="247663" cy="1109828"/>
            <a:chOff x="935575" y="9539884"/>
            <a:chExt cx="660435" cy="2959540"/>
          </a:xfrm>
        </p:grpSpPr>
        <p:sp>
          <p:nvSpPr>
            <p:cNvPr id="17" name="Rounded Rectangle">
              <a:extLst>
                <a:ext uri="{FF2B5EF4-FFF2-40B4-BE49-F238E27FC236}">
                  <a16:creationId xmlns:a16="http://schemas.microsoft.com/office/drawing/2014/main" id="{82FCD8FB-5FF8-4519-B96D-6559A065EDE3}"/>
                </a:ext>
              </a:extLst>
            </p:cNvPr>
            <p:cNvSpPr>
              <a:spLocks/>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18" name="Image" descr="Image">
              <a:extLst>
                <a:ext uri="{FF2B5EF4-FFF2-40B4-BE49-F238E27FC236}">
                  <a16:creationId xmlns:a16="http://schemas.microsoft.com/office/drawing/2014/main" id="{8C4E547C-57D8-4584-8E52-A91CEB0AE4CE}"/>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rot="16200000">
              <a:off x="343738" y="10230900"/>
              <a:ext cx="1844109" cy="46207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pic>
      </p:grpSp>
    </p:spTree>
    <p:extLst>
      <p:ext uri="{BB962C8B-B14F-4D97-AF65-F5344CB8AC3E}">
        <p14:creationId xmlns:p14="http://schemas.microsoft.com/office/powerpoint/2010/main" val="2421493809"/>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Slide Opt. 1">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876300" y="1473960"/>
            <a:ext cx="7775530" cy="2810834"/>
          </a:xfrm>
          <a:prstGeom prst="rect">
            <a:avLst/>
          </a:prstGeom>
        </p:spPr>
        <p:txBody>
          <a:bodyPr/>
          <a:lstStyle>
            <a:lvl1pPr marL="0" indent="0">
              <a:lnSpc>
                <a:spcPct val="90000"/>
              </a:lnSpc>
              <a:spcBef>
                <a:spcPts val="0"/>
              </a:spcBef>
              <a:buFont typeface="Arial" panose="020B0604020202020204" pitchFamily="34" charset="0"/>
              <a:buNone/>
              <a:defRPr sz="1200" i="0">
                <a:latin typeface="+mj-lt"/>
                <a:cs typeface="Arial" panose="020B0604020202020204" pitchFamily="34" charset="0"/>
              </a:defRPr>
            </a:lvl1pPr>
            <a:lvl2pPr marL="457200" indent="0">
              <a:lnSpc>
                <a:spcPct val="90000"/>
              </a:lnSpc>
              <a:buNone/>
              <a:defRPr sz="1200">
                <a:latin typeface="+mj-lt"/>
              </a:defRPr>
            </a:lvl2pPr>
            <a:lvl3pPr marL="914400" indent="0">
              <a:lnSpc>
                <a:spcPct val="90000"/>
              </a:lnSpc>
              <a:buNone/>
              <a:defRPr sz="1100">
                <a:latin typeface="+mj-lt"/>
              </a:defRPr>
            </a:lvl3pPr>
            <a:lvl4pPr marL="1371600" indent="0">
              <a:lnSpc>
                <a:spcPct val="90000"/>
              </a:lnSpc>
              <a:buNone/>
              <a:defRPr sz="1000">
                <a:latin typeface="+mj-lt"/>
              </a:defRPr>
            </a:lvl4pPr>
            <a:lvl5pPr marL="1828800" indent="0">
              <a:lnSpc>
                <a:spcPct val="90000"/>
              </a:lnSpc>
              <a:buNone/>
              <a:defRPr sz="900">
                <a:latin typeface="+mj-lt"/>
              </a:defRPr>
            </a:lvl5pPr>
            <a:lvl6pPr marL="2286000" indent="0">
              <a:lnSpc>
                <a:spcPct val="90000"/>
              </a:lnSpc>
              <a:buNone/>
              <a:defRPr sz="900">
                <a:latin typeface="+mj-lt"/>
              </a:defRPr>
            </a:lvl6pPr>
            <a:lvl7pPr marL="2743200" indent="0">
              <a:lnSpc>
                <a:spcPct val="90000"/>
              </a:lnSpc>
              <a:buNone/>
              <a:defRPr sz="900"/>
            </a:lvl7pPr>
            <a:lvl8pPr marL="3200400" indent="0">
              <a:lnSpc>
                <a:spcPct val="90000"/>
              </a:lnSpc>
              <a:buNone/>
              <a:defRPr sz="900">
                <a:latin typeface="+mj-lt"/>
              </a:defRPr>
            </a:lvl8pPr>
            <a:lvl9pPr marL="3657600" indent="0">
              <a:lnSpc>
                <a:spcPct val="90000"/>
              </a:lnSpc>
              <a:buNone/>
              <a:defRPr sz="900"/>
            </a:lvl9pPr>
          </a:lstStyle>
          <a:p>
            <a:pPr lvl="0"/>
            <a:r>
              <a:rPr lang="en-US"/>
              <a:t>Insert Text Here</a:t>
            </a:r>
          </a:p>
          <a:p>
            <a:pPr lvl="1"/>
            <a:r>
              <a:rPr lang="en-US"/>
              <a:t>Level 1</a:t>
            </a:r>
          </a:p>
          <a:p>
            <a:pPr lvl="2"/>
            <a:r>
              <a:rPr lang="en-US"/>
              <a:t>Level 2</a:t>
            </a:r>
          </a:p>
          <a:p>
            <a:pPr lvl="3"/>
            <a:r>
              <a:rPr lang="en-US"/>
              <a:t>Level 3</a:t>
            </a:r>
          </a:p>
          <a:p>
            <a:pPr lvl="4"/>
            <a:r>
              <a:rPr lang="en-US"/>
              <a:t>Level 4</a:t>
            </a:r>
          </a:p>
          <a:p>
            <a:pPr lvl="5"/>
            <a:r>
              <a:rPr lang="en-US"/>
              <a:t>Level 5</a:t>
            </a:r>
          </a:p>
          <a:p>
            <a:pPr lvl="6"/>
            <a:r>
              <a:rPr lang="en-US"/>
              <a:t>Level 6</a:t>
            </a:r>
          </a:p>
          <a:p>
            <a:pPr lvl="7"/>
            <a:r>
              <a:rPr lang="en-US"/>
              <a:t>Level 7</a:t>
            </a:r>
          </a:p>
          <a:p>
            <a:pPr lvl="8"/>
            <a:r>
              <a:rPr lang="en-US"/>
              <a:t>Level 8</a:t>
            </a:r>
          </a:p>
          <a:p>
            <a:pPr lvl="8"/>
            <a:endParaRPr lang="en-US"/>
          </a:p>
        </p:txBody>
      </p:sp>
      <p:sp>
        <p:nvSpPr>
          <p:cNvPr id="14" name="Text Placeholder 2">
            <a:extLst>
              <a:ext uri="{FF2B5EF4-FFF2-40B4-BE49-F238E27FC236}">
                <a16:creationId xmlns:a16="http://schemas.microsoft.com/office/drawing/2014/main" id="{1135CF66-A059-4C2C-9A30-3FCA43CFBFD1}"/>
              </a:ext>
            </a:extLst>
          </p:cNvPr>
          <p:cNvSpPr>
            <a:spLocks noGrp="1"/>
          </p:cNvSpPr>
          <p:nvPr>
            <p:ph type="body" sz="quarter" idx="10" hasCustomPrompt="1"/>
          </p:nvPr>
        </p:nvSpPr>
        <p:spPr>
          <a:xfrm>
            <a:off x="876300" y="466269"/>
            <a:ext cx="7775530" cy="494280"/>
          </a:xfrm>
          <a:prstGeom prst="rect">
            <a:avLst/>
          </a:prstGeom>
        </p:spPr>
        <p:txBody>
          <a:bodyPr/>
          <a:lstStyle>
            <a:lvl1pPr marL="0" indent="0" algn="l">
              <a:buNone/>
              <a:defRPr sz="2400" b="1">
                <a:latin typeface="Arial" panose="020B0604020202020204" pitchFamily="34" charset="0"/>
                <a:cs typeface="Arial" panose="020B0604020202020204" pitchFamily="34" charset="0"/>
              </a:defRPr>
            </a:lvl1pPr>
          </a:lstStyle>
          <a:p>
            <a:pPr lvl="0"/>
            <a:r>
              <a:rPr lang="en-US" b="0"/>
              <a:t>Title Goes Here</a:t>
            </a:r>
            <a:endParaRPr lang="en-US"/>
          </a:p>
        </p:txBody>
      </p:sp>
      <p:sp>
        <p:nvSpPr>
          <p:cNvPr id="15" name="Text Placeholder 2">
            <a:extLst>
              <a:ext uri="{FF2B5EF4-FFF2-40B4-BE49-F238E27FC236}">
                <a16:creationId xmlns:a16="http://schemas.microsoft.com/office/drawing/2014/main" id="{4F63B692-C564-4A86-97FB-6A26D6966462}"/>
              </a:ext>
            </a:extLst>
          </p:cNvPr>
          <p:cNvSpPr>
            <a:spLocks noGrp="1"/>
          </p:cNvSpPr>
          <p:nvPr>
            <p:ph type="body" sz="quarter" idx="11" hasCustomPrompt="1"/>
          </p:nvPr>
        </p:nvSpPr>
        <p:spPr>
          <a:xfrm>
            <a:off x="876300" y="1063426"/>
            <a:ext cx="7775530" cy="299129"/>
          </a:xfrm>
          <a:prstGeom prst="rect">
            <a:avLst/>
          </a:prstGeom>
        </p:spPr>
        <p:txBody>
          <a:bodyPr/>
          <a:lstStyle>
            <a:lvl1pPr marL="0" indent="0" algn="l">
              <a:buNone/>
              <a:defRPr sz="1600" b="1">
                <a:latin typeface="Arial" panose="020B0604020202020204" pitchFamily="34" charset="0"/>
                <a:cs typeface="Arial" panose="020B0604020202020204" pitchFamily="34" charset="0"/>
              </a:defRPr>
            </a:lvl1pPr>
          </a:lstStyle>
          <a:p>
            <a:pPr lvl="0"/>
            <a:r>
              <a:rPr lang="en-US" b="0"/>
              <a:t>Subtitle Goes Here</a:t>
            </a:r>
            <a:endParaRPr lang="en-US"/>
          </a:p>
        </p:txBody>
      </p:sp>
      <p:sp>
        <p:nvSpPr>
          <p:cNvPr id="16" name="© 2022 Sierra Space Corporation    / /">
            <a:extLst>
              <a:ext uri="{FF2B5EF4-FFF2-40B4-BE49-F238E27FC236}">
                <a16:creationId xmlns:a16="http://schemas.microsoft.com/office/drawing/2014/main" id="{AFF19613-10B7-43D9-92E5-EEBD2FBA28BE}"/>
              </a:ext>
            </a:extLst>
          </p:cNvPr>
          <p:cNvSpPr txBox="1"/>
          <p:nvPr userDrawn="1"/>
        </p:nvSpPr>
        <p:spPr>
          <a:xfrm>
            <a:off x="6924405" y="4735448"/>
            <a:ext cx="1692053" cy="1538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1" name="Slide Number">
            <a:extLst>
              <a:ext uri="{FF2B5EF4-FFF2-40B4-BE49-F238E27FC236}">
                <a16:creationId xmlns:a16="http://schemas.microsoft.com/office/drawing/2014/main" id="{7AA4EAEE-296E-4725-889C-E89433D98520}"/>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8" name="Group 17">
            <a:extLst>
              <a:ext uri="{FF2B5EF4-FFF2-40B4-BE49-F238E27FC236}">
                <a16:creationId xmlns:a16="http://schemas.microsoft.com/office/drawing/2014/main" id="{117CBC22-DF4E-4167-BB8A-1E5928F41461}"/>
              </a:ext>
            </a:extLst>
          </p:cNvPr>
          <p:cNvGrpSpPr/>
          <p:nvPr userDrawn="1"/>
        </p:nvGrpSpPr>
        <p:grpSpPr>
          <a:xfrm>
            <a:off x="309563" y="309563"/>
            <a:ext cx="330216" cy="4377721"/>
            <a:chOff x="825501" y="825501"/>
            <a:chExt cx="880576" cy="11673923"/>
          </a:xfrm>
        </p:grpSpPr>
        <p:pic>
          <p:nvPicPr>
            <p:cNvPr id="19" name="Image" descr="Image">
              <a:extLst>
                <a:ext uri="{FF2B5EF4-FFF2-40B4-BE49-F238E27FC236}">
                  <a16:creationId xmlns:a16="http://schemas.microsoft.com/office/drawing/2014/main" id="{EE978120-6390-40F6-971A-E2CCB510331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6200000">
              <a:off x="343738" y="10230900"/>
              <a:ext cx="1844109" cy="462077"/>
            </a:xfrm>
            <a:prstGeom prst="rect">
              <a:avLst/>
            </a:prstGeom>
            <a:ln w="12700">
              <a:miter lim="400000"/>
            </a:ln>
          </p:spPr>
        </p:pic>
        <p:sp>
          <p:nvSpPr>
            <p:cNvPr id="20" name="Rounded Rectangle">
              <a:extLst>
                <a:ext uri="{FF2B5EF4-FFF2-40B4-BE49-F238E27FC236}">
                  <a16:creationId xmlns:a16="http://schemas.microsoft.com/office/drawing/2014/main" id="{72D9A26D-88D7-4E7A-9EE1-DC4F7BFD7079}"/>
                </a:ext>
              </a:extLst>
            </p:cNvPr>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21" name="Image" descr="Image">
              <a:extLst>
                <a:ext uri="{FF2B5EF4-FFF2-40B4-BE49-F238E27FC236}">
                  <a16:creationId xmlns:a16="http://schemas.microsoft.com/office/drawing/2014/main" id="{24242F49-2841-44A3-A1C6-964D088D55E0}"/>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a:off x="825501" y="825501"/>
              <a:ext cx="880576" cy="762000"/>
            </a:xfrm>
            <a:prstGeom prst="rect">
              <a:avLst/>
            </a:prstGeom>
            <a:ln w="12700">
              <a:miter lim="400000"/>
            </a:ln>
          </p:spPr>
        </p:pic>
      </p:grpSp>
    </p:spTree>
    <p:extLst>
      <p:ext uri="{BB962C8B-B14F-4D97-AF65-F5344CB8AC3E}">
        <p14:creationId xmlns:p14="http://schemas.microsoft.com/office/powerpoint/2010/main" val="1886543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lide Opt. 1- Dark">
    <p:bg>
      <p:bgRef idx="1001">
        <a:schemeClr val="bg1"/>
      </p:bgRef>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914400" y="1473960"/>
            <a:ext cx="7737430" cy="2810834"/>
          </a:xfrm>
          <a:prstGeom prst="rect">
            <a:avLst/>
          </a:prstGeom>
        </p:spPr>
        <p:txBody>
          <a:bodyPr/>
          <a:lstStyle>
            <a:lvl1pPr>
              <a:lnSpc>
                <a:spcPct val="100000"/>
              </a:lnSpc>
              <a:spcBef>
                <a:spcPts val="0"/>
              </a:spcBef>
              <a:defRPr lang="en-US" sz="1200" i="0" dirty="0">
                <a:latin typeface="+mj-lt"/>
                <a:cs typeface="Arial" panose="020B0604020202020204" pitchFamily="34" charset="0"/>
              </a:defRPr>
            </a:lvl1pPr>
            <a:lvl2pPr>
              <a:defRPr sz="1200"/>
            </a:lvl2pPr>
            <a:lvl3pPr>
              <a:defRPr sz="1100"/>
            </a:lvl3pPr>
            <a:lvl4pPr>
              <a:defRPr sz="1000"/>
            </a:lvl4pPr>
            <a:lvl5pPr>
              <a:defRPr sz="900"/>
            </a:lvl5pPr>
            <a:lvl6pPr>
              <a:defRPr sz="900"/>
            </a:lvl6pPr>
            <a:lvl7pPr>
              <a:defRPr sz="900"/>
            </a:lvl7pPr>
            <a:lvl8pPr>
              <a:defRPr sz="900"/>
            </a:lvl8pPr>
            <a:lvl9pPr>
              <a:defRPr sz="9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Insert Text, Charts, Objects, Etc.</a:t>
            </a:r>
          </a:p>
          <a:p>
            <a:pPr lvl="1"/>
            <a:r>
              <a:rPr lang="en-US"/>
              <a:t>Level 1</a:t>
            </a:r>
          </a:p>
          <a:p>
            <a:pPr lvl="2"/>
            <a:r>
              <a:rPr lang="en-US"/>
              <a:t>Level 2</a:t>
            </a:r>
          </a:p>
          <a:p>
            <a:pPr lvl="3"/>
            <a:r>
              <a:rPr lang="en-US"/>
              <a:t>Level 3</a:t>
            </a:r>
          </a:p>
          <a:p>
            <a:pPr lvl="4"/>
            <a:r>
              <a:rPr lang="en-US"/>
              <a:t>Level 4</a:t>
            </a:r>
          </a:p>
          <a:p>
            <a:pPr lvl="5"/>
            <a:r>
              <a:rPr lang="en-US"/>
              <a:t>Level 5</a:t>
            </a:r>
          </a:p>
          <a:p>
            <a:pPr lvl="6"/>
            <a:r>
              <a:rPr lang="en-US"/>
              <a:t>Level 6</a:t>
            </a:r>
          </a:p>
          <a:p>
            <a:pPr lvl="7"/>
            <a:r>
              <a:rPr lang="en-US"/>
              <a:t>Level 7</a:t>
            </a:r>
          </a:p>
          <a:p>
            <a:pPr lvl="8"/>
            <a:r>
              <a:rPr lang="en-US"/>
              <a:t>Level 8</a:t>
            </a:r>
          </a:p>
          <a:p>
            <a:pPr lvl="8"/>
            <a:endParaRPr lang="en-US"/>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p>
        </p:txBody>
      </p:sp>
      <p:sp>
        <p:nvSpPr>
          <p:cNvPr id="14" name="Text Placeholder 2">
            <a:extLst>
              <a:ext uri="{FF2B5EF4-FFF2-40B4-BE49-F238E27FC236}">
                <a16:creationId xmlns:a16="http://schemas.microsoft.com/office/drawing/2014/main" id="{1135CF66-A059-4C2C-9A30-3FCA43CFBFD1}"/>
              </a:ext>
            </a:extLst>
          </p:cNvPr>
          <p:cNvSpPr>
            <a:spLocks noGrp="1"/>
          </p:cNvSpPr>
          <p:nvPr>
            <p:ph type="body" sz="quarter" idx="10" hasCustomPrompt="1"/>
          </p:nvPr>
        </p:nvSpPr>
        <p:spPr>
          <a:xfrm>
            <a:off x="914400" y="466269"/>
            <a:ext cx="7737430" cy="494280"/>
          </a:xfrm>
          <a:prstGeom prst="rect">
            <a:avLst/>
          </a:prstGeom>
        </p:spPr>
        <p:txBody>
          <a:bodyPr/>
          <a:lstStyle>
            <a:lvl1pPr marL="0" indent="0" algn="l">
              <a:buNone/>
              <a:defRPr sz="2400" b="1">
                <a:latin typeface="Arial" panose="020B0604020202020204" pitchFamily="34" charset="0"/>
                <a:cs typeface="Arial" panose="020B0604020202020204" pitchFamily="34" charset="0"/>
              </a:defRPr>
            </a:lvl1pPr>
          </a:lstStyle>
          <a:p>
            <a:pPr lvl="0"/>
            <a:r>
              <a:rPr lang="en-US" b="0"/>
              <a:t>Title Goes Here</a:t>
            </a:r>
            <a:endParaRPr lang="en-US"/>
          </a:p>
        </p:txBody>
      </p:sp>
      <p:sp>
        <p:nvSpPr>
          <p:cNvPr id="15" name="Text Placeholder 2">
            <a:extLst>
              <a:ext uri="{FF2B5EF4-FFF2-40B4-BE49-F238E27FC236}">
                <a16:creationId xmlns:a16="http://schemas.microsoft.com/office/drawing/2014/main" id="{4F63B692-C564-4A86-97FB-6A26D6966462}"/>
              </a:ext>
            </a:extLst>
          </p:cNvPr>
          <p:cNvSpPr>
            <a:spLocks noGrp="1"/>
          </p:cNvSpPr>
          <p:nvPr>
            <p:ph type="body" sz="quarter" idx="11" hasCustomPrompt="1"/>
          </p:nvPr>
        </p:nvSpPr>
        <p:spPr>
          <a:xfrm>
            <a:off x="914400" y="1063426"/>
            <a:ext cx="7737430" cy="299129"/>
          </a:xfrm>
          <a:prstGeom prst="rect">
            <a:avLst/>
          </a:prstGeom>
        </p:spPr>
        <p:txBody>
          <a:bodyPr/>
          <a:lstStyle>
            <a:lvl1pPr marL="0" indent="0" algn="l">
              <a:buNone/>
              <a:defRPr sz="1600" b="1">
                <a:latin typeface="Arial" panose="020B0604020202020204" pitchFamily="34" charset="0"/>
                <a:cs typeface="Arial" panose="020B0604020202020204" pitchFamily="34" charset="0"/>
              </a:defRPr>
            </a:lvl1pPr>
          </a:lstStyle>
          <a:p>
            <a:pPr lvl="0"/>
            <a:r>
              <a:rPr lang="en-US" b="0"/>
              <a:t>Subtitle Goes Here</a:t>
            </a:r>
            <a:endParaRPr lang="en-US"/>
          </a:p>
        </p:txBody>
      </p:sp>
      <p:sp>
        <p:nvSpPr>
          <p:cNvPr id="18" name="© 2022 Sierra Space Corporation    / /">
            <a:extLst>
              <a:ext uri="{FF2B5EF4-FFF2-40B4-BE49-F238E27FC236}">
                <a16:creationId xmlns:a16="http://schemas.microsoft.com/office/drawing/2014/main" id="{9CF57A9C-5FAC-4718-A4AD-E28FCFA3238B}"/>
              </a:ext>
            </a:extLst>
          </p:cNvPr>
          <p:cNvSpPr txBox="1"/>
          <p:nvPr userDrawn="1"/>
        </p:nvSpPr>
        <p:spPr>
          <a:xfrm>
            <a:off x="6924405" y="4735448"/>
            <a:ext cx="1692053" cy="1538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1" name="Slide Number">
            <a:extLst>
              <a:ext uri="{FF2B5EF4-FFF2-40B4-BE49-F238E27FC236}">
                <a16:creationId xmlns:a16="http://schemas.microsoft.com/office/drawing/2014/main" id="{912209DB-62CE-4264-A2CD-E5B908846B41}"/>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2" name="Group 11">
            <a:extLst>
              <a:ext uri="{FF2B5EF4-FFF2-40B4-BE49-F238E27FC236}">
                <a16:creationId xmlns:a16="http://schemas.microsoft.com/office/drawing/2014/main" id="{03FD14A2-681B-481B-A32A-2C0EC555F18B}"/>
              </a:ext>
            </a:extLst>
          </p:cNvPr>
          <p:cNvGrpSpPr/>
          <p:nvPr userDrawn="1"/>
        </p:nvGrpSpPr>
        <p:grpSpPr>
          <a:xfrm>
            <a:off x="271747" y="226582"/>
            <a:ext cx="415192" cy="4460704"/>
            <a:chOff x="271747" y="226582"/>
            <a:chExt cx="415192" cy="4460704"/>
          </a:xfrm>
        </p:grpSpPr>
        <p:grpSp>
          <p:nvGrpSpPr>
            <p:cNvPr id="20" name="Group 19">
              <a:extLst>
                <a:ext uri="{FF2B5EF4-FFF2-40B4-BE49-F238E27FC236}">
                  <a16:creationId xmlns:a16="http://schemas.microsoft.com/office/drawing/2014/main" id="{30508113-B2D8-4A8F-A7DF-0DEDB16F367E}"/>
                </a:ext>
              </a:extLst>
            </p:cNvPr>
            <p:cNvGrpSpPr/>
            <p:nvPr userDrawn="1"/>
          </p:nvGrpSpPr>
          <p:grpSpPr>
            <a:xfrm>
              <a:off x="350840" y="3577458"/>
              <a:ext cx="247663" cy="1109828"/>
              <a:chOff x="935575" y="9539884"/>
              <a:chExt cx="660435" cy="2959540"/>
            </a:xfrm>
          </p:grpSpPr>
          <p:sp>
            <p:nvSpPr>
              <p:cNvPr id="22" name="Rounded Rectangle">
                <a:extLst>
                  <a:ext uri="{FF2B5EF4-FFF2-40B4-BE49-F238E27FC236}">
                    <a16:creationId xmlns:a16="http://schemas.microsoft.com/office/drawing/2014/main" id="{9A71A093-BDB4-46CC-8C45-F755FA6568C3}"/>
                  </a:ext>
                </a:extLst>
              </p:cNvPr>
              <p:cNvSpPr>
                <a:spLocks/>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23" name="Image" descr="Image">
                <a:extLst>
                  <a:ext uri="{FF2B5EF4-FFF2-40B4-BE49-F238E27FC236}">
                    <a16:creationId xmlns:a16="http://schemas.microsoft.com/office/drawing/2014/main" id="{69F95BCC-C355-4C3C-B331-1520E542959F}"/>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rot="16200000">
                <a:off x="343738" y="10230900"/>
                <a:ext cx="1844109" cy="46207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pic>
        </p:grpSp>
        <p:pic>
          <p:nvPicPr>
            <p:cNvPr id="21" name="Image">
              <a:extLst>
                <a:ext uri="{FF2B5EF4-FFF2-40B4-BE49-F238E27FC236}">
                  <a16:creationId xmlns:a16="http://schemas.microsoft.com/office/drawing/2014/main" id="{1B31ED15-ED0E-4A99-8A0C-9218C2BF17BC}"/>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271747" y="226582"/>
              <a:ext cx="415192" cy="415192"/>
            </a:xfrm>
            <a:prstGeom prst="rect">
              <a:avLst/>
            </a:prstGeom>
            <a:ln w="12700">
              <a:miter lim="400000"/>
            </a:ln>
          </p:spPr>
        </p:pic>
      </p:grpSp>
    </p:spTree>
    <p:extLst>
      <p:ext uri="{BB962C8B-B14F-4D97-AF65-F5344CB8AC3E}">
        <p14:creationId xmlns:p14="http://schemas.microsoft.com/office/powerpoint/2010/main" val="446589737"/>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Slide Opt. 2">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902676" y="1160060"/>
            <a:ext cx="7749153" cy="3124734"/>
          </a:xfrm>
          <a:prstGeom prst="rect">
            <a:avLst/>
          </a:prstGeom>
        </p:spPr>
        <p:txBody>
          <a:bodyPr/>
          <a:lstStyle>
            <a:lvl1pPr marL="171450" indent="-171450">
              <a:spcBef>
                <a:spcPts val="0"/>
              </a:spcBef>
              <a:buFont typeface="Arial" panose="020B0604020202020204" pitchFamily="34" charset="0"/>
              <a:buChar char="•"/>
              <a:defRPr sz="1200" i="0">
                <a:latin typeface="Arial" panose="020B0604020202020204" pitchFamily="34" charset="0"/>
                <a:cs typeface="Arial" panose="020B0604020202020204" pitchFamily="34" charset="0"/>
              </a:defRPr>
            </a:lvl1pPr>
            <a:lvl2pPr>
              <a:defRPr sz="1200"/>
            </a:lvl2pPr>
            <a:lvl3pPr>
              <a:defRPr sz="1100"/>
            </a:lvl3pPr>
            <a:lvl4pPr>
              <a:defRPr sz="1000"/>
            </a:lvl4pPr>
            <a:lvl5pPr>
              <a:defRPr sz="900"/>
            </a:lvl5pPr>
            <a:lvl6pPr>
              <a:defRPr sz="900"/>
            </a:lvl6pPr>
            <a:lvl7pPr>
              <a:defRPr sz="900"/>
            </a:lvl7pPr>
            <a:lvl8pPr>
              <a:defRPr sz="900"/>
            </a:lvl8pPr>
            <a:lvl9pPr marL="3657600" indent="0">
              <a:buNone/>
              <a:defRPr sz="900"/>
            </a:lvl9pPr>
          </a:lstStyle>
          <a:p>
            <a:pPr lvl="0"/>
            <a:r>
              <a:rPr lang="en-US"/>
              <a:t>Level 1</a:t>
            </a:r>
          </a:p>
          <a:p>
            <a:pPr lvl="1"/>
            <a:r>
              <a:rPr lang="en-US"/>
              <a:t>Level 2</a:t>
            </a:r>
          </a:p>
          <a:p>
            <a:pPr lvl="2"/>
            <a:r>
              <a:rPr lang="en-US"/>
              <a:t>Level 3</a:t>
            </a:r>
          </a:p>
          <a:p>
            <a:pPr lvl="3"/>
            <a:r>
              <a:rPr lang="en-US"/>
              <a:t>Level 4</a:t>
            </a:r>
          </a:p>
          <a:p>
            <a:pPr lvl="4"/>
            <a:r>
              <a:rPr lang="en-US"/>
              <a:t>Level 5</a:t>
            </a:r>
          </a:p>
          <a:p>
            <a:pPr lvl="5"/>
            <a:r>
              <a:rPr lang="en-US"/>
              <a:t>Level 6</a:t>
            </a:r>
          </a:p>
          <a:p>
            <a:pPr lvl="6"/>
            <a:r>
              <a:rPr lang="en-US"/>
              <a:t>Level 7</a:t>
            </a:r>
          </a:p>
          <a:p>
            <a:pPr lvl="8"/>
            <a:r>
              <a:rPr lang="en-US"/>
              <a:t>Level 8</a:t>
            </a:r>
          </a:p>
          <a:p>
            <a:pPr lvl="0"/>
            <a:endParaRPr lang="en-US"/>
          </a:p>
          <a:p>
            <a:pPr lvl="0"/>
            <a:endParaRPr lang="en-US"/>
          </a:p>
        </p:txBody>
      </p:sp>
      <p:sp>
        <p:nvSpPr>
          <p:cNvPr id="14" name="Text Placeholder 2">
            <a:extLst>
              <a:ext uri="{FF2B5EF4-FFF2-40B4-BE49-F238E27FC236}">
                <a16:creationId xmlns:a16="http://schemas.microsoft.com/office/drawing/2014/main" id="{1135CF66-A059-4C2C-9A30-3FCA43CFBFD1}"/>
              </a:ext>
            </a:extLst>
          </p:cNvPr>
          <p:cNvSpPr>
            <a:spLocks noGrp="1"/>
          </p:cNvSpPr>
          <p:nvPr>
            <p:ph type="body" sz="quarter" idx="10" hasCustomPrompt="1"/>
          </p:nvPr>
        </p:nvSpPr>
        <p:spPr>
          <a:xfrm>
            <a:off x="902676" y="466269"/>
            <a:ext cx="7749153" cy="494280"/>
          </a:xfrm>
          <a:prstGeom prst="rect">
            <a:avLst/>
          </a:prstGeom>
        </p:spPr>
        <p:txBody>
          <a:bodyPr/>
          <a:lstStyle>
            <a:lvl1pPr marL="0" indent="0" algn="l">
              <a:buNone/>
              <a:defRPr sz="2400" b="1">
                <a:latin typeface="Arial" panose="020B0604020202020204" pitchFamily="34" charset="0"/>
                <a:cs typeface="Arial" panose="020B0604020202020204" pitchFamily="34" charset="0"/>
              </a:defRPr>
            </a:lvl1pPr>
          </a:lstStyle>
          <a:p>
            <a:pPr lvl="0"/>
            <a:r>
              <a:rPr lang="en-US" b="0"/>
              <a:t>Title Goes Here</a:t>
            </a:r>
            <a:endParaRPr lang="en-US"/>
          </a:p>
        </p:txBody>
      </p:sp>
      <p:sp>
        <p:nvSpPr>
          <p:cNvPr id="15" name="© 2022 Sierra Space Corporation    / /">
            <a:extLst>
              <a:ext uri="{FF2B5EF4-FFF2-40B4-BE49-F238E27FC236}">
                <a16:creationId xmlns:a16="http://schemas.microsoft.com/office/drawing/2014/main" id="{1DC79F08-A834-4C25-B2D9-26F9D082476C}"/>
              </a:ext>
            </a:extLst>
          </p:cNvPr>
          <p:cNvSpPr txBox="1"/>
          <p:nvPr userDrawn="1"/>
        </p:nvSpPr>
        <p:spPr>
          <a:xfrm>
            <a:off x="6924405" y="4735448"/>
            <a:ext cx="1692053" cy="1538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0" name="Slide Number">
            <a:extLst>
              <a:ext uri="{FF2B5EF4-FFF2-40B4-BE49-F238E27FC236}">
                <a16:creationId xmlns:a16="http://schemas.microsoft.com/office/drawing/2014/main" id="{4E7181B7-0B19-46CB-B093-5DA62354BAA5}"/>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1" name="Group 10">
            <a:extLst>
              <a:ext uri="{FF2B5EF4-FFF2-40B4-BE49-F238E27FC236}">
                <a16:creationId xmlns:a16="http://schemas.microsoft.com/office/drawing/2014/main" id="{261DB5F9-805E-4424-BB17-231F36AF510F}"/>
              </a:ext>
            </a:extLst>
          </p:cNvPr>
          <p:cNvGrpSpPr/>
          <p:nvPr userDrawn="1"/>
        </p:nvGrpSpPr>
        <p:grpSpPr>
          <a:xfrm>
            <a:off x="309563" y="309563"/>
            <a:ext cx="330216" cy="4377721"/>
            <a:chOff x="825501" y="825501"/>
            <a:chExt cx="880576" cy="11673923"/>
          </a:xfrm>
        </p:grpSpPr>
        <p:pic>
          <p:nvPicPr>
            <p:cNvPr id="12" name="Image" descr="Image">
              <a:extLst>
                <a:ext uri="{FF2B5EF4-FFF2-40B4-BE49-F238E27FC236}">
                  <a16:creationId xmlns:a16="http://schemas.microsoft.com/office/drawing/2014/main" id="{AA0AECCE-ACCB-4136-84E4-85A60AC4BDB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6200000">
              <a:off x="343738" y="10230900"/>
              <a:ext cx="1844109" cy="462077"/>
            </a:xfrm>
            <a:prstGeom prst="rect">
              <a:avLst/>
            </a:prstGeom>
            <a:ln w="12700">
              <a:miter lim="400000"/>
            </a:ln>
          </p:spPr>
        </p:pic>
        <p:sp>
          <p:nvSpPr>
            <p:cNvPr id="17" name="Rounded Rectangle">
              <a:extLst>
                <a:ext uri="{FF2B5EF4-FFF2-40B4-BE49-F238E27FC236}">
                  <a16:creationId xmlns:a16="http://schemas.microsoft.com/office/drawing/2014/main" id="{43C23D3B-3A4D-4894-AEB7-506FD2349574}"/>
                </a:ext>
              </a:extLst>
            </p:cNvPr>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18" name="Image" descr="Image">
              <a:extLst>
                <a:ext uri="{FF2B5EF4-FFF2-40B4-BE49-F238E27FC236}">
                  <a16:creationId xmlns:a16="http://schemas.microsoft.com/office/drawing/2014/main" id="{BFD76153-CBD5-4ED7-9C1E-19330AF71C06}"/>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a:off x="825501" y="825501"/>
              <a:ext cx="880576" cy="762000"/>
            </a:xfrm>
            <a:prstGeom prst="rect">
              <a:avLst/>
            </a:prstGeom>
            <a:ln w="12700">
              <a:miter lim="400000"/>
            </a:ln>
          </p:spPr>
        </p:pic>
      </p:grpSp>
    </p:spTree>
    <p:extLst>
      <p:ext uri="{BB962C8B-B14F-4D97-AF65-F5344CB8AC3E}">
        <p14:creationId xmlns:p14="http://schemas.microsoft.com/office/powerpoint/2010/main" val="1971856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Slide Opt. 2- Dark">
    <p:bg>
      <p:bgRef idx="1001">
        <a:schemeClr val="bg1"/>
      </p:bgRef>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8D75467A-7D3C-41FA-84B8-36E09E314476}"/>
              </a:ext>
            </a:extLst>
          </p:cNvPr>
          <p:cNvSpPr>
            <a:spLocks noGrp="1"/>
          </p:cNvSpPr>
          <p:nvPr>
            <p:ph idx="1" hasCustomPrompt="1"/>
          </p:nvPr>
        </p:nvSpPr>
        <p:spPr>
          <a:xfrm>
            <a:off x="876300" y="1160060"/>
            <a:ext cx="7775530" cy="3124734"/>
          </a:xfrm>
          <a:prstGeom prst="rect">
            <a:avLst/>
          </a:prstGeom>
        </p:spPr>
        <p:txBody>
          <a:bodyPr/>
          <a:lstStyle>
            <a:lvl1pPr marL="0" indent="0">
              <a:buNone/>
              <a:defRPr sz="1200" i="0">
                <a:latin typeface="Arial" panose="020B0604020202020204" pitchFamily="34" charset="0"/>
                <a:cs typeface="Arial" panose="020B0604020202020204" pitchFamily="34" charset="0"/>
              </a:defRPr>
            </a:lvl1pPr>
            <a:lvl2pPr>
              <a:defRPr sz="1200"/>
            </a:lvl2pPr>
            <a:lvl3pPr>
              <a:defRPr sz="1100"/>
            </a:lvl3pPr>
            <a:lvl4pPr>
              <a:defRPr sz="1000"/>
            </a:lvl4pPr>
            <a:lvl5pPr>
              <a:defRPr sz="900"/>
            </a:lvl5pPr>
            <a:lvl6pPr>
              <a:defRPr sz="900"/>
            </a:lvl6pPr>
            <a:lvl7pPr>
              <a:defRPr sz="900"/>
            </a:lvl7pPr>
            <a:lvl8pPr>
              <a:defRPr sz="900"/>
            </a:lvl8pPr>
            <a:lvl9pPr>
              <a:defRPr sz="900"/>
            </a:lvl9pPr>
          </a:lstStyle>
          <a:p>
            <a:pPr lvl="0"/>
            <a:r>
              <a:rPr lang="en-US"/>
              <a:t>Insert Text, Charts, Objects, Etc.</a:t>
            </a:r>
          </a:p>
          <a:p>
            <a:pPr lvl="1"/>
            <a:r>
              <a:rPr lang="en-US"/>
              <a:t>Level 1</a:t>
            </a:r>
          </a:p>
          <a:p>
            <a:pPr lvl="2"/>
            <a:r>
              <a:rPr lang="en-US"/>
              <a:t>Level 2</a:t>
            </a:r>
          </a:p>
          <a:p>
            <a:pPr lvl="3"/>
            <a:r>
              <a:rPr lang="en-US"/>
              <a:t>Level 3</a:t>
            </a:r>
          </a:p>
          <a:p>
            <a:pPr lvl="4"/>
            <a:r>
              <a:rPr lang="en-US"/>
              <a:t>Level 4</a:t>
            </a:r>
          </a:p>
          <a:p>
            <a:pPr lvl="5"/>
            <a:r>
              <a:rPr lang="en-US"/>
              <a:t>Level 5</a:t>
            </a:r>
          </a:p>
          <a:p>
            <a:pPr lvl="6"/>
            <a:r>
              <a:rPr lang="en-US"/>
              <a:t>Level 6</a:t>
            </a:r>
          </a:p>
          <a:p>
            <a:pPr lvl="7"/>
            <a:r>
              <a:rPr lang="en-US"/>
              <a:t>Level 7</a:t>
            </a:r>
          </a:p>
          <a:p>
            <a:pPr lvl="8"/>
            <a:r>
              <a:rPr lang="en-US"/>
              <a:t>Level 8</a:t>
            </a:r>
          </a:p>
          <a:p>
            <a:pPr lvl="0"/>
            <a:endParaRPr lang="en-US"/>
          </a:p>
          <a:p>
            <a:pPr lvl="0"/>
            <a:endParaRPr lang="en-US"/>
          </a:p>
          <a:p>
            <a:pPr lvl="8"/>
            <a:endParaRPr lang="en-US"/>
          </a:p>
          <a:p>
            <a:pPr lvl="0"/>
            <a:endParaRPr lang="en-US"/>
          </a:p>
        </p:txBody>
      </p:sp>
      <p:sp>
        <p:nvSpPr>
          <p:cNvPr id="14" name="Text Placeholder 2">
            <a:extLst>
              <a:ext uri="{FF2B5EF4-FFF2-40B4-BE49-F238E27FC236}">
                <a16:creationId xmlns:a16="http://schemas.microsoft.com/office/drawing/2014/main" id="{1135CF66-A059-4C2C-9A30-3FCA43CFBFD1}"/>
              </a:ext>
            </a:extLst>
          </p:cNvPr>
          <p:cNvSpPr>
            <a:spLocks noGrp="1"/>
          </p:cNvSpPr>
          <p:nvPr>
            <p:ph type="body" sz="quarter" idx="10" hasCustomPrompt="1"/>
          </p:nvPr>
        </p:nvSpPr>
        <p:spPr>
          <a:xfrm>
            <a:off x="876300" y="466269"/>
            <a:ext cx="7775530" cy="494280"/>
          </a:xfrm>
          <a:prstGeom prst="rect">
            <a:avLst/>
          </a:prstGeom>
        </p:spPr>
        <p:txBody>
          <a:bodyPr/>
          <a:lstStyle>
            <a:lvl1pPr marL="0" indent="0" algn="l">
              <a:buNone/>
              <a:defRPr sz="2400" b="1">
                <a:latin typeface="Arial" panose="020B0604020202020204" pitchFamily="34" charset="0"/>
                <a:cs typeface="Arial" panose="020B0604020202020204" pitchFamily="34" charset="0"/>
              </a:defRPr>
            </a:lvl1pPr>
          </a:lstStyle>
          <a:p>
            <a:pPr lvl="0"/>
            <a:r>
              <a:rPr lang="en-US" b="0"/>
              <a:t>Title Goes Here</a:t>
            </a:r>
            <a:endParaRPr lang="en-US"/>
          </a:p>
        </p:txBody>
      </p:sp>
      <p:sp>
        <p:nvSpPr>
          <p:cNvPr id="17" name="© 2022 Sierra Space Corporation    / /">
            <a:extLst>
              <a:ext uri="{FF2B5EF4-FFF2-40B4-BE49-F238E27FC236}">
                <a16:creationId xmlns:a16="http://schemas.microsoft.com/office/drawing/2014/main" id="{A81F1EC7-534C-4427-89DB-AC14A8FDB12C}"/>
              </a:ext>
            </a:extLst>
          </p:cNvPr>
          <p:cNvSpPr txBox="1"/>
          <p:nvPr userDrawn="1"/>
        </p:nvSpPr>
        <p:spPr>
          <a:xfrm>
            <a:off x="6924405" y="4735448"/>
            <a:ext cx="1692053" cy="1538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717" tIns="25717" rIns="25717" bIns="25717">
            <a:noAutofit/>
          </a:bodyPr>
          <a:lstStyle/>
          <a:p>
            <a:pPr algn="ctr">
              <a:buFont typeface="Arial"/>
              <a:defRPr sz="1500" cap="all">
                <a:latin typeface="Arial"/>
                <a:ea typeface="Arial"/>
                <a:cs typeface="Arial"/>
                <a:sym typeface="Arial"/>
              </a:defRPr>
            </a:pPr>
            <a:r>
              <a:rPr sz="550">
                <a:latin typeface="Arial" panose="020B0604020202020204" pitchFamily="34" charset="0"/>
                <a:cs typeface="Arial" panose="020B0604020202020204" pitchFamily="34" charset="0"/>
              </a:rPr>
              <a:t>© 2022 Sierra Space Corporation   </a:t>
            </a:r>
            <a:r>
              <a:rPr sz="550" baseline="-6666">
                <a:latin typeface="Arial" panose="020B0604020202020204" pitchFamily="34" charset="0"/>
                <a:cs typeface="Arial" panose="020B0604020202020204" pitchFamily="34" charset="0"/>
              </a:rPr>
              <a:t> / / </a:t>
            </a:r>
          </a:p>
        </p:txBody>
      </p:sp>
      <p:sp>
        <p:nvSpPr>
          <p:cNvPr id="10" name="Slide Number">
            <a:extLst>
              <a:ext uri="{FF2B5EF4-FFF2-40B4-BE49-F238E27FC236}">
                <a16:creationId xmlns:a16="http://schemas.microsoft.com/office/drawing/2014/main" id="{66BFBF4C-EC5B-40BF-923F-790228682F83}"/>
              </a:ext>
            </a:extLst>
          </p:cNvPr>
          <p:cNvSpPr txBox="1">
            <a:spLocks noGrp="1"/>
          </p:cNvSpPr>
          <p:nvPr>
            <p:ph type="sldNum" sz="quarter" idx="2"/>
          </p:nvPr>
        </p:nvSpPr>
        <p:spPr>
          <a:xfrm>
            <a:off x="8662012" y="4694346"/>
            <a:ext cx="233075" cy="230830"/>
          </a:xfrm>
          <a:prstGeom prst="rect">
            <a:avLst/>
          </a:prstGeom>
          <a:ln w="12700">
            <a:miter lim="400000"/>
          </a:ln>
        </p:spPr>
        <p:txBody>
          <a:bodyPr wrap="none" lIns="68579" tIns="68579" rIns="68579" bIns="68579" anchor="ctr">
            <a:spAutoFit/>
          </a:bodyPr>
          <a:lstStyle>
            <a:lvl1pPr algn="r">
              <a:defRPr sz="550">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a:p>
        </p:txBody>
      </p:sp>
      <p:grpSp>
        <p:nvGrpSpPr>
          <p:cNvPr id="11" name="Group 10">
            <a:extLst>
              <a:ext uri="{FF2B5EF4-FFF2-40B4-BE49-F238E27FC236}">
                <a16:creationId xmlns:a16="http://schemas.microsoft.com/office/drawing/2014/main" id="{62A19AF2-B1A3-435F-8D92-4347845051D2}"/>
              </a:ext>
            </a:extLst>
          </p:cNvPr>
          <p:cNvGrpSpPr/>
          <p:nvPr userDrawn="1"/>
        </p:nvGrpSpPr>
        <p:grpSpPr>
          <a:xfrm>
            <a:off x="271747" y="226582"/>
            <a:ext cx="415192" cy="4460704"/>
            <a:chOff x="271747" y="226582"/>
            <a:chExt cx="415192" cy="4460704"/>
          </a:xfrm>
        </p:grpSpPr>
        <p:grpSp>
          <p:nvGrpSpPr>
            <p:cNvPr id="12" name="Group 11">
              <a:extLst>
                <a:ext uri="{FF2B5EF4-FFF2-40B4-BE49-F238E27FC236}">
                  <a16:creationId xmlns:a16="http://schemas.microsoft.com/office/drawing/2014/main" id="{40482AB0-C174-4AFB-9027-C0E4B596FC11}"/>
                </a:ext>
              </a:extLst>
            </p:cNvPr>
            <p:cNvGrpSpPr/>
            <p:nvPr userDrawn="1"/>
          </p:nvGrpSpPr>
          <p:grpSpPr>
            <a:xfrm>
              <a:off x="350840" y="3577458"/>
              <a:ext cx="247663" cy="1109828"/>
              <a:chOff x="935575" y="9539884"/>
              <a:chExt cx="660435" cy="2959540"/>
            </a:xfrm>
          </p:grpSpPr>
          <p:sp>
            <p:nvSpPr>
              <p:cNvPr id="20" name="Rounded Rectangle">
                <a:extLst>
                  <a:ext uri="{FF2B5EF4-FFF2-40B4-BE49-F238E27FC236}">
                    <a16:creationId xmlns:a16="http://schemas.microsoft.com/office/drawing/2014/main" id="{1727A856-0E48-4367-B754-29DDBB32D4D7}"/>
                  </a:ext>
                </a:extLst>
              </p:cNvPr>
              <p:cNvSpPr>
                <a:spLocks/>
              </p:cNvSpPr>
              <p:nvPr userDrawn="1"/>
            </p:nvSpPr>
            <p:spPr>
              <a:xfrm>
                <a:off x="935575" y="11847296"/>
                <a:ext cx="660435" cy="652128"/>
              </a:xfrm>
              <a:prstGeom prst="roundRect">
                <a:avLst>
                  <a:gd name="adj" fmla="val 50000"/>
                </a:avLst>
              </a:prstGeom>
              <a:gradFill>
                <a:gsLst>
                  <a:gs pos="0">
                    <a:srgbClr val="56F1D7">
                      <a:alpha val="0"/>
                    </a:srgbClr>
                  </a:gs>
                  <a:gs pos="60978">
                    <a:srgbClr val="1FC1B5"/>
                  </a:gs>
                  <a:gs pos="100000">
                    <a:srgbClr val="0B3049"/>
                  </a:gs>
                </a:gsLst>
                <a:lin ang="2400000"/>
              </a:gradFill>
              <a:ln w="12700">
                <a:miter lim="400000"/>
              </a:ln>
            </p:spPr>
            <p:txBody>
              <a:bodyPr lIns="68579" tIns="68579" rIns="68579" bIns="68579" anchor="ctr"/>
              <a:lstStyle/>
              <a:p>
                <a:endParaRPr sz="450"/>
              </a:p>
            </p:txBody>
          </p:sp>
          <p:pic>
            <p:nvPicPr>
              <p:cNvPr id="21" name="Image" descr="Image">
                <a:extLst>
                  <a:ext uri="{FF2B5EF4-FFF2-40B4-BE49-F238E27FC236}">
                    <a16:creationId xmlns:a16="http://schemas.microsoft.com/office/drawing/2014/main" id="{E998F930-FA3C-45F8-9041-38463E333DA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rot="16200000">
                <a:off x="343738" y="10230900"/>
                <a:ext cx="1844109" cy="46207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pic>
        </p:grpSp>
        <p:pic>
          <p:nvPicPr>
            <p:cNvPr id="19" name="Image">
              <a:extLst>
                <a:ext uri="{FF2B5EF4-FFF2-40B4-BE49-F238E27FC236}">
                  <a16:creationId xmlns:a16="http://schemas.microsoft.com/office/drawing/2014/main" id="{C873D3CC-8338-4318-8810-7BBCDE3CF8C6}"/>
                </a:ext>
              </a:extLst>
            </p:cNvPr>
            <p:cNvPicPr>
              <a:picLocks noChangeAspect="1"/>
            </p:cNvPicPr>
            <p:nvPr userDrawn="1"/>
          </p:nvPicPr>
          <p:blipFill>
            <a:blip r:embed="rId3" cstate="hqprint">
              <a:extLst>
                <a:ext uri="{28A0092B-C50C-407E-A947-70E740481C1C}">
                  <a14:useLocalDpi xmlns:a14="http://schemas.microsoft.com/office/drawing/2010/main" val="0"/>
                </a:ext>
              </a:extLst>
            </a:blip>
            <a:srcRect/>
            <a:stretch/>
          </p:blipFill>
          <p:spPr>
            <a:xfrm>
              <a:off x="271747" y="226582"/>
              <a:ext cx="415192" cy="415192"/>
            </a:xfrm>
            <a:prstGeom prst="rect">
              <a:avLst/>
            </a:prstGeom>
            <a:ln w="12700">
              <a:miter lim="400000"/>
            </a:ln>
          </p:spPr>
        </p:pic>
      </p:grpSp>
    </p:spTree>
    <p:extLst>
      <p:ext uri="{BB962C8B-B14F-4D97-AF65-F5344CB8AC3E}">
        <p14:creationId xmlns:p14="http://schemas.microsoft.com/office/powerpoint/2010/main" val="210410113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hc" descr=" "/>
          <p:cNvSpPr txBox="1"/>
          <p:nvPr userDrawn="1"/>
        </p:nvSpPr>
        <p:spPr>
          <a:xfrm>
            <a:off x="0" y="0"/>
            <a:ext cx="9144000" cy="223138"/>
          </a:xfrm>
          <a:prstGeom prst="rect">
            <a:avLst/>
          </a:prstGeom>
          <a:noFill/>
        </p:spPr>
        <p:txBody>
          <a:bodyPr vert="horz" rtlCol="0">
            <a:spAutoFit/>
          </a:bodyPr>
          <a:lstStyle/>
          <a:p>
            <a:pPr algn="ctr"/>
            <a:r>
              <a:rPr lang="en-US" sz="850" b="1" i="0" u="none" baseline="0">
                <a:solidFill>
                  <a:srgbClr val="000000"/>
                </a:solidFill>
                <a:latin typeface="Microsoft Sans Serif" panose="020B0604020202020204" pitchFamily="34" charset="0"/>
              </a:rPr>
              <a:t> </a:t>
            </a:r>
          </a:p>
        </p:txBody>
      </p:sp>
      <p:sp>
        <p:nvSpPr>
          <p:cNvPr id="3" name="fc" descr=" "/>
          <p:cNvSpPr txBox="1"/>
          <p:nvPr userDrawn="1"/>
        </p:nvSpPr>
        <p:spPr>
          <a:xfrm>
            <a:off x="0" y="4823460"/>
            <a:ext cx="9144000" cy="223138"/>
          </a:xfrm>
          <a:prstGeom prst="rect">
            <a:avLst/>
          </a:prstGeom>
          <a:noFill/>
        </p:spPr>
        <p:txBody>
          <a:bodyPr vert="horz" rtlCol="0">
            <a:spAutoFit/>
          </a:bodyPr>
          <a:lstStyle/>
          <a:p>
            <a:pPr algn="ctr"/>
            <a:r>
              <a:rPr lang="en-US" sz="850" b="1" i="0" u="none" baseline="0">
                <a:solidFill>
                  <a:srgbClr val="000000"/>
                </a:solidFill>
                <a:latin typeface="Microsoft Sans Serif" panose="020B0604020202020204" pitchFamily="34" charset="0"/>
              </a:rPr>
              <a:t> </a:t>
            </a:r>
          </a:p>
        </p:txBody>
      </p:sp>
      <p:sp>
        <p:nvSpPr>
          <p:cNvPr id="5" name="TextBox 4">
            <a:extLst>
              <a:ext uri="{FF2B5EF4-FFF2-40B4-BE49-F238E27FC236}">
                <a16:creationId xmlns:a16="http://schemas.microsoft.com/office/drawing/2014/main" id="{BDFF4C6F-B8AD-459D-80F2-02C5EFD761A2}"/>
              </a:ext>
            </a:extLst>
          </p:cNvPr>
          <p:cNvSpPr txBox="1"/>
          <p:nvPr>
            <p:extLst>
              <p:ext uri="{1162E1C5-73C7-4A58-AE30-91384D911F3F}">
                <p184:classification xmlns:p184="http://schemas.microsoft.com/office/powerpoint/2018/4/main" val="ftr"/>
              </p:ext>
            </p:extLst>
          </p:nvPr>
        </p:nvSpPr>
        <p:spPr>
          <a:xfrm>
            <a:off x="4133025" y="4991100"/>
            <a:ext cx="906462"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General Business</a:t>
            </a:r>
          </a:p>
        </p:txBody>
      </p:sp>
    </p:spTree>
    <p:extLst>
      <p:ext uri="{BB962C8B-B14F-4D97-AF65-F5344CB8AC3E}">
        <p14:creationId xmlns:p14="http://schemas.microsoft.com/office/powerpoint/2010/main" val="2226970240"/>
      </p:ext>
    </p:extLst>
  </p:cSld>
  <p:clrMap bg1="lt1" tx1="dk1" bg2="lt2" tx2="dk2" accent1="accent1" accent2="accent2" accent3="accent3" accent4="accent4" accent5="accent5" accent6="accent6" hlink="hlink" folHlink="folHlink"/>
  <p:sldLayoutIdLst>
    <p:sldLayoutId id="2147483699" r:id="rId1"/>
    <p:sldLayoutId id="2147483685" r:id="rId2"/>
    <p:sldLayoutId id="2147483698" r:id="rId3"/>
    <p:sldLayoutId id="2147483701" r:id="rId4"/>
    <p:sldLayoutId id="2147483702" r:id="rId5"/>
    <p:sldLayoutId id="2147483703" r:id="rId6"/>
    <p:sldLayoutId id="2147483705" r:id="rId7"/>
    <p:sldLayoutId id="2147483704" r:id="rId8"/>
    <p:sldLayoutId id="2147483706" r:id="rId9"/>
    <p:sldLayoutId id="2147483708" r:id="rId10"/>
    <p:sldLayoutId id="2147483707" r:id="rId11"/>
    <p:sldLayoutId id="2147483709" r:id="rId12"/>
    <p:sldLayoutId id="2147483710" r:id="rId13"/>
    <p:sldLayoutId id="2147483711" r:id="rId14"/>
    <p:sldLayoutId id="2147483714" r:id="rId15"/>
    <p:sldLayoutId id="2147483712" r:id="rId16"/>
    <p:sldLayoutId id="2147483713" r:id="rId17"/>
    <p:sldLayoutId id="2147483715" r:id="rId18"/>
    <p:sldLayoutId id="2147483716" r:id="rId19"/>
    <p:sldLayoutId id="2147483717" r:id="rId20"/>
    <p:sldLayoutId id="2147483718" r:id="rId21"/>
    <p:sldLayoutId id="2147483732" r:id="rId22"/>
    <p:sldLayoutId id="2147483731" r:id="rId23"/>
    <p:sldLayoutId id="2147483733" r:id="rId24"/>
    <p:sldLayoutId id="2147483734" r:id="rId25"/>
    <p:sldLayoutId id="2147483735" r:id="rId26"/>
    <p:sldLayoutId id="2147483744" r:id="rId27"/>
    <p:sldLayoutId id="2147483745" r:id="rId28"/>
    <p:sldLayoutId id="2147483746" r:id="rId29"/>
    <p:sldLayoutId id="2147483747" r:id="rId30"/>
    <p:sldLayoutId id="2147483748" r:id="rId31"/>
    <p:sldLayoutId id="2147483749" r:id="rId32"/>
    <p:sldLayoutId id="2147483753" r:id="rId33"/>
    <p:sldLayoutId id="2147483754" r:id="rId34"/>
    <p:sldLayoutId id="2147483721" r:id="rId35"/>
    <p:sldLayoutId id="2147483722" r:id="rId36"/>
    <p:sldLayoutId id="2147483727" r:id="rId37"/>
    <p:sldLayoutId id="2147483737" r:id="rId38"/>
    <p:sldLayoutId id="2147483738" r:id="rId39"/>
    <p:sldLayoutId id="2147483739" r:id="rId40"/>
    <p:sldLayoutId id="2147483740" r:id="rId41"/>
    <p:sldLayoutId id="2147483751" r:id="rId42"/>
    <p:sldLayoutId id="2147483752" r:id="rId43"/>
    <p:sldLayoutId id="2147483728" r:id="rId44"/>
    <p:sldLayoutId id="2147483729" r:id="rId45"/>
    <p:sldLayoutId id="2147483741" r:id="rId46"/>
    <p:sldLayoutId id="2147483750" r:id="rId47"/>
    <p:sldLayoutId id="2147483743" r:id="rId48"/>
    <p:sldLayoutId id="2147483755" r:id="rId4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microsoft.com/office/2018/10/relationships/comments" Target="../comments/modernComment_7FE4E6FF_8BD49C.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microsoft.com/office/2018/10/relationships/comments" Target="../comments/modernComment_7FE4E701_110994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AB2B00C-5B00-4978-819D-8478CB6A6F03}"/>
              </a:ext>
            </a:extLst>
          </p:cNvPr>
          <p:cNvSpPr>
            <a:spLocks noGrp="1"/>
          </p:cNvSpPr>
          <p:nvPr>
            <p:ph type="body" sz="quarter" idx="10"/>
          </p:nvPr>
        </p:nvSpPr>
        <p:spPr/>
        <p:txBody>
          <a:bodyPr/>
          <a:lstStyle/>
          <a:p>
            <a:r>
              <a:rPr lang="en-US" dirty="0"/>
              <a:t>2024</a:t>
            </a:r>
          </a:p>
        </p:txBody>
      </p:sp>
      <p:sp>
        <p:nvSpPr>
          <p:cNvPr id="3" name="Text Placeholder 2">
            <a:extLst>
              <a:ext uri="{FF2B5EF4-FFF2-40B4-BE49-F238E27FC236}">
                <a16:creationId xmlns:a16="http://schemas.microsoft.com/office/drawing/2014/main" id="{7FB5AC9E-3371-41E8-81C4-3EE963BA7FBD}"/>
              </a:ext>
            </a:extLst>
          </p:cNvPr>
          <p:cNvSpPr>
            <a:spLocks noGrp="1"/>
          </p:cNvSpPr>
          <p:nvPr>
            <p:ph type="body" sz="quarter" idx="11"/>
          </p:nvPr>
        </p:nvSpPr>
        <p:spPr>
          <a:xfrm>
            <a:off x="2163196" y="3554461"/>
            <a:ext cx="4817603" cy="574900"/>
          </a:xfrm>
        </p:spPr>
        <p:txBody>
          <a:bodyPr/>
          <a:lstStyle/>
          <a:p>
            <a:r>
              <a:rPr lang="en-US" dirty="0"/>
              <a:t>HOWTO Build a Roadmap</a:t>
            </a:r>
          </a:p>
          <a:p>
            <a:r>
              <a:rPr lang="en-US" dirty="0"/>
              <a:t>2024-01-04</a:t>
            </a:r>
          </a:p>
        </p:txBody>
      </p:sp>
    </p:spTree>
    <p:extLst>
      <p:ext uri="{BB962C8B-B14F-4D97-AF65-F5344CB8AC3E}">
        <p14:creationId xmlns:p14="http://schemas.microsoft.com/office/powerpoint/2010/main" val="4278530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1E502C-9E93-36C9-BC16-C354E5DAD725}"/>
              </a:ext>
            </a:extLst>
          </p:cNvPr>
          <p:cNvSpPr>
            <a:spLocks noGrp="1"/>
          </p:cNvSpPr>
          <p:nvPr>
            <p:ph type="sldNum" sz="quarter" idx="2"/>
          </p:nvPr>
        </p:nvSpPr>
        <p:spPr/>
        <p:txBody>
          <a:bodyPr/>
          <a:lstStyle/>
          <a:p>
            <a:fld id="{86CB4B4D-7CA3-9044-876B-883B54F8677D}" type="slidenum">
              <a:rPr lang="en-US" smtClean="0"/>
              <a:pPr/>
              <a:t>2</a:t>
            </a:fld>
            <a:endParaRPr lang="en-US"/>
          </a:p>
        </p:txBody>
      </p:sp>
      <p:sp>
        <p:nvSpPr>
          <p:cNvPr id="3" name="Content Placeholder 2">
            <a:extLst>
              <a:ext uri="{FF2B5EF4-FFF2-40B4-BE49-F238E27FC236}">
                <a16:creationId xmlns:a16="http://schemas.microsoft.com/office/drawing/2014/main" id="{400A0711-BF98-EADA-C99F-E379581C14C5}"/>
              </a:ext>
            </a:extLst>
          </p:cNvPr>
          <p:cNvSpPr>
            <a:spLocks noGrp="1"/>
          </p:cNvSpPr>
          <p:nvPr>
            <p:ph idx="1"/>
          </p:nvPr>
        </p:nvSpPr>
        <p:spPr/>
        <p:txBody>
          <a:bodyPr/>
          <a:lstStyle/>
          <a:p>
            <a:pPr algn="ctr">
              <a:lnSpc>
                <a:spcPct val="150000"/>
              </a:lnSpc>
            </a:pPr>
            <a:r>
              <a:rPr lang="en-US" sz="5400" dirty="0"/>
              <a:t>“Plan the Work”</a:t>
            </a:r>
          </a:p>
          <a:p>
            <a:pPr algn="ctr">
              <a:lnSpc>
                <a:spcPct val="150000"/>
              </a:lnSpc>
            </a:pPr>
            <a:r>
              <a:rPr lang="en-US" sz="5400" dirty="0"/>
              <a:t>THEN</a:t>
            </a:r>
          </a:p>
          <a:p>
            <a:pPr algn="ctr">
              <a:lnSpc>
                <a:spcPct val="150000"/>
              </a:lnSpc>
            </a:pPr>
            <a:r>
              <a:rPr lang="en-US" sz="5400" dirty="0"/>
              <a:t>“Work the Plan”</a:t>
            </a:r>
            <a:endParaRPr lang="en-US" dirty="0"/>
          </a:p>
        </p:txBody>
      </p:sp>
    </p:spTree>
    <p:extLst>
      <p:ext uri="{BB962C8B-B14F-4D97-AF65-F5344CB8AC3E}">
        <p14:creationId xmlns:p14="http://schemas.microsoft.com/office/powerpoint/2010/main" val="3876413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outVertic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outVertic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A66B4A-8787-59AB-5F6B-DDCAD2B70CCC}"/>
              </a:ext>
            </a:extLst>
          </p:cNvPr>
          <p:cNvSpPr>
            <a:spLocks noGrp="1"/>
          </p:cNvSpPr>
          <p:nvPr>
            <p:ph idx="1"/>
          </p:nvPr>
        </p:nvSpPr>
        <p:spPr/>
        <p:txBody>
          <a:bodyPr lIns="91440" tIns="45720" rIns="91440" bIns="45720" anchor="t"/>
          <a:lstStyle/>
          <a:p>
            <a:pPr>
              <a:lnSpc>
                <a:spcPct val="100000"/>
              </a:lnSpc>
              <a:spcBef>
                <a:spcPts val="600"/>
              </a:spcBef>
            </a:pPr>
            <a:r>
              <a:rPr lang="en-US" sz="1400" dirty="0">
                <a:latin typeface="Arial"/>
                <a:cs typeface="Arial"/>
              </a:rPr>
              <a:t>A roadmap is a “best guess” at what you are doing in the future based on what you know today</a:t>
            </a:r>
          </a:p>
          <a:p>
            <a:pPr>
              <a:lnSpc>
                <a:spcPct val="100000"/>
              </a:lnSpc>
              <a:spcBef>
                <a:spcPts val="600"/>
              </a:spcBef>
            </a:pPr>
            <a:r>
              <a:rPr lang="en-US" sz="1400" dirty="0">
                <a:latin typeface="Arial"/>
                <a:cs typeface="Arial"/>
              </a:rPr>
              <a:t>It is NOT a commitment – but an educated best guess</a:t>
            </a:r>
          </a:p>
          <a:p>
            <a:pPr>
              <a:lnSpc>
                <a:spcPct val="100000"/>
              </a:lnSpc>
              <a:spcBef>
                <a:spcPts val="600"/>
              </a:spcBef>
            </a:pPr>
            <a:r>
              <a:rPr lang="en-US" sz="1400" dirty="0">
                <a:latin typeface="Arial"/>
                <a:cs typeface="Arial"/>
              </a:rPr>
              <a:t>It is a tool that is used to communicate your work, your teams work, and your need from others in order to make your projects come to life.</a:t>
            </a:r>
          </a:p>
          <a:p>
            <a:pPr>
              <a:lnSpc>
                <a:spcPct val="100000"/>
              </a:lnSpc>
              <a:spcBef>
                <a:spcPts val="600"/>
              </a:spcBef>
            </a:pPr>
            <a:r>
              <a:rPr lang="en-US" sz="1400" dirty="0">
                <a:latin typeface="Arial"/>
                <a:cs typeface="Arial"/>
              </a:rPr>
              <a:t>It can/should be a reminder of what you need to be paying attention to, working, </a:t>
            </a:r>
            <a:r>
              <a:rPr lang="en-US" sz="1400" dirty="0" err="1">
                <a:latin typeface="Arial"/>
                <a:cs typeface="Arial"/>
              </a:rPr>
              <a:t>statusing</a:t>
            </a:r>
            <a:r>
              <a:rPr lang="en-US" sz="1400" dirty="0">
                <a:latin typeface="Arial"/>
                <a:cs typeface="Arial"/>
              </a:rPr>
              <a:t> and closing out.</a:t>
            </a:r>
          </a:p>
          <a:p>
            <a:pPr>
              <a:lnSpc>
                <a:spcPct val="100000"/>
              </a:lnSpc>
              <a:spcBef>
                <a:spcPts val="600"/>
              </a:spcBef>
            </a:pPr>
            <a:r>
              <a:rPr lang="en-US" sz="1400" dirty="0">
                <a:latin typeface="Arial"/>
                <a:cs typeface="Arial"/>
              </a:rPr>
              <a:t>It will be used by others to see the status of the work in your area, communicate your estimated plan, and how it is tracking</a:t>
            </a:r>
          </a:p>
          <a:p>
            <a:pPr>
              <a:lnSpc>
                <a:spcPct val="100000"/>
              </a:lnSpc>
              <a:spcBef>
                <a:spcPts val="600"/>
              </a:spcBef>
            </a:pPr>
            <a:r>
              <a:rPr lang="en-US" sz="1400" dirty="0"/>
              <a:t>Should be a quick visual to if work is on track and if not – what the plan might look like to get back on track.</a:t>
            </a:r>
          </a:p>
          <a:p>
            <a:pPr>
              <a:lnSpc>
                <a:spcPct val="100000"/>
              </a:lnSpc>
              <a:spcBef>
                <a:spcPts val="600"/>
              </a:spcBef>
            </a:pPr>
            <a:endParaRPr lang="en-US" sz="1400" dirty="0"/>
          </a:p>
        </p:txBody>
      </p:sp>
      <p:sp>
        <p:nvSpPr>
          <p:cNvPr id="3" name="Text Placeholder 2">
            <a:extLst>
              <a:ext uri="{FF2B5EF4-FFF2-40B4-BE49-F238E27FC236}">
                <a16:creationId xmlns:a16="http://schemas.microsoft.com/office/drawing/2014/main" id="{1095BFCB-9277-7077-1021-A9DC1DDCA903}"/>
              </a:ext>
            </a:extLst>
          </p:cNvPr>
          <p:cNvSpPr>
            <a:spLocks noGrp="1"/>
          </p:cNvSpPr>
          <p:nvPr>
            <p:ph type="body" sz="quarter" idx="10"/>
          </p:nvPr>
        </p:nvSpPr>
        <p:spPr/>
        <p:txBody>
          <a:bodyPr/>
          <a:lstStyle/>
          <a:p>
            <a:r>
              <a:rPr lang="en-US" dirty="0"/>
              <a:t>What is a Roadmap and Why do we have them</a:t>
            </a:r>
          </a:p>
        </p:txBody>
      </p:sp>
      <p:sp>
        <p:nvSpPr>
          <p:cNvPr id="4" name="Slide Number Placeholder 3">
            <a:extLst>
              <a:ext uri="{FF2B5EF4-FFF2-40B4-BE49-F238E27FC236}">
                <a16:creationId xmlns:a16="http://schemas.microsoft.com/office/drawing/2014/main" id="{76028410-18D6-789E-DA21-55EAF02696DE}"/>
              </a:ext>
            </a:extLst>
          </p:cNvPr>
          <p:cNvSpPr>
            <a:spLocks noGrp="1"/>
          </p:cNvSpPr>
          <p:nvPr>
            <p:ph type="sldNum" sz="quarter" idx="2"/>
          </p:nvPr>
        </p:nvSpPr>
        <p:spPr/>
        <p:txBody>
          <a:bodyPr/>
          <a:lstStyle/>
          <a:p>
            <a:fld id="{86CB4B4D-7CA3-9044-876B-883B54F8677D}" type="slidenum">
              <a:rPr lang="en-US" smtClean="0"/>
              <a:pPr/>
              <a:t>3</a:t>
            </a:fld>
            <a:endParaRPr lang="en-US"/>
          </a:p>
        </p:txBody>
      </p:sp>
    </p:spTree>
    <p:extLst>
      <p:ext uri="{BB962C8B-B14F-4D97-AF65-F5344CB8AC3E}">
        <p14:creationId xmlns:p14="http://schemas.microsoft.com/office/powerpoint/2010/main" val="32705729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F53A34D-2B7B-32CA-6C5C-AD2969C41D48}"/>
              </a:ext>
            </a:extLst>
          </p:cNvPr>
          <p:cNvSpPr>
            <a:spLocks noGrp="1"/>
          </p:cNvSpPr>
          <p:nvPr>
            <p:ph idx="1"/>
          </p:nvPr>
        </p:nvSpPr>
        <p:spPr/>
        <p:txBody>
          <a:bodyPr lIns="91440" tIns="45720" rIns="91440" bIns="45720" anchor="t"/>
          <a:lstStyle/>
          <a:p>
            <a:pPr>
              <a:lnSpc>
                <a:spcPct val="100000"/>
              </a:lnSpc>
              <a:spcBef>
                <a:spcPts val="600"/>
              </a:spcBef>
            </a:pPr>
            <a:r>
              <a:rPr lang="en-US" dirty="0"/>
              <a:t>Create a list of projects (backlog) that you could/should be working on</a:t>
            </a:r>
          </a:p>
          <a:p>
            <a:pPr lvl="1">
              <a:lnSpc>
                <a:spcPct val="100000"/>
              </a:lnSpc>
              <a:spcBef>
                <a:spcPts val="600"/>
              </a:spcBef>
            </a:pPr>
            <a:r>
              <a:rPr lang="en-US" dirty="0"/>
              <a:t>For these projects understand what it is, what it is not, who wants it, what benefit it will deliver, and how we will measure success when done (that can all be in your head or written down)</a:t>
            </a:r>
            <a:endParaRPr lang="en-US" dirty="0">
              <a:cs typeface="Arial"/>
            </a:endParaRPr>
          </a:p>
          <a:p>
            <a:pPr lvl="1">
              <a:lnSpc>
                <a:spcPct val="100000"/>
              </a:lnSpc>
              <a:spcBef>
                <a:spcPts val="600"/>
              </a:spcBef>
            </a:pPr>
            <a:r>
              <a:rPr lang="en-US" dirty="0"/>
              <a:t>It would be nice to have some “sizing” estimate also – but not required</a:t>
            </a:r>
          </a:p>
          <a:p>
            <a:pPr>
              <a:lnSpc>
                <a:spcPct val="100000"/>
              </a:lnSpc>
              <a:spcBef>
                <a:spcPts val="600"/>
              </a:spcBef>
            </a:pPr>
            <a:r>
              <a:rPr lang="en-US" dirty="0"/>
              <a:t>Prioritize this list in the order you feel these should be worked</a:t>
            </a:r>
          </a:p>
          <a:p>
            <a:pPr>
              <a:lnSpc>
                <a:spcPct val="100000"/>
              </a:lnSpc>
              <a:spcBef>
                <a:spcPts val="600"/>
              </a:spcBef>
            </a:pPr>
            <a:r>
              <a:rPr lang="en-US" dirty="0"/>
              <a:t>Break down each project into a set of activities that are 1-4 weeks in duration.  This will be a list of activities that are bite size chunks that have measurable deliverables in short enough timeframes that we can track it, status us, and determine if we need to replan it</a:t>
            </a:r>
          </a:p>
          <a:p>
            <a:pPr lvl="1">
              <a:lnSpc>
                <a:spcPct val="100000"/>
              </a:lnSpc>
              <a:spcBef>
                <a:spcPts val="600"/>
              </a:spcBef>
            </a:pPr>
            <a:r>
              <a:rPr lang="en-US" dirty="0"/>
              <a:t>Requirements, requirements review/approval, design, design review/approval, build (could be a # of different tasks), test, deploy, post deployment support (as typical tasks)</a:t>
            </a:r>
          </a:p>
          <a:p>
            <a:pPr>
              <a:lnSpc>
                <a:spcPct val="100000"/>
              </a:lnSpc>
              <a:spcBef>
                <a:spcPts val="600"/>
              </a:spcBef>
            </a:pPr>
            <a:r>
              <a:rPr lang="en-US" dirty="0">
                <a:latin typeface="Arial" panose="020B0604020202020204"/>
                <a:cs typeface="Arial" panose="020B0604020202020204"/>
              </a:rPr>
              <a:t>Put this set of task as Gantt bars or milestone triangles onto the form showing the activity, elapsed time, ownership of that task and the status of that activity (in progress, not started, at risk/late, blown, on hold/cancelled) and if required – use lines/arrows to connect things.</a:t>
            </a:r>
          </a:p>
          <a:p>
            <a:pPr>
              <a:lnSpc>
                <a:spcPct val="100000"/>
              </a:lnSpc>
              <a:spcBef>
                <a:spcPts val="600"/>
              </a:spcBef>
            </a:pPr>
            <a:endParaRPr lang="en-US" dirty="0"/>
          </a:p>
        </p:txBody>
      </p:sp>
      <p:sp>
        <p:nvSpPr>
          <p:cNvPr id="8" name="Text Placeholder 7">
            <a:extLst>
              <a:ext uri="{FF2B5EF4-FFF2-40B4-BE49-F238E27FC236}">
                <a16:creationId xmlns:a16="http://schemas.microsoft.com/office/drawing/2014/main" id="{44781B1B-3326-8C8F-3F43-93CEB8F05D1F}"/>
              </a:ext>
            </a:extLst>
          </p:cNvPr>
          <p:cNvSpPr>
            <a:spLocks noGrp="1"/>
          </p:cNvSpPr>
          <p:nvPr>
            <p:ph type="body" sz="quarter" idx="10"/>
          </p:nvPr>
        </p:nvSpPr>
        <p:spPr/>
        <p:txBody>
          <a:bodyPr/>
          <a:lstStyle/>
          <a:p>
            <a:r>
              <a:rPr lang="en-US" dirty="0"/>
              <a:t>Getting Started</a:t>
            </a:r>
          </a:p>
        </p:txBody>
      </p:sp>
      <p:sp>
        <p:nvSpPr>
          <p:cNvPr id="2" name="Slide Number Placeholder 1">
            <a:extLst>
              <a:ext uri="{FF2B5EF4-FFF2-40B4-BE49-F238E27FC236}">
                <a16:creationId xmlns:a16="http://schemas.microsoft.com/office/drawing/2014/main" id="{06E12255-AF1A-974F-5C14-2A6D0CD649C0}"/>
              </a:ext>
            </a:extLst>
          </p:cNvPr>
          <p:cNvSpPr>
            <a:spLocks noGrp="1"/>
          </p:cNvSpPr>
          <p:nvPr>
            <p:ph type="sldNum" sz="quarter" idx="2"/>
          </p:nvPr>
        </p:nvSpPr>
        <p:spPr/>
        <p:txBody>
          <a:bodyPr/>
          <a:lstStyle/>
          <a:p>
            <a:fld id="{86CB4B4D-7CA3-9044-876B-883B54F8677D}" type="slidenum">
              <a:rPr lang="en-US" smtClean="0"/>
              <a:pPr/>
              <a:t>4</a:t>
            </a:fld>
            <a:endParaRPr lang="en-US"/>
          </a:p>
        </p:txBody>
      </p:sp>
    </p:spTree>
    <p:extLst>
      <p:ext uri="{BB962C8B-B14F-4D97-AF65-F5344CB8AC3E}">
        <p14:creationId xmlns:p14="http://schemas.microsoft.com/office/powerpoint/2010/main" val="9163932"/>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F53A34D-2B7B-32CA-6C5C-AD2969C41D48}"/>
              </a:ext>
            </a:extLst>
          </p:cNvPr>
          <p:cNvSpPr>
            <a:spLocks noGrp="1"/>
          </p:cNvSpPr>
          <p:nvPr>
            <p:ph idx="1"/>
          </p:nvPr>
        </p:nvSpPr>
        <p:spPr/>
        <p:txBody>
          <a:bodyPr lIns="91440" tIns="45720" rIns="91440" bIns="45720" anchor="t"/>
          <a:lstStyle/>
          <a:p>
            <a:pPr>
              <a:lnSpc>
                <a:spcPct val="100000"/>
              </a:lnSpc>
              <a:spcBef>
                <a:spcPts val="600"/>
              </a:spcBef>
            </a:pPr>
            <a:r>
              <a:rPr lang="en-US" b="1" dirty="0">
                <a:latin typeface="Arial"/>
                <a:cs typeface="Arial"/>
              </a:rPr>
              <a:t>Review your roadmap at least weekly</a:t>
            </a:r>
            <a:r>
              <a:rPr lang="en-US" dirty="0">
                <a:latin typeface="Arial"/>
                <a:cs typeface="Arial"/>
              </a:rPr>
              <a:t> </a:t>
            </a:r>
            <a:endParaRPr lang="en-US" dirty="0"/>
          </a:p>
          <a:p>
            <a:pPr lvl="1">
              <a:lnSpc>
                <a:spcPct val="100000"/>
              </a:lnSpc>
              <a:spcBef>
                <a:spcPts val="600"/>
              </a:spcBef>
            </a:pPr>
            <a:r>
              <a:rPr lang="en-US" dirty="0"/>
              <a:t>Update the time scale in the master slides to show the current time</a:t>
            </a:r>
            <a:endParaRPr lang="en-US" dirty="0">
              <a:cs typeface="Arial"/>
            </a:endParaRPr>
          </a:p>
          <a:p>
            <a:pPr lvl="1">
              <a:lnSpc>
                <a:spcPct val="100000"/>
              </a:lnSpc>
              <a:spcBef>
                <a:spcPts val="600"/>
              </a:spcBef>
            </a:pPr>
            <a:r>
              <a:rPr lang="en-US" dirty="0"/>
              <a:t>Update the status of various tasks to capture current understanding of status of that task</a:t>
            </a:r>
          </a:p>
          <a:p>
            <a:pPr lvl="1">
              <a:lnSpc>
                <a:spcPct val="100000"/>
              </a:lnSpc>
              <a:spcBef>
                <a:spcPts val="600"/>
              </a:spcBef>
            </a:pPr>
            <a:r>
              <a:rPr lang="en-US" dirty="0"/>
              <a:t>If there are late/at risk items – use a red arrow to show the current view of the projected completion</a:t>
            </a:r>
          </a:p>
          <a:p>
            <a:pPr lvl="2">
              <a:lnSpc>
                <a:spcPct val="100000"/>
              </a:lnSpc>
              <a:spcBef>
                <a:spcPts val="600"/>
              </a:spcBef>
            </a:pPr>
            <a:r>
              <a:rPr lang="en-US" dirty="0"/>
              <a:t>Optionally – in the notes section of the page – write up what caused the delay and how  you are recovering.</a:t>
            </a:r>
          </a:p>
          <a:p>
            <a:pPr lvl="1">
              <a:lnSpc>
                <a:spcPct val="100000"/>
              </a:lnSpc>
              <a:spcBef>
                <a:spcPts val="600"/>
              </a:spcBef>
            </a:pPr>
            <a:r>
              <a:rPr lang="en-US" dirty="0"/>
              <a:t>Optional set/update the date in the upper right corner to show the last time you looked at and updated that slide.</a:t>
            </a:r>
          </a:p>
          <a:p>
            <a:pPr>
              <a:lnSpc>
                <a:spcPct val="100000"/>
              </a:lnSpc>
              <a:spcBef>
                <a:spcPts val="600"/>
              </a:spcBef>
            </a:pPr>
            <a:r>
              <a:rPr lang="en-US" dirty="0"/>
              <a:t>Replanning </a:t>
            </a:r>
          </a:p>
          <a:p>
            <a:pPr lvl="1">
              <a:lnSpc>
                <a:spcPct val="100000"/>
              </a:lnSpc>
              <a:spcBef>
                <a:spcPts val="600"/>
              </a:spcBef>
            </a:pPr>
            <a:r>
              <a:rPr lang="en-US" dirty="0"/>
              <a:t>If a project has gone sideways bad enough that the current timeline is no longer viable, then:</a:t>
            </a:r>
            <a:endParaRPr lang="en-US" dirty="0">
              <a:cs typeface="Arial"/>
            </a:endParaRPr>
          </a:p>
          <a:p>
            <a:pPr lvl="2">
              <a:lnSpc>
                <a:spcPct val="100000"/>
              </a:lnSpc>
              <a:spcBef>
                <a:spcPts val="600"/>
              </a:spcBef>
            </a:pPr>
            <a:r>
              <a:rPr lang="en-US" dirty="0"/>
              <a:t>Duplicate the slide</a:t>
            </a:r>
          </a:p>
          <a:p>
            <a:pPr lvl="2">
              <a:lnSpc>
                <a:spcPct val="100000"/>
              </a:lnSpc>
              <a:spcBef>
                <a:spcPts val="600"/>
              </a:spcBef>
            </a:pPr>
            <a:r>
              <a:rPr lang="en-US" dirty="0"/>
              <a:t>Mark “</a:t>
            </a:r>
            <a:r>
              <a:rPr lang="en-US" dirty="0" err="1"/>
              <a:t>Orig</a:t>
            </a:r>
            <a:r>
              <a:rPr lang="en-US" dirty="0"/>
              <a:t>” on the old slide</a:t>
            </a:r>
          </a:p>
          <a:p>
            <a:pPr lvl="2">
              <a:lnSpc>
                <a:spcPct val="100000"/>
              </a:lnSpc>
              <a:spcBef>
                <a:spcPts val="600"/>
              </a:spcBef>
            </a:pPr>
            <a:r>
              <a:rPr lang="en-US" dirty="0"/>
              <a:t>Rearrange the new slide to the new plan</a:t>
            </a:r>
          </a:p>
          <a:p>
            <a:pPr lvl="1">
              <a:lnSpc>
                <a:spcPct val="100000"/>
              </a:lnSpc>
              <a:spcBef>
                <a:spcPts val="600"/>
              </a:spcBef>
            </a:pPr>
            <a:r>
              <a:rPr lang="en-US" dirty="0"/>
              <a:t>Doing this allows a person to toggle between the old slide and the new slide and visually see the changes</a:t>
            </a:r>
          </a:p>
          <a:p>
            <a:pPr marL="0" indent="0">
              <a:lnSpc>
                <a:spcPct val="100000"/>
              </a:lnSpc>
              <a:spcBef>
                <a:spcPts val="600"/>
              </a:spcBef>
              <a:buNone/>
            </a:pPr>
            <a:endParaRPr lang="en-US" dirty="0"/>
          </a:p>
        </p:txBody>
      </p:sp>
      <p:sp>
        <p:nvSpPr>
          <p:cNvPr id="8" name="Text Placeholder 7">
            <a:extLst>
              <a:ext uri="{FF2B5EF4-FFF2-40B4-BE49-F238E27FC236}">
                <a16:creationId xmlns:a16="http://schemas.microsoft.com/office/drawing/2014/main" id="{44781B1B-3326-8C8F-3F43-93CEB8F05D1F}"/>
              </a:ext>
            </a:extLst>
          </p:cNvPr>
          <p:cNvSpPr>
            <a:spLocks noGrp="1"/>
          </p:cNvSpPr>
          <p:nvPr>
            <p:ph type="body" sz="quarter" idx="10"/>
          </p:nvPr>
        </p:nvSpPr>
        <p:spPr/>
        <p:txBody>
          <a:bodyPr/>
          <a:lstStyle/>
          <a:p>
            <a:r>
              <a:rPr lang="en-US" dirty="0"/>
              <a:t>On-Going Maintenance</a:t>
            </a:r>
          </a:p>
        </p:txBody>
      </p:sp>
      <p:sp>
        <p:nvSpPr>
          <p:cNvPr id="2" name="Slide Number Placeholder 1">
            <a:extLst>
              <a:ext uri="{FF2B5EF4-FFF2-40B4-BE49-F238E27FC236}">
                <a16:creationId xmlns:a16="http://schemas.microsoft.com/office/drawing/2014/main" id="{06E12255-AF1A-974F-5C14-2A6D0CD649C0}"/>
              </a:ext>
            </a:extLst>
          </p:cNvPr>
          <p:cNvSpPr>
            <a:spLocks noGrp="1"/>
          </p:cNvSpPr>
          <p:nvPr>
            <p:ph type="sldNum" sz="quarter" idx="2"/>
          </p:nvPr>
        </p:nvSpPr>
        <p:spPr/>
        <p:txBody>
          <a:bodyPr/>
          <a:lstStyle/>
          <a:p>
            <a:fld id="{86CB4B4D-7CA3-9044-876B-883B54F8677D}" type="slidenum">
              <a:rPr lang="en-US" smtClean="0"/>
              <a:pPr/>
              <a:t>5</a:t>
            </a:fld>
            <a:endParaRPr lang="en-US"/>
          </a:p>
        </p:txBody>
      </p:sp>
    </p:spTree>
    <p:extLst>
      <p:ext uri="{BB962C8B-B14F-4D97-AF65-F5344CB8AC3E}">
        <p14:creationId xmlns:p14="http://schemas.microsoft.com/office/powerpoint/2010/main" val="285840611"/>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F4876-0FBB-3845-EA0C-7346D17B6CBA}"/>
              </a:ext>
            </a:extLst>
          </p:cNvPr>
          <p:cNvSpPr>
            <a:spLocks noGrp="1"/>
          </p:cNvSpPr>
          <p:nvPr>
            <p:ph type="title"/>
          </p:nvPr>
        </p:nvSpPr>
        <p:spPr/>
        <p:txBody>
          <a:bodyPr/>
          <a:lstStyle/>
          <a:p>
            <a:r>
              <a:rPr lang="en-US" dirty="0"/>
              <a:t>Color Code Template – Near Term Work</a:t>
            </a:r>
          </a:p>
        </p:txBody>
      </p:sp>
      <p:sp>
        <p:nvSpPr>
          <p:cNvPr id="3" name="Slide Number Placeholder 2">
            <a:extLst>
              <a:ext uri="{FF2B5EF4-FFF2-40B4-BE49-F238E27FC236}">
                <a16:creationId xmlns:a16="http://schemas.microsoft.com/office/drawing/2014/main" id="{DF2BAE7F-8A4B-BFDF-AB52-049999EA5840}"/>
              </a:ext>
            </a:extLst>
          </p:cNvPr>
          <p:cNvSpPr>
            <a:spLocks noGrp="1"/>
          </p:cNvSpPr>
          <p:nvPr>
            <p:ph type="sldNum" sz="quarter" idx="12"/>
          </p:nvPr>
        </p:nvSpPr>
        <p:spPr/>
        <p:txBody>
          <a:bodyPr/>
          <a:lstStyle/>
          <a:p>
            <a:r>
              <a:rPr lang="en-US"/>
              <a:t>&lt;</a:t>
            </a:r>
            <a:fld id="{7E720072-C06A-4D78-91B4-C9918D9D75DF}" type="slidenum">
              <a:rPr lang="en-US" smtClean="0"/>
              <a:pPr/>
              <a:t>6</a:t>
            </a:fld>
            <a:r>
              <a:rPr lang="en-US"/>
              <a:t>&gt;</a:t>
            </a:r>
          </a:p>
        </p:txBody>
      </p:sp>
      <p:sp>
        <p:nvSpPr>
          <p:cNvPr id="4" name="Text Placeholder 3">
            <a:extLst>
              <a:ext uri="{FF2B5EF4-FFF2-40B4-BE49-F238E27FC236}">
                <a16:creationId xmlns:a16="http://schemas.microsoft.com/office/drawing/2014/main" id="{136F34C5-3737-250A-9EF5-0FAE8AED70EB}"/>
              </a:ext>
            </a:extLst>
          </p:cNvPr>
          <p:cNvSpPr>
            <a:spLocks noGrp="1"/>
          </p:cNvSpPr>
          <p:nvPr>
            <p:ph type="body" sz="quarter" idx="14"/>
          </p:nvPr>
        </p:nvSpPr>
        <p:spPr/>
        <p:txBody>
          <a:bodyPr/>
          <a:lstStyle/>
          <a:p>
            <a:r>
              <a:rPr lang="en-US" dirty="0"/>
              <a:t> Last Update:  2024-01-03</a:t>
            </a:r>
          </a:p>
        </p:txBody>
      </p:sp>
      <p:sp>
        <p:nvSpPr>
          <p:cNvPr id="5" name="Rectangle 4">
            <a:extLst>
              <a:ext uri="{FF2B5EF4-FFF2-40B4-BE49-F238E27FC236}">
                <a16:creationId xmlns:a16="http://schemas.microsoft.com/office/drawing/2014/main" id="{EC5ECAAA-2FDB-6CA2-3394-3E10BC278F61}"/>
              </a:ext>
            </a:extLst>
          </p:cNvPr>
          <p:cNvSpPr/>
          <p:nvPr/>
        </p:nvSpPr>
        <p:spPr>
          <a:xfrm>
            <a:off x="54864" y="1265090"/>
            <a:ext cx="1637966" cy="224832"/>
          </a:xfrm>
          <a:prstGeom prst="rect">
            <a:avLst/>
          </a:prstGeom>
          <a:solidFill>
            <a:srgbClr val="FFFF00"/>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Started At Risk Task</a:t>
            </a:r>
          </a:p>
        </p:txBody>
      </p:sp>
      <p:sp>
        <p:nvSpPr>
          <p:cNvPr id="12" name="Rectangle 11">
            <a:extLst>
              <a:ext uri="{FF2B5EF4-FFF2-40B4-BE49-F238E27FC236}">
                <a16:creationId xmlns:a16="http://schemas.microsoft.com/office/drawing/2014/main" id="{4465B60E-039E-44CD-347B-F1C3DFD38B2B}"/>
              </a:ext>
            </a:extLst>
          </p:cNvPr>
          <p:cNvSpPr/>
          <p:nvPr/>
        </p:nvSpPr>
        <p:spPr>
          <a:xfrm>
            <a:off x="0" y="3682346"/>
            <a:ext cx="1219836" cy="335320"/>
          </a:xfrm>
          <a:prstGeom prst="rect">
            <a:avLst/>
          </a:prstGeom>
          <a:solidFill>
            <a:srgbClr val="FFFF00"/>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Started not completed</a:t>
            </a:r>
          </a:p>
        </p:txBody>
      </p:sp>
      <p:sp>
        <p:nvSpPr>
          <p:cNvPr id="13" name="Rectangle 12">
            <a:extLst>
              <a:ext uri="{FF2B5EF4-FFF2-40B4-BE49-F238E27FC236}">
                <a16:creationId xmlns:a16="http://schemas.microsoft.com/office/drawing/2014/main" id="{183B9BED-5883-E23C-3A3A-8FEABEF0061A}"/>
              </a:ext>
            </a:extLst>
          </p:cNvPr>
          <p:cNvSpPr/>
          <p:nvPr/>
        </p:nvSpPr>
        <p:spPr>
          <a:xfrm>
            <a:off x="2720777" y="3682346"/>
            <a:ext cx="986974" cy="335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2</a:t>
            </a:r>
            <a:r>
              <a:rPr lang="en-US" sz="1100" baseline="30000" dirty="0"/>
              <a:t>nd</a:t>
            </a:r>
            <a:r>
              <a:rPr lang="en-US" sz="1100" dirty="0"/>
              <a:t> shot at task</a:t>
            </a:r>
          </a:p>
        </p:txBody>
      </p:sp>
      <p:sp>
        <p:nvSpPr>
          <p:cNvPr id="14" name="Rectangle 13">
            <a:extLst>
              <a:ext uri="{FF2B5EF4-FFF2-40B4-BE49-F238E27FC236}">
                <a16:creationId xmlns:a16="http://schemas.microsoft.com/office/drawing/2014/main" id="{FB54C25B-4D7C-8B1B-4EA9-031E6B01ECF2}"/>
              </a:ext>
            </a:extLst>
          </p:cNvPr>
          <p:cNvSpPr/>
          <p:nvPr/>
        </p:nvSpPr>
        <p:spPr>
          <a:xfrm>
            <a:off x="0" y="3281582"/>
            <a:ext cx="1219836" cy="335320"/>
          </a:xfrm>
          <a:prstGeom prst="rect">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Completed Early</a:t>
            </a:r>
          </a:p>
        </p:txBody>
      </p:sp>
      <p:sp>
        <p:nvSpPr>
          <p:cNvPr id="15" name="Rectangle 14">
            <a:extLst>
              <a:ext uri="{FF2B5EF4-FFF2-40B4-BE49-F238E27FC236}">
                <a16:creationId xmlns:a16="http://schemas.microsoft.com/office/drawing/2014/main" id="{C1EBE811-AB99-65EA-9435-711E7E7EB300}"/>
              </a:ext>
            </a:extLst>
          </p:cNvPr>
          <p:cNvSpPr/>
          <p:nvPr/>
        </p:nvSpPr>
        <p:spPr>
          <a:xfrm>
            <a:off x="1216698" y="1949830"/>
            <a:ext cx="989818" cy="333848"/>
          </a:xfrm>
          <a:prstGeom prst="rect">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Completed</a:t>
            </a:r>
          </a:p>
          <a:p>
            <a:pPr algn="ctr"/>
            <a:r>
              <a:rPr lang="en-US" sz="1100" dirty="0"/>
              <a:t>Task</a:t>
            </a:r>
          </a:p>
        </p:txBody>
      </p:sp>
      <p:sp>
        <p:nvSpPr>
          <p:cNvPr id="16" name="Rectangle 15">
            <a:extLst>
              <a:ext uri="{FF2B5EF4-FFF2-40B4-BE49-F238E27FC236}">
                <a16:creationId xmlns:a16="http://schemas.microsoft.com/office/drawing/2014/main" id="{0386CF06-B9D3-DE17-503D-54DF05245E72}"/>
              </a:ext>
            </a:extLst>
          </p:cNvPr>
          <p:cNvSpPr/>
          <p:nvPr/>
        </p:nvSpPr>
        <p:spPr>
          <a:xfrm>
            <a:off x="2230710" y="1949830"/>
            <a:ext cx="2000764" cy="333848"/>
          </a:xfrm>
          <a:prstGeom prst="rect">
            <a:avLst/>
          </a:prstGeom>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Started on track task</a:t>
            </a:r>
          </a:p>
        </p:txBody>
      </p:sp>
      <p:sp>
        <p:nvSpPr>
          <p:cNvPr id="17" name="Rectangle 16">
            <a:extLst>
              <a:ext uri="{FF2B5EF4-FFF2-40B4-BE49-F238E27FC236}">
                <a16:creationId xmlns:a16="http://schemas.microsoft.com/office/drawing/2014/main" id="{A98EAF35-F923-440F-3EC3-85755B1E914B}"/>
              </a:ext>
            </a:extLst>
          </p:cNvPr>
          <p:cNvSpPr/>
          <p:nvPr/>
        </p:nvSpPr>
        <p:spPr>
          <a:xfrm>
            <a:off x="54864" y="4272648"/>
            <a:ext cx="2179073" cy="231805"/>
          </a:xfrm>
          <a:prstGeom prst="rect">
            <a:avLst/>
          </a:prstGeom>
          <a:solidFill>
            <a:srgbClr val="FFFF00"/>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Running late with new date</a:t>
            </a:r>
          </a:p>
        </p:txBody>
      </p:sp>
      <p:sp>
        <p:nvSpPr>
          <p:cNvPr id="19" name="TextBox 18">
            <a:extLst>
              <a:ext uri="{FF2B5EF4-FFF2-40B4-BE49-F238E27FC236}">
                <a16:creationId xmlns:a16="http://schemas.microsoft.com/office/drawing/2014/main" id="{43192ACB-16EA-41B4-63CA-2A697DBD9570}"/>
              </a:ext>
            </a:extLst>
          </p:cNvPr>
          <p:cNvSpPr txBox="1"/>
          <p:nvPr/>
        </p:nvSpPr>
        <p:spPr>
          <a:xfrm>
            <a:off x="4961966" y="1223598"/>
            <a:ext cx="694421" cy="300082"/>
          </a:xfrm>
          <a:prstGeom prst="rect">
            <a:avLst/>
          </a:prstGeom>
          <a:solidFill>
            <a:schemeClr val="bg1"/>
          </a:solidFill>
        </p:spPr>
        <p:txBody>
          <a:bodyPr wrap="none" rtlCol="0">
            <a:spAutoFit/>
          </a:bodyPr>
          <a:lstStyle/>
          <a:p>
            <a:r>
              <a:rPr lang="en-US" dirty="0">
                <a:solidFill>
                  <a:srgbClr val="FF0000"/>
                </a:solidFill>
              </a:rPr>
              <a:t>Owner</a:t>
            </a:r>
          </a:p>
        </p:txBody>
      </p:sp>
      <p:sp>
        <p:nvSpPr>
          <p:cNvPr id="20" name="TextBox 19">
            <a:extLst>
              <a:ext uri="{FF2B5EF4-FFF2-40B4-BE49-F238E27FC236}">
                <a16:creationId xmlns:a16="http://schemas.microsoft.com/office/drawing/2014/main" id="{57B7404F-D34E-798C-26A2-5AC0EC3C18FD}"/>
              </a:ext>
            </a:extLst>
          </p:cNvPr>
          <p:cNvSpPr txBox="1"/>
          <p:nvPr/>
        </p:nvSpPr>
        <p:spPr>
          <a:xfrm>
            <a:off x="4352630" y="1928311"/>
            <a:ext cx="838691" cy="300082"/>
          </a:xfrm>
          <a:prstGeom prst="rect">
            <a:avLst/>
          </a:prstGeom>
          <a:solidFill>
            <a:schemeClr val="bg1"/>
          </a:solidFill>
        </p:spPr>
        <p:txBody>
          <a:bodyPr wrap="none" rtlCol="0">
            <a:spAutoFit/>
          </a:bodyPr>
          <a:lstStyle/>
          <a:p>
            <a:r>
              <a:rPr lang="en-US" dirty="0">
                <a:solidFill>
                  <a:srgbClr val="FF0000"/>
                </a:solidFill>
              </a:rPr>
              <a:t>Hansard</a:t>
            </a:r>
          </a:p>
        </p:txBody>
      </p:sp>
      <p:sp>
        <p:nvSpPr>
          <p:cNvPr id="22" name="TextBox 21">
            <a:extLst>
              <a:ext uri="{FF2B5EF4-FFF2-40B4-BE49-F238E27FC236}">
                <a16:creationId xmlns:a16="http://schemas.microsoft.com/office/drawing/2014/main" id="{4D7E6D17-302D-F36A-79EE-AB1153C2B534}"/>
              </a:ext>
            </a:extLst>
          </p:cNvPr>
          <p:cNvSpPr txBox="1"/>
          <p:nvPr/>
        </p:nvSpPr>
        <p:spPr>
          <a:xfrm>
            <a:off x="2344712" y="3289445"/>
            <a:ext cx="752129" cy="300082"/>
          </a:xfrm>
          <a:prstGeom prst="rect">
            <a:avLst/>
          </a:prstGeom>
          <a:solidFill>
            <a:schemeClr val="bg1"/>
          </a:solidFill>
        </p:spPr>
        <p:txBody>
          <a:bodyPr wrap="none" rtlCol="0">
            <a:spAutoFit/>
          </a:bodyPr>
          <a:lstStyle/>
          <a:p>
            <a:r>
              <a:rPr lang="en-US">
                <a:solidFill>
                  <a:srgbClr val="FF0000"/>
                </a:solidFill>
              </a:rPr>
              <a:t>Scott H</a:t>
            </a:r>
          </a:p>
        </p:txBody>
      </p:sp>
      <p:sp>
        <p:nvSpPr>
          <p:cNvPr id="23" name="TextBox 22">
            <a:extLst>
              <a:ext uri="{FF2B5EF4-FFF2-40B4-BE49-F238E27FC236}">
                <a16:creationId xmlns:a16="http://schemas.microsoft.com/office/drawing/2014/main" id="{2AD3AEBF-4EC4-6A31-F1A3-507B6877B6CC}"/>
              </a:ext>
            </a:extLst>
          </p:cNvPr>
          <p:cNvSpPr txBox="1"/>
          <p:nvPr/>
        </p:nvSpPr>
        <p:spPr>
          <a:xfrm>
            <a:off x="4253643" y="3664741"/>
            <a:ext cx="636713" cy="300082"/>
          </a:xfrm>
          <a:prstGeom prst="rect">
            <a:avLst/>
          </a:prstGeom>
          <a:solidFill>
            <a:schemeClr val="bg1"/>
          </a:solidFill>
        </p:spPr>
        <p:txBody>
          <a:bodyPr wrap="none" rtlCol="0">
            <a:spAutoFit/>
          </a:bodyPr>
          <a:lstStyle/>
          <a:p>
            <a:r>
              <a:rPr lang="en-US" dirty="0">
                <a:solidFill>
                  <a:srgbClr val="FF0000"/>
                </a:solidFill>
              </a:rPr>
              <a:t>Ben L</a:t>
            </a:r>
          </a:p>
        </p:txBody>
      </p:sp>
      <p:sp>
        <p:nvSpPr>
          <p:cNvPr id="24" name="TextBox 23">
            <a:extLst>
              <a:ext uri="{FF2B5EF4-FFF2-40B4-BE49-F238E27FC236}">
                <a16:creationId xmlns:a16="http://schemas.microsoft.com/office/drawing/2014/main" id="{546B3EED-F715-6951-8E11-95B1B8541612}"/>
              </a:ext>
            </a:extLst>
          </p:cNvPr>
          <p:cNvSpPr txBox="1"/>
          <p:nvPr/>
        </p:nvSpPr>
        <p:spPr>
          <a:xfrm>
            <a:off x="2945817" y="4447381"/>
            <a:ext cx="588623" cy="300082"/>
          </a:xfrm>
          <a:prstGeom prst="rect">
            <a:avLst/>
          </a:prstGeom>
          <a:solidFill>
            <a:schemeClr val="bg1"/>
          </a:solidFill>
        </p:spPr>
        <p:txBody>
          <a:bodyPr wrap="none" rtlCol="0">
            <a:spAutoFit/>
          </a:bodyPr>
          <a:lstStyle/>
          <a:p>
            <a:r>
              <a:rPr lang="en-US" dirty="0">
                <a:solidFill>
                  <a:srgbClr val="FF0000"/>
                </a:solidFill>
              </a:rPr>
              <a:t>Arnie</a:t>
            </a:r>
          </a:p>
        </p:txBody>
      </p:sp>
      <p:sp>
        <p:nvSpPr>
          <p:cNvPr id="30" name="Rectangle 29">
            <a:extLst>
              <a:ext uri="{FF2B5EF4-FFF2-40B4-BE49-F238E27FC236}">
                <a16:creationId xmlns:a16="http://schemas.microsoft.com/office/drawing/2014/main" id="{EECBECEF-E04B-F02E-68B5-83912802232E}"/>
              </a:ext>
            </a:extLst>
          </p:cNvPr>
          <p:cNvSpPr/>
          <p:nvPr/>
        </p:nvSpPr>
        <p:spPr>
          <a:xfrm>
            <a:off x="0" y="1944276"/>
            <a:ext cx="1216698" cy="331874"/>
          </a:xfrm>
          <a:prstGeom prst="rect">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Completed Task</a:t>
            </a:r>
          </a:p>
        </p:txBody>
      </p:sp>
      <p:sp>
        <p:nvSpPr>
          <p:cNvPr id="32" name="Rectangle 31">
            <a:extLst>
              <a:ext uri="{FF2B5EF4-FFF2-40B4-BE49-F238E27FC236}">
                <a16:creationId xmlns:a16="http://schemas.microsoft.com/office/drawing/2014/main" id="{4B6F0431-7A8D-6038-83C2-4958BB140A0B}"/>
              </a:ext>
            </a:extLst>
          </p:cNvPr>
          <p:cNvSpPr/>
          <p:nvPr/>
        </p:nvSpPr>
        <p:spPr>
          <a:xfrm>
            <a:off x="2724278" y="2281039"/>
            <a:ext cx="1507196" cy="333848"/>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100" dirty="0"/>
              <a:t>Not Started Task</a:t>
            </a:r>
            <a:endParaRPr lang="en-US" sz="1100" dirty="0">
              <a:cs typeface="Arial" panose="020B0604020202020204"/>
            </a:endParaRPr>
          </a:p>
        </p:txBody>
      </p:sp>
      <p:cxnSp>
        <p:nvCxnSpPr>
          <p:cNvPr id="34" name="Straight Arrow Connector 33">
            <a:extLst>
              <a:ext uri="{FF2B5EF4-FFF2-40B4-BE49-F238E27FC236}">
                <a16:creationId xmlns:a16="http://schemas.microsoft.com/office/drawing/2014/main" id="{805731E6-11F7-FC83-72BD-1A0BE9BC1ADD}"/>
              </a:ext>
            </a:extLst>
          </p:cNvPr>
          <p:cNvCxnSpPr>
            <a:cxnSpLocks/>
            <a:stCxn id="5" idx="3"/>
          </p:cNvCxnSpPr>
          <p:nvPr/>
        </p:nvCxnSpPr>
        <p:spPr>
          <a:xfrm>
            <a:off x="1692830" y="1377506"/>
            <a:ext cx="113129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43BC9122-DDEF-E5D7-2FFF-21705F7CC98C}"/>
              </a:ext>
            </a:extLst>
          </p:cNvPr>
          <p:cNvSpPr txBox="1"/>
          <p:nvPr/>
        </p:nvSpPr>
        <p:spPr>
          <a:xfrm>
            <a:off x="4352630" y="2276150"/>
            <a:ext cx="684803" cy="300082"/>
          </a:xfrm>
          <a:prstGeom prst="rect">
            <a:avLst/>
          </a:prstGeom>
          <a:solidFill>
            <a:schemeClr val="bg1"/>
          </a:solidFill>
        </p:spPr>
        <p:txBody>
          <a:bodyPr wrap="none" rtlCol="0">
            <a:spAutoFit/>
          </a:bodyPr>
          <a:lstStyle/>
          <a:p>
            <a:r>
              <a:rPr lang="en-US">
                <a:solidFill>
                  <a:srgbClr val="FF0000"/>
                </a:solidFill>
              </a:rPr>
              <a:t>Praino</a:t>
            </a:r>
          </a:p>
        </p:txBody>
      </p:sp>
      <p:sp>
        <p:nvSpPr>
          <p:cNvPr id="36" name="Rectangle 35">
            <a:extLst>
              <a:ext uri="{FF2B5EF4-FFF2-40B4-BE49-F238E27FC236}">
                <a16:creationId xmlns:a16="http://schemas.microsoft.com/office/drawing/2014/main" id="{D5BFC751-627C-3A37-FE18-09C357CB4DC0}"/>
              </a:ext>
            </a:extLst>
          </p:cNvPr>
          <p:cNvSpPr/>
          <p:nvPr/>
        </p:nvSpPr>
        <p:spPr>
          <a:xfrm>
            <a:off x="1219836" y="3672362"/>
            <a:ext cx="492063" cy="335320"/>
          </a:xfrm>
          <a:prstGeom prst="rect">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Review</a:t>
            </a:r>
          </a:p>
        </p:txBody>
      </p:sp>
      <p:cxnSp>
        <p:nvCxnSpPr>
          <p:cNvPr id="38" name="Straight Arrow Connector 37">
            <a:extLst>
              <a:ext uri="{FF2B5EF4-FFF2-40B4-BE49-F238E27FC236}">
                <a16:creationId xmlns:a16="http://schemas.microsoft.com/office/drawing/2014/main" id="{C9D0FB1F-DDD0-DC8A-F441-307A9B38A246}"/>
              </a:ext>
            </a:extLst>
          </p:cNvPr>
          <p:cNvCxnSpPr>
            <a:stCxn id="36" idx="3"/>
            <a:endCxn id="13" idx="1"/>
          </p:cNvCxnSpPr>
          <p:nvPr/>
        </p:nvCxnSpPr>
        <p:spPr>
          <a:xfrm>
            <a:off x="1711899" y="3840022"/>
            <a:ext cx="1008878" cy="9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8F07F11-3752-E4C1-E1F5-11FEFF831EEC}"/>
              </a:ext>
            </a:extLst>
          </p:cNvPr>
          <p:cNvCxnSpPr>
            <a:cxnSpLocks/>
            <a:stCxn id="14" idx="3"/>
          </p:cNvCxnSpPr>
          <p:nvPr/>
        </p:nvCxnSpPr>
        <p:spPr>
          <a:xfrm>
            <a:off x="1219836" y="3449242"/>
            <a:ext cx="959237" cy="0"/>
          </a:xfrm>
          <a:prstGeom prst="straightConnector1">
            <a:avLst/>
          </a:prstGeom>
          <a:ln w="381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83FF7B1B-93F2-99BB-84BE-5CE355F943B4}"/>
              </a:ext>
            </a:extLst>
          </p:cNvPr>
          <p:cNvSpPr/>
          <p:nvPr/>
        </p:nvSpPr>
        <p:spPr>
          <a:xfrm>
            <a:off x="3707751" y="4058403"/>
            <a:ext cx="986974" cy="335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Follow on task</a:t>
            </a:r>
          </a:p>
        </p:txBody>
      </p:sp>
      <p:sp>
        <p:nvSpPr>
          <p:cNvPr id="40" name="Rectangle 39">
            <a:extLst>
              <a:ext uri="{FF2B5EF4-FFF2-40B4-BE49-F238E27FC236}">
                <a16:creationId xmlns:a16="http://schemas.microsoft.com/office/drawing/2014/main" id="{87350F00-B5EA-F345-CCD3-AFFDD4D12C1B}"/>
              </a:ext>
            </a:extLst>
          </p:cNvPr>
          <p:cNvSpPr/>
          <p:nvPr/>
        </p:nvSpPr>
        <p:spPr>
          <a:xfrm>
            <a:off x="3693606" y="3686337"/>
            <a:ext cx="492063" cy="3353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Review</a:t>
            </a:r>
          </a:p>
        </p:txBody>
      </p:sp>
      <p:cxnSp>
        <p:nvCxnSpPr>
          <p:cNvPr id="7" name="Straight Arrow Connector 6">
            <a:extLst>
              <a:ext uri="{FF2B5EF4-FFF2-40B4-BE49-F238E27FC236}">
                <a16:creationId xmlns:a16="http://schemas.microsoft.com/office/drawing/2014/main" id="{2742E674-2E79-7E1C-E8C6-ADBFFE3BDF61}"/>
              </a:ext>
            </a:extLst>
          </p:cNvPr>
          <p:cNvCxnSpPr>
            <a:cxnSpLocks/>
            <a:stCxn id="17" idx="3"/>
          </p:cNvCxnSpPr>
          <p:nvPr/>
        </p:nvCxnSpPr>
        <p:spPr>
          <a:xfrm>
            <a:off x="2233937" y="4388551"/>
            <a:ext cx="997155"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34C7966-5E35-CB6B-EEAB-8CD123E7A90B}"/>
              </a:ext>
            </a:extLst>
          </p:cNvPr>
          <p:cNvSpPr/>
          <p:nvPr/>
        </p:nvSpPr>
        <p:spPr>
          <a:xfrm>
            <a:off x="2824120" y="1195186"/>
            <a:ext cx="1382757" cy="342170"/>
          </a:xfrm>
          <a:prstGeom prst="rect">
            <a:avLst/>
          </a:prstGeom>
          <a:solidFill>
            <a:srgbClr val="FFFF00"/>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a:t>Pushed out </a:t>
            </a:r>
            <a:r>
              <a:rPr lang="en-US" sz="1100" dirty="0"/>
              <a:t>At </a:t>
            </a:r>
            <a:r>
              <a:rPr lang="en-US" sz="1100" dirty="0" err="1"/>
              <a:t>RiskTask</a:t>
            </a:r>
            <a:endParaRPr lang="en-US" sz="1100" dirty="0"/>
          </a:p>
        </p:txBody>
      </p:sp>
      <p:sp>
        <p:nvSpPr>
          <p:cNvPr id="10" name="Rectangle 9">
            <a:extLst>
              <a:ext uri="{FF2B5EF4-FFF2-40B4-BE49-F238E27FC236}">
                <a16:creationId xmlns:a16="http://schemas.microsoft.com/office/drawing/2014/main" id="{5E51B587-BD7B-E016-BF1C-9266EDB012BE}"/>
              </a:ext>
            </a:extLst>
          </p:cNvPr>
          <p:cNvSpPr/>
          <p:nvPr/>
        </p:nvSpPr>
        <p:spPr>
          <a:xfrm>
            <a:off x="4206878" y="1223598"/>
            <a:ext cx="612511" cy="3258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err="1"/>
              <a:t>Rpt</a:t>
            </a:r>
            <a:r>
              <a:rPr lang="en-US" sz="1100" dirty="0"/>
              <a:t> Dev</a:t>
            </a:r>
          </a:p>
        </p:txBody>
      </p:sp>
      <p:sp>
        <p:nvSpPr>
          <p:cNvPr id="6" name="TextBox 5">
            <a:extLst>
              <a:ext uri="{FF2B5EF4-FFF2-40B4-BE49-F238E27FC236}">
                <a16:creationId xmlns:a16="http://schemas.microsoft.com/office/drawing/2014/main" id="{D451BACC-B9F2-1A7F-CDDB-8126394F5C00}"/>
              </a:ext>
            </a:extLst>
          </p:cNvPr>
          <p:cNvSpPr txBox="1"/>
          <p:nvPr/>
        </p:nvSpPr>
        <p:spPr>
          <a:xfrm>
            <a:off x="1643439" y="883152"/>
            <a:ext cx="1281120" cy="507831"/>
          </a:xfrm>
          <a:prstGeom prst="rect">
            <a:avLst/>
          </a:prstGeom>
          <a:noFill/>
        </p:spPr>
        <p:txBody>
          <a:bodyPr wrap="none" rtlCol="0">
            <a:spAutoFit/>
          </a:bodyPr>
          <a:lstStyle/>
          <a:p>
            <a:pPr algn="ctr"/>
            <a:r>
              <a:rPr lang="en-US" dirty="0">
                <a:solidFill>
                  <a:srgbClr val="FF0000"/>
                </a:solidFill>
              </a:rPr>
              <a:t>New complete</a:t>
            </a:r>
          </a:p>
          <a:p>
            <a:pPr algn="ctr"/>
            <a:r>
              <a:rPr lang="en-US" dirty="0">
                <a:solidFill>
                  <a:srgbClr val="FF0000"/>
                </a:solidFill>
              </a:rPr>
              <a:t>date</a:t>
            </a:r>
          </a:p>
        </p:txBody>
      </p:sp>
      <p:sp>
        <p:nvSpPr>
          <p:cNvPr id="18" name="Rectangle 17">
            <a:extLst>
              <a:ext uri="{FF2B5EF4-FFF2-40B4-BE49-F238E27FC236}">
                <a16:creationId xmlns:a16="http://schemas.microsoft.com/office/drawing/2014/main" id="{5633AF25-E818-F8D4-D3F6-0C22537BAD0B}"/>
              </a:ext>
            </a:extLst>
          </p:cNvPr>
          <p:cNvSpPr/>
          <p:nvPr/>
        </p:nvSpPr>
        <p:spPr>
          <a:xfrm>
            <a:off x="1732932" y="2846122"/>
            <a:ext cx="1507196" cy="333848"/>
          </a:xfrm>
          <a:prstGeom prst="rect">
            <a:avLst/>
          </a:prstGeom>
          <a:solidFill>
            <a:schemeClr val="bg1"/>
          </a:solidFill>
          <a:ln>
            <a:solidFill>
              <a:srgbClr val="FF0000"/>
            </a:solid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1100" dirty="0"/>
              <a:t>Not Started </a:t>
            </a:r>
          </a:p>
          <a:p>
            <a:pPr algn="ctr"/>
            <a:r>
              <a:rPr lang="en-US" sz="1100" dirty="0"/>
              <a:t>Late Task</a:t>
            </a:r>
            <a:endParaRPr lang="en-US" sz="1100" dirty="0">
              <a:cs typeface="Arial" panose="020B0604020202020204"/>
            </a:endParaRPr>
          </a:p>
        </p:txBody>
      </p:sp>
    </p:spTree>
    <p:extLst>
      <p:ext uri="{BB962C8B-B14F-4D97-AF65-F5344CB8AC3E}">
        <p14:creationId xmlns:p14="http://schemas.microsoft.com/office/powerpoint/2010/main" val="3851242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31B68EB-AFD1-4074-62C9-C31632E18DFB}"/>
              </a:ext>
            </a:extLst>
          </p:cNvPr>
          <p:cNvSpPr/>
          <p:nvPr/>
        </p:nvSpPr>
        <p:spPr>
          <a:xfrm rot="16200000">
            <a:off x="363524" y="1031814"/>
            <a:ext cx="1178235" cy="1050997"/>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solidFill>
                  <a:schemeClr val="tx1"/>
                </a:solidFill>
              </a:rPr>
              <a:t>Hypercare</a:t>
            </a:r>
          </a:p>
        </p:txBody>
      </p:sp>
      <p:sp>
        <p:nvSpPr>
          <p:cNvPr id="10" name="Title 9">
            <a:extLst>
              <a:ext uri="{FF2B5EF4-FFF2-40B4-BE49-F238E27FC236}">
                <a16:creationId xmlns:a16="http://schemas.microsoft.com/office/drawing/2014/main" id="{6607B403-D1CB-CA31-A0A7-259E6AD0D8BC}"/>
              </a:ext>
            </a:extLst>
          </p:cNvPr>
          <p:cNvSpPr>
            <a:spLocks noGrp="1"/>
          </p:cNvSpPr>
          <p:nvPr>
            <p:ph type="title"/>
          </p:nvPr>
        </p:nvSpPr>
        <p:spPr/>
        <p:txBody>
          <a:bodyPr>
            <a:normAutofit fontScale="90000"/>
          </a:bodyPr>
          <a:lstStyle/>
          <a:p>
            <a:r>
              <a:rPr lang="en-US" dirty="0"/>
              <a:t>Color Code Template – Longer Term Work</a:t>
            </a:r>
          </a:p>
        </p:txBody>
      </p:sp>
      <p:sp>
        <p:nvSpPr>
          <p:cNvPr id="11" name="Text Placeholder 10">
            <a:extLst>
              <a:ext uri="{FF2B5EF4-FFF2-40B4-BE49-F238E27FC236}">
                <a16:creationId xmlns:a16="http://schemas.microsoft.com/office/drawing/2014/main" id="{E3248D2D-8067-CD51-2CEC-9F57B988E0A4}"/>
              </a:ext>
            </a:extLst>
          </p:cNvPr>
          <p:cNvSpPr>
            <a:spLocks noGrp="1"/>
          </p:cNvSpPr>
          <p:nvPr>
            <p:ph type="body" sz="quarter" idx="14"/>
          </p:nvPr>
        </p:nvSpPr>
        <p:spPr/>
        <p:txBody>
          <a:bodyPr/>
          <a:lstStyle/>
          <a:p>
            <a:r>
              <a:rPr lang="en-US"/>
              <a:t>2023-12-17</a:t>
            </a:r>
          </a:p>
        </p:txBody>
      </p:sp>
      <p:sp>
        <p:nvSpPr>
          <p:cNvPr id="12" name="Rectangle 11">
            <a:extLst>
              <a:ext uri="{FF2B5EF4-FFF2-40B4-BE49-F238E27FC236}">
                <a16:creationId xmlns:a16="http://schemas.microsoft.com/office/drawing/2014/main" id="{6D061C1C-8DBF-D2BB-25E2-EBC1EDEF3C82}"/>
              </a:ext>
            </a:extLst>
          </p:cNvPr>
          <p:cNvSpPr/>
          <p:nvPr/>
        </p:nvSpPr>
        <p:spPr>
          <a:xfrm>
            <a:off x="1538304" y="1091767"/>
            <a:ext cx="5638351" cy="152220"/>
          </a:xfrm>
          <a:prstGeom prst="rect">
            <a:avLst/>
          </a:prstGeom>
          <a:solidFill>
            <a:schemeClr val="accent1">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000"/>
              <a:t>Incremental Bug Fixes &amp; Enhancements</a:t>
            </a:r>
          </a:p>
        </p:txBody>
      </p:sp>
      <p:sp>
        <p:nvSpPr>
          <p:cNvPr id="17" name="Rectangle 16">
            <a:extLst>
              <a:ext uri="{FF2B5EF4-FFF2-40B4-BE49-F238E27FC236}">
                <a16:creationId xmlns:a16="http://schemas.microsoft.com/office/drawing/2014/main" id="{D00BDC2A-C70B-2B68-A554-7E162C3C365C}"/>
              </a:ext>
            </a:extLst>
          </p:cNvPr>
          <p:cNvSpPr/>
          <p:nvPr/>
        </p:nvSpPr>
        <p:spPr>
          <a:xfrm>
            <a:off x="1538304" y="1290296"/>
            <a:ext cx="983224" cy="1571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a:t>Stabilize SAP</a:t>
            </a:r>
          </a:p>
        </p:txBody>
      </p:sp>
      <p:sp>
        <p:nvSpPr>
          <p:cNvPr id="18" name="Rectangle 17">
            <a:extLst>
              <a:ext uri="{FF2B5EF4-FFF2-40B4-BE49-F238E27FC236}">
                <a16:creationId xmlns:a16="http://schemas.microsoft.com/office/drawing/2014/main" id="{965D22BB-D70E-5C11-C1AA-C0384C4B270F}"/>
              </a:ext>
            </a:extLst>
          </p:cNvPr>
          <p:cNvSpPr/>
          <p:nvPr/>
        </p:nvSpPr>
        <p:spPr>
          <a:xfrm>
            <a:off x="1538304" y="1673182"/>
            <a:ext cx="983224" cy="1571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700"/>
              <a:t>KT to Existing Staff</a:t>
            </a:r>
          </a:p>
        </p:txBody>
      </p:sp>
      <p:sp>
        <p:nvSpPr>
          <p:cNvPr id="19" name="Rectangle 18">
            <a:extLst>
              <a:ext uri="{FF2B5EF4-FFF2-40B4-BE49-F238E27FC236}">
                <a16:creationId xmlns:a16="http://schemas.microsoft.com/office/drawing/2014/main" id="{010C43D2-B75C-1B27-F83C-300B7163C725}"/>
              </a:ext>
            </a:extLst>
          </p:cNvPr>
          <p:cNvSpPr/>
          <p:nvPr/>
        </p:nvSpPr>
        <p:spPr>
          <a:xfrm>
            <a:off x="2521528" y="1290296"/>
            <a:ext cx="4640826" cy="1522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a:t>SAP Steady State</a:t>
            </a:r>
          </a:p>
        </p:txBody>
      </p:sp>
      <p:sp>
        <p:nvSpPr>
          <p:cNvPr id="20" name="Rectangle 19">
            <a:extLst>
              <a:ext uri="{FF2B5EF4-FFF2-40B4-BE49-F238E27FC236}">
                <a16:creationId xmlns:a16="http://schemas.microsoft.com/office/drawing/2014/main" id="{91655B5A-3212-75A7-B443-E592481D4B6C}"/>
              </a:ext>
            </a:extLst>
          </p:cNvPr>
          <p:cNvSpPr/>
          <p:nvPr/>
        </p:nvSpPr>
        <p:spPr>
          <a:xfrm>
            <a:off x="2521528" y="1669807"/>
            <a:ext cx="4640826" cy="1604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a:t>Knowledge Transfer to New Sierra Support Staff </a:t>
            </a:r>
          </a:p>
        </p:txBody>
      </p:sp>
      <p:sp>
        <p:nvSpPr>
          <p:cNvPr id="21" name="Rectangle 20">
            <a:extLst>
              <a:ext uri="{FF2B5EF4-FFF2-40B4-BE49-F238E27FC236}">
                <a16:creationId xmlns:a16="http://schemas.microsoft.com/office/drawing/2014/main" id="{4DA9BFF5-4911-97B1-D447-DF9ED9E4B4D0}"/>
              </a:ext>
            </a:extLst>
          </p:cNvPr>
          <p:cNvSpPr/>
          <p:nvPr/>
        </p:nvSpPr>
        <p:spPr>
          <a:xfrm>
            <a:off x="1538304" y="1845065"/>
            <a:ext cx="456751" cy="15711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700"/>
          </a:p>
        </p:txBody>
      </p:sp>
      <p:sp>
        <p:nvSpPr>
          <p:cNvPr id="24" name="Callout: Line with Border and Accent Bar 23">
            <a:extLst>
              <a:ext uri="{FF2B5EF4-FFF2-40B4-BE49-F238E27FC236}">
                <a16:creationId xmlns:a16="http://schemas.microsoft.com/office/drawing/2014/main" id="{D6BD6A8C-82F0-3F70-5CE2-4640296E445B}"/>
              </a:ext>
            </a:extLst>
          </p:cNvPr>
          <p:cNvSpPr/>
          <p:nvPr/>
        </p:nvSpPr>
        <p:spPr>
          <a:xfrm>
            <a:off x="327306" y="1942377"/>
            <a:ext cx="1050996" cy="118911"/>
          </a:xfrm>
          <a:prstGeom prst="accentBorderCallout1">
            <a:avLst>
              <a:gd name="adj1" fmla="val 22142"/>
              <a:gd name="adj2" fmla="val 104546"/>
              <a:gd name="adj3" fmla="val -2832"/>
              <a:gd name="adj4" fmla="val 115455"/>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rPr>
              <a:t>Staff Requisition Process</a:t>
            </a:r>
          </a:p>
        </p:txBody>
      </p:sp>
      <p:sp>
        <p:nvSpPr>
          <p:cNvPr id="25" name="Right Brace 24">
            <a:extLst>
              <a:ext uri="{FF2B5EF4-FFF2-40B4-BE49-F238E27FC236}">
                <a16:creationId xmlns:a16="http://schemas.microsoft.com/office/drawing/2014/main" id="{181CAF00-CF79-01A4-9B1A-3CE9DA49F160}"/>
              </a:ext>
            </a:extLst>
          </p:cNvPr>
          <p:cNvSpPr/>
          <p:nvPr/>
        </p:nvSpPr>
        <p:spPr>
          <a:xfrm>
            <a:off x="7130104" y="1091766"/>
            <a:ext cx="475592" cy="542249"/>
          </a:xfrm>
          <a:prstGeom prst="rightBrace">
            <a:avLst>
              <a:gd name="adj1" fmla="val 8333"/>
              <a:gd name="adj2" fmla="val 45206"/>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en-US"/>
          </a:p>
        </p:txBody>
      </p:sp>
      <p:sp>
        <p:nvSpPr>
          <p:cNvPr id="26" name="TextBox 25">
            <a:extLst>
              <a:ext uri="{FF2B5EF4-FFF2-40B4-BE49-F238E27FC236}">
                <a16:creationId xmlns:a16="http://schemas.microsoft.com/office/drawing/2014/main" id="{6DD25F72-1BDD-0784-2277-16B381770CDA}"/>
              </a:ext>
            </a:extLst>
          </p:cNvPr>
          <p:cNvSpPr txBox="1"/>
          <p:nvPr/>
        </p:nvSpPr>
        <p:spPr>
          <a:xfrm>
            <a:off x="7605696" y="1242462"/>
            <a:ext cx="1482886" cy="200055"/>
          </a:xfrm>
          <a:prstGeom prst="rect">
            <a:avLst/>
          </a:prstGeom>
          <a:noFill/>
        </p:spPr>
        <p:txBody>
          <a:bodyPr wrap="square" rtlCol="0">
            <a:spAutoFit/>
          </a:bodyPr>
          <a:lstStyle/>
          <a:p>
            <a:r>
              <a:rPr lang="en-US" sz="700" b="1">
                <a:solidFill>
                  <a:srgbClr val="FF0000"/>
                </a:solidFill>
              </a:rPr>
              <a:t>PwC transferring Sierra Space</a:t>
            </a:r>
          </a:p>
        </p:txBody>
      </p:sp>
      <p:sp>
        <p:nvSpPr>
          <p:cNvPr id="27" name="Rectangle 26">
            <a:extLst>
              <a:ext uri="{FF2B5EF4-FFF2-40B4-BE49-F238E27FC236}">
                <a16:creationId xmlns:a16="http://schemas.microsoft.com/office/drawing/2014/main" id="{95B3B49B-62DF-3115-A9CE-8032B615FCB9}"/>
              </a:ext>
            </a:extLst>
          </p:cNvPr>
          <p:cNvSpPr/>
          <p:nvPr/>
        </p:nvSpPr>
        <p:spPr>
          <a:xfrm>
            <a:off x="2002207" y="1845761"/>
            <a:ext cx="692502" cy="1564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700"/>
              <a:t>Recruiting</a:t>
            </a:r>
          </a:p>
        </p:txBody>
      </p:sp>
      <p:sp>
        <p:nvSpPr>
          <p:cNvPr id="28" name="Rectangle 27">
            <a:extLst>
              <a:ext uri="{FF2B5EF4-FFF2-40B4-BE49-F238E27FC236}">
                <a16:creationId xmlns:a16="http://schemas.microsoft.com/office/drawing/2014/main" id="{07447339-EF12-F82A-46AC-8367F40576ED}"/>
              </a:ext>
            </a:extLst>
          </p:cNvPr>
          <p:cNvSpPr/>
          <p:nvPr/>
        </p:nvSpPr>
        <p:spPr>
          <a:xfrm>
            <a:off x="2694708" y="1845412"/>
            <a:ext cx="4467645" cy="1564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900"/>
              <a:t>Onboard and Knowledge Transfer of New Support Staff</a:t>
            </a:r>
          </a:p>
        </p:txBody>
      </p:sp>
      <p:sp>
        <p:nvSpPr>
          <p:cNvPr id="29" name="Right Brace 28">
            <a:extLst>
              <a:ext uri="{FF2B5EF4-FFF2-40B4-BE49-F238E27FC236}">
                <a16:creationId xmlns:a16="http://schemas.microsoft.com/office/drawing/2014/main" id="{3261CB30-D589-55CA-3DF0-FDC1CA193533}"/>
              </a:ext>
            </a:extLst>
          </p:cNvPr>
          <p:cNvSpPr/>
          <p:nvPr/>
        </p:nvSpPr>
        <p:spPr>
          <a:xfrm>
            <a:off x="7176655" y="1683013"/>
            <a:ext cx="475592" cy="150485"/>
          </a:xfrm>
          <a:prstGeom prst="rightBrace">
            <a:avLst>
              <a:gd name="adj1" fmla="val 8333"/>
              <a:gd name="adj2" fmla="val 45206"/>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noAutofit/>
          </a:bodyPr>
          <a:lstStyle/>
          <a:p>
            <a:pPr algn="ctr"/>
            <a:endParaRPr lang="en-US"/>
          </a:p>
        </p:txBody>
      </p:sp>
      <p:sp>
        <p:nvSpPr>
          <p:cNvPr id="30" name="TextBox 29">
            <a:extLst>
              <a:ext uri="{FF2B5EF4-FFF2-40B4-BE49-F238E27FC236}">
                <a16:creationId xmlns:a16="http://schemas.microsoft.com/office/drawing/2014/main" id="{18966C20-CB6B-39D1-5672-D6DBA5E7AD8C}"/>
              </a:ext>
            </a:extLst>
          </p:cNvPr>
          <p:cNvSpPr txBox="1"/>
          <p:nvPr/>
        </p:nvSpPr>
        <p:spPr>
          <a:xfrm>
            <a:off x="7696300" y="1645879"/>
            <a:ext cx="1482886" cy="200055"/>
          </a:xfrm>
          <a:prstGeom prst="rect">
            <a:avLst/>
          </a:prstGeom>
          <a:noFill/>
        </p:spPr>
        <p:txBody>
          <a:bodyPr wrap="square" rtlCol="0">
            <a:spAutoFit/>
          </a:bodyPr>
          <a:lstStyle/>
          <a:p>
            <a:r>
              <a:rPr lang="en-US" sz="700" b="1">
                <a:solidFill>
                  <a:srgbClr val="FF0000"/>
                </a:solidFill>
              </a:rPr>
              <a:t>Sierra Space (Matt H / HR)</a:t>
            </a:r>
          </a:p>
        </p:txBody>
      </p:sp>
      <p:sp>
        <p:nvSpPr>
          <p:cNvPr id="31" name="Diamond 30">
            <a:extLst>
              <a:ext uri="{FF2B5EF4-FFF2-40B4-BE49-F238E27FC236}">
                <a16:creationId xmlns:a16="http://schemas.microsoft.com/office/drawing/2014/main" id="{87074F2E-B30A-785C-24EF-2D9C1E2DD715}"/>
              </a:ext>
            </a:extLst>
          </p:cNvPr>
          <p:cNvSpPr>
            <a:spLocks noChangeAspect="1"/>
          </p:cNvSpPr>
          <p:nvPr/>
        </p:nvSpPr>
        <p:spPr>
          <a:xfrm>
            <a:off x="1558393" y="1466166"/>
            <a:ext cx="137160" cy="137160"/>
          </a:xfrm>
          <a:prstGeom prst="diamond">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allout: Line with Border and Accent Bar 32">
            <a:extLst>
              <a:ext uri="{FF2B5EF4-FFF2-40B4-BE49-F238E27FC236}">
                <a16:creationId xmlns:a16="http://schemas.microsoft.com/office/drawing/2014/main" id="{41CCBB19-FA87-60A6-93B4-28E968E8B25D}"/>
              </a:ext>
            </a:extLst>
          </p:cNvPr>
          <p:cNvSpPr/>
          <p:nvPr/>
        </p:nvSpPr>
        <p:spPr>
          <a:xfrm>
            <a:off x="1911498" y="1483710"/>
            <a:ext cx="1050996" cy="118911"/>
          </a:xfrm>
          <a:prstGeom prst="accentBorderCallout1">
            <a:avLst>
              <a:gd name="adj1" fmla="val 57096"/>
              <a:gd name="adj2" fmla="val -2231"/>
              <a:gd name="adj3" fmla="val 49598"/>
              <a:gd name="adj4" fmla="val -19005"/>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rPr>
              <a:t>Post Go Live Audit</a:t>
            </a:r>
          </a:p>
        </p:txBody>
      </p:sp>
      <p:sp>
        <p:nvSpPr>
          <p:cNvPr id="34" name="Diamond 33">
            <a:extLst>
              <a:ext uri="{FF2B5EF4-FFF2-40B4-BE49-F238E27FC236}">
                <a16:creationId xmlns:a16="http://schemas.microsoft.com/office/drawing/2014/main" id="{E925B8A6-19A8-C041-40A9-17AF8840728B}"/>
              </a:ext>
            </a:extLst>
          </p:cNvPr>
          <p:cNvSpPr>
            <a:spLocks noChangeAspect="1"/>
          </p:cNvSpPr>
          <p:nvPr/>
        </p:nvSpPr>
        <p:spPr>
          <a:xfrm>
            <a:off x="4218895" y="1460765"/>
            <a:ext cx="137160" cy="137160"/>
          </a:xfrm>
          <a:prstGeom prst="diamond">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allout: Line with Border and Accent Bar 34">
            <a:extLst>
              <a:ext uri="{FF2B5EF4-FFF2-40B4-BE49-F238E27FC236}">
                <a16:creationId xmlns:a16="http://schemas.microsoft.com/office/drawing/2014/main" id="{A423C2BA-67B0-66CA-399A-6E9E7FE79B5C}"/>
              </a:ext>
            </a:extLst>
          </p:cNvPr>
          <p:cNvSpPr/>
          <p:nvPr/>
        </p:nvSpPr>
        <p:spPr>
          <a:xfrm>
            <a:off x="4572000" y="1478309"/>
            <a:ext cx="1050996" cy="118911"/>
          </a:xfrm>
          <a:prstGeom prst="accentBorderCallout1">
            <a:avLst>
              <a:gd name="adj1" fmla="val 57096"/>
              <a:gd name="adj2" fmla="val -2231"/>
              <a:gd name="adj3" fmla="val 49598"/>
              <a:gd name="adj4" fmla="val -19005"/>
            </a:avLst>
          </a:prstGeom>
          <a:solidFill>
            <a:schemeClr val="bg1">
              <a:lumMod val="7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
                <a:solidFill>
                  <a:schemeClr val="tx1"/>
                </a:solidFill>
              </a:rPr>
              <a:t>SAP Upgrade to</a:t>
            </a:r>
          </a:p>
        </p:txBody>
      </p:sp>
      <p:cxnSp>
        <p:nvCxnSpPr>
          <p:cNvPr id="3" name="Straight Connector 2">
            <a:extLst>
              <a:ext uri="{FF2B5EF4-FFF2-40B4-BE49-F238E27FC236}">
                <a16:creationId xmlns:a16="http://schemas.microsoft.com/office/drawing/2014/main" id="{CE08D014-A3AF-C9DD-9B43-8EDE67FEC98A}"/>
              </a:ext>
            </a:extLst>
          </p:cNvPr>
          <p:cNvCxnSpPr/>
          <p:nvPr/>
        </p:nvCxnSpPr>
        <p:spPr>
          <a:xfrm>
            <a:off x="404261" y="2242685"/>
            <a:ext cx="85953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7ECAA6F0-1D00-71AD-DAC5-A369EA6B08BB}"/>
              </a:ext>
            </a:extLst>
          </p:cNvPr>
          <p:cNvSpPr/>
          <p:nvPr/>
        </p:nvSpPr>
        <p:spPr>
          <a:xfrm rot="16200000">
            <a:off x="-565371" y="1336606"/>
            <a:ext cx="1472666" cy="283406"/>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1400" b="1">
                <a:solidFill>
                  <a:srgbClr val="FF0000"/>
                </a:solidFill>
              </a:rPr>
              <a:t>SAP MSP Plan</a:t>
            </a:r>
          </a:p>
        </p:txBody>
      </p:sp>
      <p:sp>
        <p:nvSpPr>
          <p:cNvPr id="8" name="Rectangle 7">
            <a:extLst>
              <a:ext uri="{FF2B5EF4-FFF2-40B4-BE49-F238E27FC236}">
                <a16:creationId xmlns:a16="http://schemas.microsoft.com/office/drawing/2014/main" id="{78D87BC1-6DE2-C382-3F4B-2BCAD80E62C2}"/>
              </a:ext>
            </a:extLst>
          </p:cNvPr>
          <p:cNvSpPr/>
          <p:nvPr/>
        </p:nvSpPr>
        <p:spPr>
          <a:xfrm>
            <a:off x="170961" y="2888170"/>
            <a:ext cx="2976841" cy="204647"/>
          </a:xfrm>
          <a:prstGeom prst="rect">
            <a:avLst/>
          </a:prstGeom>
          <a:ln>
            <a:solidFill>
              <a:srgbClr val="00B05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solidFill>
                  <a:schemeClr val="tx1"/>
                </a:solidFill>
              </a:rPr>
              <a:t>CRM Phase 1</a:t>
            </a:r>
          </a:p>
        </p:txBody>
      </p:sp>
      <p:sp>
        <p:nvSpPr>
          <p:cNvPr id="9" name="Rectangle 8">
            <a:extLst>
              <a:ext uri="{FF2B5EF4-FFF2-40B4-BE49-F238E27FC236}">
                <a16:creationId xmlns:a16="http://schemas.microsoft.com/office/drawing/2014/main" id="{D4795CF8-3A58-1B34-7628-E0E61B7404EB}"/>
              </a:ext>
            </a:extLst>
          </p:cNvPr>
          <p:cNvSpPr/>
          <p:nvPr/>
        </p:nvSpPr>
        <p:spPr>
          <a:xfrm>
            <a:off x="161030" y="2294737"/>
            <a:ext cx="1611125" cy="278978"/>
          </a:xfrm>
          <a:prstGeom prst="rect">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err="1">
                <a:solidFill>
                  <a:schemeClr val="dk1"/>
                </a:solidFill>
              </a:rPr>
              <a:t>BiWeekly</a:t>
            </a:r>
            <a:r>
              <a:rPr lang="en-US" sz="1100" dirty="0">
                <a:solidFill>
                  <a:schemeClr val="dk1"/>
                </a:solidFill>
              </a:rPr>
              <a:t> Pay</a:t>
            </a:r>
          </a:p>
        </p:txBody>
      </p:sp>
      <p:sp>
        <p:nvSpPr>
          <p:cNvPr id="13" name="Rectangle 12">
            <a:extLst>
              <a:ext uri="{FF2B5EF4-FFF2-40B4-BE49-F238E27FC236}">
                <a16:creationId xmlns:a16="http://schemas.microsoft.com/office/drawing/2014/main" id="{31253255-1768-D143-3DFC-82B64DECC4A9}"/>
              </a:ext>
            </a:extLst>
          </p:cNvPr>
          <p:cNvSpPr/>
          <p:nvPr/>
        </p:nvSpPr>
        <p:spPr>
          <a:xfrm>
            <a:off x="168183" y="3133434"/>
            <a:ext cx="1834024" cy="219872"/>
          </a:xfrm>
          <a:prstGeom prst="rect">
            <a:avLst/>
          </a:prstGeom>
          <a:solidFill>
            <a:srgbClr val="FFFF00"/>
          </a:solid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solidFill>
                  <a:schemeClr val="dk1"/>
                </a:solidFill>
              </a:rPr>
              <a:t>PPM Eval</a:t>
            </a:r>
          </a:p>
        </p:txBody>
      </p:sp>
      <p:sp>
        <p:nvSpPr>
          <p:cNvPr id="14" name="Rectangle 13">
            <a:extLst>
              <a:ext uri="{FF2B5EF4-FFF2-40B4-BE49-F238E27FC236}">
                <a16:creationId xmlns:a16="http://schemas.microsoft.com/office/drawing/2014/main" id="{6CB940BD-BF43-4071-A437-2D9A882E9F2B}"/>
              </a:ext>
            </a:extLst>
          </p:cNvPr>
          <p:cNvSpPr/>
          <p:nvPr/>
        </p:nvSpPr>
        <p:spPr>
          <a:xfrm>
            <a:off x="2119333" y="3133433"/>
            <a:ext cx="1990654" cy="21986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solidFill>
                  <a:schemeClr val="tx1"/>
                </a:solidFill>
              </a:rPr>
              <a:t>PPM Phase 1</a:t>
            </a:r>
          </a:p>
        </p:txBody>
      </p:sp>
      <p:sp>
        <p:nvSpPr>
          <p:cNvPr id="15" name="Isosceles Triangle 14">
            <a:extLst>
              <a:ext uri="{FF2B5EF4-FFF2-40B4-BE49-F238E27FC236}">
                <a16:creationId xmlns:a16="http://schemas.microsoft.com/office/drawing/2014/main" id="{BD472FBD-83DD-DB7F-BE10-4A89D71BC4AA}"/>
              </a:ext>
            </a:extLst>
          </p:cNvPr>
          <p:cNvSpPr/>
          <p:nvPr/>
        </p:nvSpPr>
        <p:spPr>
          <a:xfrm>
            <a:off x="1911498" y="3360567"/>
            <a:ext cx="263811" cy="219872"/>
          </a:xfrm>
          <a:prstGeom prst="triangle">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2AE7A202-294F-B22D-82D5-2808A6E7EE81}"/>
              </a:ext>
            </a:extLst>
          </p:cNvPr>
          <p:cNvSpPr txBox="1"/>
          <p:nvPr/>
        </p:nvSpPr>
        <p:spPr>
          <a:xfrm>
            <a:off x="2175309" y="3441939"/>
            <a:ext cx="1407758" cy="276999"/>
          </a:xfrm>
          <a:prstGeom prst="rect">
            <a:avLst/>
          </a:prstGeom>
          <a:solidFill>
            <a:schemeClr val="bg1"/>
          </a:solidFill>
        </p:spPr>
        <p:txBody>
          <a:bodyPr wrap="none" rtlCol="0">
            <a:spAutoFit/>
          </a:bodyPr>
          <a:lstStyle/>
          <a:p>
            <a:r>
              <a:rPr lang="en-US" sz="1200"/>
              <a:t>PPM Project Start</a:t>
            </a:r>
          </a:p>
        </p:txBody>
      </p:sp>
      <p:sp>
        <p:nvSpPr>
          <p:cNvPr id="23" name="Rectangle 22">
            <a:extLst>
              <a:ext uri="{FF2B5EF4-FFF2-40B4-BE49-F238E27FC236}">
                <a16:creationId xmlns:a16="http://schemas.microsoft.com/office/drawing/2014/main" id="{E501B5B1-CD82-490C-84E4-51947AF36905}"/>
              </a:ext>
            </a:extLst>
          </p:cNvPr>
          <p:cNvSpPr/>
          <p:nvPr/>
        </p:nvSpPr>
        <p:spPr>
          <a:xfrm>
            <a:off x="3267593" y="2892580"/>
            <a:ext cx="2226126" cy="20023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solidFill>
                  <a:schemeClr val="tx1"/>
                </a:solidFill>
              </a:rPr>
              <a:t>CRM Phase 2</a:t>
            </a:r>
          </a:p>
        </p:txBody>
      </p:sp>
      <p:sp>
        <p:nvSpPr>
          <p:cNvPr id="32" name="Rectangle 31">
            <a:extLst>
              <a:ext uri="{FF2B5EF4-FFF2-40B4-BE49-F238E27FC236}">
                <a16:creationId xmlns:a16="http://schemas.microsoft.com/office/drawing/2014/main" id="{6287B048-BE85-0026-725B-2F843063341C}"/>
              </a:ext>
            </a:extLst>
          </p:cNvPr>
          <p:cNvSpPr/>
          <p:nvPr/>
        </p:nvSpPr>
        <p:spPr>
          <a:xfrm>
            <a:off x="5547345" y="2900447"/>
            <a:ext cx="2226126" cy="20023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solidFill>
                  <a:schemeClr val="tx1"/>
                </a:solidFill>
              </a:rPr>
              <a:t>CRM Phase 3</a:t>
            </a:r>
          </a:p>
        </p:txBody>
      </p:sp>
      <p:sp>
        <p:nvSpPr>
          <p:cNvPr id="36" name="Rectangle 35">
            <a:extLst>
              <a:ext uri="{FF2B5EF4-FFF2-40B4-BE49-F238E27FC236}">
                <a16:creationId xmlns:a16="http://schemas.microsoft.com/office/drawing/2014/main" id="{583F4573-C15F-1DAA-6FEF-89E2D5F44527}"/>
              </a:ext>
            </a:extLst>
          </p:cNvPr>
          <p:cNvSpPr/>
          <p:nvPr/>
        </p:nvSpPr>
        <p:spPr>
          <a:xfrm>
            <a:off x="4163613" y="3144410"/>
            <a:ext cx="2226126" cy="21615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solidFill>
                  <a:schemeClr val="tx1"/>
                </a:solidFill>
              </a:rPr>
              <a:t>PPM Phase 2</a:t>
            </a:r>
          </a:p>
        </p:txBody>
      </p:sp>
      <p:sp>
        <p:nvSpPr>
          <p:cNvPr id="37" name="Rectangle 36">
            <a:extLst>
              <a:ext uri="{FF2B5EF4-FFF2-40B4-BE49-F238E27FC236}">
                <a16:creationId xmlns:a16="http://schemas.microsoft.com/office/drawing/2014/main" id="{3C9A6CE5-E0CF-F504-7598-673F4CCA3E0F}"/>
              </a:ext>
            </a:extLst>
          </p:cNvPr>
          <p:cNvSpPr/>
          <p:nvPr/>
        </p:nvSpPr>
        <p:spPr>
          <a:xfrm>
            <a:off x="161030" y="3716038"/>
            <a:ext cx="2986772" cy="219868"/>
          </a:xfrm>
          <a:prstGeom prst="rect">
            <a:avLst/>
          </a:prstGeom>
          <a:ln>
            <a:solidFill>
              <a:srgbClr val="00B050"/>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solidFill>
                  <a:schemeClr val="tx1"/>
                </a:solidFill>
              </a:rPr>
              <a:t>Hyperion – All </a:t>
            </a:r>
            <a:r>
              <a:rPr lang="en-US" err="1">
                <a:solidFill>
                  <a:schemeClr val="tx1"/>
                </a:solidFill>
              </a:rPr>
              <a:t>Capabilites</a:t>
            </a:r>
            <a:endParaRPr lang="en-US">
              <a:solidFill>
                <a:schemeClr val="tx1"/>
              </a:solidFill>
            </a:endParaRPr>
          </a:p>
        </p:txBody>
      </p:sp>
      <p:sp>
        <p:nvSpPr>
          <p:cNvPr id="38" name="Rectangle 37">
            <a:extLst>
              <a:ext uri="{FF2B5EF4-FFF2-40B4-BE49-F238E27FC236}">
                <a16:creationId xmlns:a16="http://schemas.microsoft.com/office/drawing/2014/main" id="{3ECFFE5D-532B-DB91-5FC7-9A74CCFF3166}"/>
              </a:ext>
            </a:extLst>
          </p:cNvPr>
          <p:cNvSpPr/>
          <p:nvPr/>
        </p:nvSpPr>
        <p:spPr>
          <a:xfrm>
            <a:off x="168183" y="2621007"/>
            <a:ext cx="1568917" cy="219872"/>
          </a:xfrm>
          <a:prstGeom prst="rect">
            <a:avLst/>
          </a:prstGeom>
          <a:solidFill>
            <a:srgbClr val="00B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100">
                <a:solidFill>
                  <a:schemeClr val="dk1"/>
                </a:solidFill>
              </a:rPr>
              <a:t>SNC </a:t>
            </a:r>
            <a:r>
              <a:rPr lang="en-US" sz="1100" err="1">
                <a:solidFill>
                  <a:schemeClr val="dk1"/>
                </a:solidFill>
              </a:rPr>
              <a:t>eCRM</a:t>
            </a:r>
            <a:r>
              <a:rPr lang="en-US" sz="1100">
                <a:solidFill>
                  <a:schemeClr val="dk1"/>
                </a:solidFill>
              </a:rPr>
              <a:t> #1</a:t>
            </a:r>
          </a:p>
        </p:txBody>
      </p:sp>
      <p:sp>
        <p:nvSpPr>
          <p:cNvPr id="39" name="Rectangle 38">
            <a:extLst>
              <a:ext uri="{FF2B5EF4-FFF2-40B4-BE49-F238E27FC236}">
                <a16:creationId xmlns:a16="http://schemas.microsoft.com/office/drawing/2014/main" id="{19BE43DF-7124-98A6-2443-EE16B9A120E2}"/>
              </a:ext>
            </a:extLst>
          </p:cNvPr>
          <p:cNvSpPr/>
          <p:nvPr/>
        </p:nvSpPr>
        <p:spPr>
          <a:xfrm>
            <a:off x="1772155" y="2621007"/>
            <a:ext cx="2732468" cy="227255"/>
          </a:xfrm>
          <a:prstGeom prst="rect">
            <a:avLst/>
          </a:prstGeom>
          <a:solidFill>
            <a:srgbClr val="FFFF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b="1">
                <a:solidFill>
                  <a:srgbClr val="F80000"/>
                </a:solidFill>
              </a:rPr>
              <a:t>SNC </a:t>
            </a:r>
            <a:r>
              <a:rPr lang="en-US" b="1" err="1">
                <a:solidFill>
                  <a:srgbClr val="F80000"/>
                </a:solidFill>
              </a:rPr>
              <a:t>eCRM</a:t>
            </a:r>
            <a:r>
              <a:rPr lang="en-US" b="1">
                <a:solidFill>
                  <a:srgbClr val="F80000"/>
                </a:solidFill>
              </a:rPr>
              <a:t> #2</a:t>
            </a:r>
          </a:p>
        </p:txBody>
      </p:sp>
      <p:sp>
        <p:nvSpPr>
          <p:cNvPr id="41" name="Rectangle 40">
            <a:extLst>
              <a:ext uri="{FF2B5EF4-FFF2-40B4-BE49-F238E27FC236}">
                <a16:creationId xmlns:a16="http://schemas.microsoft.com/office/drawing/2014/main" id="{CF29900B-5F17-62CF-2B9B-56951A6CDBB2}"/>
              </a:ext>
            </a:extLst>
          </p:cNvPr>
          <p:cNvSpPr/>
          <p:nvPr/>
        </p:nvSpPr>
        <p:spPr>
          <a:xfrm>
            <a:off x="2023306" y="4309938"/>
            <a:ext cx="1829268" cy="26048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solidFill>
                  <a:schemeClr val="tx1"/>
                </a:solidFill>
              </a:rPr>
              <a:t>SAP GTS</a:t>
            </a:r>
          </a:p>
        </p:txBody>
      </p:sp>
      <p:sp>
        <p:nvSpPr>
          <p:cNvPr id="42" name="Rectangle 41">
            <a:extLst>
              <a:ext uri="{FF2B5EF4-FFF2-40B4-BE49-F238E27FC236}">
                <a16:creationId xmlns:a16="http://schemas.microsoft.com/office/drawing/2014/main" id="{4837816C-1852-36FA-8B89-2DA139AD01CF}"/>
              </a:ext>
            </a:extLst>
          </p:cNvPr>
          <p:cNvSpPr/>
          <p:nvPr/>
        </p:nvSpPr>
        <p:spPr>
          <a:xfrm>
            <a:off x="6422189" y="3145760"/>
            <a:ext cx="2226126" cy="21615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solidFill>
                  <a:schemeClr val="tx1"/>
                </a:solidFill>
              </a:rPr>
              <a:t>PPM Phase 3</a:t>
            </a:r>
          </a:p>
        </p:txBody>
      </p:sp>
      <p:sp>
        <p:nvSpPr>
          <p:cNvPr id="44" name="TextBox 43">
            <a:extLst>
              <a:ext uri="{FF2B5EF4-FFF2-40B4-BE49-F238E27FC236}">
                <a16:creationId xmlns:a16="http://schemas.microsoft.com/office/drawing/2014/main" id="{4A62EFBD-EA71-9A87-BDE4-C5D5E2A47A14}"/>
              </a:ext>
            </a:extLst>
          </p:cNvPr>
          <p:cNvSpPr txBox="1"/>
          <p:nvPr/>
        </p:nvSpPr>
        <p:spPr>
          <a:xfrm>
            <a:off x="6874572" y="3665563"/>
            <a:ext cx="2018630" cy="1131079"/>
          </a:xfrm>
          <a:prstGeom prst="rect">
            <a:avLst/>
          </a:prstGeom>
          <a:solidFill>
            <a:srgbClr val="FFFF00"/>
          </a:solidFill>
        </p:spPr>
        <p:txBody>
          <a:bodyPr wrap="none" rtlCol="0">
            <a:spAutoFit/>
          </a:bodyPr>
          <a:lstStyle/>
          <a:p>
            <a:r>
              <a:rPr lang="en-US" b="1"/>
              <a:t>Not Scheduled</a:t>
            </a:r>
          </a:p>
          <a:p>
            <a:pPr marL="285750" indent="-285750">
              <a:buFont typeface="Arial" panose="020B0604020202020204" pitchFamily="34" charset="0"/>
              <a:buChar char="•"/>
            </a:pPr>
            <a:r>
              <a:rPr lang="en-US"/>
              <a:t>SAP Leasing</a:t>
            </a:r>
          </a:p>
          <a:p>
            <a:pPr marL="285750" indent="-285750">
              <a:buFont typeface="Arial" panose="020B0604020202020204" pitchFamily="34" charset="0"/>
              <a:buChar char="•"/>
            </a:pPr>
            <a:r>
              <a:rPr lang="en-US"/>
              <a:t>New Legal Entity</a:t>
            </a:r>
          </a:p>
          <a:p>
            <a:pPr marL="285750" indent="-285750">
              <a:buFont typeface="Arial" panose="020B0604020202020204" pitchFamily="34" charset="0"/>
              <a:buChar char="•"/>
            </a:pPr>
            <a:r>
              <a:rPr lang="en-US"/>
              <a:t>SAP Accrual Engine</a:t>
            </a:r>
          </a:p>
          <a:p>
            <a:pPr marL="285750" indent="-285750">
              <a:buFont typeface="Arial" panose="020B0604020202020204" pitchFamily="34" charset="0"/>
              <a:buChar char="•"/>
            </a:pPr>
            <a:r>
              <a:rPr lang="en-US"/>
              <a:t>SAP Ariba</a:t>
            </a:r>
          </a:p>
        </p:txBody>
      </p:sp>
      <p:sp>
        <p:nvSpPr>
          <p:cNvPr id="2" name="Isosceles Triangle 1">
            <a:extLst>
              <a:ext uri="{FF2B5EF4-FFF2-40B4-BE49-F238E27FC236}">
                <a16:creationId xmlns:a16="http://schemas.microsoft.com/office/drawing/2014/main" id="{BA5161CD-AAC9-7A0D-0253-F64F6C7BB2EF}"/>
              </a:ext>
            </a:extLst>
          </p:cNvPr>
          <p:cNvSpPr/>
          <p:nvPr/>
        </p:nvSpPr>
        <p:spPr>
          <a:xfrm>
            <a:off x="2119333" y="3976237"/>
            <a:ext cx="263811" cy="21987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95D250F-4E50-FC32-5995-D44CEFAFDCA6}"/>
              </a:ext>
            </a:extLst>
          </p:cNvPr>
          <p:cNvSpPr txBox="1"/>
          <p:nvPr/>
        </p:nvSpPr>
        <p:spPr>
          <a:xfrm>
            <a:off x="2383144" y="4057609"/>
            <a:ext cx="1490664" cy="276999"/>
          </a:xfrm>
          <a:prstGeom prst="rect">
            <a:avLst/>
          </a:prstGeom>
          <a:solidFill>
            <a:schemeClr val="bg1"/>
          </a:solidFill>
        </p:spPr>
        <p:txBody>
          <a:bodyPr wrap="none" rtlCol="0">
            <a:spAutoFit/>
          </a:bodyPr>
          <a:lstStyle/>
          <a:p>
            <a:r>
              <a:rPr lang="en-US" sz="1200"/>
              <a:t>COBRA Integration</a:t>
            </a:r>
          </a:p>
        </p:txBody>
      </p:sp>
      <p:sp>
        <p:nvSpPr>
          <p:cNvPr id="6" name="Rectangle 5">
            <a:extLst>
              <a:ext uri="{FF2B5EF4-FFF2-40B4-BE49-F238E27FC236}">
                <a16:creationId xmlns:a16="http://schemas.microsoft.com/office/drawing/2014/main" id="{6D40EE23-1D0C-1776-8C4A-0A3E609E55CD}"/>
              </a:ext>
            </a:extLst>
          </p:cNvPr>
          <p:cNvSpPr/>
          <p:nvPr/>
        </p:nvSpPr>
        <p:spPr>
          <a:xfrm>
            <a:off x="550017" y="4640213"/>
            <a:ext cx="2249827" cy="219868"/>
          </a:xfrm>
          <a:prstGeom prst="rect">
            <a:avLst/>
          </a:prstGeom>
          <a:solidFill>
            <a:srgbClr val="FF0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solidFill>
                  <a:schemeClr val="tx1"/>
                </a:solidFill>
              </a:rPr>
              <a:t>Vertex – Vendor Recon</a:t>
            </a:r>
          </a:p>
        </p:txBody>
      </p:sp>
      <p:sp>
        <p:nvSpPr>
          <p:cNvPr id="16" name="Rectangle 15">
            <a:extLst>
              <a:ext uri="{FF2B5EF4-FFF2-40B4-BE49-F238E27FC236}">
                <a16:creationId xmlns:a16="http://schemas.microsoft.com/office/drawing/2014/main" id="{130596E1-9F5F-14EE-304A-47EB8795142B}"/>
              </a:ext>
            </a:extLst>
          </p:cNvPr>
          <p:cNvSpPr/>
          <p:nvPr/>
        </p:nvSpPr>
        <p:spPr>
          <a:xfrm>
            <a:off x="2807271" y="4632121"/>
            <a:ext cx="834145" cy="21986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100">
                <a:solidFill>
                  <a:schemeClr val="tx1"/>
                </a:solidFill>
              </a:rPr>
              <a:t>Hypercare</a:t>
            </a:r>
          </a:p>
        </p:txBody>
      </p:sp>
    </p:spTree>
    <p:extLst>
      <p:ext uri="{BB962C8B-B14F-4D97-AF65-F5344CB8AC3E}">
        <p14:creationId xmlns:p14="http://schemas.microsoft.com/office/powerpoint/2010/main" val="1772113421"/>
      </p:ext>
    </p:extLst>
  </p:cSld>
  <p:clrMapOvr>
    <a:masterClrMapping/>
  </p:clrMapOvr>
</p:sld>
</file>

<file path=ppt/theme/theme1.xml><?xml version="1.0" encoding="utf-8"?>
<a:theme xmlns:a="http://schemas.openxmlformats.org/drawingml/2006/main" name="Custom Design">
  <a:themeElements>
    <a:clrScheme name="Sierra Space">
      <a:dk1>
        <a:srgbClr val="060D13"/>
      </a:dk1>
      <a:lt1>
        <a:sysClr val="window" lastClr="FFFFFF"/>
      </a:lt1>
      <a:dk2>
        <a:srgbClr val="00575B"/>
      </a:dk2>
      <a:lt2>
        <a:srgbClr val="1FC1B5"/>
      </a:lt2>
      <a:accent1>
        <a:srgbClr val="2E7189"/>
      </a:accent1>
      <a:accent2>
        <a:srgbClr val="F7AF67"/>
      </a:accent2>
      <a:accent3>
        <a:srgbClr val="FFF0C8"/>
      </a:accent3>
      <a:accent4>
        <a:srgbClr val="0B3049"/>
      </a:accent4>
      <a:accent5>
        <a:srgbClr val="1FC1B5"/>
      </a:accent5>
      <a:accent6>
        <a:srgbClr val="00575B"/>
      </a:accent6>
      <a:hlink>
        <a:srgbClr val="1FC1B5"/>
      </a:hlink>
      <a:folHlink>
        <a:srgbClr val="1FC1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paceXTemplateA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2.xml><?xml version="1.0" encoding="utf-8"?>
<a:themeOverride xmlns:a="http://schemas.openxmlformats.org/drawingml/2006/main">
  <a:clrScheme name="SpaceXTemplateA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3.xml><?xml version="1.0" encoding="utf-8"?>
<a:themeOverride xmlns:a="http://schemas.openxmlformats.org/drawingml/2006/main">
  <a:clrScheme name="SpaceXTemplateA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4.xml><?xml version="1.0" encoding="utf-8"?>
<a:themeOverride xmlns:a="http://schemas.openxmlformats.org/drawingml/2006/main">
  <a:clrScheme name="SpaceXTemplateA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ppt/theme/themeOverride5.xml><?xml version="1.0" encoding="utf-8"?>
<a:themeOverride xmlns:a="http://schemas.openxmlformats.org/drawingml/2006/main">
  <a:clrScheme name="SpaceXTemplateA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7c2ee725-9b85-4c20-ad8c-83312c86ee67" xsi:nil="true"/>
    <lcf76f155ced4ddcb4097134ff3c332f xmlns="93f2ec10-6c3f-45fa-b480-3a065f08a250">
      <Terms xmlns="http://schemas.microsoft.com/office/infopath/2007/PartnerControls"/>
    </lcf76f155ced4ddcb4097134ff3c332f>
    <MediaLengthInSeconds xmlns="091de130-8832-4c36-96bf-3e56e15814ae" xsi:nil="true"/>
    <SharedWithUsers xmlns="7c2ee725-9b85-4c20-ad8c-83312c86ee67">
      <UserInfo>
        <DisplayName/>
        <AccountId xsi:nil="true"/>
        <AccountType/>
      </UserInfo>
    </SharedWithUsers>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42FF1AC134E0C43B285D2390263E44C" ma:contentTypeVersion="52" ma:contentTypeDescription="Create a new document." ma:contentTypeScope="" ma:versionID="c1c4926e6b636d09807d3c66aed5207b">
  <xsd:schema xmlns:xsd="http://www.w3.org/2001/XMLSchema" xmlns:xs="http://www.w3.org/2001/XMLSchema" xmlns:p="http://schemas.microsoft.com/office/2006/metadata/properties" xmlns:ns1="http://schemas.microsoft.com/sharepoint/v3" xmlns:ns2="93f2ec10-6c3f-45fa-b480-3a065f08a250" xmlns:ns3="091de130-8832-4c36-96bf-3e56e15814ae" xmlns:ns4="7c2ee725-9b85-4c20-ad8c-83312c86ee67" targetNamespace="http://schemas.microsoft.com/office/2006/metadata/properties" ma:root="true" ma:fieldsID="32182f4178c7a5d4f550c13c3cdc1c02" ns1:_="" ns2:_="" ns3:_="" ns4:_="">
    <xsd:import namespace="http://schemas.microsoft.com/sharepoint/v3"/>
    <xsd:import namespace="93f2ec10-6c3f-45fa-b480-3a065f08a250"/>
    <xsd:import namespace="091de130-8832-4c36-96bf-3e56e15814ae"/>
    <xsd:import namespace="7c2ee725-9b85-4c20-ad8c-83312c86ee67"/>
    <xsd:element name="properties">
      <xsd:complexType>
        <xsd:sequence>
          <xsd:element name="documentManagement">
            <xsd:complexType>
              <xsd:all>
                <xsd:element ref="ns2:MediaServiceMetadata" minOccurs="0"/>
                <xsd:element ref="ns2:MediaServiceFastMetadata" minOccurs="0"/>
                <xsd:element ref="ns3:MediaServiceAutoTags" minOccurs="0"/>
                <xsd:element ref="ns3:MediaServiceOCR" minOccurs="0"/>
                <xsd:element ref="ns3:MediaServiceGenerationTime" minOccurs="0"/>
                <xsd:element ref="ns3:MediaServiceEventHashCode" minOccurs="0"/>
                <xsd:element ref="ns3:MediaLengthInSeconds" minOccurs="0"/>
                <xsd:element ref="ns3:MediaServiceDateTaken" minOccurs="0"/>
                <xsd:element ref="ns4:SharedWithUsers" minOccurs="0"/>
                <xsd:element ref="ns4:SharedWithDetails" minOccurs="0"/>
                <xsd:element ref="ns2:lcf76f155ced4ddcb4097134ff3c332f" minOccurs="0"/>
                <xsd:element ref="ns4:TaxCatchAll" minOccurs="0"/>
                <xsd:element ref="ns3:MediaServiceLocation" minOccurs="0"/>
                <xsd:element ref="ns1:_ip_UnifiedCompliancePolicyProperties" minOccurs="0"/>
                <xsd:element ref="ns1:_ip_UnifiedCompliancePolicyUIAc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3f2ec10-6c3f-45fa-b480-3a065f08a25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5cf85568-12ab-454a-850e-610a2dd2e62d"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91de130-8832-4c36-96bf-3e56e15814ae" elementFormDefault="qualified">
    <xsd:import namespace="http://schemas.microsoft.com/office/2006/documentManagement/types"/>
    <xsd:import namespace="http://schemas.microsoft.com/office/infopath/2007/PartnerControls"/>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DateTaken" ma:index="15" nillable="true" ma:displayName="MediaServiceDateTaken" ma:hidden="true" ma:internalName="MediaServiceDateTaken"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c2ee725-9b85-4c20-ad8c-83312c86ee67"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7b022777-b67e-484e-a005-e0d1ca09c4eb}" ma:internalName="TaxCatchAll" ma:readOnly="false" ma:showField="CatchAllData" ma:web="7c2ee725-9b85-4c20-ad8c-83312c86ee6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C34B98-6CE3-45BE-9C38-AACB07CF0A45}">
  <ds:schemaRefs>
    <ds:schemaRef ds:uri="091de130-8832-4c36-96bf-3e56e15814ae"/>
    <ds:schemaRef ds:uri="7c2ee725-9b85-4c20-ad8c-83312c86ee67"/>
    <ds:schemaRef ds:uri="93f2ec10-6c3f-45fa-b480-3a065f08a25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4F72AFC-74D2-4A81-BB84-7112671CDA69}">
  <ds:schemaRefs>
    <ds:schemaRef ds:uri="091de130-8832-4c36-96bf-3e56e15814ae"/>
    <ds:schemaRef ds:uri="7c2ee725-9b85-4c20-ad8c-83312c86ee67"/>
    <ds:schemaRef ds:uri="93f2ec10-6c3f-45fa-b480-3a065f08a25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54C31DF-FE45-4879-9F19-F61C21C613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4141</TotalTime>
  <Words>768</Words>
  <Application>Microsoft Office PowerPoint</Application>
  <PresentationFormat>On-screen Show (16:9)</PresentationFormat>
  <Paragraphs>103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Microsoft Sans Serif</vt:lpstr>
      <vt:lpstr>Trebuchet MS</vt:lpstr>
      <vt:lpstr>Custom Design</vt:lpstr>
      <vt:lpstr>PowerPoint Presentation</vt:lpstr>
      <vt:lpstr>PowerPoint Presentation</vt:lpstr>
      <vt:lpstr>PowerPoint Presentation</vt:lpstr>
      <vt:lpstr>PowerPoint Presentation</vt:lpstr>
      <vt:lpstr>PowerPoint Presentation</vt:lpstr>
      <vt:lpstr>Color Code Template – Near Term Work</vt:lpstr>
      <vt:lpstr>Color Code Template – Longer Term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Angelika Cheng</dc:creator>
  <cp:lastModifiedBy>McCord, Stephen</cp:lastModifiedBy>
  <cp:revision>592</cp:revision>
  <dcterms:created xsi:type="dcterms:W3CDTF">2022-04-13T18:53:09Z</dcterms:created>
  <dcterms:modified xsi:type="dcterms:W3CDTF">2024-03-22T20:37:28Z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cc43514c-66d4-496f-a382-66b6c6f53dd3</vt:lpwstr>
  </property>
  <property fmtid="{D5CDD505-2E9C-101B-9397-08002B2CF9AE}" pid="3" name="Categorization">
    <vt:lpwstr>t_class_1</vt:lpwstr>
  </property>
  <property fmtid="{D5CDD505-2E9C-101B-9397-08002B2CF9AE}" pid="4" name="Marking">
    <vt:lpwstr>No</vt:lpwstr>
  </property>
  <property fmtid="{D5CDD505-2E9C-101B-9397-08002B2CF9AE}" pid="5" name="ContentTypeId">
    <vt:lpwstr>0x010100442FF1AC134E0C43B285D2390263E44C</vt:lpwstr>
  </property>
  <property fmtid="{D5CDD505-2E9C-101B-9397-08002B2CF9AE}" pid="6" name="NoMarking">
    <vt:lpwstr/>
  </property>
  <property fmtid="{D5CDD505-2E9C-101B-9397-08002B2CF9AE}" pid="7" name="MediaServiceImageTags">
    <vt:lpwstr/>
  </property>
  <property fmtid="{D5CDD505-2E9C-101B-9397-08002B2CF9AE}" pid="8" name="xd_ProgID">
    <vt:lpwstr/>
  </property>
  <property fmtid="{D5CDD505-2E9C-101B-9397-08002B2CF9AE}" pid="9" name="ComplianceAssetId">
    <vt:lpwstr/>
  </property>
  <property fmtid="{D5CDD505-2E9C-101B-9397-08002B2CF9AE}" pid="10" name="TemplateUrl">
    <vt:lpwstr/>
  </property>
  <property fmtid="{D5CDD505-2E9C-101B-9397-08002B2CF9AE}" pid="11" name="_ExtendedDescription">
    <vt:lpwstr/>
  </property>
  <property fmtid="{D5CDD505-2E9C-101B-9397-08002B2CF9AE}" pid="12" name="TriggerFlowInfo">
    <vt:lpwstr/>
  </property>
  <property fmtid="{D5CDD505-2E9C-101B-9397-08002B2CF9AE}" pid="13" name="GUID">
    <vt:lpwstr>7b71556d-22c8-4834-b5b7-2e2341509dd1</vt:lpwstr>
  </property>
  <property fmtid="{D5CDD505-2E9C-101B-9397-08002B2CF9AE}" pid="14" name="xd_Signature">
    <vt:bool>false</vt:bool>
  </property>
  <property fmtid="{D5CDD505-2E9C-101B-9397-08002B2CF9AE}" pid="15" name="MSIP_Label_f3c69870-6a80-4e4b-8783-065f63e27782_Enabled">
    <vt:lpwstr>true</vt:lpwstr>
  </property>
  <property fmtid="{D5CDD505-2E9C-101B-9397-08002B2CF9AE}" pid="16" name="MSIP_Label_f3c69870-6a80-4e4b-8783-065f63e27782_SetDate">
    <vt:lpwstr>2023-06-06T03:51:37Z</vt:lpwstr>
  </property>
  <property fmtid="{D5CDD505-2E9C-101B-9397-08002B2CF9AE}" pid="17" name="MSIP_Label_f3c69870-6a80-4e4b-8783-065f63e27782_Method">
    <vt:lpwstr>Privileged</vt:lpwstr>
  </property>
  <property fmtid="{D5CDD505-2E9C-101B-9397-08002B2CF9AE}" pid="18" name="MSIP_Label_f3c69870-6a80-4e4b-8783-065f63e27782_Name">
    <vt:lpwstr>General Business</vt:lpwstr>
  </property>
  <property fmtid="{D5CDD505-2E9C-101B-9397-08002B2CF9AE}" pid="19" name="MSIP_Label_f3c69870-6a80-4e4b-8783-065f63e27782_SiteId">
    <vt:lpwstr>8d4826a0-e24c-40fe-b5f1-e4c5d7fce467</vt:lpwstr>
  </property>
  <property fmtid="{D5CDD505-2E9C-101B-9397-08002B2CF9AE}" pid="20" name="MSIP_Label_f3c69870-6a80-4e4b-8783-065f63e27782_ActionId">
    <vt:lpwstr>fe188174-26fe-4f40-b2e1-6c4e798a3cef</vt:lpwstr>
  </property>
  <property fmtid="{D5CDD505-2E9C-101B-9397-08002B2CF9AE}" pid="21" name="MSIP_Label_f3c69870-6a80-4e4b-8783-065f63e27782_ContentBits">
    <vt:lpwstr>2</vt:lpwstr>
  </property>
  <property fmtid="{D5CDD505-2E9C-101B-9397-08002B2CF9AE}" pid="22" name="ClassificationContentMarkingFooterLocations">
    <vt:lpwstr>Custom Design:5</vt:lpwstr>
  </property>
  <property fmtid="{D5CDD505-2E9C-101B-9397-08002B2CF9AE}" pid="23" name="ClassificationContentMarkingFooterText">
    <vt:lpwstr>General Business</vt:lpwstr>
  </property>
</Properties>
</file>