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4" r:id="rId2"/>
    <p:sldId id="300" r:id="rId3"/>
    <p:sldId id="315" r:id="rId4"/>
    <p:sldId id="307" r:id="rId5"/>
    <p:sldId id="316" r:id="rId6"/>
    <p:sldId id="308" r:id="rId7"/>
    <p:sldId id="319" r:id="rId8"/>
    <p:sldId id="320" r:id="rId9"/>
    <p:sldId id="321" r:id="rId10"/>
    <p:sldId id="318" r:id="rId11"/>
    <p:sldId id="310" r:id="rId12"/>
    <p:sldId id="317" r:id="rId13"/>
    <p:sldId id="309" r:id="rId14"/>
    <p:sldId id="322" r:id="rId15"/>
    <p:sldId id="312" r:id="rId16"/>
    <p:sldId id="313" r:id="rId17"/>
    <p:sldId id="311" r:id="rId18"/>
    <p:sldId id="299" r:id="rId19"/>
    <p:sldId id="302" r:id="rId20"/>
    <p:sldId id="3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CDC4C-53D9-4D8A-90DB-FED91B4156FC}" v="1" dt="2024-03-20T19:39:01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414" autoAdjust="0"/>
  </p:normalViewPr>
  <p:slideViewPr>
    <p:cSldViewPr snapToGrid="0">
      <p:cViewPr varScale="1">
        <p:scale>
          <a:sx n="86" d="100"/>
          <a:sy n="86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rd, Stephen" userId="0b2dcabb-2731-4a77-9fa3-6f930043e368" providerId="ADAL" clId="{0CCCDC4C-53D9-4D8A-90DB-FED91B4156FC}"/>
    <pc:docChg chg="undo custSel modSld">
      <pc:chgData name="McCord, Stephen" userId="0b2dcabb-2731-4a77-9fa3-6f930043e368" providerId="ADAL" clId="{0CCCDC4C-53D9-4D8A-90DB-FED91B4156FC}" dt="2024-03-22T22:16:32.417" v="2103" actId="478"/>
      <pc:docMkLst>
        <pc:docMk/>
      </pc:docMkLst>
      <pc:sldChg chg="modNotesTx">
        <pc:chgData name="McCord, Stephen" userId="0b2dcabb-2731-4a77-9fa3-6f930043e368" providerId="ADAL" clId="{0CCCDC4C-53D9-4D8A-90DB-FED91B4156FC}" dt="2024-03-20T15:40:41.858" v="990" actId="20577"/>
        <pc:sldMkLst>
          <pc:docMk/>
          <pc:sldMk cId="1247874718" sldId="300"/>
        </pc:sldMkLst>
      </pc:sldChg>
      <pc:sldChg chg="modSp mod modNotesTx">
        <pc:chgData name="McCord, Stephen" userId="0b2dcabb-2731-4a77-9fa3-6f930043e368" providerId="ADAL" clId="{0CCCDC4C-53D9-4D8A-90DB-FED91B4156FC}" dt="2024-03-22T21:03:30.111" v="2102" actId="1076"/>
        <pc:sldMkLst>
          <pc:docMk/>
          <pc:sldMk cId="1068250286" sldId="307"/>
        </pc:sldMkLst>
        <pc:spChg chg="mod">
          <ac:chgData name="McCord, Stephen" userId="0b2dcabb-2731-4a77-9fa3-6f930043e368" providerId="ADAL" clId="{0CCCDC4C-53D9-4D8A-90DB-FED91B4156FC}" dt="2024-03-22T21:03:30.111" v="2102" actId="1076"/>
          <ac:spMkLst>
            <pc:docMk/>
            <pc:sldMk cId="1068250286" sldId="307"/>
            <ac:spMk id="68" creationId="{0A5957CD-16BC-1585-78A7-8E3C7B014552}"/>
          </ac:spMkLst>
        </pc:spChg>
      </pc:sldChg>
      <pc:sldChg chg="delSp mod modNotesTx">
        <pc:chgData name="McCord, Stephen" userId="0b2dcabb-2731-4a77-9fa3-6f930043e368" providerId="ADAL" clId="{0CCCDC4C-53D9-4D8A-90DB-FED91B4156FC}" dt="2024-03-22T22:16:32.417" v="2103" actId="478"/>
        <pc:sldMkLst>
          <pc:docMk/>
          <pc:sldMk cId="484149547" sldId="308"/>
        </pc:sldMkLst>
        <pc:spChg chg="del">
          <ac:chgData name="McCord, Stephen" userId="0b2dcabb-2731-4a77-9fa3-6f930043e368" providerId="ADAL" clId="{0CCCDC4C-53D9-4D8A-90DB-FED91B4156FC}" dt="2024-03-22T22:16:32.417" v="2103" actId="478"/>
          <ac:spMkLst>
            <pc:docMk/>
            <pc:sldMk cId="484149547" sldId="308"/>
            <ac:spMk id="32" creationId="{7D986159-C580-5F91-A68A-3D0B1C898A5D}"/>
          </ac:spMkLst>
        </pc:spChg>
      </pc:sldChg>
      <pc:sldChg chg="modNotesTx">
        <pc:chgData name="McCord, Stephen" userId="0b2dcabb-2731-4a77-9fa3-6f930043e368" providerId="ADAL" clId="{0CCCDC4C-53D9-4D8A-90DB-FED91B4156FC}" dt="2024-03-20T15:33:22.326" v="807" actId="20577"/>
        <pc:sldMkLst>
          <pc:docMk/>
          <pc:sldMk cId="3298481222" sldId="309"/>
        </pc:sldMkLst>
      </pc:sldChg>
      <pc:sldChg chg="modNotesTx">
        <pc:chgData name="McCord, Stephen" userId="0b2dcabb-2731-4a77-9fa3-6f930043e368" providerId="ADAL" clId="{0CCCDC4C-53D9-4D8A-90DB-FED91B4156FC}" dt="2024-03-20T19:18:36.366" v="1823" actId="20577"/>
        <pc:sldMkLst>
          <pc:docMk/>
          <pc:sldMk cId="3203376689" sldId="310"/>
        </pc:sldMkLst>
      </pc:sldChg>
      <pc:sldChg chg="modNotesTx">
        <pc:chgData name="McCord, Stephen" userId="0b2dcabb-2731-4a77-9fa3-6f930043e368" providerId="ADAL" clId="{0CCCDC4C-53D9-4D8A-90DB-FED91B4156FC}" dt="2024-03-20T19:28:03.042" v="2100" actId="20577"/>
        <pc:sldMkLst>
          <pc:docMk/>
          <pc:sldMk cId="1209318570" sldId="312"/>
        </pc:sldMkLst>
      </pc:sldChg>
      <pc:sldChg chg="modNotesTx">
        <pc:chgData name="McCord, Stephen" userId="0b2dcabb-2731-4a77-9fa3-6f930043e368" providerId="ADAL" clId="{0CCCDC4C-53D9-4D8A-90DB-FED91B4156FC}" dt="2024-03-20T19:27:58.863" v="2099" actId="20577"/>
        <pc:sldMkLst>
          <pc:docMk/>
          <pc:sldMk cId="4170671458" sldId="313"/>
        </pc:sldMkLst>
      </pc:sldChg>
      <pc:sldChg chg="modNotesTx">
        <pc:chgData name="McCord, Stephen" userId="0b2dcabb-2731-4a77-9fa3-6f930043e368" providerId="ADAL" clId="{0CCCDC4C-53D9-4D8A-90DB-FED91B4156FC}" dt="2024-03-20T19:39:10.165" v="2101"/>
        <pc:sldMkLst>
          <pc:docMk/>
          <pc:sldMk cId="1476063254" sldId="314"/>
        </pc:sldMkLst>
      </pc:sldChg>
      <pc:sldChg chg="modNotesTx">
        <pc:chgData name="McCord, Stephen" userId="0b2dcabb-2731-4a77-9fa3-6f930043e368" providerId="ADAL" clId="{0CCCDC4C-53D9-4D8A-90DB-FED91B4156FC}" dt="2024-03-20T15:39:42.838" v="951" actId="20577"/>
        <pc:sldMkLst>
          <pc:docMk/>
          <pc:sldMk cId="2158223512" sldId="315"/>
        </pc:sldMkLst>
      </pc:sldChg>
      <pc:sldChg chg="modNotesTx">
        <pc:chgData name="McCord, Stephen" userId="0b2dcabb-2731-4a77-9fa3-6f930043e368" providerId="ADAL" clId="{0CCCDC4C-53D9-4D8A-90DB-FED91B4156FC}" dt="2024-03-20T15:39:46.902" v="952"/>
        <pc:sldMkLst>
          <pc:docMk/>
          <pc:sldMk cId="208656038" sldId="316"/>
        </pc:sldMkLst>
      </pc:sldChg>
      <pc:sldChg chg="modNotesTx">
        <pc:chgData name="McCord, Stephen" userId="0b2dcabb-2731-4a77-9fa3-6f930043e368" providerId="ADAL" clId="{0CCCDC4C-53D9-4D8A-90DB-FED91B4156FC}" dt="2024-03-20T15:40:00.644" v="955"/>
        <pc:sldMkLst>
          <pc:docMk/>
          <pc:sldMk cId="3141806121" sldId="317"/>
        </pc:sldMkLst>
      </pc:sldChg>
      <pc:sldChg chg="modNotesTx">
        <pc:chgData name="McCord, Stephen" userId="0b2dcabb-2731-4a77-9fa3-6f930043e368" providerId="ADAL" clId="{0CCCDC4C-53D9-4D8A-90DB-FED91B4156FC}" dt="2024-03-20T19:18:05.060" v="1818" actId="6549"/>
        <pc:sldMkLst>
          <pc:docMk/>
          <pc:sldMk cId="3625003215" sldId="318"/>
        </pc:sldMkLst>
      </pc:sldChg>
      <pc:sldChg chg="modNotesTx">
        <pc:chgData name="McCord, Stephen" userId="0b2dcabb-2731-4a77-9fa3-6f930043e368" providerId="ADAL" clId="{0CCCDC4C-53D9-4D8A-90DB-FED91B4156FC}" dt="2024-03-20T15:39:49.874" v="953"/>
        <pc:sldMkLst>
          <pc:docMk/>
          <pc:sldMk cId="3272226143" sldId="319"/>
        </pc:sldMkLst>
      </pc:sldChg>
      <pc:sldChg chg="modNotesTx">
        <pc:chgData name="McCord, Stephen" userId="0b2dcabb-2731-4a77-9fa3-6f930043e368" providerId="ADAL" clId="{0CCCDC4C-53D9-4D8A-90DB-FED91B4156FC}" dt="2024-03-20T19:23:27.303" v="2092" actId="20577"/>
        <pc:sldMkLst>
          <pc:docMk/>
          <pc:sldMk cId="29584113" sldId="320"/>
        </pc:sldMkLst>
      </pc:sldChg>
      <pc:sldChg chg="modNotesTx">
        <pc:chgData name="McCord, Stephen" userId="0b2dcabb-2731-4a77-9fa3-6f930043e368" providerId="ADAL" clId="{0CCCDC4C-53D9-4D8A-90DB-FED91B4156FC}" dt="2024-03-20T19:27:06.038" v="2093" actId="13926"/>
        <pc:sldMkLst>
          <pc:docMk/>
          <pc:sldMk cId="797952697" sldId="321"/>
        </pc:sldMkLst>
      </pc:sldChg>
      <pc:sldChg chg="modNotesTx">
        <pc:chgData name="McCord, Stephen" userId="0b2dcabb-2731-4a77-9fa3-6f930043e368" providerId="ADAL" clId="{0CCCDC4C-53D9-4D8A-90DB-FED91B4156FC}" dt="2024-03-20T15:40:06.492" v="956"/>
        <pc:sldMkLst>
          <pc:docMk/>
          <pc:sldMk cId="3316577994" sldId="322"/>
        </pc:sldMkLst>
      </pc:sldChg>
    </pc:docChg>
  </pc:docChgLst>
  <pc:docChgLst>
    <pc:chgData name="McCord, Stephen" userId="0b2dcabb-2731-4a77-9fa3-6f930043e368" providerId="ADAL" clId="{58749AF6-BD54-42A8-9830-E2C0C7CC70B7}"/>
    <pc:docChg chg="undo custSel addSld modSld sldOrd">
      <pc:chgData name="McCord, Stephen" userId="0b2dcabb-2731-4a77-9fa3-6f930043e368" providerId="ADAL" clId="{58749AF6-BD54-42A8-9830-E2C0C7CC70B7}" dt="2024-02-21T17:30:12.654" v="3861" actId="20577"/>
      <pc:docMkLst>
        <pc:docMk/>
      </pc:docMkLst>
      <pc:sldChg chg="add">
        <pc:chgData name="McCord, Stephen" userId="0b2dcabb-2731-4a77-9fa3-6f930043e368" providerId="ADAL" clId="{58749AF6-BD54-42A8-9830-E2C0C7CC70B7}" dt="2024-02-20T23:24:06.391" v="73"/>
        <pc:sldMkLst>
          <pc:docMk/>
          <pc:sldMk cId="2112994807" sldId="299"/>
        </pc:sldMkLst>
      </pc:sldChg>
      <pc:sldChg chg="addSp modSp add mod ord modNotesTx">
        <pc:chgData name="McCord, Stephen" userId="0b2dcabb-2731-4a77-9fa3-6f930043e368" providerId="ADAL" clId="{58749AF6-BD54-42A8-9830-E2C0C7CC70B7}" dt="2024-02-21T15:24:53.049" v="883" actId="20577"/>
        <pc:sldMkLst>
          <pc:docMk/>
          <pc:sldMk cId="1247874718" sldId="300"/>
        </pc:sldMkLst>
        <pc:spChg chg="add mod">
          <ac:chgData name="McCord, Stephen" userId="0b2dcabb-2731-4a77-9fa3-6f930043e368" providerId="ADAL" clId="{58749AF6-BD54-42A8-9830-E2C0C7CC70B7}" dt="2024-02-21T15:08:31.992" v="788" actId="207"/>
          <ac:spMkLst>
            <pc:docMk/>
            <pc:sldMk cId="1247874718" sldId="300"/>
            <ac:spMk id="3" creationId="{81385967-B341-9064-4C8C-F1CB105FE077}"/>
          </ac:spMkLst>
        </pc:spChg>
        <pc:spChg chg="mod">
          <ac:chgData name="McCord, Stephen" userId="0b2dcabb-2731-4a77-9fa3-6f930043e368" providerId="ADAL" clId="{58749AF6-BD54-42A8-9830-E2C0C7CC70B7}" dt="2024-02-20T23:41:53.681" v="502" actId="13926"/>
          <ac:spMkLst>
            <pc:docMk/>
            <pc:sldMk cId="1247874718" sldId="300"/>
            <ac:spMk id="4" creationId="{A82BAC5F-ACFE-4C4B-EB52-86E1053CADA4}"/>
          </ac:spMkLst>
        </pc:spChg>
      </pc:sldChg>
      <pc:sldChg chg="add">
        <pc:chgData name="McCord, Stephen" userId="0b2dcabb-2731-4a77-9fa3-6f930043e368" providerId="ADAL" clId="{58749AF6-BD54-42A8-9830-E2C0C7CC70B7}" dt="2024-02-20T23:24:06.391" v="73"/>
        <pc:sldMkLst>
          <pc:docMk/>
          <pc:sldMk cId="1736845181" sldId="302"/>
        </pc:sldMkLst>
      </pc:sldChg>
      <pc:sldChg chg="add">
        <pc:chgData name="McCord, Stephen" userId="0b2dcabb-2731-4a77-9fa3-6f930043e368" providerId="ADAL" clId="{58749AF6-BD54-42A8-9830-E2C0C7CC70B7}" dt="2024-02-20T23:24:06.391" v="73"/>
        <pc:sldMkLst>
          <pc:docMk/>
          <pc:sldMk cId="23597972" sldId="305"/>
        </pc:sldMkLst>
      </pc:sldChg>
      <pc:sldChg chg="modSp mod modNotesTx">
        <pc:chgData name="McCord, Stephen" userId="0b2dcabb-2731-4a77-9fa3-6f930043e368" providerId="ADAL" clId="{58749AF6-BD54-42A8-9830-E2C0C7CC70B7}" dt="2024-02-21T17:29:19.450" v="3834" actId="20577"/>
        <pc:sldMkLst>
          <pc:docMk/>
          <pc:sldMk cId="1068250286" sldId="307"/>
        </pc:sldMkLst>
        <pc:spChg chg="mod">
          <ac:chgData name="McCord, Stephen" userId="0b2dcabb-2731-4a77-9fa3-6f930043e368" providerId="ADAL" clId="{58749AF6-BD54-42A8-9830-E2C0C7CC70B7}" dt="2024-02-21T15:10:55.512" v="815" actId="20577"/>
          <ac:spMkLst>
            <pc:docMk/>
            <pc:sldMk cId="1068250286" sldId="307"/>
            <ac:spMk id="5" creationId="{56566632-3265-B6BC-04CF-1BF1528DF7BB}"/>
          </ac:spMkLst>
        </pc:spChg>
        <pc:spChg chg="mod">
          <ac:chgData name="McCord, Stephen" userId="0b2dcabb-2731-4a77-9fa3-6f930043e368" providerId="ADAL" clId="{58749AF6-BD54-42A8-9830-E2C0C7CC70B7}" dt="2024-02-21T15:26:04.520" v="887" actId="108"/>
          <ac:spMkLst>
            <pc:docMk/>
            <pc:sldMk cId="1068250286" sldId="307"/>
            <ac:spMk id="26" creationId="{0B694F7C-0CB5-821E-ED40-5688A449896C}"/>
          </ac:spMkLst>
        </pc:spChg>
        <pc:spChg chg="mod">
          <ac:chgData name="McCord, Stephen" userId="0b2dcabb-2731-4a77-9fa3-6f930043e368" providerId="ADAL" clId="{58749AF6-BD54-42A8-9830-E2C0C7CC70B7}" dt="2024-02-21T15:26:11.135" v="888" actId="108"/>
          <ac:spMkLst>
            <pc:docMk/>
            <pc:sldMk cId="1068250286" sldId="307"/>
            <ac:spMk id="41" creationId="{3BDAB8FA-75E7-4B00-B947-2E2F3A328770}"/>
          </ac:spMkLst>
        </pc:spChg>
        <pc:spChg chg="mod">
          <ac:chgData name="McCord, Stephen" userId="0b2dcabb-2731-4a77-9fa3-6f930043e368" providerId="ADAL" clId="{58749AF6-BD54-42A8-9830-E2C0C7CC70B7}" dt="2024-02-21T15:26:51.932" v="929" actId="108"/>
          <ac:spMkLst>
            <pc:docMk/>
            <pc:sldMk cId="1068250286" sldId="307"/>
            <ac:spMk id="45" creationId="{B3EA3DDA-B841-A370-418B-69DD5C7AAA1F}"/>
          </ac:spMkLst>
        </pc:spChg>
        <pc:spChg chg="mod">
          <ac:chgData name="McCord, Stephen" userId="0b2dcabb-2731-4a77-9fa3-6f930043e368" providerId="ADAL" clId="{58749AF6-BD54-42A8-9830-E2C0C7CC70B7}" dt="2024-02-21T15:26:35.431" v="928" actId="108"/>
          <ac:spMkLst>
            <pc:docMk/>
            <pc:sldMk cId="1068250286" sldId="307"/>
            <ac:spMk id="48" creationId="{485D3E9B-2FF2-CE7B-0803-097ED674F41E}"/>
          </ac:spMkLst>
        </pc:spChg>
        <pc:spChg chg="mod">
          <ac:chgData name="McCord, Stephen" userId="0b2dcabb-2731-4a77-9fa3-6f930043e368" providerId="ADAL" clId="{58749AF6-BD54-42A8-9830-E2C0C7CC70B7}" dt="2024-02-21T15:26:16.510" v="891" actId="108"/>
          <ac:spMkLst>
            <pc:docMk/>
            <pc:sldMk cId="1068250286" sldId="307"/>
            <ac:spMk id="51" creationId="{1FE28A7E-484E-420E-0474-B9F5B7AB2AE0}"/>
          </ac:spMkLst>
        </pc:spChg>
        <pc:spChg chg="mod">
          <ac:chgData name="McCord, Stephen" userId="0b2dcabb-2731-4a77-9fa3-6f930043e368" providerId="ADAL" clId="{58749AF6-BD54-42A8-9830-E2C0C7CC70B7}" dt="2024-02-21T15:26:17.590" v="892" actId="108"/>
          <ac:spMkLst>
            <pc:docMk/>
            <pc:sldMk cId="1068250286" sldId="307"/>
            <ac:spMk id="54" creationId="{7BC7E5A7-DCFA-E070-5B1B-13B760E1F2B0}"/>
          </ac:spMkLst>
        </pc:spChg>
        <pc:spChg chg="mod">
          <ac:chgData name="McCord, Stephen" userId="0b2dcabb-2731-4a77-9fa3-6f930043e368" providerId="ADAL" clId="{58749AF6-BD54-42A8-9830-E2C0C7CC70B7}" dt="2024-02-21T15:26:18.609" v="893" actId="108"/>
          <ac:spMkLst>
            <pc:docMk/>
            <pc:sldMk cId="1068250286" sldId="307"/>
            <ac:spMk id="57" creationId="{58B58585-EF3C-1D1D-EF00-DD749E79D76E}"/>
          </ac:spMkLst>
        </pc:spChg>
        <pc:spChg chg="mod">
          <ac:chgData name="McCord, Stephen" userId="0b2dcabb-2731-4a77-9fa3-6f930043e368" providerId="ADAL" clId="{58749AF6-BD54-42A8-9830-E2C0C7CC70B7}" dt="2024-02-21T15:26:19.572" v="894" actId="108"/>
          <ac:spMkLst>
            <pc:docMk/>
            <pc:sldMk cId="1068250286" sldId="307"/>
            <ac:spMk id="60" creationId="{61C37E32-7F54-3A3B-86AE-67E35E3F4163}"/>
          </ac:spMkLst>
        </pc:spChg>
        <pc:spChg chg="mod">
          <ac:chgData name="McCord, Stephen" userId="0b2dcabb-2731-4a77-9fa3-6f930043e368" providerId="ADAL" clId="{58749AF6-BD54-42A8-9830-E2C0C7CC70B7}" dt="2024-02-21T15:26:20.158" v="895" actId="108"/>
          <ac:spMkLst>
            <pc:docMk/>
            <pc:sldMk cId="1068250286" sldId="307"/>
            <ac:spMk id="63" creationId="{AA5E1C90-2110-C67A-3656-886B7C7A8310}"/>
          </ac:spMkLst>
        </pc:spChg>
        <pc:spChg chg="mod">
          <ac:chgData name="McCord, Stephen" userId="0b2dcabb-2731-4a77-9fa3-6f930043e368" providerId="ADAL" clId="{58749AF6-BD54-42A8-9830-E2C0C7CC70B7}" dt="2024-02-21T15:26:20.859" v="896" actId="108"/>
          <ac:spMkLst>
            <pc:docMk/>
            <pc:sldMk cId="1068250286" sldId="307"/>
            <ac:spMk id="66" creationId="{0C1E0F22-6685-F3EF-0D46-7CDE46125EBA}"/>
          </ac:spMkLst>
        </pc:spChg>
        <pc:spChg chg="mod">
          <ac:chgData name="McCord, Stephen" userId="0b2dcabb-2731-4a77-9fa3-6f930043e368" providerId="ADAL" clId="{58749AF6-BD54-42A8-9830-E2C0C7CC70B7}" dt="2024-02-21T16:35:50.267" v="2886" actId="1076"/>
          <ac:spMkLst>
            <pc:docMk/>
            <pc:sldMk cId="1068250286" sldId="307"/>
            <ac:spMk id="68" creationId="{0A5957CD-16BC-1585-78A7-8E3C7B014552}"/>
          </ac:spMkLst>
        </pc:spChg>
      </pc:sldChg>
      <pc:sldChg chg="addSp delSp modSp mod modNotesTx">
        <pc:chgData name="McCord, Stephen" userId="0b2dcabb-2731-4a77-9fa3-6f930043e368" providerId="ADAL" clId="{58749AF6-BD54-42A8-9830-E2C0C7CC70B7}" dt="2024-02-21T16:35:08.516" v="2880" actId="20577"/>
        <pc:sldMkLst>
          <pc:docMk/>
          <pc:sldMk cId="484149547" sldId="308"/>
        </pc:sldMkLst>
        <pc:spChg chg="add mod ord">
          <ac:chgData name="McCord, Stephen" userId="0b2dcabb-2731-4a77-9fa3-6f930043e368" providerId="ADAL" clId="{58749AF6-BD54-42A8-9830-E2C0C7CC70B7}" dt="2024-02-21T15:35:13.620" v="1093" actId="14100"/>
          <ac:spMkLst>
            <pc:docMk/>
            <pc:sldMk cId="484149547" sldId="308"/>
            <ac:spMk id="4" creationId="{F01948D7-5046-4E3E-B8FA-BF1B1930A5FB}"/>
          </ac:spMkLst>
        </pc:spChg>
        <pc:spChg chg="mod">
          <ac:chgData name="McCord, Stephen" userId="0b2dcabb-2731-4a77-9fa3-6f930043e368" providerId="ADAL" clId="{58749AF6-BD54-42A8-9830-E2C0C7CC70B7}" dt="2024-02-21T15:10:44.663" v="801" actId="13926"/>
          <ac:spMkLst>
            <pc:docMk/>
            <pc:sldMk cId="484149547" sldId="308"/>
            <ac:spMk id="5" creationId="{A3986705-D4D4-80F1-B2F8-B0BEBE31DA70}"/>
          </ac:spMkLst>
        </pc:spChg>
        <pc:spChg chg="add del mod ord">
          <ac:chgData name="McCord, Stephen" userId="0b2dcabb-2731-4a77-9fa3-6f930043e368" providerId="ADAL" clId="{58749AF6-BD54-42A8-9830-E2C0C7CC70B7}" dt="2024-02-21T15:34:31.723" v="1071" actId="478"/>
          <ac:spMkLst>
            <pc:docMk/>
            <pc:sldMk cId="484149547" sldId="308"/>
            <ac:spMk id="8" creationId="{D823D5FF-2E8C-1D92-BA07-30F74CC79813}"/>
          </ac:spMkLst>
        </pc:spChg>
        <pc:spChg chg="add mod ord">
          <ac:chgData name="McCord, Stephen" userId="0b2dcabb-2731-4a77-9fa3-6f930043e368" providerId="ADAL" clId="{58749AF6-BD54-42A8-9830-E2C0C7CC70B7}" dt="2024-02-21T15:51:53.800" v="1442" actId="14100"/>
          <ac:spMkLst>
            <pc:docMk/>
            <pc:sldMk cId="484149547" sldId="308"/>
            <ac:spMk id="9" creationId="{FF357026-C84B-2E1E-5305-90D07AA916F5}"/>
          </ac:spMkLst>
        </pc:spChg>
        <pc:spChg chg="add mod ord">
          <ac:chgData name="McCord, Stephen" userId="0b2dcabb-2731-4a77-9fa3-6f930043e368" providerId="ADAL" clId="{58749AF6-BD54-42A8-9830-E2C0C7CC70B7}" dt="2024-02-21T15:35:28.204" v="1096" actId="14100"/>
          <ac:spMkLst>
            <pc:docMk/>
            <pc:sldMk cId="484149547" sldId="308"/>
            <ac:spMk id="13" creationId="{75821C0A-793D-3235-9C34-4D60A1C0AE62}"/>
          </ac:spMkLst>
        </pc:spChg>
        <pc:spChg chg="add mod ord">
          <ac:chgData name="McCord, Stephen" userId="0b2dcabb-2731-4a77-9fa3-6f930043e368" providerId="ADAL" clId="{58749AF6-BD54-42A8-9830-E2C0C7CC70B7}" dt="2024-02-21T15:35:32.878" v="1097" actId="14100"/>
          <ac:spMkLst>
            <pc:docMk/>
            <pc:sldMk cId="484149547" sldId="308"/>
            <ac:spMk id="14" creationId="{619407D0-6C0E-46DE-2FFF-EAF89485AC67}"/>
          </ac:spMkLst>
        </pc:spChg>
        <pc:spChg chg="add mod ord">
          <ac:chgData name="McCord, Stephen" userId="0b2dcabb-2731-4a77-9fa3-6f930043e368" providerId="ADAL" clId="{58749AF6-BD54-42A8-9830-E2C0C7CC70B7}" dt="2024-02-21T15:35:36.454" v="1098" actId="14100"/>
          <ac:spMkLst>
            <pc:docMk/>
            <pc:sldMk cId="484149547" sldId="308"/>
            <ac:spMk id="15" creationId="{3B04173C-BDEA-2115-BDD1-94A76906DF79}"/>
          </ac:spMkLst>
        </pc:spChg>
        <pc:spChg chg="add mod ord">
          <ac:chgData name="McCord, Stephen" userId="0b2dcabb-2731-4a77-9fa3-6f930043e368" providerId="ADAL" clId="{58749AF6-BD54-42A8-9830-E2C0C7CC70B7}" dt="2024-02-21T15:35:39.487" v="1099" actId="14100"/>
          <ac:spMkLst>
            <pc:docMk/>
            <pc:sldMk cId="484149547" sldId="308"/>
            <ac:spMk id="16" creationId="{BE552731-4CA8-88A5-5970-952269D1397E}"/>
          </ac:spMkLst>
        </pc:spChg>
        <pc:spChg chg="add mod ord">
          <ac:chgData name="McCord, Stephen" userId="0b2dcabb-2731-4a77-9fa3-6f930043e368" providerId="ADAL" clId="{58749AF6-BD54-42A8-9830-E2C0C7CC70B7}" dt="2024-02-21T15:35:42.511" v="1100" actId="14100"/>
          <ac:spMkLst>
            <pc:docMk/>
            <pc:sldMk cId="484149547" sldId="308"/>
            <ac:spMk id="17" creationId="{F3D4D5FE-EDDE-0B9A-D307-3B7C37B56A7F}"/>
          </ac:spMkLst>
        </pc:spChg>
        <pc:spChg chg="add del mod ord">
          <ac:chgData name="McCord, Stephen" userId="0b2dcabb-2731-4a77-9fa3-6f930043e368" providerId="ADAL" clId="{58749AF6-BD54-42A8-9830-E2C0C7CC70B7}" dt="2024-02-21T15:35:58.410" v="1101" actId="478"/>
          <ac:spMkLst>
            <pc:docMk/>
            <pc:sldMk cId="484149547" sldId="308"/>
            <ac:spMk id="18" creationId="{E7146382-84EF-8491-BF50-8082292C8491}"/>
          </ac:spMkLst>
        </pc:spChg>
        <pc:spChg chg="add del mod ord">
          <ac:chgData name="McCord, Stephen" userId="0b2dcabb-2731-4a77-9fa3-6f930043e368" providerId="ADAL" clId="{58749AF6-BD54-42A8-9830-E2C0C7CC70B7}" dt="2024-02-21T15:35:58.410" v="1101" actId="478"/>
          <ac:spMkLst>
            <pc:docMk/>
            <pc:sldMk cId="484149547" sldId="308"/>
            <ac:spMk id="19" creationId="{F7A441C2-06F0-3E52-3312-765B912F42F7}"/>
          </ac:spMkLst>
        </pc:spChg>
        <pc:spChg chg="add del mod ord">
          <ac:chgData name="McCord, Stephen" userId="0b2dcabb-2731-4a77-9fa3-6f930043e368" providerId="ADAL" clId="{58749AF6-BD54-42A8-9830-E2C0C7CC70B7}" dt="2024-02-21T15:34:31.723" v="1071" actId="478"/>
          <ac:spMkLst>
            <pc:docMk/>
            <pc:sldMk cId="484149547" sldId="308"/>
            <ac:spMk id="20" creationId="{F007567C-7D8B-04B0-8994-0848CF7D7639}"/>
          </ac:spMkLst>
        </pc:spChg>
        <pc:spChg chg="add del mod ord">
          <ac:chgData name="McCord, Stephen" userId="0b2dcabb-2731-4a77-9fa3-6f930043e368" providerId="ADAL" clId="{58749AF6-BD54-42A8-9830-E2C0C7CC70B7}" dt="2024-02-21T15:34:42.347" v="1091" actId="478"/>
          <ac:spMkLst>
            <pc:docMk/>
            <pc:sldMk cId="484149547" sldId="308"/>
            <ac:spMk id="21" creationId="{520DD30E-1CB5-69F1-31D0-FAE0A8A06CAB}"/>
          </ac:spMkLst>
        </pc:spChg>
        <pc:spChg chg="add del mod ord">
          <ac:chgData name="McCord, Stephen" userId="0b2dcabb-2731-4a77-9fa3-6f930043e368" providerId="ADAL" clId="{58749AF6-BD54-42A8-9830-E2C0C7CC70B7}" dt="2024-02-21T15:34:31.723" v="1071" actId="478"/>
          <ac:spMkLst>
            <pc:docMk/>
            <pc:sldMk cId="484149547" sldId="308"/>
            <ac:spMk id="24" creationId="{34D50120-1C3D-66AB-0193-F3221E9F2DFE}"/>
          </ac:spMkLst>
        </pc:spChg>
        <pc:spChg chg="add del mod ord">
          <ac:chgData name="McCord, Stephen" userId="0b2dcabb-2731-4a77-9fa3-6f930043e368" providerId="ADAL" clId="{58749AF6-BD54-42A8-9830-E2C0C7CC70B7}" dt="2024-02-21T15:34:31.723" v="1071" actId="478"/>
          <ac:spMkLst>
            <pc:docMk/>
            <pc:sldMk cId="484149547" sldId="308"/>
            <ac:spMk id="25" creationId="{AB2FBC73-8E5D-6DA5-C337-A972F6E17424}"/>
          </ac:spMkLst>
        </pc:spChg>
        <pc:spChg chg="add del mod ord">
          <ac:chgData name="McCord, Stephen" userId="0b2dcabb-2731-4a77-9fa3-6f930043e368" providerId="ADAL" clId="{58749AF6-BD54-42A8-9830-E2C0C7CC70B7}" dt="2024-02-21T15:34:31.723" v="1071" actId="478"/>
          <ac:spMkLst>
            <pc:docMk/>
            <pc:sldMk cId="484149547" sldId="308"/>
            <ac:spMk id="26" creationId="{7BFF8F47-CF30-580D-7E7D-9641C3E19988}"/>
          </ac:spMkLst>
        </pc:spChg>
        <pc:spChg chg="add del mod ord">
          <ac:chgData name="McCord, Stephen" userId="0b2dcabb-2731-4a77-9fa3-6f930043e368" providerId="ADAL" clId="{58749AF6-BD54-42A8-9830-E2C0C7CC70B7}" dt="2024-02-21T15:34:31.723" v="1071" actId="478"/>
          <ac:spMkLst>
            <pc:docMk/>
            <pc:sldMk cId="484149547" sldId="308"/>
            <ac:spMk id="27" creationId="{7AAC2A69-7D56-CDBF-4ECD-85C95499763E}"/>
          </ac:spMkLst>
        </pc:spChg>
        <pc:spChg chg="add del mod ord">
          <ac:chgData name="McCord, Stephen" userId="0b2dcabb-2731-4a77-9fa3-6f930043e368" providerId="ADAL" clId="{58749AF6-BD54-42A8-9830-E2C0C7CC70B7}" dt="2024-02-21T15:34:31.723" v="1071" actId="478"/>
          <ac:spMkLst>
            <pc:docMk/>
            <pc:sldMk cId="484149547" sldId="308"/>
            <ac:spMk id="28" creationId="{243D22C6-69E2-6BC5-3F02-D7ED74DEFD34}"/>
          </ac:spMkLst>
        </pc:spChg>
        <pc:spChg chg="add del mod ord">
          <ac:chgData name="McCord, Stephen" userId="0b2dcabb-2731-4a77-9fa3-6f930043e368" providerId="ADAL" clId="{58749AF6-BD54-42A8-9830-E2C0C7CC70B7}" dt="2024-02-21T15:34:31.723" v="1071" actId="478"/>
          <ac:spMkLst>
            <pc:docMk/>
            <pc:sldMk cId="484149547" sldId="308"/>
            <ac:spMk id="29" creationId="{40666635-5A83-DAFC-2F06-9738A653E94C}"/>
          </ac:spMkLst>
        </pc:spChg>
        <pc:spChg chg="mod">
          <ac:chgData name="McCord, Stephen" userId="0b2dcabb-2731-4a77-9fa3-6f930043e368" providerId="ADAL" clId="{58749AF6-BD54-42A8-9830-E2C0C7CC70B7}" dt="2024-02-21T16:35:08.516" v="2880" actId="20577"/>
          <ac:spMkLst>
            <pc:docMk/>
            <pc:sldMk cId="484149547" sldId="308"/>
            <ac:spMk id="32" creationId="{7D986159-C580-5F91-A68A-3D0B1C898A5D}"/>
          </ac:spMkLst>
        </pc:spChg>
        <pc:spChg chg="add mod ord">
          <ac:chgData name="McCord, Stephen" userId="0b2dcabb-2731-4a77-9fa3-6f930043e368" providerId="ADAL" clId="{58749AF6-BD54-42A8-9830-E2C0C7CC70B7}" dt="2024-02-21T15:36:17.152" v="1129" actId="14100"/>
          <ac:spMkLst>
            <pc:docMk/>
            <pc:sldMk cId="484149547" sldId="308"/>
            <ac:spMk id="33" creationId="{5386F1B3-1E1C-98D3-0BEE-2FFE591151B1}"/>
          </ac:spMkLst>
        </pc:spChg>
        <pc:spChg chg="del">
          <ac:chgData name="McCord, Stephen" userId="0b2dcabb-2731-4a77-9fa3-6f930043e368" providerId="ADAL" clId="{58749AF6-BD54-42A8-9830-E2C0C7CC70B7}" dt="2024-02-21T15:31:11.648" v="1068" actId="478"/>
          <ac:spMkLst>
            <pc:docMk/>
            <pc:sldMk cId="484149547" sldId="308"/>
            <ac:spMk id="68" creationId="{1CDDFDAD-3963-7AC7-59D8-D6BF7D4D715D}"/>
          </ac:spMkLst>
        </pc:spChg>
      </pc:sldChg>
      <pc:sldChg chg="modSp mod modNotesTx">
        <pc:chgData name="McCord, Stephen" userId="0b2dcabb-2731-4a77-9fa3-6f930043e368" providerId="ADAL" clId="{58749AF6-BD54-42A8-9830-E2C0C7CC70B7}" dt="2024-02-21T16:35:17.870" v="2882" actId="20577"/>
        <pc:sldMkLst>
          <pc:docMk/>
          <pc:sldMk cId="3298481222" sldId="309"/>
        </pc:sldMkLst>
        <pc:spChg chg="mod">
          <ac:chgData name="McCord, Stephen" userId="0b2dcabb-2731-4a77-9fa3-6f930043e368" providerId="ADAL" clId="{58749AF6-BD54-42A8-9830-E2C0C7CC70B7}" dt="2024-02-21T15:38:07.528" v="1274" actId="108"/>
          <ac:spMkLst>
            <pc:docMk/>
            <pc:sldMk cId="3298481222" sldId="309"/>
            <ac:spMk id="22" creationId="{F5A679E3-F072-A34E-3925-42F0F4ABE171}"/>
          </ac:spMkLst>
        </pc:spChg>
        <pc:spChg chg="mod">
          <ac:chgData name="McCord, Stephen" userId="0b2dcabb-2731-4a77-9fa3-6f930043e368" providerId="ADAL" clId="{58749AF6-BD54-42A8-9830-E2C0C7CC70B7}" dt="2024-02-21T16:35:17.870" v="2882" actId="20577"/>
          <ac:spMkLst>
            <pc:docMk/>
            <pc:sldMk cId="3298481222" sldId="309"/>
            <ac:spMk id="30" creationId="{4520DAC3-0D3A-49F6-12A5-38EB2DE1A789}"/>
          </ac:spMkLst>
        </pc:spChg>
      </pc:sldChg>
      <pc:sldChg chg="addSp modSp add mod ord modNotesTx">
        <pc:chgData name="McCord, Stephen" userId="0b2dcabb-2731-4a77-9fa3-6f930043e368" providerId="ADAL" clId="{58749AF6-BD54-42A8-9830-E2C0C7CC70B7}" dt="2024-02-21T16:35:13.898" v="2881" actId="20577"/>
        <pc:sldMkLst>
          <pc:docMk/>
          <pc:sldMk cId="3203376689" sldId="310"/>
        </pc:sldMkLst>
        <pc:spChg chg="add mod">
          <ac:chgData name="McCord, Stephen" userId="0b2dcabb-2731-4a77-9fa3-6f930043e368" providerId="ADAL" clId="{58749AF6-BD54-42A8-9830-E2C0C7CC70B7}" dt="2024-02-21T16:35:13.898" v="2881" actId="20577"/>
          <ac:spMkLst>
            <pc:docMk/>
            <pc:sldMk cId="3203376689" sldId="310"/>
            <ac:spMk id="3" creationId="{EBCBFB6E-60F6-4665-1E1B-3AEEED2FEE14}"/>
          </ac:spMkLst>
        </pc:spChg>
        <pc:spChg chg="mod">
          <ac:chgData name="McCord, Stephen" userId="0b2dcabb-2731-4a77-9fa3-6f930043e368" providerId="ADAL" clId="{58749AF6-BD54-42A8-9830-E2C0C7CC70B7}" dt="2024-02-21T15:39:22.767" v="1286" actId="6549"/>
          <ac:spMkLst>
            <pc:docMk/>
            <pc:sldMk cId="3203376689" sldId="310"/>
            <ac:spMk id="4" creationId="{C08054F6-D750-492C-2035-EC890C1A249B}"/>
          </ac:spMkLst>
        </pc:spChg>
      </pc:sldChg>
      <pc:sldChg chg="modSp add mod">
        <pc:chgData name="McCord, Stephen" userId="0b2dcabb-2731-4a77-9fa3-6f930043e368" providerId="ADAL" clId="{58749AF6-BD54-42A8-9830-E2C0C7CC70B7}" dt="2024-02-20T23:41:00.590" v="496" actId="20577"/>
        <pc:sldMkLst>
          <pc:docMk/>
          <pc:sldMk cId="2775533254" sldId="311"/>
        </pc:sldMkLst>
        <pc:spChg chg="mod">
          <ac:chgData name="McCord, Stephen" userId="0b2dcabb-2731-4a77-9fa3-6f930043e368" providerId="ADAL" clId="{58749AF6-BD54-42A8-9830-E2C0C7CC70B7}" dt="2024-02-20T23:41:00.590" v="496" actId="20577"/>
          <ac:spMkLst>
            <pc:docMk/>
            <pc:sldMk cId="2775533254" sldId="311"/>
            <ac:spMk id="4" creationId="{8965BC79-993D-B447-E164-DC79F0EF03D9}"/>
          </ac:spMkLst>
        </pc:spChg>
      </pc:sldChg>
      <pc:sldChg chg="addSp delSp modSp add mod ord">
        <pc:chgData name="McCord, Stephen" userId="0b2dcabb-2731-4a77-9fa3-6f930043e368" providerId="ADAL" clId="{58749AF6-BD54-42A8-9830-E2C0C7CC70B7}" dt="2024-02-21T16:42:01.018" v="3001" actId="478"/>
        <pc:sldMkLst>
          <pc:docMk/>
          <pc:sldMk cId="1209318570" sldId="312"/>
        </pc:sldMkLst>
        <pc:spChg chg="del mod">
          <ac:chgData name="McCord, Stephen" userId="0b2dcabb-2731-4a77-9fa3-6f930043e368" providerId="ADAL" clId="{58749AF6-BD54-42A8-9830-E2C0C7CC70B7}" dt="2024-02-21T16:42:01.018" v="3001" actId="478"/>
          <ac:spMkLst>
            <pc:docMk/>
            <pc:sldMk cId="1209318570" sldId="312"/>
            <ac:spMk id="3" creationId="{B0B21F0A-EA1F-7EBA-1112-499333647C2F}"/>
          </ac:spMkLst>
        </pc:spChg>
        <pc:spChg chg="mod">
          <ac:chgData name="McCord, Stephen" userId="0b2dcabb-2731-4a77-9fa3-6f930043e368" providerId="ADAL" clId="{58749AF6-BD54-42A8-9830-E2C0C7CC70B7}" dt="2024-02-21T14:57:46.377" v="767" actId="113"/>
          <ac:spMkLst>
            <pc:docMk/>
            <pc:sldMk cId="1209318570" sldId="312"/>
            <ac:spMk id="4" creationId="{283DD9B9-2A45-918D-B20D-E00266BFA0C0}"/>
          </ac:spMkLst>
        </pc:spChg>
        <pc:spChg chg="add mod">
          <ac:chgData name="McCord, Stephen" userId="0b2dcabb-2731-4a77-9fa3-6f930043e368" providerId="ADAL" clId="{58749AF6-BD54-42A8-9830-E2C0C7CC70B7}" dt="2024-02-21T16:35:21.888" v="2883" actId="20577"/>
          <ac:spMkLst>
            <pc:docMk/>
            <pc:sldMk cId="1209318570" sldId="312"/>
            <ac:spMk id="6" creationId="{63818499-4067-8FD0-6ABF-059C4909D0A5}"/>
          </ac:spMkLst>
        </pc:spChg>
      </pc:sldChg>
      <pc:sldChg chg="modSp add mod">
        <pc:chgData name="McCord, Stephen" userId="0b2dcabb-2731-4a77-9fa3-6f930043e368" providerId="ADAL" clId="{58749AF6-BD54-42A8-9830-E2C0C7CC70B7}" dt="2024-02-21T16:35:25.291" v="2884" actId="20577"/>
        <pc:sldMkLst>
          <pc:docMk/>
          <pc:sldMk cId="4170671458" sldId="313"/>
        </pc:sldMkLst>
        <pc:spChg chg="mod">
          <ac:chgData name="McCord, Stephen" userId="0b2dcabb-2731-4a77-9fa3-6f930043e368" providerId="ADAL" clId="{58749AF6-BD54-42A8-9830-E2C0C7CC70B7}" dt="2024-02-21T15:40:15.541" v="1292" actId="20577"/>
          <ac:spMkLst>
            <pc:docMk/>
            <pc:sldMk cId="4170671458" sldId="313"/>
            <ac:spMk id="2" creationId="{304830A3-22CA-1FFE-F967-9D11EEE613B4}"/>
          </ac:spMkLst>
        </pc:spChg>
        <pc:spChg chg="mod">
          <ac:chgData name="McCord, Stephen" userId="0b2dcabb-2731-4a77-9fa3-6f930043e368" providerId="ADAL" clId="{58749AF6-BD54-42A8-9830-E2C0C7CC70B7}" dt="2024-02-21T15:42:18.836" v="1318" actId="20577"/>
          <ac:spMkLst>
            <pc:docMk/>
            <pc:sldMk cId="4170671458" sldId="313"/>
            <ac:spMk id="5" creationId="{E68F2D31-8DB1-7392-AF93-74AB88826DE8}"/>
          </ac:spMkLst>
        </pc:spChg>
        <pc:spChg chg="mod">
          <ac:chgData name="McCord, Stephen" userId="0b2dcabb-2731-4a77-9fa3-6f930043e368" providerId="ADAL" clId="{58749AF6-BD54-42A8-9830-E2C0C7CC70B7}" dt="2024-02-21T16:35:25.291" v="2884" actId="20577"/>
          <ac:spMkLst>
            <pc:docMk/>
            <pc:sldMk cId="4170671458" sldId="313"/>
            <ac:spMk id="30" creationId="{958A743D-A556-A3B5-DD76-9EB76DB3F7F7}"/>
          </ac:spMkLst>
        </pc:spChg>
        <pc:spChg chg="mod">
          <ac:chgData name="McCord, Stephen" userId="0b2dcabb-2731-4a77-9fa3-6f930043e368" providerId="ADAL" clId="{58749AF6-BD54-42A8-9830-E2C0C7CC70B7}" dt="2024-02-21T15:40:25.841" v="1303" actId="20577"/>
          <ac:spMkLst>
            <pc:docMk/>
            <pc:sldMk cId="4170671458" sldId="313"/>
            <ac:spMk id="31" creationId="{96B99DEF-07C5-7426-5BAA-AE58D40E26AC}"/>
          </ac:spMkLst>
        </pc:spChg>
      </pc:sldChg>
      <pc:sldChg chg="addSp delSp modSp new mod ord">
        <pc:chgData name="McCord, Stephen" userId="0b2dcabb-2731-4a77-9fa3-6f930043e368" providerId="ADAL" clId="{58749AF6-BD54-42A8-9830-E2C0C7CC70B7}" dt="2024-02-21T16:21:59.133" v="2305" actId="1076"/>
        <pc:sldMkLst>
          <pc:docMk/>
          <pc:sldMk cId="1476063254" sldId="314"/>
        </pc:sldMkLst>
        <pc:spChg chg="del">
          <ac:chgData name="McCord, Stephen" userId="0b2dcabb-2731-4a77-9fa3-6f930043e368" providerId="ADAL" clId="{58749AF6-BD54-42A8-9830-E2C0C7CC70B7}" dt="2024-02-21T15:53:04.999" v="1447" actId="478"/>
          <ac:spMkLst>
            <pc:docMk/>
            <pc:sldMk cId="1476063254" sldId="314"/>
            <ac:spMk id="2" creationId="{3BCD083F-F9FF-94CF-0473-9AB534DA6869}"/>
          </ac:spMkLst>
        </pc:spChg>
        <pc:spChg chg="del">
          <ac:chgData name="McCord, Stephen" userId="0b2dcabb-2731-4a77-9fa3-6f930043e368" providerId="ADAL" clId="{58749AF6-BD54-42A8-9830-E2C0C7CC70B7}" dt="2024-02-21T15:53:01.237" v="1446" actId="478"/>
          <ac:spMkLst>
            <pc:docMk/>
            <pc:sldMk cId="1476063254" sldId="314"/>
            <ac:spMk id="3" creationId="{3FFCB295-2CC4-EBD6-9B28-8A68B2D5CBD9}"/>
          </ac:spMkLst>
        </pc:spChg>
        <pc:spChg chg="add mod">
          <ac:chgData name="McCord, Stephen" userId="0b2dcabb-2731-4a77-9fa3-6f930043e368" providerId="ADAL" clId="{58749AF6-BD54-42A8-9830-E2C0C7CC70B7}" dt="2024-02-21T16:21:59.133" v="2305" actId="1076"/>
          <ac:spMkLst>
            <pc:docMk/>
            <pc:sldMk cId="1476063254" sldId="314"/>
            <ac:spMk id="4" creationId="{1A0486E7-6FBF-1B65-05AC-3D2B51CB4551}"/>
          </ac:spMkLst>
        </pc:spChg>
      </pc:sldChg>
      <pc:sldChg chg="modSp add mod ord">
        <pc:chgData name="McCord, Stephen" userId="0b2dcabb-2731-4a77-9fa3-6f930043e368" providerId="ADAL" clId="{58749AF6-BD54-42A8-9830-E2C0C7CC70B7}" dt="2024-02-21T16:10:47.145" v="1954" actId="115"/>
        <pc:sldMkLst>
          <pc:docMk/>
          <pc:sldMk cId="2158223512" sldId="315"/>
        </pc:sldMkLst>
        <pc:spChg chg="mod">
          <ac:chgData name="McCord, Stephen" userId="0b2dcabb-2731-4a77-9fa3-6f930043e368" providerId="ADAL" clId="{58749AF6-BD54-42A8-9830-E2C0C7CC70B7}" dt="2024-02-21T16:10:47.145" v="1954" actId="115"/>
          <ac:spMkLst>
            <pc:docMk/>
            <pc:sldMk cId="2158223512" sldId="315"/>
            <ac:spMk id="4" creationId="{FB53F8E0-FE4D-3DD6-78A1-039114D36BD7}"/>
          </ac:spMkLst>
        </pc:spChg>
      </pc:sldChg>
      <pc:sldChg chg="modSp add mod ord">
        <pc:chgData name="McCord, Stephen" userId="0b2dcabb-2731-4a77-9fa3-6f930043e368" providerId="ADAL" clId="{58749AF6-BD54-42A8-9830-E2C0C7CC70B7}" dt="2024-02-21T17:21:37.833" v="3788" actId="20577"/>
        <pc:sldMkLst>
          <pc:docMk/>
          <pc:sldMk cId="208656038" sldId="316"/>
        </pc:sldMkLst>
        <pc:spChg chg="mod">
          <ac:chgData name="McCord, Stephen" userId="0b2dcabb-2731-4a77-9fa3-6f930043e368" providerId="ADAL" clId="{58749AF6-BD54-42A8-9830-E2C0C7CC70B7}" dt="2024-02-21T17:21:37.833" v="3788" actId="20577"/>
          <ac:spMkLst>
            <pc:docMk/>
            <pc:sldMk cId="208656038" sldId="316"/>
            <ac:spMk id="4" creationId="{AA524ED5-29EC-FC8D-2E4F-CDFBDD9116CD}"/>
          </ac:spMkLst>
        </pc:spChg>
      </pc:sldChg>
      <pc:sldChg chg="modSp add mod ord">
        <pc:chgData name="McCord, Stephen" userId="0b2dcabb-2731-4a77-9fa3-6f930043e368" providerId="ADAL" clId="{58749AF6-BD54-42A8-9830-E2C0C7CC70B7}" dt="2024-02-21T16:42:36.103" v="3031" actId="20577"/>
        <pc:sldMkLst>
          <pc:docMk/>
          <pc:sldMk cId="3141806121" sldId="317"/>
        </pc:sldMkLst>
        <pc:spChg chg="mod">
          <ac:chgData name="McCord, Stephen" userId="0b2dcabb-2731-4a77-9fa3-6f930043e368" providerId="ADAL" clId="{58749AF6-BD54-42A8-9830-E2C0C7CC70B7}" dt="2024-02-21T16:42:36.103" v="3031" actId="20577"/>
          <ac:spMkLst>
            <pc:docMk/>
            <pc:sldMk cId="3141806121" sldId="317"/>
            <ac:spMk id="4" creationId="{B92B2119-F54D-F34E-E98D-7DB1D972A2C9}"/>
          </ac:spMkLst>
        </pc:spChg>
      </pc:sldChg>
      <pc:sldChg chg="modSp add mod">
        <pc:chgData name="McCord, Stephen" userId="0b2dcabb-2731-4a77-9fa3-6f930043e368" providerId="ADAL" clId="{58749AF6-BD54-42A8-9830-E2C0C7CC70B7}" dt="2024-02-21T16:20:52.926" v="2304" actId="20577"/>
        <pc:sldMkLst>
          <pc:docMk/>
          <pc:sldMk cId="3625003215" sldId="318"/>
        </pc:sldMkLst>
        <pc:spChg chg="mod">
          <ac:chgData name="McCord, Stephen" userId="0b2dcabb-2731-4a77-9fa3-6f930043e368" providerId="ADAL" clId="{58749AF6-BD54-42A8-9830-E2C0C7CC70B7}" dt="2024-02-21T16:20:52.926" v="2304" actId="20577"/>
          <ac:spMkLst>
            <pc:docMk/>
            <pc:sldMk cId="3625003215" sldId="318"/>
            <ac:spMk id="4" creationId="{D6FC1820-D39E-EE09-7E3C-495FF5435057}"/>
          </ac:spMkLst>
        </pc:spChg>
      </pc:sldChg>
      <pc:sldChg chg="modSp add mod">
        <pc:chgData name="McCord, Stephen" userId="0b2dcabb-2731-4a77-9fa3-6f930043e368" providerId="ADAL" clId="{58749AF6-BD54-42A8-9830-E2C0C7CC70B7}" dt="2024-02-21T17:22:03.366" v="3809" actId="113"/>
        <pc:sldMkLst>
          <pc:docMk/>
          <pc:sldMk cId="3272226143" sldId="319"/>
        </pc:sldMkLst>
        <pc:spChg chg="mod">
          <ac:chgData name="McCord, Stephen" userId="0b2dcabb-2731-4a77-9fa3-6f930043e368" providerId="ADAL" clId="{58749AF6-BD54-42A8-9830-E2C0C7CC70B7}" dt="2024-02-21T17:22:03.366" v="3809" actId="113"/>
          <ac:spMkLst>
            <pc:docMk/>
            <pc:sldMk cId="3272226143" sldId="319"/>
            <ac:spMk id="4" creationId="{1ABB0A34-74EC-6C42-32F4-1B6E4A50E9BF}"/>
          </ac:spMkLst>
        </pc:spChg>
      </pc:sldChg>
      <pc:sldChg chg="modSp add mod modNotesTx">
        <pc:chgData name="McCord, Stephen" userId="0b2dcabb-2731-4a77-9fa3-6f930043e368" providerId="ADAL" clId="{58749AF6-BD54-42A8-9830-E2C0C7CC70B7}" dt="2024-02-21T17:29:34.450" v="3849" actId="20577"/>
        <pc:sldMkLst>
          <pc:docMk/>
          <pc:sldMk cId="29584113" sldId="320"/>
        </pc:sldMkLst>
        <pc:spChg chg="mod">
          <ac:chgData name="McCord, Stephen" userId="0b2dcabb-2731-4a77-9fa3-6f930043e368" providerId="ADAL" clId="{58749AF6-BD54-42A8-9830-E2C0C7CC70B7}" dt="2024-02-21T16:36:51.469" v="2900" actId="20577"/>
          <ac:spMkLst>
            <pc:docMk/>
            <pc:sldMk cId="29584113" sldId="320"/>
            <ac:spMk id="4" creationId="{61217C68-54B3-12E1-96E2-AE0DE5DE2FFB}"/>
          </ac:spMkLst>
        </pc:spChg>
        <pc:spChg chg="mod">
          <ac:chgData name="McCord, Stephen" userId="0b2dcabb-2731-4a77-9fa3-6f930043e368" providerId="ADAL" clId="{58749AF6-BD54-42A8-9830-E2C0C7CC70B7}" dt="2024-02-21T17:14:39.615" v="3744" actId="20577"/>
          <ac:spMkLst>
            <pc:docMk/>
            <pc:sldMk cId="29584113" sldId="320"/>
            <ac:spMk id="5" creationId="{54FE96A5-92F2-7239-2CE1-3DB02AFC73D0}"/>
          </ac:spMkLst>
        </pc:spChg>
        <pc:spChg chg="mod">
          <ac:chgData name="McCord, Stephen" userId="0b2dcabb-2731-4a77-9fa3-6f930043e368" providerId="ADAL" clId="{58749AF6-BD54-42A8-9830-E2C0C7CC70B7}" dt="2024-02-21T16:36:58.349" v="2901"/>
          <ac:spMkLst>
            <pc:docMk/>
            <pc:sldMk cId="29584113" sldId="320"/>
            <ac:spMk id="9" creationId="{54B01D70-9733-58EA-7828-617EE4BBD998}"/>
          </ac:spMkLst>
        </pc:spChg>
        <pc:spChg chg="mod">
          <ac:chgData name="McCord, Stephen" userId="0b2dcabb-2731-4a77-9fa3-6f930043e368" providerId="ADAL" clId="{58749AF6-BD54-42A8-9830-E2C0C7CC70B7}" dt="2024-02-21T16:37:00.558" v="2902"/>
          <ac:spMkLst>
            <pc:docMk/>
            <pc:sldMk cId="29584113" sldId="320"/>
            <ac:spMk id="13" creationId="{D84911E7-219C-4D46-3B68-2D8A65B43BC2}"/>
          </ac:spMkLst>
        </pc:spChg>
        <pc:spChg chg="mod">
          <ac:chgData name="McCord, Stephen" userId="0b2dcabb-2731-4a77-9fa3-6f930043e368" providerId="ADAL" clId="{58749AF6-BD54-42A8-9830-E2C0C7CC70B7}" dt="2024-02-21T16:37:02.137" v="2903"/>
          <ac:spMkLst>
            <pc:docMk/>
            <pc:sldMk cId="29584113" sldId="320"/>
            <ac:spMk id="14" creationId="{1CCC809F-E295-AB93-5E7A-30B11A416016}"/>
          </ac:spMkLst>
        </pc:spChg>
        <pc:spChg chg="mod">
          <ac:chgData name="McCord, Stephen" userId="0b2dcabb-2731-4a77-9fa3-6f930043e368" providerId="ADAL" clId="{58749AF6-BD54-42A8-9830-E2C0C7CC70B7}" dt="2024-02-21T16:37:27.295" v="2908"/>
          <ac:spMkLst>
            <pc:docMk/>
            <pc:sldMk cId="29584113" sldId="320"/>
            <ac:spMk id="15" creationId="{D48C76AD-F3A9-90DE-D395-0273049FC5F0}"/>
          </ac:spMkLst>
        </pc:spChg>
        <pc:spChg chg="mod">
          <ac:chgData name="McCord, Stephen" userId="0b2dcabb-2731-4a77-9fa3-6f930043e368" providerId="ADAL" clId="{58749AF6-BD54-42A8-9830-E2C0C7CC70B7}" dt="2024-02-21T16:37:05.065" v="2905"/>
          <ac:spMkLst>
            <pc:docMk/>
            <pc:sldMk cId="29584113" sldId="320"/>
            <ac:spMk id="16" creationId="{E0B27CE2-DAC7-78F4-ED33-119D31B19897}"/>
          </ac:spMkLst>
        </pc:spChg>
        <pc:spChg chg="mod">
          <ac:chgData name="McCord, Stephen" userId="0b2dcabb-2731-4a77-9fa3-6f930043e368" providerId="ADAL" clId="{58749AF6-BD54-42A8-9830-E2C0C7CC70B7}" dt="2024-02-21T16:37:03.631" v="2904"/>
          <ac:spMkLst>
            <pc:docMk/>
            <pc:sldMk cId="29584113" sldId="320"/>
            <ac:spMk id="17" creationId="{B0D5BC1A-7696-2488-661D-DFF13AB46999}"/>
          </ac:spMkLst>
        </pc:spChg>
        <pc:spChg chg="mod">
          <ac:chgData name="McCord, Stephen" userId="0b2dcabb-2731-4a77-9fa3-6f930043e368" providerId="ADAL" clId="{58749AF6-BD54-42A8-9830-E2C0C7CC70B7}" dt="2024-02-21T16:37:31.372" v="2909"/>
          <ac:spMkLst>
            <pc:docMk/>
            <pc:sldMk cId="29584113" sldId="320"/>
            <ac:spMk id="18" creationId="{0B5EE489-17B4-1F88-66BA-BE47231D438A}"/>
          </ac:spMkLst>
        </pc:spChg>
        <pc:spChg chg="mod">
          <ac:chgData name="McCord, Stephen" userId="0b2dcabb-2731-4a77-9fa3-6f930043e368" providerId="ADAL" clId="{58749AF6-BD54-42A8-9830-E2C0C7CC70B7}" dt="2024-02-21T16:37:34.209" v="2910"/>
          <ac:spMkLst>
            <pc:docMk/>
            <pc:sldMk cId="29584113" sldId="320"/>
            <ac:spMk id="19" creationId="{C5AD7A19-E2C7-1788-12A5-1625033733DC}"/>
          </ac:spMkLst>
        </pc:spChg>
        <pc:spChg chg="mod">
          <ac:chgData name="McCord, Stephen" userId="0b2dcabb-2731-4a77-9fa3-6f930043e368" providerId="ADAL" clId="{58749AF6-BD54-42A8-9830-E2C0C7CC70B7}" dt="2024-02-21T16:37:35.684" v="2911"/>
          <ac:spMkLst>
            <pc:docMk/>
            <pc:sldMk cId="29584113" sldId="320"/>
            <ac:spMk id="20" creationId="{06DBD8AF-A703-AD1D-6037-B478FD517383}"/>
          </ac:spMkLst>
        </pc:spChg>
      </pc:sldChg>
      <pc:sldChg chg="modSp add mod modNotesTx">
        <pc:chgData name="McCord, Stephen" userId="0b2dcabb-2731-4a77-9fa3-6f930043e368" providerId="ADAL" clId="{58749AF6-BD54-42A8-9830-E2C0C7CC70B7}" dt="2024-02-21T17:14:45.205" v="3749" actId="20577"/>
        <pc:sldMkLst>
          <pc:docMk/>
          <pc:sldMk cId="797952697" sldId="321"/>
        </pc:sldMkLst>
        <pc:spChg chg="mod">
          <ac:chgData name="McCord, Stephen" userId="0b2dcabb-2731-4a77-9fa3-6f930043e368" providerId="ADAL" clId="{58749AF6-BD54-42A8-9830-E2C0C7CC70B7}" dt="2024-02-21T16:38:24.443" v="2928" actId="20577"/>
          <ac:spMkLst>
            <pc:docMk/>
            <pc:sldMk cId="797952697" sldId="321"/>
            <ac:spMk id="2" creationId="{775D9F4E-D418-EA98-0DF3-142A2A0887AE}"/>
          </ac:spMkLst>
        </pc:spChg>
        <pc:spChg chg="mod">
          <ac:chgData name="McCord, Stephen" userId="0b2dcabb-2731-4a77-9fa3-6f930043e368" providerId="ADAL" clId="{58749AF6-BD54-42A8-9830-E2C0C7CC70B7}" dt="2024-02-21T17:14:45.205" v="3749" actId="20577"/>
          <ac:spMkLst>
            <pc:docMk/>
            <pc:sldMk cId="797952697" sldId="321"/>
            <ac:spMk id="5" creationId="{351DADCC-68E8-BFE3-FFCA-2C180FF6457E}"/>
          </ac:spMkLst>
        </pc:spChg>
        <pc:spChg chg="mod">
          <ac:chgData name="McCord, Stephen" userId="0b2dcabb-2731-4a77-9fa3-6f930043e368" providerId="ADAL" clId="{58749AF6-BD54-42A8-9830-E2C0C7CC70B7}" dt="2024-02-21T16:38:38.320" v="2930" actId="20577"/>
          <ac:spMkLst>
            <pc:docMk/>
            <pc:sldMk cId="797952697" sldId="321"/>
            <ac:spMk id="10" creationId="{E2F8CBC3-B48F-A8C3-A175-9CC173A6B47B}"/>
          </ac:spMkLst>
        </pc:spChg>
        <pc:spChg chg="mod">
          <ac:chgData name="McCord, Stephen" userId="0b2dcabb-2731-4a77-9fa3-6f930043e368" providerId="ADAL" clId="{58749AF6-BD54-42A8-9830-E2C0C7CC70B7}" dt="2024-02-21T16:38:53.824" v="2960"/>
          <ac:spMkLst>
            <pc:docMk/>
            <pc:sldMk cId="797952697" sldId="321"/>
            <ac:spMk id="11" creationId="{E5D1C249-C42D-3274-428C-70D0232C89E5}"/>
          </ac:spMkLst>
        </pc:spChg>
        <pc:spChg chg="mod">
          <ac:chgData name="McCord, Stephen" userId="0b2dcabb-2731-4a77-9fa3-6f930043e368" providerId="ADAL" clId="{58749AF6-BD54-42A8-9830-E2C0C7CC70B7}" dt="2024-02-21T16:38:57.708" v="2961"/>
          <ac:spMkLst>
            <pc:docMk/>
            <pc:sldMk cId="797952697" sldId="321"/>
            <ac:spMk id="12" creationId="{FADEEA9A-F35B-ECDD-5C56-C4FE43CA6143}"/>
          </ac:spMkLst>
        </pc:spChg>
        <pc:spChg chg="mod">
          <ac:chgData name="McCord, Stephen" userId="0b2dcabb-2731-4a77-9fa3-6f930043e368" providerId="ADAL" clId="{58749AF6-BD54-42A8-9830-E2C0C7CC70B7}" dt="2024-02-21T16:39:01.153" v="2962"/>
          <ac:spMkLst>
            <pc:docMk/>
            <pc:sldMk cId="797952697" sldId="321"/>
            <ac:spMk id="22" creationId="{63509F36-5C05-AD17-DC34-07AEB854290E}"/>
          </ac:spMkLst>
        </pc:spChg>
        <pc:spChg chg="mod">
          <ac:chgData name="McCord, Stephen" userId="0b2dcabb-2731-4a77-9fa3-6f930043e368" providerId="ADAL" clId="{58749AF6-BD54-42A8-9830-E2C0C7CC70B7}" dt="2024-02-21T16:39:03.551" v="2963"/>
          <ac:spMkLst>
            <pc:docMk/>
            <pc:sldMk cId="797952697" sldId="321"/>
            <ac:spMk id="23" creationId="{9A0824F1-10A7-4CC1-5248-A1ADD38494E3}"/>
          </ac:spMkLst>
        </pc:spChg>
        <pc:spChg chg="mod">
          <ac:chgData name="McCord, Stephen" userId="0b2dcabb-2731-4a77-9fa3-6f930043e368" providerId="ADAL" clId="{58749AF6-BD54-42A8-9830-E2C0C7CC70B7}" dt="2024-02-21T16:39:04.985" v="2964"/>
          <ac:spMkLst>
            <pc:docMk/>
            <pc:sldMk cId="797952697" sldId="321"/>
            <ac:spMk id="30" creationId="{63B21F23-8BA5-2804-33B5-8F404FEFCD53}"/>
          </ac:spMkLst>
        </pc:spChg>
        <pc:spChg chg="mod">
          <ac:chgData name="McCord, Stephen" userId="0b2dcabb-2731-4a77-9fa3-6f930043e368" providerId="ADAL" clId="{58749AF6-BD54-42A8-9830-E2C0C7CC70B7}" dt="2024-02-21T16:39:06.907" v="2965"/>
          <ac:spMkLst>
            <pc:docMk/>
            <pc:sldMk cId="797952697" sldId="321"/>
            <ac:spMk id="31" creationId="{8313A25B-86D1-F81C-BA43-EF9E7212A0A3}"/>
          </ac:spMkLst>
        </pc:spChg>
        <pc:spChg chg="mod">
          <ac:chgData name="McCord, Stephen" userId="0b2dcabb-2731-4a77-9fa3-6f930043e368" providerId="ADAL" clId="{58749AF6-BD54-42A8-9830-E2C0C7CC70B7}" dt="2024-02-21T16:39:21.027" v="3000" actId="1076"/>
          <ac:spMkLst>
            <pc:docMk/>
            <pc:sldMk cId="797952697" sldId="321"/>
            <ac:spMk id="32" creationId="{88DCCF8B-8F76-C40C-77E6-A60BBD385511}"/>
          </ac:spMkLst>
        </pc:spChg>
      </pc:sldChg>
      <pc:sldChg chg="modSp add mod">
        <pc:chgData name="McCord, Stephen" userId="0b2dcabb-2731-4a77-9fa3-6f930043e368" providerId="ADAL" clId="{58749AF6-BD54-42A8-9830-E2C0C7CC70B7}" dt="2024-02-21T17:30:12.654" v="3861" actId="20577"/>
        <pc:sldMkLst>
          <pc:docMk/>
          <pc:sldMk cId="3316577994" sldId="322"/>
        </pc:sldMkLst>
        <pc:spChg chg="mod">
          <ac:chgData name="McCord, Stephen" userId="0b2dcabb-2731-4a77-9fa3-6f930043e368" providerId="ADAL" clId="{58749AF6-BD54-42A8-9830-E2C0C7CC70B7}" dt="2024-02-21T17:30:12.654" v="3861" actId="20577"/>
          <ac:spMkLst>
            <pc:docMk/>
            <pc:sldMk cId="3316577994" sldId="322"/>
            <ac:spMk id="4" creationId="{73FF5574-D10A-B4CF-4EBD-25C61CAF840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87265-CE68-4228-88E5-8807EC2BE29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8B2E5-9F1F-40FE-A9A8-FF46CB47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6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WOULD NOT BE PRESENT ON THE ACTUAL ROADMAP.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8B2E5-9F1F-40FE-A9A8-FF46CB4717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8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SLIDE WOULD NOT BE PRESENT ON THE ACTUAL ROADMAP.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8B2E5-9F1F-40FE-A9A8-FF46CB4717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21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would be used to describe the work being represented over time on the subsequent slides, as opposed to describing the work within each “block” on the roadmap.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8B2E5-9F1F-40FE-A9A8-FF46CB4717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83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SLIDE WOULD NOT BE PRESENT ON THE ACTUAL ROADMAP.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8B2E5-9F1F-40FE-A9A8-FF46CB4717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01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Blue horizontal line to delineate legwork vs. technical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8B2E5-9F1F-40FE-A9A8-FF46CB4717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11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SLIDE WOULD NOT BE PRESENT ON THE ACTUAL ROADMAP.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8B2E5-9F1F-40FE-A9A8-FF46CB47170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79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Same exact concept as slide 11, but for a different solution </a:t>
            </a:r>
            <a:r>
              <a:rPr lang="en-US" i="1" dirty="0"/>
              <a:t>(Rogue1 vs. Nerve)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8B2E5-9F1F-40FE-A9A8-FF46CB4717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89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A3AA0-0E54-EC5D-1521-8F1DA4CD9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B97518-0D3B-6A05-500D-35799DB74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08B201-5198-2F9D-EC8C-D4EDB3EE9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exact concept as slide 13, but for a different solution </a:t>
            </a:r>
            <a:r>
              <a:rPr lang="en-US" i="1" dirty="0"/>
              <a:t>(Rogue1 vs. Nerve)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788AF-AAAE-FAFF-E67B-DACCEE9BE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8B2E5-9F1F-40FE-A9A8-FF46CB4717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11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8B2E5-9F1F-40FE-A9A8-FF46CB4717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35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8B2E5-9F1F-40FE-A9A8-FF46CB4717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9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Added context to describe what each general focus area means.  </a:t>
            </a:r>
          </a:p>
          <a:p>
            <a:endParaRPr lang="en-US" dirty="0"/>
          </a:p>
          <a:p>
            <a:r>
              <a:rPr lang="en-US" b="1" dirty="0"/>
              <a:t>This slide </a:t>
            </a:r>
            <a:r>
              <a:rPr lang="en-US" b="1" u="sng" dirty="0"/>
              <a:t>would</a:t>
            </a:r>
            <a:r>
              <a:rPr lang="en-US" b="1" dirty="0"/>
              <a:t> be present on the actual roadmap, regardless of which approach is adopted.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8B2E5-9F1F-40FE-A9A8-FF46CB4717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36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WOULD NOT BE PRESENT ON THE ACTUAL ROADMAP.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8B2E5-9F1F-40FE-A9A8-FF46CB4717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44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ROGUE1 will be a part of one broad standard (</a:t>
            </a:r>
            <a:r>
              <a:rPr lang="en-US" i="1" dirty="0"/>
              <a:t>Cloud</a:t>
            </a:r>
            <a:r>
              <a:rPr lang="en-US" dirty="0"/>
              <a:t>), which will have a standard within it, (</a:t>
            </a:r>
            <a:r>
              <a:rPr lang="en-US" i="1" dirty="0"/>
              <a:t>Azure</a:t>
            </a:r>
            <a:r>
              <a:rPr lang="en-US" dirty="0"/>
              <a:t>) which will have a standard within it (</a:t>
            </a:r>
            <a:r>
              <a:rPr lang="en-US" i="1" dirty="0"/>
              <a:t>Azure SQLMI</a:t>
            </a:r>
            <a:r>
              <a:rPr lang="en-US" dirty="0"/>
              <a:t>), that will have multiple child-standards within it (</a:t>
            </a:r>
            <a:r>
              <a:rPr lang="en-US" i="1" dirty="0"/>
              <a:t>Prod, Dev, Test, UAT, etc</a:t>
            </a:r>
            <a:r>
              <a:rPr lang="en-US" dirty="0"/>
              <a:t>.).  </a:t>
            </a:r>
          </a:p>
          <a:p>
            <a:endParaRPr lang="en-US" dirty="0"/>
          </a:p>
          <a:p>
            <a:r>
              <a:rPr lang="en-US" dirty="0"/>
              <a:t>1.  Cloud standard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Azure standard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Azure SQLMI standard</a:t>
            </a:r>
            <a:r>
              <a:rPr lang="en-US" dirty="0"/>
              <a:t>*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b="1" dirty="0"/>
              <a:t>Rogue1 standard</a:t>
            </a:r>
            <a:r>
              <a:rPr lang="en-US" dirty="0"/>
              <a:t>*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b="1" dirty="0"/>
              <a:t>Prod standard</a:t>
            </a:r>
            <a:r>
              <a:rPr lang="en-US" dirty="0"/>
              <a:t>*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b="1" dirty="0"/>
              <a:t>UAT standard</a:t>
            </a:r>
            <a:r>
              <a:rPr lang="en-US" dirty="0"/>
              <a:t>*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b="1" dirty="0"/>
              <a:t>Test standard</a:t>
            </a:r>
            <a:r>
              <a:rPr lang="en-US" dirty="0"/>
              <a:t>*</a:t>
            </a:r>
          </a:p>
          <a:p>
            <a:pPr marL="2514600" lvl="5" indent="-228600">
              <a:buFont typeface="+mj-lt"/>
              <a:buAutoNum type="arabicPeriod"/>
            </a:pPr>
            <a:r>
              <a:rPr lang="en-US" b="1" dirty="0"/>
              <a:t>Dev standard</a:t>
            </a:r>
            <a:r>
              <a:rPr lang="en-US" dirty="0"/>
              <a:t>*</a:t>
            </a:r>
          </a:p>
          <a:p>
            <a:pPr marL="1600200" lvl="3" indent="-2286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			</a:t>
            </a:r>
          </a:p>
          <a:p>
            <a:r>
              <a:rPr lang="en-US" dirty="0"/>
              <a:t>GRAY BOXES FOR EXTERNAL DEPENDENCIES (</a:t>
            </a:r>
            <a:r>
              <a:rPr lang="en-US" i="1" dirty="0"/>
              <a:t>i.e., challenging to predict how long they’ll take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8B2E5-9F1F-40FE-A9A8-FF46CB4717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5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SLIDE WOULD NOT BE PRESENT ON THE ACTUAL ROADMAP.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8B2E5-9F1F-40FE-A9A8-FF46CB4717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6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IMPLEMENTATION TASKS DEPENDENT UPON SOME FORM OF EXTERNAL APPROVAL / ACKNOWLEDGEMENT.</a:t>
            </a:r>
          </a:p>
          <a:p>
            <a:endParaRPr lang="en-US" dirty="0"/>
          </a:p>
          <a:p>
            <a:r>
              <a:rPr lang="en-US" dirty="0"/>
              <a:t>The GRAY boxes on this slide consolidate all of the individual steps that require / or are dependent upon the actions of external parties.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8B2E5-9F1F-40FE-A9A8-FF46CB4717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6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SLIDE WOULD NOT BE PRESENT ON THE ACTUAL ROADMAP.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8B2E5-9F1F-40FE-A9A8-FF46CB4717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68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40695-2AA4-2166-898F-1BC07D5B7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8CDAE1-D6D8-568D-847D-DEFE848A7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BC4AB6-A6E7-19FB-577B-30C68041C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NERVE will be a part of a separate broad standard from ROGUE1 (</a:t>
            </a:r>
            <a:r>
              <a:rPr lang="en-US" i="1" dirty="0"/>
              <a:t>On-Premises vs. Cloud), </a:t>
            </a:r>
            <a:r>
              <a:rPr lang="en-US" i="0" dirty="0"/>
              <a:t>which will have a standard within it, (</a:t>
            </a:r>
            <a:r>
              <a:rPr lang="en-US" i="1" dirty="0"/>
              <a:t>Azure), </a:t>
            </a:r>
            <a:r>
              <a:rPr lang="en-US" i="0" dirty="0"/>
              <a:t>which will have a standard within it </a:t>
            </a:r>
            <a:r>
              <a:rPr lang="en-US" i="1" dirty="0"/>
              <a:t>(Azure SQLMI</a:t>
            </a:r>
            <a:r>
              <a:rPr lang="en-US" dirty="0"/>
              <a:t>), that will have a separate set of child-standards within it (</a:t>
            </a:r>
            <a:r>
              <a:rPr lang="en-US" i="1" dirty="0"/>
              <a:t>Prod, Dev, Test, UAT, etc</a:t>
            </a:r>
            <a:r>
              <a:rPr lang="en-US" dirty="0"/>
              <a:t>.).  </a:t>
            </a:r>
          </a:p>
          <a:p>
            <a:endParaRPr lang="en-US" dirty="0"/>
          </a:p>
          <a:p>
            <a:r>
              <a:rPr lang="en-US" dirty="0"/>
              <a:t>- Also note that TeamCenter would be part of even more separate broad standards (</a:t>
            </a:r>
            <a:r>
              <a:rPr lang="en-US" i="1" dirty="0"/>
              <a:t>AWS IaaS, WSFC, Asynchronous SQL AGs, Proprietary Naming Conventions, Multiple “Dev” environments, etc.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- Also note that JIRA would be part of yet another separate broad standard (</a:t>
            </a:r>
            <a:r>
              <a:rPr lang="en-US" i="1" dirty="0"/>
              <a:t>Azure SQLMI </a:t>
            </a:r>
            <a:r>
              <a:rPr lang="en-US" b="1" i="1" dirty="0"/>
              <a:t>on Linux</a:t>
            </a:r>
            <a:r>
              <a:rPr lang="en-US" i="1" dirty="0"/>
              <a:t>, Distributed Sensitive (</a:t>
            </a:r>
            <a:r>
              <a:rPr lang="en-US" b="1" i="1" dirty="0"/>
              <a:t>hidden</a:t>
            </a:r>
            <a:r>
              <a:rPr lang="en-US" i="1" dirty="0"/>
              <a:t>) Artifacts, etc.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Accurately estimating time while considering other similarly described projects will be challenging (</a:t>
            </a:r>
            <a:r>
              <a:rPr lang="en-US" i="1" dirty="0"/>
              <a:t>i.e., Nerve wouldn’t start until either Rogue1 is done, or there is a roadblock that “pauses” Rogue1 progress.  The Rogue1 timeline is loosely defined, and dependent upon multiple external factors.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GRAY BOXES FOR EXTERNAL DEPENDENCIES (</a:t>
            </a:r>
            <a:r>
              <a:rPr lang="en-US" i="1" dirty="0"/>
              <a:t>i.e., challenging to predict how long they’ll take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C2E42-BDD9-ED0D-9227-639A67B1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8B2E5-9F1F-40FE-A9A8-FF46CB4717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62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C8BD1-BE6D-6AFD-6238-4AE2FB14D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83C948-AA1B-019A-7009-AC60D712C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6A1EFA-F770-6068-F226-AE3F659AD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IMPLEMENTATION TASKS DEPENDENT UPON SOME FORM OF EXTERNAL APPROVAL / ACKNOWLEDGEMENT.  </a:t>
            </a:r>
          </a:p>
          <a:p>
            <a:endParaRPr lang="en-US" dirty="0"/>
          </a:p>
          <a:p>
            <a:r>
              <a:rPr lang="en-US" dirty="0"/>
              <a:t>Complexity will likely impact approval / acknowledgement – </a:t>
            </a:r>
            <a:r>
              <a:rPr lang="en-US" i="1" dirty="0">
                <a:highlight>
                  <a:srgbClr val="FFFF00"/>
                </a:highlight>
              </a:rPr>
              <a:t>i.e., if someone doesn’t understand what they’re being asked to approve or acknowledge, they’re more likely to just ignore it for as long as they can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17262-C2E5-7496-2CDF-448F3FDF0B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8B2E5-9F1F-40FE-A9A8-FF46CB4717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43C6-2EBA-F137-B310-BD9876BF5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20CE2-47A2-E40D-D6BD-CB28C3772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7C187-BD77-EE06-E39B-3FB48A47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C13-6836-4877-8EDF-F4EB5D6BE0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7E463-E526-27D1-0694-0328122C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9CE38-6710-194A-1EA8-1617A062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32E7-6298-4F58-AFD4-32DB301E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0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E244-AF57-D22F-6F95-8E5E4AA2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42958-E7DD-976C-1F7C-0AD8EDCE3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DA2A9-5E30-202E-6EDB-CC625387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C13-6836-4877-8EDF-F4EB5D6BE0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0C691-CC8B-0A15-7E00-6F77DCE5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6A94-076D-AE3B-550C-F876E750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32E7-6298-4F58-AFD4-32DB301E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7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C4C98-AFB6-71E4-FBB6-A9DE8C0E7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AC1BD-3603-8523-CD96-4346C61C9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69F8E-3ADF-5A9F-0144-142C1F62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C13-6836-4877-8EDF-F4EB5D6BE0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41055-9203-22D6-B46A-EB92B4B5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AABA1-3AD3-F8C9-F0E9-558DDAA0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32E7-6298-4F58-AFD4-32DB301E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84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24-Q1-4Mos-F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53" y="75767"/>
            <a:ext cx="8229601" cy="44513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24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2024-Q1-4 </a:t>
            </a:r>
            <a:r>
              <a:rPr lang="en-US" err="1"/>
              <a:t>mos</a:t>
            </a:r>
            <a:r>
              <a:rPr lang="en-US"/>
              <a:t>-Feb-Late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73153" y="6656496"/>
            <a:ext cx="305692" cy="192360"/>
          </a:xfrm>
          <a:prstGeom prst="rect">
            <a:avLst/>
          </a:prstGeom>
        </p:spPr>
        <p:txBody>
          <a:bodyPr anchor="b" anchorCtr="0"/>
          <a:lstStyle>
            <a:lvl1pPr algn="l">
              <a:defRPr sz="8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/>
        </p:nvSpPr>
        <p:spPr bwMode="auto">
          <a:xfrm>
            <a:off x="695963" y="643995"/>
            <a:ext cx="12714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Feb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9490045" y="643995"/>
            <a:ext cx="116271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May</a:t>
            </a:r>
          </a:p>
        </p:txBody>
      </p:sp>
      <p:sp>
        <p:nvSpPr>
          <p:cNvPr id="171" name="Text Box 39"/>
          <p:cNvSpPr txBox="1">
            <a:spLocks noChangeArrowheads="1"/>
          </p:cNvSpPr>
          <p:nvPr/>
        </p:nvSpPr>
        <p:spPr bwMode="auto">
          <a:xfrm>
            <a:off x="3793311" y="643995"/>
            <a:ext cx="12714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Mar</a:t>
            </a:r>
          </a:p>
        </p:txBody>
      </p:sp>
      <p:sp>
        <p:nvSpPr>
          <p:cNvPr id="172" name="Text Box 39"/>
          <p:cNvSpPr txBox="1">
            <a:spLocks noChangeArrowheads="1"/>
          </p:cNvSpPr>
          <p:nvPr/>
        </p:nvSpPr>
        <p:spPr bwMode="auto">
          <a:xfrm>
            <a:off x="6841311" y="643995"/>
            <a:ext cx="12714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Apr</a:t>
            </a:r>
          </a:p>
        </p:txBody>
      </p:sp>
      <p:grpSp>
        <p:nvGrpSpPr>
          <p:cNvPr id="192" name="Group 191"/>
          <p:cNvGrpSpPr/>
          <p:nvPr/>
        </p:nvGrpSpPr>
        <p:grpSpPr>
          <a:xfrm>
            <a:off x="246164" y="6428159"/>
            <a:ext cx="11363297" cy="215445"/>
            <a:chOff x="424651" y="6566356"/>
            <a:chExt cx="8522464" cy="215443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11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18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25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8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15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22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29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6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13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20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27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2899558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4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26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19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12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5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29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/>
        </p:nvSpPr>
        <p:spPr bwMode="auto">
          <a:xfrm flipV="1">
            <a:off x="289561" y="6347575"/>
            <a:ext cx="11277600" cy="4355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68" name="Rectangle 167"/>
          <p:cNvSpPr>
            <a:spLocks noChangeArrowheads="1"/>
          </p:cNvSpPr>
          <p:nvPr/>
        </p:nvSpPr>
        <p:spPr bwMode="auto">
          <a:xfrm>
            <a:off x="73151" y="1062685"/>
            <a:ext cx="2205997" cy="5275747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2279148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49" name="Line 15"/>
          <p:cNvSpPr>
            <a:spLocks noChangeShapeType="1"/>
          </p:cNvSpPr>
          <p:nvPr/>
        </p:nvSpPr>
        <p:spPr bwMode="auto">
          <a:xfrm>
            <a:off x="3642360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4268736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4931932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5595128" y="1076449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6258324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24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6921520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7584718" y="1111497"/>
            <a:ext cx="3265" cy="52219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8251177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8914373" y="1076449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9577569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10240765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10903961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11567160" y="1076449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89561" y="1071895"/>
            <a:ext cx="11277600" cy="4555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615952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952756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89560" y="1076449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>
            <a:off x="2953949" y="1067240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577379" y="260131"/>
            <a:ext cx="1281762" cy="203133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800"/>
            </a:lvl1pPr>
          </a:lstStyle>
          <a:p>
            <a:pPr lvl="0"/>
            <a:r>
              <a:rPr lang="en-US"/>
              <a:t>Last Updated:  YYYY-MM-DD</a:t>
            </a:r>
          </a:p>
        </p:txBody>
      </p:sp>
      <p:sp>
        <p:nvSpPr>
          <p:cNvPr id="3" name="Text Box 39">
            <a:extLst>
              <a:ext uri="{FF2B5EF4-FFF2-40B4-BE49-F238E27FC236}">
                <a16:creationId xmlns:a16="http://schemas.microsoft.com/office/drawing/2014/main" id="{FF747323-2373-0A8F-84FD-9EF41C1B9BC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5963" y="643995"/>
            <a:ext cx="12714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Feb</a:t>
            </a: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B1F6C576-EAE1-A9BE-4ECD-E9D5002DBD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90045" y="643995"/>
            <a:ext cx="116271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May</a:t>
            </a:r>
          </a:p>
        </p:txBody>
      </p:sp>
      <p:sp>
        <p:nvSpPr>
          <p:cNvPr id="5" name="Text Box 39">
            <a:extLst>
              <a:ext uri="{FF2B5EF4-FFF2-40B4-BE49-F238E27FC236}">
                <a16:creationId xmlns:a16="http://schemas.microsoft.com/office/drawing/2014/main" id="{05B40095-2BF0-BF70-99CE-E2EAC410E0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93311" y="643995"/>
            <a:ext cx="12714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Mar</a:t>
            </a:r>
          </a:p>
        </p:txBody>
      </p:sp>
      <p:sp>
        <p:nvSpPr>
          <p:cNvPr id="6" name="Text Box 39">
            <a:extLst>
              <a:ext uri="{FF2B5EF4-FFF2-40B4-BE49-F238E27FC236}">
                <a16:creationId xmlns:a16="http://schemas.microsoft.com/office/drawing/2014/main" id="{E9B7DE52-4379-E4BA-ED99-4CFDB190E1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41311" y="643995"/>
            <a:ext cx="12714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Apr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707E3A-18E1-A384-0847-C29FB081CE8F}"/>
              </a:ext>
            </a:extLst>
          </p:cNvPr>
          <p:cNvGrpSpPr/>
          <p:nvPr userDrawn="1"/>
        </p:nvGrpSpPr>
        <p:grpSpPr>
          <a:xfrm>
            <a:off x="246164" y="6428159"/>
            <a:ext cx="11363297" cy="215445"/>
            <a:chOff x="424651" y="6566356"/>
            <a:chExt cx="8522464" cy="2154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798B28-D225-BBB5-2DE7-F0094A42AFBB}"/>
                </a:ext>
              </a:extLst>
            </p:cNvPr>
            <p:cNvSpPr txBox="1"/>
            <p:nvPr/>
          </p:nvSpPr>
          <p:spPr>
            <a:xfrm>
              <a:off x="3376854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4CF9B2-FB57-2963-0CD9-757973FA56B4}"/>
                </a:ext>
              </a:extLst>
            </p:cNvPr>
            <p:cNvSpPr txBox="1"/>
            <p:nvPr/>
          </p:nvSpPr>
          <p:spPr>
            <a:xfrm>
              <a:off x="3910253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5B1E99-7CBC-419D-BDD1-62C60D01544B}"/>
                </a:ext>
              </a:extLst>
            </p:cNvPr>
            <p:cNvSpPr txBox="1"/>
            <p:nvPr/>
          </p:nvSpPr>
          <p:spPr>
            <a:xfrm>
              <a:off x="436745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25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1C1256-7A93-B188-8990-FC6C4518A3C0}"/>
                </a:ext>
              </a:extLst>
            </p:cNvPr>
            <p:cNvSpPr txBox="1"/>
            <p:nvPr/>
          </p:nvSpPr>
          <p:spPr>
            <a:xfrm>
              <a:off x="4880756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075A34-E586-6E99-33DA-4AB67D915BE3}"/>
                </a:ext>
              </a:extLst>
            </p:cNvPr>
            <p:cNvSpPr txBox="1"/>
            <p:nvPr/>
          </p:nvSpPr>
          <p:spPr>
            <a:xfrm>
              <a:off x="5358051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83F7BD-687E-71E5-60AD-C4E9920A6163}"/>
                </a:ext>
              </a:extLst>
            </p:cNvPr>
            <p:cNvSpPr txBox="1"/>
            <p:nvPr/>
          </p:nvSpPr>
          <p:spPr>
            <a:xfrm>
              <a:off x="589145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CC72A6-A08F-CD24-AE9F-4479D8EB54AA}"/>
                </a:ext>
              </a:extLst>
            </p:cNvPr>
            <p:cNvSpPr txBox="1"/>
            <p:nvPr/>
          </p:nvSpPr>
          <p:spPr>
            <a:xfrm>
              <a:off x="6348650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F08827-4A89-4E4C-B8F6-455068582F25}"/>
                </a:ext>
              </a:extLst>
            </p:cNvPr>
            <p:cNvSpPr txBox="1"/>
            <p:nvPr/>
          </p:nvSpPr>
          <p:spPr>
            <a:xfrm>
              <a:off x="6857993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81518D-0CF1-F040-9289-BAC206D87A8A}"/>
                </a:ext>
              </a:extLst>
            </p:cNvPr>
            <p:cNvSpPr txBox="1"/>
            <p:nvPr/>
          </p:nvSpPr>
          <p:spPr>
            <a:xfrm>
              <a:off x="7353821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6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24B39A-994D-B30A-203B-5C7EC4E90EFA}"/>
                </a:ext>
              </a:extLst>
            </p:cNvPr>
            <p:cNvSpPr txBox="1"/>
            <p:nvPr/>
          </p:nvSpPr>
          <p:spPr>
            <a:xfrm>
              <a:off x="7872649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DCED19-CE0F-DC19-308F-313364703D6A}"/>
                </a:ext>
              </a:extLst>
            </p:cNvPr>
            <p:cNvSpPr txBox="1"/>
            <p:nvPr/>
          </p:nvSpPr>
          <p:spPr>
            <a:xfrm>
              <a:off x="8345478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B86630-EFCD-59BA-32C9-45B3F57AB2E5}"/>
                </a:ext>
              </a:extLst>
            </p:cNvPr>
            <p:cNvSpPr txBox="1"/>
            <p:nvPr/>
          </p:nvSpPr>
          <p:spPr>
            <a:xfrm>
              <a:off x="880092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27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5F9518-BA9A-535B-5F8A-A472FF925093}"/>
                </a:ext>
              </a:extLst>
            </p:cNvPr>
            <p:cNvSpPr txBox="1"/>
            <p:nvPr/>
          </p:nvSpPr>
          <p:spPr>
            <a:xfrm>
              <a:off x="2899558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7BAD55-2CE1-7C8D-B2F2-3973134EB739}"/>
                </a:ext>
              </a:extLst>
            </p:cNvPr>
            <p:cNvSpPr txBox="1"/>
            <p:nvPr/>
          </p:nvSpPr>
          <p:spPr>
            <a:xfrm>
              <a:off x="2442358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39EE6D-0C67-7C19-B1EA-7E58D3CFB6A4}"/>
                </a:ext>
              </a:extLst>
            </p:cNvPr>
            <p:cNvSpPr txBox="1"/>
            <p:nvPr/>
          </p:nvSpPr>
          <p:spPr>
            <a:xfrm>
              <a:off x="1929055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B2A310-D4A5-EAAB-8C3A-C43B82014C8B}"/>
                </a:ext>
              </a:extLst>
            </p:cNvPr>
            <p:cNvSpPr txBox="1"/>
            <p:nvPr/>
          </p:nvSpPr>
          <p:spPr>
            <a:xfrm>
              <a:off x="1447798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DEFDFB-2259-4017-5C15-BEE9E2F95BED}"/>
                </a:ext>
              </a:extLst>
            </p:cNvPr>
            <p:cNvSpPr txBox="1"/>
            <p:nvPr userDrawn="1"/>
          </p:nvSpPr>
          <p:spPr>
            <a:xfrm>
              <a:off x="914399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E35030-605A-329D-8F47-848868ADA6E9}"/>
                </a:ext>
              </a:extLst>
            </p:cNvPr>
            <p:cNvSpPr txBox="1"/>
            <p:nvPr/>
          </p:nvSpPr>
          <p:spPr>
            <a:xfrm>
              <a:off x="42465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29</a:t>
              </a:r>
            </a:p>
          </p:txBody>
        </p:sp>
      </p:grpSp>
      <p:sp>
        <p:nvSpPr>
          <p:cNvPr id="26" name="Line 49">
            <a:extLst>
              <a:ext uri="{FF2B5EF4-FFF2-40B4-BE49-F238E27FC236}">
                <a16:creationId xmlns:a16="http://schemas.microsoft.com/office/drawing/2014/main" id="{92C22B93-66C0-9070-989A-EA0E390CF53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89561" y="6347575"/>
            <a:ext cx="11277600" cy="4355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89F47F-1192-DFF1-7025-F06871F8123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151" y="1062685"/>
            <a:ext cx="2205997" cy="5275747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8" name="Line 15">
            <a:extLst>
              <a:ext uri="{FF2B5EF4-FFF2-40B4-BE49-F238E27FC236}">
                <a16:creationId xmlns:a16="http://schemas.microsoft.com/office/drawing/2014/main" id="{BA3B70A2-66D2-A2CA-15BB-EFE562A76EA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642360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F55B7056-6EC7-3169-A109-62FD5E8B07B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953949" y="1067240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30" name="Text Placeholder 84">
            <a:extLst>
              <a:ext uri="{FF2B5EF4-FFF2-40B4-BE49-F238E27FC236}">
                <a16:creationId xmlns:a16="http://schemas.microsoft.com/office/drawing/2014/main" id="{CF58CA79-DD19-7B97-E450-75804A8ECE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577379" y="260131"/>
            <a:ext cx="1281762" cy="203133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800"/>
            </a:lvl1pPr>
          </a:lstStyle>
          <a:p>
            <a:pPr lvl="0"/>
            <a:r>
              <a:rPr lang="en-US"/>
              <a:t>Last Updated:  YYYY-MM-DD</a:t>
            </a:r>
          </a:p>
        </p:txBody>
      </p:sp>
    </p:spTree>
    <p:extLst>
      <p:ext uri="{BB962C8B-B14F-4D97-AF65-F5344CB8AC3E}">
        <p14:creationId xmlns:p14="http://schemas.microsoft.com/office/powerpoint/2010/main" val="1091668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Opt.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D75467A-7D3C-41FA-84B8-36E09E3144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03569" y="1546747"/>
            <a:ext cx="10332204" cy="41663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/>
            </a:lvl2pPr>
            <a:lvl3pPr>
              <a:defRPr sz="1467"/>
            </a:lvl3pPr>
            <a:lvl4pPr>
              <a:defRPr sz="1333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Insert Text, Charts, Object. Etc.</a:t>
            </a:r>
          </a:p>
          <a:p>
            <a:pPr lvl="1"/>
            <a:r>
              <a:rPr lang="en-US"/>
              <a:t>Level 1</a:t>
            </a:r>
          </a:p>
          <a:p>
            <a:pPr lvl="2"/>
            <a:r>
              <a:rPr lang="en-US"/>
              <a:t>Level 2</a:t>
            </a:r>
          </a:p>
          <a:p>
            <a:pPr lvl="3"/>
            <a:r>
              <a:rPr lang="en-US"/>
              <a:t>Level 3</a:t>
            </a:r>
          </a:p>
          <a:p>
            <a:pPr lvl="4"/>
            <a:r>
              <a:rPr lang="en-US"/>
              <a:t>Level 4</a:t>
            </a:r>
          </a:p>
          <a:p>
            <a:pPr lvl="5"/>
            <a:r>
              <a:rPr lang="en-US"/>
              <a:t>Level 5</a:t>
            </a:r>
          </a:p>
          <a:p>
            <a:pPr lvl="6"/>
            <a:r>
              <a:rPr lang="en-US"/>
              <a:t>Level 6</a:t>
            </a:r>
          </a:p>
          <a:p>
            <a:pPr lvl="7"/>
            <a:r>
              <a:rPr lang="en-US"/>
              <a:t>Level 7</a:t>
            </a:r>
          </a:p>
          <a:p>
            <a:pPr lvl="8"/>
            <a:r>
              <a:rPr lang="en-US"/>
              <a:t>Level 8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135CF66-A059-4C2C-9A30-3FCA43CFBF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03569" y="621692"/>
            <a:ext cx="10332204" cy="659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b="0"/>
              <a:t>Title Goes Here</a:t>
            </a:r>
            <a:endParaRPr lang="en-US"/>
          </a:p>
        </p:txBody>
      </p:sp>
      <p:sp>
        <p:nvSpPr>
          <p:cNvPr id="15" name="© 2022 Sierra Space Corporation    / /">
            <a:extLst>
              <a:ext uri="{FF2B5EF4-FFF2-40B4-BE49-F238E27FC236}">
                <a16:creationId xmlns:a16="http://schemas.microsoft.com/office/drawing/2014/main" id="{1DC79F08-A834-4C25-B2D9-26F9D082476C}"/>
              </a:ext>
            </a:extLst>
          </p:cNvPr>
          <p:cNvSpPr txBox="1"/>
          <p:nvPr/>
        </p:nvSpPr>
        <p:spPr>
          <a:xfrm>
            <a:off x="9232541" y="6313931"/>
            <a:ext cx="2256071" cy="20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34289" tIns="34289" rIns="34289" bIns="34289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733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733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E7181B7-0B19-46CB-B093-5DA62354BAA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604600" y="6287372"/>
            <a:ext cx="255517" cy="251285"/>
          </a:xfrm>
          <a:prstGeom prst="rect">
            <a:avLst/>
          </a:prstGeom>
          <a:ln w="12700">
            <a:miter lim="400000"/>
          </a:ln>
        </p:spPr>
        <p:txBody>
          <a:bodyPr wrap="none" lIns="68579" tIns="68579" rIns="68579" bIns="68579" anchor="ctr">
            <a:spAutoFit/>
          </a:bodyPr>
          <a:lstStyle>
            <a:lvl1pPr algn="r">
              <a:defRPr sz="733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1DB5F9-805E-4424-BB17-231F36AF510F}"/>
              </a:ext>
            </a:extLst>
          </p:cNvPr>
          <p:cNvGrpSpPr/>
          <p:nvPr/>
        </p:nvGrpSpPr>
        <p:grpSpPr>
          <a:xfrm>
            <a:off x="412751" y="412752"/>
            <a:ext cx="440288" cy="5836961"/>
            <a:chOff x="825501" y="825501"/>
            <a:chExt cx="880576" cy="11673923"/>
          </a:xfrm>
        </p:grpSpPr>
        <p:pic>
          <p:nvPicPr>
            <p:cNvPr id="12" name="Image" descr="Image">
              <a:extLst>
                <a:ext uri="{FF2B5EF4-FFF2-40B4-BE49-F238E27FC236}">
                  <a16:creationId xmlns:a16="http://schemas.microsoft.com/office/drawing/2014/main" id="{AA0AECCE-ACCB-4136-84E4-85A60AC4B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7" name="Rounded Rectangle">
              <a:extLst>
                <a:ext uri="{FF2B5EF4-FFF2-40B4-BE49-F238E27FC236}">
                  <a16:creationId xmlns:a16="http://schemas.microsoft.com/office/drawing/2014/main" id="{43C23D3B-3A4D-4894-AEB7-506FD2349574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600"/>
            </a:p>
          </p:txBody>
        </p:sp>
        <p:pic>
          <p:nvPicPr>
            <p:cNvPr id="18" name="Image" descr="Image">
              <a:extLst>
                <a:ext uri="{FF2B5EF4-FFF2-40B4-BE49-F238E27FC236}">
                  <a16:creationId xmlns:a16="http://schemas.microsoft.com/office/drawing/2014/main" id="{BFD76153-CBD5-4ED7-9C1E-19330AF71C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" name="© 2022 Sierra Space Corporation    / /">
            <a:extLst>
              <a:ext uri="{FF2B5EF4-FFF2-40B4-BE49-F238E27FC236}">
                <a16:creationId xmlns:a16="http://schemas.microsoft.com/office/drawing/2014/main" id="{C797CA90-0EB1-A1CF-AA62-885EEAAA77C3}"/>
              </a:ext>
            </a:extLst>
          </p:cNvPr>
          <p:cNvSpPr txBox="1"/>
          <p:nvPr userDrawn="1"/>
        </p:nvSpPr>
        <p:spPr>
          <a:xfrm>
            <a:off x="9232541" y="6313931"/>
            <a:ext cx="2256071" cy="20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tIns="34289" rIns="34289" bIns="34289">
            <a:noAutofit/>
          </a:bodyPr>
          <a:lstStyle/>
          <a:p>
            <a:pPr algn="ctr">
              <a:buFont typeface="Arial"/>
              <a:defRPr sz="1500" cap="all">
                <a:latin typeface="Arial"/>
                <a:ea typeface="Arial"/>
                <a:cs typeface="Arial"/>
                <a:sym typeface="Arial"/>
              </a:defRPr>
            </a:pPr>
            <a:r>
              <a:rPr sz="733">
                <a:latin typeface="Arial" panose="020B0604020202020204" pitchFamily="34" charset="0"/>
                <a:cs typeface="Arial" panose="020B0604020202020204" pitchFamily="34" charset="0"/>
              </a:rPr>
              <a:t>© 2022 Sierra Space Corporation   </a:t>
            </a:r>
            <a:r>
              <a:rPr sz="733" baseline="-6666">
                <a:latin typeface="Arial" panose="020B0604020202020204" pitchFamily="34" charset="0"/>
                <a:cs typeface="Arial" panose="020B0604020202020204" pitchFamily="34" charset="0"/>
              </a:rPr>
              <a:t> / /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FA88161-8270-D817-E9EC-D1F39B39EC8B}"/>
              </a:ext>
            </a:extLst>
          </p:cNvPr>
          <p:cNvGrpSpPr/>
          <p:nvPr userDrawn="1"/>
        </p:nvGrpSpPr>
        <p:grpSpPr>
          <a:xfrm>
            <a:off x="412751" y="412752"/>
            <a:ext cx="440288" cy="5836961"/>
            <a:chOff x="825501" y="825501"/>
            <a:chExt cx="880576" cy="11673923"/>
          </a:xfrm>
        </p:grpSpPr>
        <p:pic>
          <p:nvPicPr>
            <p:cNvPr id="4" name="Image" descr="Image">
              <a:extLst>
                <a:ext uri="{FF2B5EF4-FFF2-40B4-BE49-F238E27FC236}">
                  <a16:creationId xmlns:a16="http://schemas.microsoft.com/office/drawing/2014/main" id="{4F043314-DB0F-DDA8-E524-D618C6B5B0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43738" y="10230900"/>
              <a:ext cx="1844109" cy="46207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83260574-E216-9086-0E26-BC56B95FA30A}"/>
                </a:ext>
              </a:extLst>
            </p:cNvPr>
            <p:cNvSpPr/>
            <p:nvPr userDrawn="1"/>
          </p:nvSpPr>
          <p:spPr>
            <a:xfrm>
              <a:off x="935575" y="11847296"/>
              <a:ext cx="660435" cy="65212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6F1D7">
                    <a:alpha val="0"/>
                  </a:srgbClr>
                </a:gs>
                <a:gs pos="60978">
                  <a:srgbClr val="1FC1B5"/>
                </a:gs>
                <a:gs pos="100000">
                  <a:srgbClr val="0B3049"/>
                </a:gs>
              </a:gsLst>
              <a:lin ang="2400000"/>
            </a:gradFill>
            <a:ln w="12700">
              <a:miter lim="400000"/>
            </a:ln>
          </p:spPr>
          <p:txBody>
            <a:bodyPr lIns="68579" tIns="68579" rIns="68579" bIns="68579" anchor="ctr"/>
            <a:lstStyle/>
            <a:p>
              <a:endParaRPr sz="600"/>
            </a:p>
          </p:txBody>
        </p:sp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7DD5EC13-59AB-ED08-6E62-0120E6346C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825501" y="825501"/>
              <a:ext cx="880576" cy="762000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53681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3C77-4C47-3BFC-B836-40304445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40DB8-8F2D-5819-96B2-97D5AB72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4C215-C14B-4DC5-4F11-A4BF7EA3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C13-6836-4877-8EDF-F4EB5D6BE0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9305D-4A63-81C3-4295-6B661F20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89C4C-C735-AC2D-5CE5-56B3BE611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32E7-6298-4F58-AFD4-32DB301E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8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411B-B9E7-AE46-6FB8-64F53CC9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CB087-7D77-D3FE-63DD-EC7D75CAD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2ADCC-D92F-9D04-76FE-C76DCCD6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C13-6836-4877-8EDF-F4EB5D6BE0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2F612-2C11-A932-2169-1A7142E87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36362-F421-A17D-F35C-226EB7EB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32E7-6298-4F58-AFD4-32DB301E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4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B4C6-9639-A164-5B6A-5799F773A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3A62-3740-6C4C-F8C5-4F2EE4091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BF034-81BA-37F4-CEBA-61992FFCC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DC962-0CEF-9062-1FB2-98334F31B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C13-6836-4877-8EDF-F4EB5D6BE0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1108B-240D-BB24-3CFB-E70BA221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FBC22-3AB2-6C04-E39D-57D1DF65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32E7-6298-4F58-AFD4-32DB301E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2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8C5E-901C-2182-9310-737B2FCF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2C53D-5208-A5E0-68EA-C399284A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1C032-6135-FACC-C3C3-7D53A6AEC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6B1CA-57BC-9DEA-FEBB-FB57E9029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85558-EF32-2567-B395-1870D41F1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C355E-EFD4-1EC3-FCFF-B51BD2AF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C13-6836-4877-8EDF-F4EB5D6BE0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DCBA4-F1EC-47D2-B338-F74EEB50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6E020-EAC9-18B3-ACF5-2D519AB1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32E7-6298-4F58-AFD4-32DB301E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60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FA684-3CC2-DBED-40FC-FBBD5B8B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BABCC-B6F3-546A-8005-9306D985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C13-6836-4877-8EDF-F4EB5D6BE0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5B0F3-CEBC-882F-B249-25A6B2FE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66C02-1F22-E63C-C7F3-88EFD3B4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32E7-6298-4F58-AFD4-32DB301E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2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3E202-FECC-1E08-2717-44B244E4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C13-6836-4877-8EDF-F4EB5D6BE0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8F486-DF1B-28F4-6F37-C8E6FE3B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A8224-F6E8-0A03-8261-340F7A5C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32E7-6298-4F58-AFD4-32DB301E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2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EBD3-D3A2-93B8-8324-BD6287E24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2F858-6FF5-83F8-F176-AECA968F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16EF1-EE3D-59E6-9EFD-37C375F63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98015-3203-97F1-5509-2F76DD7B1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C13-6836-4877-8EDF-F4EB5D6BE0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301E0-567A-69B7-CA7C-57AA382F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5C7C9-6D63-8BD3-6ED0-A4D2B90D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32E7-6298-4F58-AFD4-32DB301E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4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E52B-1674-5736-F2F8-4453C0C09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ED109A-52ED-BFF5-D287-1FF7E0F9C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0BEF9-4057-D903-1C71-2814F7F9B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EA33B-3587-FF32-2937-AD131831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1C13-6836-4877-8EDF-F4EB5D6BE0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C4876-BCC9-4AE6-C364-5EE43CA4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74DCF-A424-C870-1F6A-5701EBA7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B32E7-6298-4F58-AFD4-32DB301E9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5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0C4931-B193-DF14-1760-1D30E3B6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9FD9F-149D-ED8E-4AFF-A96B97690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BB38-2683-3B71-C65F-ACCB88607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C1C13-6836-4877-8EDF-F4EB5D6BE0F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A950E-2357-CC75-DAE7-226128466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82A06-2D60-9926-B2A4-DDFE26814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B32E7-6298-4F58-AFD4-32DB301E909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ADDB-F333-C10A-667D-C5754E00032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57025" y="6642100"/>
            <a:ext cx="906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Business</a:t>
            </a:r>
          </a:p>
        </p:txBody>
      </p:sp>
    </p:spTree>
    <p:extLst>
      <p:ext uri="{BB962C8B-B14F-4D97-AF65-F5344CB8AC3E}">
        <p14:creationId xmlns:p14="http://schemas.microsoft.com/office/powerpoint/2010/main" val="157044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0486E7-6FBF-1B65-05AC-3D2B51CB4551}"/>
              </a:ext>
            </a:extLst>
          </p:cNvPr>
          <p:cNvSpPr txBox="1"/>
          <p:nvPr/>
        </p:nvSpPr>
        <p:spPr>
          <a:xfrm>
            <a:off x="1226127" y="1205346"/>
            <a:ext cx="104844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OUTLINE / CLARIFY PRIMARY AREAS OF FOCUS ON FIRST SLIDE</a:t>
            </a:r>
          </a:p>
          <a:p>
            <a:endParaRPr lang="en-US" sz="6000" dirty="0"/>
          </a:p>
          <a:p>
            <a:r>
              <a:rPr lang="en-US" sz="6000" dirty="0"/>
              <a:t>(</a:t>
            </a:r>
            <a:r>
              <a:rPr lang="en-US" sz="6000" i="1" dirty="0"/>
              <a:t>PRESENT FOR BOTH EXAMPLES</a:t>
            </a:r>
            <a:r>
              <a:rPr lang="en-US" sz="6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606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9661-1B54-9A1B-E47D-2CD73CC54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FC1820-D39E-EE09-7E3C-495FF5435057}"/>
              </a:ext>
            </a:extLst>
          </p:cNvPr>
          <p:cNvSpPr txBox="1"/>
          <p:nvPr/>
        </p:nvSpPr>
        <p:spPr>
          <a:xfrm>
            <a:off x="831274" y="363683"/>
            <a:ext cx="109416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EXAMPLE / OPTION 2</a:t>
            </a:r>
          </a:p>
          <a:p>
            <a:endParaRPr lang="en-US" sz="4800" dirty="0"/>
          </a:p>
          <a:p>
            <a:r>
              <a:rPr lang="en-US" sz="4800" dirty="0"/>
              <a:t>In writing, describe the scope of work contained within each of the horizontal bars that will be tracked over time on the subsequent slide.</a:t>
            </a:r>
          </a:p>
        </p:txBody>
      </p:sp>
    </p:spTree>
    <p:extLst>
      <p:ext uri="{BB962C8B-B14F-4D97-AF65-F5344CB8AC3E}">
        <p14:creationId xmlns:p14="http://schemas.microsoft.com/office/powerpoint/2010/main" val="362500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13DAD-F9DA-E98D-6340-AF487A1D1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054F6-D750-492C-2035-EC890C1A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Create DB Solutions standard documentation for </a:t>
            </a:r>
            <a:r>
              <a:rPr lang="en-US" b="1" dirty="0">
                <a:latin typeface="Arial"/>
                <a:cs typeface="Arial"/>
              </a:rPr>
              <a:t>ROGUE1</a:t>
            </a: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Socialize standard documentation for </a:t>
            </a:r>
            <a:r>
              <a:rPr lang="en-US" b="1" dirty="0">
                <a:latin typeface="Arial"/>
                <a:cs typeface="Arial"/>
              </a:rPr>
              <a:t>ROGUE1</a:t>
            </a:r>
            <a:r>
              <a:rPr lang="en-US" dirty="0">
                <a:latin typeface="Arial"/>
                <a:cs typeface="Arial"/>
              </a:rPr>
              <a:t> with associated IT groups, Solution Owners, Cyber, and JSM Teams</a:t>
            </a: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Integrate received feedback into documentation</a:t>
            </a: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Review revised documentation</a:t>
            </a: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Retroactively apply standards to </a:t>
            </a:r>
            <a:r>
              <a:rPr lang="en-US" b="1" dirty="0">
                <a:latin typeface="Arial"/>
                <a:cs typeface="Arial"/>
              </a:rPr>
              <a:t>ROGUE1</a:t>
            </a:r>
            <a:r>
              <a:rPr lang="en-US" dirty="0">
                <a:latin typeface="Arial"/>
                <a:cs typeface="Arial"/>
              </a:rPr>
              <a:t> Solution</a:t>
            </a: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Publish V1 standards to DB Solutions Confluence site</a:t>
            </a:r>
          </a:p>
          <a:p>
            <a:pPr marL="304792" indent="-304792">
              <a:buFont typeface="+mj-lt"/>
              <a:buAutoNum type="arabicPeriod"/>
            </a:pPr>
            <a:endParaRPr lang="en-US" dirty="0"/>
          </a:p>
          <a:p>
            <a:pPr marL="304792" indent="-304792">
              <a:buFont typeface="+mj-lt"/>
              <a:buAutoNum type="arabicPeriod"/>
            </a:pPr>
            <a:endParaRPr lang="en-US" dirty="0"/>
          </a:p>
          <a:p>
            <a:pPr marL="304792" indent="-304792">
              <a:buFont typeface="+mj-lt"/>
              <a:buAutoNum type="arabicPeriod"/>
            </a:pPr>
            <a:endParaRPr lang="en-US" dirty="0"/>
          </a:p>
          <a:p>
            <a:pPr marL="304792" indent="-304792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B04342-D6B8-8B35-5D63-67B538B063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Priorities / Projects / Programs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04FF83-C71B-0F18-3FA5-7FD18E0A97C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68721" y="6287372"/>
            <a:ext cx="191396" cy="251285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BFB6E-60F6-4665-1E1B-3AEEED2FEE14}"/>
              </a:ext>
            </a:extLst>
          </p:cNvPr>
          <p:cNvSpPr txBox="1"/>
          <p:nvPr/>
        </p:nvSpPr>
        <p:spPr>
          <a:xfrm rot="19863136">
            <a:off x="1928179" y="1643662"/>
            <a:ext cx="9864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tx1">
                    <a:alpha val="28000"/>
                  </a:schemeClr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203376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D0CE2-5BF9-B497-52DF-44EEFF243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B2119-F54D-F34E-E98D-7DB1D972A2C9}"/>
              </a:ext>
            </a:extLst>
          </p:cNvPr>
          <p:cNvSpPr txBox="1"/>
          <p:nvPr/>
        </p:nvSpPr>
        <p:spPr>
          <a:xfrm>
            <a:off x="831274" y="363683"/>
            <a:ext cx="1094162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Horizontally display each overall workstream, consolidating all defined / discrete scopes of work that need to be performed into one general chunk that will be tracked, and therefore move / expand / shrink.</a:t>
            </a:r>
          </a:p>
          <a:p>
            <a:endParaRPr lang="en-US" sz="4800" dirty="0"/>
          </a:p>
          <a:p>
            <a:r>
              <a:rPr lang="en-US" sz="4800" dirty="0"/>
              <a:t>Gray boxes indicate external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14180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10046-C3ED-7FBB-810F-F5F53CF02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EA5F8C-AEB5-DF58-591B-0B578FA8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Solutions Standards – ROGUE1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5AD343-2FAE-1DE1-33E0-21138121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13</a:t>
            </a:fld>
            <a:r>
              <a:rPr lang="en-US"/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9F941F-240F-1B91-E152-A24DFE8E78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66744" y="260131"/>
            <a:ext cx="92397" cy="2031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4A4463-85A4-3773-EE94-C3A92949D9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66744" y="260131"/>
            <a:ext cx="92397" cy="20313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8A7EC4-E7E7-AB51-EC9C-28AE6C364B81}"/>
              </a:ext>
            </a:extLst>
          </p:cNvPr>
          <p:cNvSpPr/>
          <p:nvPr/>
        </p:nvSpPr>
        <p:spPr>
          <a:xfrm>
            <a:off x="1824979" y="1251779"/>
            <a:ext cx="6028104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ROGUE1 </a:t>
            </a:r>
            <a:r>
              <a:rPr lang="en-US" sz="800" b="1" dirty="0"/>
              <a:t>DB Solutions </a:t>
            </a:r>
            <a:r>
              <a:rPr lang="en-US" sz="800" dirty="0"/>
              <a:t>Standards </a:t>
            </a:r>
            <a:r>
              <a:rPr lang="en-US" sz="800" i="1" dirty="0"/>
              <a:t>(P/D/T/U)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A15042-D92E-ABCD-26A6-3DF1B6CD37B3}"/>
              </a:ext>
            </a:extLst>
          </p:cNvPr>
          <p:cNvSpPr/>
          <p:nvPr/>
        </p:nvSpPr>
        <p:spPr>
          <a:xfrm>
            <a:off x="3336215" y="1780139"/>
            <a:ext cx="6166373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associated IT groups, Solution Owners, Cyber, &amp; JSM Team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CEBBC4-69D0-37D9-AF1D-1C300A7320F5}"/>
              </a:ext>
            </a:extLst>
          </p:cNvPr>
          <p:cNvSpPr/>
          <p:nvPr/>
        </p:nvSpPr>
        <p:spPr>
          <a:xfrm>
            <a:off x="4267642" y="2328784"/>
            <a:ext cx="5916263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 based upon feedback received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A679E3-F072-A34E-3925-42F0F4ABE171}"/>
              </a:ext>
            </a:extLst>
          </p:cNvPr>
          <p:cNvSpPr/>
          <p:nvPr/>
        </p:nvSpPr>
        <p:spPr>
          <a:xfrm>
            <a:off x="5603516" y="2894239"/>
            <a:ext cx="4589355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 with feedback submitters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407BC5-4270-D964-CCDD-67204A16BB64}"/>
              </a:ext>
            </a:extLst>
          </p:cNvPr>
          <p:cNvSpPr/>
          <p:nvPr/>
        </p:nvSpPr>
        <p:spPr>
          <a:xfrm>
            <a:off x="6272882" y="3429139"/>
            <a:ext cx="5166084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20DAC3-0D3A-49F6-12A5-38EB2DE1A789}"/>
              </a:ext>
            </a:extLst>
          </p:cNvPr>
          <p:cNvSpPr txBox="1"/>
          <p:nvPr/>
        </p:nvSpPr>
        <p:spPr>
          <a:xfrm rot="19863136">
            <a:off x="1242379" y="2275034"/>
            <a:ext cx="9864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tx1">
                    <a:alpha val="28000"/>
                  </a:schemeClr>
                </a:solidFill>
              </a:rPr>
              <a:t>EXAMPLE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EF4B43-12DC-CB1D-B8F2-AC28AB1DEF77}"/>
              </a:ext>
            </a:extLst>
          </p:cNvPr>
          <p:cNvSpPr/>
          <p:nvPr/>
        </p:nvSpPr>
        <p:spPr>
          <a:xfrm>
            <a:off x="6253519" y="4758595"/>
            <a:ext cx="5421245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IMPLEMENT ROGUE1 </a:t>
            </a:r>
            <a:r>
              <a:rPr lang="en-US" sz="800" b="1" dirty="0"/>
              <a:t>DB Solutions </a:t>
            </a:r>
            <a:r>
              <a:rPr lang="en-US" sz="800" dirty="0"/>
              <a:t>Standards </a:t>
            </a:r>
            <a:r>
              <a:rPr lang="en-US" sz="800" i="1" dirty="0"/>
              <a:t>(P/D/T/U)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FB8628-28B2-2CEC-D8A7-F5763052A5CF}"/>
              </a:ext>
            </a:extLst>
          </p:cNvPr>
          <p:cNvCxnSpPr/>
          <p:nvPr/>
        </p:nvCxnSpPr>
        <p:spPr>
          <a:xfrm>
            <a:off x="73152" y="4317333"/>
            <a:ext cx="114499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8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C6835-B702-DE20-3C99-6A689F672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FF5574-D10A-B4CF-4EBD-25C61CAF8406}"/>
              </a:ext>
            </a:extLst>
          </p:cNvPr>
          <p:cNvSpPr txBox="1"/>
          <p:nvPr/>
        </p:nvSpPr>
        <p:spPr>
          <a:xfrm>
            <a:off x="1361208" y="727365"/>
            <a:ext cx="1048442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REPEAT FOR EACH SIMILARLY DESCRIBED PROJECT THAT CONTAINS SIGNIFICANT VARIATIONS IN COMPLEXITY </a:t>
            </a:r>
            <a:r>
              <a:rPr lang="en-US" sz="4400" dirty="0"/>
              <a:t>(</a:t>
            </a:r>
            <a:r>
              <a:rPr lang="en-US" sz="4400" i="1" dirty="0"/>
              <a:t>e.g., Rogue1 is totally different from Nerve which is totally different from “everything else”</a:t>
            </a:r>
            <a:r>
              <a:rPr lang="en-U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657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DB64D-1847-36B9-53F4-7AF4B0977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DD9B9-2A45-918D-B20D-E00266BF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Create DB Solutions standard documentation for </a:t>
            </a:r>
            <a:r>
              <a:rPr lang="en-US" b="1" dirty="0">
                <a:latin typeface="Arial"/>
                <a:cs typeface="Arial"/>
              </a:rPr>
              <a:t>NERVE</a:t>
            </a: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Socialize standard documentation for </a:t>
            </a:r>
            <a:r>
              <a:rPr lang="en-US" b="1" dirty="0">
                <a:latin typeface="Arial"/>
                <a:cs typeface="Arial"/>
              </a:rPr>
              <a:t>NERVE</a:t>
            </a:r>
            <a:r>
              <a:rPr lang="en-US" dirty="0">
                <a:latin typeface="Arial"/>
                <a:cs typeface="Arial"/>
              </a:rPr>
              <a:t> with associated IT groups, Solution Owners, Cyber, and JSM Teams</a:t>
            </a: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Integrate received feedback into documentation</a:t>
            </a: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Review revised documentation</a:t>
            </a: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Retroactively apply documented standards to </a:t>
            </a:r>
            <a:r>
              <a:rPr lang="en-US" b="1" dirty="0">
                <a:latin typeface="Arial"/>
                <a:cs typeface="Arial"/>
              </a:rPr>
              <a:t>NERVE </a:t>
            </a:r>
            <a:r>
              <a:rPr lang="en-US" dirty="0">
                <a:latin typeface="Arial"/>
                <a:cs typeface="Arial"/>
              </a:rPr>
              <a:t>Solution</a:t>
            </a: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Publish V1 standards to DB Solutions Confluence site</a:t>
            </a:r>
          </a:p>
          <a:p>
            <a:endParaRPr lang="en-US" dirty="0">
              <a:latin typeface="Arial"/>
              <a:cs typeface="Arial"/>
            </a:endParaRPr>
          </a:p>
          <a:p>
            <a:pPr marL="304792" indent="-304792">
              <a:buFont typeface="+mj-lt"/>
              <a:buAutoNum type="arabicPeriod"/>
            </a:pPr>
            <a:endParaRPr lang="en-US" dirty="0"/>
          </a:p>
          <a:p>
            <a:pPr marL="304792" indent="-304792">
              <a:buFont typeface="+mj-lt"/>
              <a:buAutoNum type="arabicPeriod"/>
            </a:pPr>
            <a:endParaRPr lang="en-US" dirty="0"/>
          </a:p>
          <a:p>
            <a:pPr marL="304792" indent="-304792">
              <a:buFont typeface="+mj-lt"/>
              <a:buAutoNum type="arabicPeriod"/>
            </a:pPr>
            <a:endParaRPr lang="en-US" dirty="0"/>
          </a:p>
          <a:p>
            <a:pPr marL="304792" indent="-304792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C413B-658C-08A4-28F7-9F46B3FCA5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Priorities / Projects / Programs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87E660-743A-EDDE-A2A7-B8FEA074C1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68721" y="6287372"/>
            <a:ext cx="191396" cy="251285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18499-4067-8FD0-6ABF-059C4909D0A5}"/>
              </a:ext>
            </a:extLst>
          </p:cNvPr>
          <p:cNvSpPr txBox="1"/>
          <p:nvPr/>
        </p:nvSpPr>
        <p:spPr>
          <a:xfrm rot="20306968">
            <a:off x="1692591" y="2018224"/>
            <a:ext cx="7884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tx1">
                    <a:alpha val="28000"/>
                  </a:schemeClr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120931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9B3CC-36E3-2298-0BBD-380739431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8F2D31-8DB1-7392-AF93-74AB8882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Solutions Standards – NERVE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BA4C5D-CCAC-11C1-D3BE-22D191F8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16</a:t>
            </a:fld>
            <a:r>
              <a:rPr lang="en-US"/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384CAC-EDD0-4B97-6E54-CDF551A4C7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66744" y="260131"/>
            <a:ext cx="92397" cy="2031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29945A-3166-9DD6-469F-E7D722BDFB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66744" y="260131"/>
            <a:ext cx="92397" cy="20313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4830A3-22CA-1FFE-F967-9D11EEE613B4}"/>
              </a:ext>
            </a:extLst>
          </p:cNvPr>
          <p:cNvSpPr/>
          <p:nvPr/>
        </p:nvSpPr>
        <p:spPr>
          <a:xfrm>
            <a:off x="1824979" y="1251779"/>
            <a:ext cx="6028104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NERVE </a:t>
            </a:r>
            <a:r>
              <a:rPr lang="en-US" sz="800" b="1" dirty="0"/>
              <a:t>DB Solutions </a:t>
            </a:r>
            <a:r>
              <a:rPr lang="en-US" sz="800" dirty="0"/>
              <a:t>Standards </a:t>
            </a:r>
            <a:r>
              <a:rPr lang="en-US" sz="800" i="1" dirty="0"/>
              <a:t>(P/D/T/U)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0EE6EF-E1F1-37D9-8878-8B1DC8333566}"/>
              </a:ext>
            </a:extLst>
          </p:cNvPr>
          <p:cNvSpPr/>
          <p:nvPr/>
        </p:nvSpPr>
        <p:spPr>
          <a:xfrm>
            <a:off x="3336215" y="1780139"/>
            <a:ext cx="6166373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associated IT groups, Solution Owners, Cyber, &amp; JSM Team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8CCCCB-01C5-58FA-D8F4-AA9800959594}"/>
              </a:ext>
            </a:extLst>
          </p:cNvPr>
          <p:cNvSpPr/>
          <p:nvPr/>
        </p:nvSpPr>
        <p:spPr>
          <a:xfrm>
            <a:off x="4267642" y="2328784"/>
            <a:ext cx="5916263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 based upon feedback received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814766-0B91-1FB3-A8B6-8E0A6455D1F1}"/>
              </a:ext>
            </a:extLst>
          </p:cNvPr>
          <p:cNvSpPr/>
          <p:nvPr/>
        </p:nvSpPr>
        <p:spPr>
          <a:xfrm>
            <a:off x="5603516" y="2894239"/>
            <a:ext cx="4589355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 with feedback submitters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B74079-6AAF-5C8D-95C2-29F30289DCA0}"/>
              </a:ext>
            </a:extLst>
          </p:cNvPr>
          <p:cNvSpPr/>
          <p:nvPr/>
        </p:nvSpPr>
        <p:spPr>
          <a:xfrm>
            <a:off x="6272882" y="3429139"/>
            <a:ext cx="5166084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8A743D-A556-A3B5-DD76-9EB76DB3F7F7}"/>
              </a:ext>
            </a:extLst>
          </p:cNvPr>
          <p:cNvSpPr txBox="1"/>
          <p:nvPr/>
        </p:nvSpPr>
        <p:spPr>
          <a:xfrm rot="19863136">
            <a:off x="1242379" y="2275034"/>
            <a:ext cx="9864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tx1">
                    <a:alpha val="28000"/>
                  </a:schemeClr>
                </a:solidFill>
              </a:rPr>
              <a:t>EXAMPLE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B99DEF-07C5-7426-5BAA-AE58D40E26AC}"/>
              </a:ext>
            </a:extLst>
          </p:cNvPr>
          <p:cNvSpPr/>
          <p:nvPr/>
        </p:nvSpPr>
        <p:spPr>
          <a:xfrm>
            <a:off x="6253519" y="4758595"/>
            <a:ext cx="5421245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IMPLEMENT NERVE </a:t>
            </a:r>
            <a:r>
              <a:rPr lang="en-US" sz="800" b="1" dirty="0"/>
              <a:t>DB Solutions </a:t>
            </a:r>
            <a:r>
              <a:rPr lang="en-US" sz="800" dirty="0"/>
              <a:t>Standards </a:t>
            </a:r>
            <a:r>
              <a:rPr lang="en-US" sz="800" i="1" dirty="0"/>
              <a:t>(P/D/T/U)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4118D2-DCF7-DB4D-FBCF-6C754176BF93}"/>
              </a:ext>
            </a:extLst>
          </p:cNvPr>
          <p:cNvCxnSpPr/>
          <p:nvPr/>
        </p:nvCxnSpPr>
        <p:spPr>
          <a:xfrm>
            <a:off x="73152" y="4317333"/>
            <a:ext cx="1144990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67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9FC9F-B527-7A3F-FB2C-CD39830D0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5BC79-993D-B447-E164-DC79F0EF0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pPr marL="304792" indent="-304792">
              <a:buAutoNum type="arabicPeriod"/>
            </a:pPr>
            <a:r>
              <a:rPr lang="en-US" dirty="0">
                <a:latin typeface="Arial"/>
                <a:cs typeface="Arial"/>
              </a:rPr>
              <a:t>Standardization</a:t>
            </a:r>
          </a:p>
          <a:p>
            <a:pPr marL="304792" indent="-304792">
              <a:buAutoNum type="arabicPeriod"/>
            </a:pPr>
            <a:endParaRPr lang="en-US" dirty="0"/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Consolidation</a:t>
            </a:r>
          </a:p>
          <a:p>
            <a:pPr marL="304792" indent="-304792">
              <a:buFont typeface="+mj-lt"/>
              <a:buAutoNum type="arabicPeriod"/>
            </a:pPr>
            <a:endParaRPr lang="en-US" dirty="0">
              <a:latin typeface="Arial"/>
              <a:cs typeface="Arial"/>
            </a:endParaRP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Right Sizing</a:t>
            </a:r>
          </a:p>
          <a:p>
            <a:pPr marL="304792" indent="-304792">
              <a:buFont typeface="+mj-lt"/>
              <a:buAutoNum type="arabicPeriod"/>
            </a:pPr>
            <a:endParaRPr lang="en-US" dirty="0">
              <a:latin typeface="Arial"/>
              <a:cs typeface="Arial"/>
            </a:endParaRP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Consistency</a:t>
            </a:r>
          </a:p>
          <a:p>
            <a:pPr marL="304792" indent="-304792">
              <a:buFont typeface="+mj-lt"/>
              <a:buAutoNum type="arabicPeriod"/>
            </a:pPr>
            <a:endParaRPr lang="en-US" dirty="0">
              <a:latin typeface="Arial"/>
              <a:cs typeface="Arial"/>
            </a:endParaRPr>
          </a:p>
          <a:p>
            <a:pPr marL="304792" indent="-304792">
              <a:buAutoNum type="arabicPeriod"/>
            </a:pPr>
            <a:r>
              <a:rPr lang="en-US" dirty="0">
                <a:latin typeface="Arial"/>
                <a:cs typeface="Arial"/>
              </a:rPr>
              <a:t>Automation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2C55A-C9A9-1518-9A4E-95F6AC33F4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Primary Focus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C3A5D-E165-D520-BFB2-E8142ED324D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68721" y="6287372"/>
            <a:ext cx="191396" cy="251285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33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BAC5F-ACFE-4C4B-EB52-86E1053CA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DB Standards documentation – Release 1 (confluence page)</a:t>
            </a: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Security Remodel / AD Group Creation / Deployment</a:t>
            </a: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Security Cleanup project</a:t>
            </a: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JIRA Pipeline to RogueOne - Version 1</a:t>
            </a: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Teamcenter lower environment DBMS support</a:t>
            </a: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NERVE DBMS rearchitecture</a:t>
            </a: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CCURE rearchitecture</a:t>
            </a: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DBMS Environment rearchitecture execution – app by app env by env</a:t>
            </a:r>
          </a:p>
          <a:p>
            <a:pPr marL="1219170" lvl="1">
              <a:buFont typeface="+mj-lt"/>
              <a:buAutoNum type="arabicPeriod"/>
            </a:pPr>
            <a:r>
              <a:rPr lang="en-US" dirty="0"/>
              <a:t>JIRA</a:t>
            </a:r>
            <a:endParaRPr lang="en-US" dirty="0">
              <a:cs typeface="Arial"/>
            </a:endParaRPr>
          </a:p>
          <a:p>
            <a:pPr marL="1219170" lvl="1">
              <a:buFont typeface="+mj-lt"/>
              <a:buAutoNum type="arabicPeriod"/>
            </a:pPr>
            <a:r>
              <a:rPr lang="en-US" dirty="0"/>
              <a:t>RogueOne</a:t>
            </a:r>
          </a:p>
          <a:p>
            <a:pPr marL="1219170" lvl="1">
              <a:buFont typeface="+mj-lt"/>
              <a:buAutoNum type="arabicPeriod"/>
            </a:pPr>
            <a:r>
              <a:rPr lang="en-US" dirty="0"/>
              <a:t>NERVE</a:t>
            </a:r>
            <a:endParaRPr lang="en-US" dirty="0">
              <a:cs typeface="Arial"/>
            </a:endParaRPr>
          </a:p>
          <a:p>
            <a:pPr marL="304792" indent="-304792">
              <a:buFont typeface="+mj-lt"/>
              <a:buAutoNum type="arabicPeriod"/>
            </a:pPr>
            <a:endParaRPr lang="en-US" dirty="0"/>
          </a:p>
          <a:p>
            <a:pPr marL="304792" indent="-304792">
              <a:buFont typeface="+mj-lt"/>
              <a:buAutoNum type="arabicPeriod"/>
            </a:pPr>
            <a:endParaRPr lang="en-US" dirty="0"/>
          </a:p>
          <a:p>
            <a:pPr marL="304792" indent="-304792">
              <a:buFont typeface="+mj-lt"/>
              <a:buAutoNum type="arabicPeriod"/>
            </a:pPr>
            <a:endParaRPr lang="en-US" dirty="0"/>
          </a:p>
          <a:p>
            <a:pPr marL="304792" indent="-304792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8D577-9D0F-8C98-2F24-86B5FE3AED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Priorities / Projects / Programs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002677-AABC-C649-7357-6CB1069B5A9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68721" y="6287372"/>
            <a:ext cx="191396" cy="251285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94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BD542F-D6DF-B33D-4888-95C9D87F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 Standards Documentation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A57B0-5F40-DD34-1396-2B8D6C09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19</a:t>
            </a:fld>
            <a:r>
              <a:rPr lang="en-US"/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C10B7-7C36-FDA6-2E9D-F31C107B09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66744" y="260131"/>
            <a:ext cx="92397" cy="2031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EAA97A-C2E8-0FC2-A510-A7B202B211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66744" y="260131"/>
            <a:ext cx="92397" cy="20313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F1BBB-C3BA-D8B4-B3F4-14D1E0175C09}"/>
              </a:ext>
            </a:extLst>
          </p:cNvPr>
          <p:cNvSpPr/>
          <p:nvPr/>
        </p:nvSpPr>
        <p:spPr>
          <a:xfrm>
            <a:off x="2711670" y="1818994"/>
            <a:ext cx="2087887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Socialize MVP with associated IT groups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3502EC-E24E-69F9-4358-826E37027746}"/>
              </a:ext>
            </a:extLst>
          </p:cNvPr>
          <p:cNvSpPr/>
          <p:nvPr/>
        </p:nvSpPr>
        <p:spPr>
          <a:xfrm>
            <a:off x="1590007" y="2543632"/>
            <a:ext cx="310546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Evaluate DB Environment Baseline State (DEV)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2A4A2-C1E2-6747-FCA0-3F9D51E04A24}"/>
              </a:ext>
            </a:extLst>
          </p:cNvPr>
          <p:cNvSpPr/>
          <p:nvPr/>
        </p:nvSpPr>
        <p:spPr>
          <a:xfrm>
            <a:off x="-21752" y="1278656"/>
            <a:ext cx="4036704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Establish </a:t>
            </a:r>
            <a:r>
              <a:rPr lang="en-US" sz="1000" b="1"/>
              <a:t>DB Environment </a:t>
            </a:r>
            <a:r>
              <a:rPr lang="en-US" sz="1000"/>
              <a:t>MVP State (DEV)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28F53-AE78-4A0A-6FD0-81FA6D4F9AF4}"/>
              </a:ext>
            </a:extLst>
          </p:cNvPr>
          <p:cNvSpPr/>
          <p:nvPr/>
        </p:nvSpPr>
        <p:spPr>
          <a:xfrm>
            <a:off x="1590007" y="3040415"/>
            <a:ext cx="3126071" cy="4414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Inventory / Categorize / Group  </a:t>
            </a:r>
            <a:r>
              <a:rPr lang="en-US" sz="1000" b="1"/>
              <a:t>DB Environment (</a:t>
            </a:r>
            <a:r>
              <a:rPr lang="en-US" sz="1000"/>
              <a:t>DEV)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9B2D14-4692-9B0C-004C-CE1F3BFA6FE1}"/>
              </a:ext>
            </a:extLst>
          </p:cNvPr>
          <p:cNvSpPr/>
          <p:nvPr/>
        </p:nvSpPr>
        <p:spPr>
          <a:xfrm>
            <a:off x="4799556" y="1300823"/>
            <a:ext cx="1644683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Update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D03DD7-8AE7-9496-AB12-9E075C075456}"/>
              </a:ext>
            </a:extLst>
          </p:cNvPr>
          <p:cNvSpPr/>
          <p:nvPr/>
        </p:nvSpPr>
        <p:spPr>
          <a:xfrm>
            <a:off x="6443215" y="1304492"/>
            <a:ext cx="659175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Rev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7A2F9B-F29A-2146-B8C9-39DBD7F64F5E}"/>
              </a:ext>
            </a:extLst>
          </p:cNvPr>
          <p:cNvSpPr/>
          <p:nvPr/>
        </p:nvSpPr>
        <p:spPr>
          <a:xfrm>
            <a:off x="4975764" y="3105043"/>
            <a:ext cx="332698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DRAFT Standards 2.0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0DAA2C-8B59-16BA-D81A-D29452663E83}"/>
              </a:ext>
            </a:extLst>
          </p:cNvPr>
          <p:cNvSpPr/>
          <p:nvPr/>
        </p:nvSpPr>
        <p:spPr>
          <a:xfrm>
            <a:off x="8302754" y="3104103"/>
            <a:ext cx="1126029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Socialize MVP with associated IT groups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1026AF-A469-D22C-E189-BCF483EC79C6}"/>
              </a:ext>
            </a:extLst>
          </p:cNvPr>
          <p:cNvSpPr/>
          <p:nvPr/>
        </p:nvSpPr>
        <p:spPr>
          <a:xfrm>
            <a:off x="9428783" y="3105043"/>
            <a:ext cx="1644683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Update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35281B-B80D-80DD-A0C4-FE4A79BC853A}"/>
              </a:ext>
            </a:extLst>
          </p:cNvPr>
          <p:cNvSpPr/>
          <p:nvPr/>
        </p:nvSpPr>
        <p:spPr>
          <a:xfrm>
            <a:off x="11072442" y="3108712"/>
            <a:ext cx="659175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Rev</a:t>
            </a:r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0C1D5F95-D3D0-83D2-C087-B56D86386310}"/>
              </a:ext>
            </a:extLst>
          </p:cNvPr>
          <p:cNvSpPr/>
          <p:nvPr/>
        </p:nvSpPr>
        <p:spPr>
          <a:xfrm>
            <a:off x="6959527" y="1719259"/>
            <a:ext cx="538632" cy="546539"/>
          </a:xfrm>
          <a:prstGeom prst="star5">
            <a:avLst>
              <a:gd name="adj" fmla="val 17358"/>
              <a:gd name="hf" fmla="val 105146"/>
              <a:gd name="vf" fmla="val 110557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3684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BAC5F-ACFE-4C4B-EB52-86E1053CA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920" tIns="60960" rIns="121920" bIns="60960" rtlCol="0" anchor="t">
            <a:normAutofit/>
          </a:bodyPr>
          <a:lstStyle/>
          <a:p>
            <a:pPr marL="304792" indent="-304792">
              <a:buAutoNum type="arabicPeriod"/>
            </a:pPr>
            <a:r>
              <a:rPr lang="en-US" dirty="0">
                <a:latin typeface="Arial"/>
                <a:cs typeface="Arial"/>
              </a:rPr>
              <a:t>Standardization</a:t>
            </a:r>
            <a:endParaRPr lang="en-US" dirty="0"/>
          </a:p>
          <a:p>
            <a:pPr marL="1219170" lvl="1"/>
            <a:r>
              <a:rPr lang="en-US" sz="1200" dirty="0">
                <a:latin typeface="Arial"/>
                <a:cs typeface="Arial"/>
              </a:rPr>
              <a:t>Create Standard</a:t>
            </a:r>
          </a:p>
          <a:p>
            <a:pPr marL="1219170" lvl="1"/>
            <a:r>
              <a:rPr lang="en-US" sz="1200" dirty="0">
                <a:latin typeface="Arial"/>
                <a:cs typeface="Arial"/>
              </a:rPr>
              <a:t>Apply Standard To Net-New</a:t>
            </a:r>
          </a:p>
          <a:p>
            <a:pPr marL="1219170" lvl="1"/>
            <a:r>
              <a:rPr lang="en-US" sz="1200" dirty="0">
                <a:latin typeface="Arial"/>
                <a:cs typeface="Arial"/>
              </a:rPr>
              <a:t>Retroactively Apply Standard To Existing</a:t>
            </a: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Consolidation</a:t>
            </a:r>
          </a:p>
          <a:p>
            <a:pPr marL="1219170" lvl="1"/>
            <a:r>
              <a:rPr lang="en-US" sz="1200" dirty="0">
                <a:latin typeface="Arial"/>
                <a:cs typeface="Arial"/>
              </a:rPr>
              <a:t>Consolidate like-with-like</a:t>
            </a:r>
          </a:p>
          <a:p>
            <a:pPr marL="1219170" lvl="1"/>
            <a:r>
              <a:rPr lang="en-US" sz="1200" dirty="0">
                <a:latin typeface="Arial"/>
                <a:cs typeface="Arial"/>
              </a:rPr>
              <a:t>Communicate Interdependencies Of Consolidated Systems</a:t>
            </a: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Right Sizing</a:t>
            </a:r>
          </a:p>
          <a:p>
            <a:pPr marL="1219170" lvl="1"/>
            <a:r>
              <a:rPr lang="en-US" sz="1200" dirty="0">
                <a:latin typeface="Arial"/>
                <a:cs typeface="Arial"/>
              </a:rPr>
              <a:t>Evaluate Baseline</a:t>
            </a:r>
          </a:p>
          <a:p>
            <a:pPr marL="1219170" lvl="1"/>
            <a:r>
              <a:rPr lang="en-US" sz="1200" dirty="0">
                <a:latin typeface="Arial"/>
                <a:cs typeface="Arial"/>
              </a:rPr>
              <a:t>Retroactively Apply To Existing (</a:t>
            </a:r>
            <a:r>
              <a:rPr lang="en-US" sz="1200" i="1" dirty="0">
                <a:latin typeface="Arial"/>
                <a:cs typeface="Arial"/>
              </a:rPr>
              <a:t>duplicate of "Standardization"?</a:t>
            </a:r>
            <a:r>
              <a:rPr lang="en-US" sz="1200" dirty="0">
                <a:latin typeface="Arial"/>
                <a:cs typeface="Arial"/>
              </a:rPr>
              <a:t>)</a:t>
            </a:r>
          </a:p>
          <a:p>
            <a:pPr marL="304792" indent="-304792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Consistency</a:t>
            </a:r>
          </a:p>
          <a:p>
            <a:pPr marL="304792" indent="-304792">
              <a:buFont typeface="+mj-lt"/>
              <a:buAutoNum type="arabicPeriod"/>
            </a:pPr>
            <a:endParaRPr lang="en-US" dirty="0">
              <a:latin typeface="Arial"/>
              <a:cs typeface="Arial"/>
            </a:endParaRPr>
          </a:p>
          <a:p>
            <a:pPr marL="304792" indent="-304792">
              <a:buAutoNum type="arabicPeriod"/>
            </a:pPr>
            <a:r>
              <a:rPr lang="en-US" dirty="0">
                <a:latin typeface="Arial"/>
                <a:cs typeface="Arial"/>
              </a:rPr>
              <a:t>Automation </a:t>
            </a:r>
            <a:r>
              <a:rPr lang="en-US" b="1" u="sng" dirty="0">
                <a:latin typeface="Arial"/>
                <a:cs typeface="Arial"/>
              </a:rPr>
              <a:t>where practical</a:t>
            </a:r>
          </a:p>
          <a:p>
            <a:pPr marL="1219170" lvl="1"/>
            <a:r>
              <a:rPr lang="en-US" sz="1200" b="1" u="sng" dirty="0">
                <a:latin typeface="Arial"/>
                <a:cs typeface="Arial"/>
              </a:rPr>
              <a:t>UNIVERSAL</a:t>
            </a:r>
            <a:r>
              <a:rPr lang="en-US" sz="1200" dirty="0">
                <a:latin typeface="Arial"/>
                <a:cs typeface="Arial"/>
              </a:rPr>
              <a:t> CONSIDERATION:  "</a:t>
            </a:r>
            <a:r>
              <a:rPr lang="en-US" sz="1200" i="1" dirty="0">
                <a:latin typeface="Arial"/>
                <a:cs typeface="Arial"/>
              </a:rPr>
              <a:t>You can’t automate a broken or non-existent process</a:t>
            </a:r>
            <a:r>
              <a:rPr lang="en-US" sz="1200" dirty="0">
                <a:latin typeface="Arial"/>
                <a:cs typeface="Arial"/>
              </a:rPr>
              <a:t>." - Automation101</a:t>
            </a:r>
          </a:p>
          <a:p>
            <a:pPr marL="1219170" lvl="1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8D577-9D0F-8C98-2F24-86B5FE3AED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Primary Focus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002677-AABC-C649-7357-6CB1069B5A9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68721" y="6287372"/>
            <a:ext cx="191396" cy="251285"/>
          </a:xfrm>
        </p:spPr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85967-B341-9064-4C8C-F1CB105FE077}"/>
              </a:ext>
            </a:extLst>
          </p:cNvPr>
          <p:cNvSpPr txBox="1"/>
          <p:nvPr/>
        </p:nvSpPr>
        <p:spPr>
          <a:xfrm rot="19863136">
            <a:off x="3061914" y="1766836"/>
            <a:ext cx="5851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tx1">
                    <a:alpha val="10000"/>
                  </a:schemeClr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247874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BD542F-D6DF-B33D-4888-95C9D87F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Security Group Implementation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A57B0-5F40-DD34-1396-2B8D6C09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20</a:t>
            </a:fld>
            <a:r>
              <a:rPr lang="en-US"/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C10B7-7C36-FDA6-2E9D-F31C107B09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66744" y="260131"/>
            <a:ext cx="92397" cy="2031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EAA97A-C2E8-0FC2-A510-A7B202B211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66744" y="260131"/>
            <a:ext cx="92397" cy="203133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886B3-1F08-0168-06B3-2636A312DD29}"/>
              </a:ext>
            </a:extLst>
          </p:cNvPr>
          <p:cNvSpPr/>
          <p:nvPr/>
        </p:nvSpPr>
        <p:spPr>
          <a:xfrm>
            <a:off x="930832" y="1339155"/>
            <a:ext cx="135651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AD Group Naming Convention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9AAF9A-83EE-A50A-2C9A-C29D13BF5490}"/>
              </a:ext>
            </a:extLst>
          </p:cNvPr>
          <p:cNvSpPr/>
          <p:nvPr/>
        </p:nvSpPr>
        <p:spPr>
          <a:xfrm>
            <a:off x="2287349" y="1553255"/>
            <a:ext cx="679731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AD Group Build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B8736A-EE86-265C-4E5E-0AE94F0FD51B}"/>
              </a:ext>
            </a:extLst>
          </p:cNvPr>
          <p:cNvSpPr txBox="1"/>
          <p:nvPr/>
        </p:nvSpPr>
        <p:spPr>
          <a:xfrm>
            <a:off x="3061593" y="1553256"/>
            <a:ext cx="880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Colby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2EAA32-0017-9303-2488-A20DF5246A21}"/>
              </a:ext>
            </a:extLst>
          </p:cNvPr>
          <p:cNvSpPr/>
          <p:nvPr/>
        </p:nvSpPr>
        <p:spPr>
          <a:xfrm>
            <a:off x="2967080" y="2090925"/>
            <a:ext cx="679731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RogueOne prod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A70DB6-2A73-DEEC-9535-A93698384DA1}"/>
              </a:ext>
            </a:extLst>
          </p:cNvPr>
          <p:cNvSpPr/>
          <p:nvPr/>
        </p:nvSpPr>
        <p:spPr>
          <a:xfrm>
            <a:off x="3646811" y="2090925"/>
            <a:ext cx="679731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RogueOne test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4F214C-9937-E706-1456-390EED9886EA}"/>
              </a:ext>
            </a:extLst>
          </p:cNvPr>
          <p:cNvSpPr/>
          <p:nvPr/>
        </p:nvSpPr>
        <p:spPr>
          <a:xfrm>
            <a:off x="4326541" y="2090925"/>
            <a:ext cx="679731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err="1"/>
              <a:t>RogueOne</a:t>
            </a:r>
            <a:r>
              <a:rPr lang="en-US" sz="1000"/>
              <a:t> dev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666835-0589-1FB2-09C9-E8C6E3045CB6}"/>
              </a:ext>
            </a:extLst>
          </p:cNvPr>
          <p:cNvSpPr/>
          <p:nvPr/>
        </p:nvSpPr>
        <p:spPr>
          <a:xfrm>
            <a:off x="4415499" y="2714639"/>
            <a:ext cx="679731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Nerve prod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B12379-E0FF-15DA-6317-7B163309BBEA}"/>
              </a:ext>
            </a:extLst>
          </p:cNvPr>
          <p:cNvSpPr/>
          <p:nvPr/>
        </p:nvSpPr>
        <p:spPr>
          <a:xfrm>
            <a:off x="4666407" y="3167939"/>
            <a:ext cx="679731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Nerve test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4E1024-3121-B81A-3BBA-E3DF6E95BEE3}"/>
              </a:ext>
            </a:extLst>
          </p:cNvPr>
          <p:cNvSpPr/>
          <p:nvPr/>
        </p:nvSpPr>
        <p:spPr>
          <a:xfrm>
            <a:off x="4864015" y="3621239"/>
            <a:ext cx="679731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/>
              <a:t>Nerve dev</a:t>
            </a:r>
          </a:p>
        </p:txBody>
      </p:sp>
    </p:spTree>
    <p:extLst>
      <p:ext uri="{BB962C8B-B14F-4D97-AF65-F5344CB8AC3E}">
        <p14:creationId xmlns:p14="http://schemas.microsoft.com/office/powerpoint/2010/main" val="2359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1E871-7D41-166C-D807-0D050F57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53F8E0-FE4D-3DD6-78A1-039114D36BD7}"/>
              </a:ext>
            </a:extLst>
          </p:cNvPr>
          <p:cNvSpPr txBox="1"/>
          <p:nvPr/>
        </p:nvSpPr>
        <p:spPr>
          <a:xfrm>
            <a:off x="831274" y="363683"/>
            <a:ext cx="1094162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/>
              <a:t>EXAMPLE / OPTION 1</a:t>
            </a:r>
          </a:p>
          <a:p>
            <a:r>
              <a:rPr lang="en-US" sz="4800" dirty="0"/>
              <a:t>Horizontally display each task that is part of an overall workstream but has a defined / discrete scope of work that needs to be tracked </a:t>
            </a:r>
            <a:r>
              <a:rPr lang="en-US" sz="4800" i="1" dirty="0"/>
              <a:t>(moved / expanded / shrunk)</a:t>
            </a:r>
            <a:r>
              <a:rPr lang="en-US" sz="4800" dirty="0"/>
              <a:t> at a granular level.</a:t>
            </a:r>
          </a:p>
          <a:p>
            <a:endParaRPr lang="en-US" sz="4800" dirty="0"/>
          </a:p>
          <a:p>
            <a:r>
              <a:rPr lang="en-US" sz="4800" dirty="0"/>
              <a:t>Gray boxes indicate external dependencies</a:t>
            </a:r>
          </a:p>
        </p:txBody>
      </p:sp>
    </p:spTree>
    <p:extLst>
      <p:ext uri="{BB962C8B-B14F-4D97-AF65-F5344CB8AC3E}">
        <p14:creationId xmlns:p14="http://schemas.microsoft.com/office/powerpoint/2010/main" val="215822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AAA77-A2E4-CCF8-DD75-B41A2F68B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566632-3265-B6BC-04CF-1BF1528D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Solutions Standards (</a:t>
            </a:r>
            <a:r>
              <a:rPr lang="en-US" dirty="0">
                <a:highlight>
                  <a:srgbClr val="FFFF00"/>
                </a:highlight>
              </a:rPr>
              <a:t>DOCUMENTATION</a:t>
            </a:r>
            <a:r>
              <a:rPr lang="en-US" dirty="0"/>
              <a:t>) – ROGUE1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E5C77-CE33-9793-5D17-033D45E2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4</a:t>
            </a:fld>
            <a:r>
              <a:rPr lang="en-US"/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09AB0C-C83C-4E08-A6C3-698B2FFF21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66744" y="260131"/>
            <a:ext cx="92397" cy="2031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E5E468-C9E0-4EC9-51C0-E7FD44BF4B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66744" y="260131"/>
            <a:ext cx="92397" cy="20313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C32BC3-BCC0-971F-1800-6211F23C9171}"/>
              </a:ext>
            </a:extLst>
          </p:cNvPr>
          <p:cNvSpPr/>
          <p:nvPr/>
        </p:nvSpPr>
        <p:spPr>
          <a:xfrm>
            <a:off x="3303344" y="1155613"/>
            <a:ext cx="945931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associated IT groups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642B53-2B49-4CC3-6DDB-D592FC28DA67}"/>
              </a:ext>
            </a:extLst>
          </p:cNvPr>
          <p:cNvSpPr/>
          <p:nvPr/>
        </p:nvSpPr>
        <p:spPr>
          <a:xfrm>
            <a:off x="4270640" y="1166351"/>
            <a:ext cx="1644683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 based upon feedback received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694F7C-0CB5-821E-ED40-5688A449896C}"/>
              </a:ext>
            </a:extLst>
          </p:cNvPr>
          <p:cNvSpPr/>
          <p:nvPr/>
        </p:nvSpPr>
        <p:spPr>
          <a:xfrm>
            <a:off x="5932229" y="1161055"/>
            <a:ext cx="612009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9A5B4D-1FA8-E96B-A3A6-268825DB5CB7}"/>
              </a:ext>
            </a:extLst>
          </p:cNvPr>
          <p:cNvSpPr/>
          <p:nvPr/>
        </p:nvSpPr>
        <p:spPr>
          <a:xfrm>
            <a:off x="1801073" y="1165099"/>
            <a:ext cx="1487180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ROGUE1 </a:t>
            </a:r>
            <a:r>
              <a:rPr lang="en-US" sz="800" b="1" dirty="0"/>
              <a:t>DB Host Config </a:t>
            </a:r>
            <a:r>
              <a:rPr lang="en-US" sz="800" dirty="0"/>
              <a:t>Standards </a:t>
            </a:r>
            <a:r>
              <a:rPr lang="en-US" sz="800" i="1" dirty="0"/>
              <a:t>(P/D/T/U)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B93238-2A5F-8250-BE9D-CA7008042930}"/>
              </a:ext>
            </a:extLst>
          </p:cNvPr>
          <p:cNvSpPr/>
          <p:nvPr/>
        </p:nvSpPr>
        <p:spPr>
          <a:xfrm>
            <a:off x="1798084" y="1655169"/>
            <a:ext cx="14835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ROGUE1 </a:t>
            </a:r>
            <a:r>
              <a:rPr lang="en-US" sz="800" b="1" dirty="0"/>
              <a:t>DBMS Instance Config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CA688A-6E2C-2970-17FD-BC56BF1F73E6}"/>
              </a:ext>
            </a:extLst>
          </p:cNvPr>
          <p:cNvSpPr/>
          <p:nvPr/>
        </p:nvSpPr>
        <p:spPr>
          <a:xfrm>
            <a:off x="2288155" y="2163169"/>
            <a:ext cx="1479973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ROGUE1 </a:t>
            </a:r>
            <a:r>
              <a:rPr lang="en-US" sz="800" b="1" dirty="0"/>
              <a:t>Database Config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581EC1-48E6-DF15-8209-4D6A455449DC}"/>
              </a:ext>
            </a:extLst>
          </p:cNvPr>
          <p:cNvSpPr/>
          <p:nvPr/>
        </p:nvSpPr>
        <p:spPr>
          <a:xfrm>
            <a:off x="2966492" y="2671168"/>
            <a:ext cx="1481776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ROGUE1 </a:t>
            </a:r>
            <a:r>
              <a:rPr lang="en-US" sz="800" b="1" dirty="0"/>
              <a:t>Database Backup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890E86-B650-BC4F-C910-A5D82AA872EC}"/>
              </a:ext>
            </a:extLst>
          </p:cNvPr>
          <p:cNvSpPr/>
          <p:nvPr/>
        </p:nvSpPr>
        <p:spPr>
          <a:xfrm>
            <a:off x="2981432" y="4192183"/>
            <a:ext cx="14620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ROGUE1 </a:t>
            </a:r>
            <a:r>
              <a:rPr lang="en-US" sz="800" b="1" dirty="0"/>
              <a:t>Database Restore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1BCEA8-104A-FC15-F111-7A18B66C057B}"/>
              </a:ext>
            </a:extLst>
          </p:cNvPr>
          <p:cNvSpPr/>
          <p:nvPr/>
        </p:nvSpPr>
        <p:spPr>
          <a:xfrm>
            <a:off x="2969452" y="3687171"/>
            <a:ext cx="14620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ROGUE1 </a:t>
            </a:r>
            <a:r>
              <a:rPr lang="en-US" sz="800" b="1" dirty="0"/>
              <a:t>Database Creation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648995-0E8A-0CAC-F667-1E1093920350}"/>
              </a:ext>
            </a:extLst>
          </p:cNvPr>
          <p:cNvSpPr/>
          <p:nvPr/>
        </p:nvSpPr>
        <p:spPr>
          <a:xfrm>
            <a:off x="3656780" y="3182160"/>
            <a:ext cx="14620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ROGUE1 </a:t>
            </a:r>
            <a:r>
              <a:rPr lang="en-US" sz="800" b="1" dirty="0"/>
              <a:t>DBMS / Database Security</a:t>
            </a:r>
            <a:r>
              <a:rPr lang="en-US" sz="800" dirty="0"/>
              <a:t> Standard </a:t>
            </a:r>
            <a:r>
              <a:rPr lang="en-US" sz="800" i="1" dirty="0"/>
              <a:t>(P/D/T/U)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7A3065-C01A-EE1F-DCEE-E7D1E0979B4A}"/>
              </a:ext>
            </a:extLst>
          </p:cNvPr>
          <p:cNvSpPr/>
          <p:nvPr/>
        </p:nvSpPr>
        <p:spPr>
          <a:xfrm>
            <a:off x="5748534" y="4700183"/>
            <a:ext cx="14620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ROGUE1 </a:t>
            </a:r>
            <a:r>
              <a:rPr lang="en-US" sz="800" b="1" dirty="0"/>
              <a:t>DB Maintenance</a:t>
            </a:r>
            <a:r>
              <a:rPr lang="en-US" sz="800" dirty="0"/>
              <a:t> Standard </a:t>
            </a:r>
            <a:r>
              <a:rPr lang="en-US" sz="800" i="1" dirty="0"/>
              <a:t>(P/D/T/U)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1D857B-FFFE-FD35-76BE-65B7C9C156FB}"/>
              </a:ext>
            </a:extLst>
          </p:cNvPr>
          <p:cNvSpPr/>
          <p:nvPr/>
        </p:nvSpPr>
        <p:spPr>
          <a:xfrm>
            <a:off x="6382024" y="5208183"/>
            <a:ext cx="14620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ROGUE1 </a:t>
            </a:r>
            <a:r>
              <a:rPr lang="en-US" sz="800" b="1" dirty="0"/>
              <a:t>Index Tuning</a:t>
            </a:r>
            <a:r>
              <a:rPr lang="en-US" sz="800" dirty="0"/>
              <a:t> Standard </a:t>
            </a:r>
            <a:r>
              <a:rPr lang="en-US" sz="800" i="1" dirty="0"/>
              <a:t>(P/D/T/U)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FBB7D7-36D8-3AD8-AA86-A284BBCCAFCE}"/>
              </a:ext>
            </a:extLst>
          </p:cNvPr>
          <p:cNvSpPr/>
          <p:nvPr/>
        </p:nvSpPr>
        <p:spPr>
          <a:xfrm>
            <a:off x="6388014" y="5707217"/>
            <a:ext cx="14620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ROGUE1 </a:t>
            </a:r>
            <a:r>
              <a:rPr lang="en-US" sz="800" b="1" dirty="0"/>
              <a:t>Query Tuning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26FB11-8174-952C-6C85-49C540526DAE}"/>
              </a:ext>
            </a:extLst>
          </p:cNvPr>
          <p:cNvSpPr/>
          <p:nvPr/>
        </p:nvSpPr>
        <p:spPr>
          <a:xfrm>
            <a:off x="6557282" y="1158322"/>
            <a:ext cx="61200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034156-1288-085E-506A-1C473747E77E}"/>
              </a:ext>
            </a:extLst>
          </p:cNvPr>
          <p:cNvSpPr/>
          <p:nvPr/>
        </p:nvSpPr>
        <p:spPr>
          <a:xfrm>
            <a:off x="3291392" y="1654647"/>
            <a:ext cx="1630232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5321D4-812A-FA1D-BA29-D98137C5184D}"/>
              </a:ext>
            </a:extLst>
          </p:cNvPr>
          <p:cNvSpPr/>
          <p:nvPr/>
        </p:nvSpPr>
        <p:spPr>
          <a:xfrm>
            <a:off x="3781465" y="2171611"/>
            <a:ext cx="1633219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3EF145-F90B-6C69-79A5-BC67FCDB4F53}"/>
              </a:ext>
            </a:extLst>
          </p:cNvPr>
          <p:cNvSpPr/>
          <p:nvPr/>
        </p:nvSpPr>
        <p:spPr>
          <a:xfrm>
            <a:off x="4462790" y="2664671"/>
            <a:ext cx="2147185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 &amp; JSM Team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7E8048-4099-54C8-66FC-B8C7D624057D}"/>
              </a:ext>
            </a:extLst>
          </p:cNvPr>
          <p:cNvSpPr/>
          <p:nvPr/>
        </p:nvSpPr>
        <p:spPr>
          <a:xfrm>
            <a:off x="5150085" y="3181635"/>
            <a:ext cx="2147185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 &amp; Cyber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2E0A3C-3992-0AED-14BE-425EFE9AC082}"/>
              </a:ext>
            </a:extLst>
          </p:cNvPr>
          <p:cNvSpPr/>
          <p:nvPr/>
        </p:nvSpPr>
        <p:spPr>
          <a:xfrm>
            <a:off x="4444833" y="3677682"/>
            <a:ext cx="2147185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 &amp; JSM Team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6C6408-F749-483F-E173-9D39F3C7E599}"/>
              </a:ext>
            </a:extLst>
          </p:cNvPr>
          <p:cNvSpPr/>
          <p:nvPr/>
        </p:nvSpPr>
        <p:spPr>
          <a:xfrm>
            <a:off x="4459802" y="4194646"/>
            <a:ext cx="2147185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 &amp; JSM Team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E6AA01-016D-1DAC-1CAF-3079FF92DE44}"/>
              </a:ext>
            </a:extLst>
          </p:cNvPr>
          <p:cNvSpPr/>
          <p:nvPr/>
        </p:nvSpPr>
        <p:spPr>
          <a:xfrm>
            <a:off x="7214949" y="4699659"/>
            <a:ext cx="1633219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443793-7014-C4A5-11AD-400557703F14}"/>
              </a:ext>
            </a:extLst>
          </p:cNvPr>
          <p:cNvSpPr/>
          <p:nvPr/>
        </p:nvSpPr>
        <p:spPr>
          <a:xfrm>
            <a:off x="7848441" y="5216623"/>
            <a:ext cx="1633219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6C5736-9E45-596C-D88E-DCE2117DDD80}"/>
              </a:ext>
            </a:extLst>
          </p:cNvPr>
          <p:cNvSpPr/>
          <p:nvPr/>
        </p:nvSpPr>
        <p:spPr>
          <a:xfrm>
            <a:off x="7863396" y="5706694"/>
            <a:ext cx="1633219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014EF3-3881-43DF-9D6F-EE2F5FF0FD90}"/>
              </a:ext>
            </a:extLst>
          </p:cNvPr>
          <p:cNvSpPr/>
          <p:nvPr/>
        </p:nvSpPr>
        <p:spPr>
          <a:xfrm>
            <a:off x="4940005" y="1656421"/>
            <a:ext cx="66293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DAB8FA-75E7-4B00-B947-2E2F3A328770}"/>
              </a:ext>
            </a:extLst>
          </p:cNvPr>
          <p:cNvSpPr/>
          <p:nvPr/>
        </p:nvSpPr>
        <p:spPr>
          <a:xfrm>
            <a:off x="5633406" y="1660091"/>
            <a:ext cx="612009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79D0A1-8A5C-8E41-E887-4D24EB550C70}"/>
              </a:ext>
            </a:extLst>
          </p:cNvPr>
          <p:cNvSpPr/>
          <p:nvPr/>
        </p:nvSpPr>
        <p:spPr>
          <a:xfrm>
            <a:off x="6275877" y="1666067"/>
            <a:ext cx="61200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E6D3A7-6720-8214-43D1-CB9517CE691F}"/>
              </a:ext>
            </a:extLst>
          </p:cNvPr>
          <p:cNvSpPr/>
          <p:nvPr/>
        </p:nvSpPr>
        <p:spPr>
          <a:xfrm>
            <a:off x="5421113" y="2182351"/>
            <a:ext cx="66293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EA3DDA-B841-A370-418B-69DD5C7AAA1F}"/>
              </a:ext>
            </a:extLst>
          </p:cNvPr>
          <p:cNvSpPr/>
          <p:nvPr/>
        </p:nvSpPr>
        <p:spPr>
          <a:xfrm>
            <a:off x="6114514" y="2186020"/>
            <a:ext cx="612009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355E1E-46E1-921B-4491-E680EC4BA5EA}"/>
              </a:ext>
            </a:extLst>
          </p:cNvPr>
          <p:cNvSpPr/>
          <p:nvPr/>
        </p:nvSpPr>
        <p:spPr>
          <a:xfrm>
            <a:off x="6739567" y="2183287"/>
            <a:ext cx="61200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652110-9479-184D-B7D0-7246F31CED30}"/>
              </a:ext>
            </a:extLst>
          </p:cNvPr>
          <p:cNvSpPr/>
          <p:nvPr/>
        </p:nvSpPr>
        <p:spPr>
          <a:xfrm>
            <a:off x="6628377" y="2681387"/>
            <a:ext cx="66293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5D3E9B-2FF2-CE7B-0803-097ED674F41E}"/>
              </a:ext>
            </a:extLst>
          </p:cNvPr>
          <p:cNvSpPr/>
          <p:nvPr/>
        </p:nvSpPr>
        <p:spPr>
          <a:xfrm>
            <a:off x="7321778" y="2685056"/>
            <a:ext cx="612009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ECAE19-2F95-351B-30A0-E1031B0C1E0C}"/>
              </a:ext>
            </a:extLst>
          </p:cNvPr>
          <p:cNvSpPr/>
          <p:nvPr/>
        </p:nvSpPr>
        <p:spPr>
          <a:xfrm>
            <a:off x="7938122" y="2682323"/>
            <a:ext cx="61200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056549-8B60-120C-4071-71C6821E6A5F}"/>
              </a:ext>
            </a:extLst>
          </p:cNvPr>
          <p:cNvSpPr/>
          <p:nvPr/>
        </p:nvSpPr>
        <p:spPr>
          <a:xfrm>
            <a:off x="7318660" y="3201339"/>
            <a:ext cx="66293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E28A7E-484E-420E-0474-B9F5B7AB2AE0}"/>
              </a:ext>
            </a:extLst>
          </p:cNvPr>
          <p:cNvSpPr/>
          <p:nvPr/>
        </p:nvSpPr>
        <p:spPr>
          <a:xfrm>
            <a:off x="8012061" y="3205008"/>
            <a:ext cx="612009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06C85D2-3BB4-907E-1E38-3CD96AEF80DC}"/>
              </a:ext>
            </a:extLst>
          </p:cNvPr>
          <p:cNvSpPr/>
          <p:nvPr/>
        </p:nvSpPr>
        <p:spPr>
          <a:xfrm>
            <a:off x="8637114" y="3202275"/>
            <a:ext cx="61200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663774D-4AD7-2040-C178-8A6EDD9A4E36}"/>
              </a:ext>
            </a:extLst>
          </p:cNvPr>
          <p:cNvSpPr/>
          <p:nvPr/>
        </p:nvSpPr>
        <p:spPr>
          <a:xfrm>
            <a:off x="6619384" y="3694399"/>
            <a:ext cx="66293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C7E5A7-DCFA-E070-5B1B-13B760E1F2B0}"/>
              </a:ext>
            </a:extLst>
          </p:cNvPr>
          <p:cNvSpPr/>
          <p:nvPr/>
        </p:nvSpPr>
        <p:spPr>
          <a:xfrm>
            <a:off x="7312785" y="3698068"/>
            <a:ext cx="612009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3C7F2A-6654-8DFB-8DE9-CE7A2148C44F}"/>
              </a:ext>
            </a:extLst>
          </p:cNvPr>
          <p:cNvSpPr/>
          <p:nvPr/>
        </p:nvSpPr>
        <p:spPr>
          <a:xfrm>
            <a:off x="7955256" y="3704044"/>
            <a:ext cx="61200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EE3E96-EED0-B895-D1CE-B3B4D4095FC1}"/>
              </a:ext>
            </a:extLst>
          </p:cNvPr>
          <p:cNvSpPr/>
          <p:nvPr/>
        </p:nvSpPr>
        <p:spPr>
          <a:xfrm>
            <a:off x="6637341" y="4214351"/>
            <a:ext cx="66293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B58585-EF3C-1D1D-EF00-DD749E79D76E}"/>
              </a:ext>
            </a:extLst>
          </p:cNvPr>
          <p:cNvSpPr/>
          <p:nvPr/>
        </p:nvSpPr>
        <p:spPr>
          <a:xfrm>
            <a:off x="7330742" y="4218020"/>
            <a:ext cx="612009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C316E66-B810-ADF8-8FB3-487A67138AA2}"/>
              </a:ext>
            </a:extLst>
          </p:cNvPr>
          <p:cNvSpPr/>
          <p:nvPr/>
        </p:nvSpPr>
        <p:spPr>
          <a:xfrm>
            <a:off x="7955795" y="4215287"/>
            <a:ext cx="61200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401C302-5291-8143-2FC3-FF79CBCEB9BC}"/>
              </a:ext>
            </a:extLst>
          </p:cNvPr>
          <p:cNvSpPr/>
          <p:nvPr/>
        </p:nvSpPr>
        <p:spPr>
          <a:xfrm>
            <a:off x="8860574" y="4716373"/>
            <a:ext cx="66293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1C37E32-7F54-3A3B-86AE-67E35E3F4163}"/>
              </a:ext>
            </a:extLst>
          </p:cNvPr>
          <p:cNvSpPr/>
          <p:nvPr/>
        </p:nvSpPr>
        <p:spPr>
          <a:xfrm>
            <a:off x="9553976" y="4720043"/>
            <a:ext cx="612009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89057C-03DC-4906-A42E-FE9D4396C592}"/>
              </a:ext>
            </a:extLst>
          </p:cNvPr>
          <p:cNvSpPr/>
          <p:nvPr/>
        </p:nvSpPr>
        <p:spPr>
          <a:xfrm>
            <a:off x="10179028" y="4717310"/>
            <a:ext cx="61200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CE47BB7-541F-7F6F-1D44-36B051C2FF56}"/>
              </a:ext>
            </a:extLst>
          </p:cNvPr>
          <p:cNvSpPr/>
          <p:nvPr/>
        </p:nvSpPr>
        <p:spPr>
          <a:xfrm>
            <a:off x="9506018" y="5227363"/>
            <a:ext cx="66293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5E1C90-2110-C67A-3656-886B7C7A8310}"/>
              </a:ext>
            </a:extLst>
          </p:cNvPr>
          <p:cNvSpPr/>
          <p:nvPr/>
        </p:nvSpPr>
        <p:spPr>
          <a:xfrm>
            <a:off x="10199420" y="5231032"/>
            <a:ext cx="612009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DA33BDE-8CDE-4762-6B01-1069DF2EC10E}"/>
              </a:ext>
            </a:extLst>
          </p:cNvPr>
          <p:cNvSpPr/>
          <p:nvPr/>
        </p:nvSpPr>
        <p:spPr>
          <a:xfrm>
            <a:off x="10824472" y="5228299"/>
            <a:ext cx="61200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1B58B7-BF13-4542-EBE7-D1C2F5F6AEA8}"/>
              </a:ext>
            </a:extLst>
          </p:cNvPr>
          <p:cNvSpPr/>
          <p:nvPr/>
        </p:nvSpPr>
        <p:spPr>
          <a:xfrm>
            <a:off x="9497068" y="5720421"/>
            <a:ext cx="66293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C1E0F22-6685-F3EF-0D46-7CDE46125EBA}"/>
              </a:ext>
            </a:extLst>
          </p:cNvPr>
          <p:cNvSpPr/>
          <p:nvPr/>
        </p:nvSpPr>
        <p:spPr>
          <a:xfrm>
            <a:off x="10190469" y="5724091"/>
            <a:ext cx="612009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75DC07-BBE3-2BE3-28D4-D245E2C153C2}"/>
              </a:ext>
            </a:extLst>
          </p:cNvPr>
          <p:cNvSpPr/>
          <p:nvPr/>
        </p:nvSpPr>
        <p:spPr>
          <a:xfrm>
            <a:off x="10815522" y="5721358"/>
            <a:ext cx="61200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5957CD-16BC-1585-78A7-8E3C7B014552}"/>
              </a:ext>
            </a:extLst>
          </p:cNvPr>
          <p:cNvSpPr txBox="1"/>
          <p:nvPr/>
        </p:nvSpPr>
        <p:spPr>
          <a:xfrm rot="19863136">
            <a:off x="-1283351" y="6073169"/>
            <a:ext cx="7088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tx1">
                    <a:alpha val="20000"/>
                  </a:schemeClr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06825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03BF5-2872-6B42-32A1-200405F18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524ED5-29EC-FC8D-2E4F-CDFBDD9116CD}"/>
              </a:ext>
            </a:extLst>
          </p:cNvPr>
          <p:cNvSpPr txBox="1"/>
          <p:nvPr/>
        </p:nvSpPr>
        <p:spPr>
          <a:xfrm>
            <a:off x="1361208" y="727365"/>
            <a:ext cx="104844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DECOUPLE TECHNICAL IMPLEMENTATION FROM DEPENDENT “UP FRONT LEG WORK”</a:t>
            </a:r>
          </a:p>
        </p:txBody>
      </p:sp>
    </p:spTree>
    <p:extLst>
      <p:ext uri="{BB962C8B-B14F-4D97-AF65-F5344CB8AC3E}">
        <p14:creationId xmlns:p14="http://schemas.microsoft.com/office/powerpoint/2010/main" val="20865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69371-FE45-5842-0DC4-2D7C8B415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5386F1B3-1E1C-98D3-0BEE-2FFE591151B1}"/>
              </a:ext>
            </a:extLst>
          </p:cNvPr>
          <p:cNvSpPr/>
          <p:nvPr/>
        </p:nvSpPr>
        <p:spPr>
          <a:xfrm>
            <a:off x="4462790" y="2664671"/>
            <a:ext cx="3450721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 &amp; JSM Team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986705-D4D4-80F1-B2F8-B0BEBE31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Solutions Standards (</a:t>
            </a:r>
            <a:r>
              <a:rPr lang="en-US" dirty="0">
                <a:highlight>
                  <a:srgbClr val="FFFF00"/>
                </a:highlight>
              </a:rPr>
              <a:t>IMPLEMENTATION</a:t>
            </a:r>
            <a:r>
              <a:rPr lang="en-US" dirty="0"/>
              <a:t>) – ROGUE1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9CC558-1802-0E80-A8C3-09F6146F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6</a:t>
            </a:fld>
            <a:r>
              <a:rPr lang="en-US"/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82E3B4-33C8-D937-9036-E18A2891D0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66744" y="260131"/>
            <a:ext cx="92397" cy="2031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DE8C6A-7134-B02F-A78D-BBB9D25079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66744" y="260131"/>
            <a:ext cx="92397" cy="20313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381643-A03E-AE2C-7108-8CD3B63D928C}"/>
              </a:ext>
            </a:extLst>
          </p:cNvPr>
          <p:cNvSpPr/>
          <p:nvPr/>
        </p:nvSpPr>
        <p:spPr>
          <a:xfrm>
            <a:off x="6552342" y="1165104"/>
            <a:ext cx="2179281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IMPLEMENT ROGUE1 </a:t>
            </a:r>
            <a:r>
              <a:rPr lang="en-US" sz="800" b="1" dirty="0"/>
              <a:t>DB Host Config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482A83-F842-6A02-783A-120EED3E4491}"/>
              </a:ext>
            </a:extLst>
          </p:cNvPr>
          <p:cNvSpPr/>
          <p:nvPr/>
        </p:nvSpPr>
        <p:spPr>
          <a:xfrm>
            <a:off x="6253518" y="1655172"/>
            <a:ext cx="2782905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IMPLEMENT ROGUE1 </a:t>
            </a:r>
            <a:r>
              <a:rPr lang="en-US" sz="800" b="1" dirty="0"/>
              <a:t>DBMS INSTANCE Config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D78594-DF7E-427E-A1F8-08EE99F850B8}"/>
              </a:ext>
            </a:extLst>
          </p:cNvPr>
          <p:cNvSpPr/>
          <p:nvPr/>
        </p:nvSpPr>
        <p:spPr>
          <a:xfrm>
            <a:off x="6743585" y="2181103"/>
            <a:ext cx="1844603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IMPLEMENT ROGUE1 </a:t>
            </a:r>
            <a:r>
              <a:rPr lang="en-US" sz="800" b="1" dirty="0"/>
              <a:t>Database Config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F448D-B03F-1D19-71A7-324019AD6563}"/>
              </a:ext>
            </a:extLst>
          </p:cNvPr>
          <p:cNvSpPr/>
          <p:nvPr/>
        </p:nvSpPr>
        <p:spPr>
          <a:xfrm>
            <a:off x="7932899" y="2689113"/>
            <a:ext cx="14620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IMPLEMENT ROGUE1 </a:t>
            </a:r>
            <a:r>
              <a:rPr lang="en-US" sz="800" b="1" dirty="0"/>
              <a:t>Database Backup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612DC8-EC51-4B11-9B13-FA5DB297507D}"/>
              </a:ext>
            </a:extLst>
          </p:cNvPr>
          <p:cNvSpPr/>
          <p:nvPr/>
        </p:nvSpPr>
        <p:spPr>
          <a:xfrm>
            <a:off x="8638115" y="3197108"/>
            <a:ext cx="2289861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IMPLEMENT ROGUE1 </a:t>
            </a:r>
            <a:r>
              <a:rPr lang="en-US" sz="800" b="1" dirty="0"/>
              <a:t>Database Security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6579A5-7088-321B-9411-145981D512D4}"/>
              </a:ext>
            </a:extLst>
          </p:cNvPr>
          <p:cNvSpPr/>
          <p:nvPr/>
        </p:nvSpPr>
        <p:spPr>
          <a:xfrm>
            <a:off x="10186020" y="3687159"/>
            <a:ext cx="14620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IMPLEMENT ROGUE1 </a:t>
            </a:r>
            <a:r>
              <a:rPr lang="en-US" sz="800" b="1" dirty="0"/>
              <a:t>Database Maintenance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1CFE99-235E-9D89-80EE-F04178BF2872}"/>
              </a:ext>
            </a:extLst>
          </p:cNvPr>
          <p:cNvSpPr/>
          <p:nvPr/>
        </p:nvSpPr>
        <p:spPr>
          <a:xfrm>
            <a:off x="10209927" y="4186195"/>
            <a:ext cx="14620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IMPLEMENT ROGUE1 </a:t>
            </a:r>
            <a:r>
              <a:rPr lang="en-US" sz="800" b="1" dirty="0"/>
              <a:t>Index Tuning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6AAB9C-84CF-DE8C-33FD-2168427829C5}"/>
              </a:ext>
            </a:extLst>
          </p:cNvPr>
          <p:cNvSpPr/>
          <p:nvPr/>
        </p:nvSpPr>
        <p:spPr>
          <a:xfrm>
            <a:off x="10189010" y="4685231"/>
            <a:ext cx="14620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IMPLEMENT ROGUE1 </a:t>
            </a:r>
            <a:r>
              <a:rPr lang="en-US" sz="800" b="1" dirty="0"/>
              <a:t>Query Tuning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1948D7-5046-4E3E-B8FA-BF1B1930A5FB}"/>
              </a:ext>
            </a:extLst>
          </p:cNvPr>
          <p:cNvSpPr/>
          <p:nvPr/>
        </p:nvSpPr>
        <p:spPr>
          <a:xfrm>
            <a:off x="3303344" y="1155613"/>
            <a:ext cx="3232923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associated IT groups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357026-C84B-2E1E-5305-90D07AA916F5}"/>
              </a:ext>
            </a:extLst>
          </p:cNvPr>
          <p:cNvSpPr/>
          <p:nvPr/>
        </p:nvSpPr>
        <p:spPr>
          <a:xfrm>
            <a:off x="3291392" y="1654647"/>
            <a:ext cx="2943153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821C0A-793D-3235-9C34-4D60A1C0AE62}"/>
              </a:ext>
            </a:extLst>
          </p:cNvPr>
          <p:cNvSpPr/>
          <p:nvPr/>
        </p:nvSpPr>
        <p:spPr>
          <a:xfrm>
            <a:off x="3781465" y="2171611"/>
            <a:ext cx="2946713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9407D0-6C0E-46DE-2FFF-EAF89485AC67}"/>
              </a:ext>
            </a:extLst>
          </p:cNvPr>
          <p:cNvSpPr/>
          <p:nvPr/>
        </p:nvSpPr>
        <p:spPr>
          <a:xfrm>
            <a:off x="5150085" y="3181635"/>
            <a:ext cx="3474626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 &amp; Cyber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04173C-BDEA-2115-BDD1-94A76906DF79}"/>
              </a:ext>
            </a:extLst>
          </p:cNvPr>
          <p:cNvSpPr/>
          <p:nvPr/>
        </p:nvSpPr>
        <p:spPr>
          <a:xfrm>
            <a:off x="4444833" y="3677682"/>
            <a:ext cx="5726456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 &amp; JSM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552731-4CA8-88A5-5970-952269D1397E}"/>
              </a:ext>
            </a:extLst>
          </p:cNvPr>
          <p:cNvSpPr/>
          <p:nvPr/>
        </p:nvSpPr>
        <p:spPr>
          <a:xfrm>
            <a:off x="4459802" y="4194646"/>
            <a:ext cx="5745354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 &amp; JSM Team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D4D5FE-EDDE-0B9A-D307-3B7C37B56A7F}"/>
              </a:ext>
            </a:extLst>
          </p:cNvPr>
          <p:cNvSpPr/>
          <p:nvPr/>
        </p:nvSpPr>
        <p:spPr>
          <a:xfrm>
            <a:off x="7214949" y="4699659"/>
            <a:ext cx="2956340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</a:t>
            </a:r>
          </a:p>
        </p:txBody>
      </p:sp>
    </p:spTree>
    <p:extLst>
      <p:ext uri="{BB962C8B-B14F-4D97-AF65-F5344CB8AC3E}">
        <p14:creationId xmlns:p14="http://schemas.microsoft.com/office/powerpoint/2010/main" val="484149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7FEAC-7214-C5A5-720E-0C0745479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B0A34-74EC-6C42-32F4-1B6E4A50E9BF}"/>
              </a:ext>
            </a:extLst>
          </p:cNvPr>
          <p:cNvSpPr txBox="1"/>
          <p:nvPr/>
        </p:nvSpPr>
        <p:spPr>
          <a:xfrm>
            <a:off x="1361208" y="727365"/>
            <a:ext cx="1048442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REPEAT FOR EACH SIMILARLY DESCRIBED PROJECT THAT CONTAINS SIGNIFICANT  VARIATIONS IN COMPLEXITY </a:t>
            </a:r>
            <a:r>
              <a:rPr lang="en-US" sz="4400" dirty="0"/>
              <a:t>(</a:t>
            </a:r>
            <a:r>
              <a:rPr lang="en-US" sz="4400" i="1" dirty="0"/>
              <a:t>e.g., Rogue1 is </a:t>
            </a:r>
            <a:r>
              <a:rPr lang="en-US" sz="4400" b="1" i="1" u="sng" dirty="0"/>
              <a:t>totally</a:t>
            </a:r>
            <a:r>
              <a:rPr lang="en-US" sz="4400" i="1" dirty="0"/>
              <a:t> different from Nerve which is totally different from “everything else”</a:t>
            </a:r>
            <a:r>
              <a:rPr lang="en-US" sz="4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222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DF894-D526-E1A6-22DC-8AAA7173E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FE96A5-92F2-7239-2CE1-3DB02AFC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Solutions Standards (</a:t>
            </a:r>
            <a:r>
              <a:rPr lang="en-US" dirty="0">
                <a:highlight>
                  <a:srgbClr val="FFFF00"/>
                </a:highlight>
              </a:rPr>
              <a:t>DOCUMENTATION</a:t>
            </a:r>
            <a:r>
              <a:rPr lang="en-US" dirty="0"/>
              <a:t>) – NERVE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5ED561-B3E5-65D0-6E78-1CE98C8F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8</a:t>
            </a:fld>
            <a:r>
              <a:rPr lang="en-US"/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480B9C-A956-F4C1-C3FF-68DC8CDD7F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66744" y="260131"/>
            <a:ext cx="92397" cy="2031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82DFDB-344D-54DB-37B1-276BE300BC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66744" y="260131"/>
            <a:ext cx="92397" cy="20313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F08453-917C-6E2A-529C-F8A15A94CFDC}"/>
              </a:ext>
            </a:extLst>
          </p:cNvPr>
          <p:cNvSpPr/>
          <p:nvPr/>
        </p:nvSpPr>
        <p:spPr>
          <a:xfrm>
            <a:off x="3303344" y="1155613"/>
            <a:ext cx="945931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associated IT groups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F9C12-756E-25A8-7A06-992E21A43F8A}"/>
              </a:ext>
            </a:extLst>
          </p:cNvPr>
          <p:cNvSpPr/>
          <p:nvPr/>
        </p:nvSpPr>
        <p:spPr>
          <a:xfrm>
            <a:off x="4270640" y="1166351"/>
            <a:ext cx="1644683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 based upon feedback received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A806F1-D947-1EBD-A3B5-176F2E9E8EDB}"/>
              </a:ext>
            </a:extLst>
          </p:cNvPr>
          <p:cNvSpPr/>
          <p:nvPr/>
        </p:nvSpPr>
        <p:spPr>
          <a:xfrm>
            <a:off x="5932229" y="1161055"/>
            <a:ext cx="612009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217C68-54B3-12E1-96E2-AE0DE5DE2FFB}"/>
              </a:ext>
            </a:extLst>
          </p:cNvPr>
          <p:cNvSpPr/>
          <p:nvPr/>
        </p:nvSpPr>
        <p:spPr>
          <a:xfrm>
            <a:off x="1801073" y="1165099"/>
            <a:ext cx="1487180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NERVE </a:t>
            </a:r>
            <a:r>
              <a:rPr lang="en-US" sz="800" b="1" dirty="0"/>
              <a:t>DB Host Config </a:t>
            </a:r>
            <a:r>
              <a:rPr lang="en-US" sz="800" dirty="0"/>
              <a:t>Standards </a:t>
            </a:r>
            <a:r>
              <a:rPr lang="en-US" sz="800" i="1" dirty="0"/>
              <a:t>(P/D/T/U)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B01D70-9733-58EA-7828-617EE4BBD998}"/>
              </a:ext>
            </a:extLst>
          </p:cNvPr>
          <p:cNvSpPr/>
          <p:nvPr/>
        </p:nvSpPr>
        <p:spPr>
          <a:xfrm>
            <a:off x="1798084" y="1655169"/>
            <a:ext cx="14835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NERVE </a:t>
            </a:r>
            <a:r>
              <a:rPr lang="en-US" sz="800" b="1" dirty="0"/>
              <a:t>DBMS Instance Config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4911E7-219C-4D46-3B68-2D8A65B43BC2}"/>
              </a:ext>
            </a:extLst>
          </p:cNvPr>
          <p:cNvSpPr/>
          <p:nvPr/>
        </p:nvSpPr>
        <p:spPr>
          <a:xfrm>
            <a:off x="2288155" y="2163169"/>
            <a:ext cx="1479973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NERVE </a:t>
            </a:r>
            <a:r>
              <a:rPr lang="en-US" sz="800" b="1" dirty="0"/>
              <a:t>Database Config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CC809F-E295-AB93-5E7A-30B11A416016}"/>
              </a:ext>
            </a:extLst>
          </p:cNvPr>
          <p:cNvSpPr/>
          <p:nvPr/>
        </p:nvSpPr>
        <p:spPr>
          <a:xfrm>
            <a:off x="2966492" y="2671168"/>
            <a:ext cx="1481776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NERVE </a:t>
            </a:r>
            <a:r>
              <a:rPr lang="en-US" sz="800" b="1" dirty="0"/>
              <a:t>Database Backup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8C76AD-F3A9-90DE-D395-0273049FC5F0}"/>
              </a:ext>
            </a:extLst>
          </p:cNvPr>
          <p:cNvSpPr/>
          <p:nvPr/>
        </p:nvSpPr>
        <p:spPr>
          <a:xfrm>
            <a:off x="2981432" y="4192183"/>
            <a:ext cx="14620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NERVE </a:t>
            </a:r>
            <a:r>
              <a:rPr lang="en-US" sz="800" b="1" dirty="0"/>
              <a:t>Database Restore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B27CE2-DAC7-78F4-ED33-119D31B19897}"/>
              </a:ext>
            </a:extLst>
          </p:cNvPr>
          <p:cNvSpPr/>
          <p:nvPr/>
        </p:nvSpPr>
        <p:spPr>
          <a:xfrm>
            <a:off x="2969452" y="3687171"/>
            <a:ext cx="14620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NERVE </a:t>
            </a:r>
            <a:r>
              <a:rPr lang="en-US" sz="800" b="1" dirty="0"/>
              <a:t>Database Creation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5BC1A-7696-2488-661D-DFF13AB46999}"/>
              </a:ext>
            </a:extLst>
          </p:cNvPr>
          <p:cNvSpPr/>
          <p:nvPr/>
        </p:nvSpPr>
        <p:spPr>
          <a:xfrm>
            <a:off x="3656780" y="3182160"/>
            <a:ext cx="14620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NERVE </a:t>
            </a:r>
            <a:r>
              <a:rPr lang="en-US" sz="800" b="1" dirty="0"/>
              <a:t>DBMS / Database Security</a:t>
            </a:r>
            <a:r>
              <a:rPr lang="en-US" sz="800" dirty="0"/>
              <a:t> Standard </a:t>
            </a:r>
            <a:r>
              <a:rPr lang="en-US" sz="800" i="1" dirty="0"/>
              <a:t>(P/D/T/U)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5EE489-17B4-1F88-66BA-BE47231D438A}"/>
              </a:ext>
            </a:extLst>
          </p:cNvPr>
          <p:cNvSpPr/>
          <p:nvPr/>
        </p:nvSpPr>
        <p:spPr>
          <a:xfrm>
            <a:off x="5748534" y="4700183"/>
            <a:ext cx="14620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NERVE </a:t>
            </a:r>
            <a:r>
              <a:rPr lang="en-US" sz="800" b="1" dirty="0"/>
              <a:t>DB Maintenance</a:t>
            </a:r>
            <a:r>
              <a:rPr lang="en-US" sz="800" dirty="0"/>
              <a:t> Standard </a:t>
            </a:r>
            <a:r>
              <a:rPr lang="en-US" sz="800" i="1" dirty="0"/>
              <a:t>(P/D/T/U)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AD7A19-E2C7-1788-12A5-1625033733DC}"/>
              </a:ext>
            </a:extLst>
          </p:cNvPr>
          <p:cNvSpPr/>
          <p:nvPr/>
        </p:nvSpPr>
        <p:spPr>
          <a:xfrm>
            <a:off x="6382024" y="5208183"/>
            <a:ext cx="14620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NERVE </a:t>
            </a:r>
            <a:r>
              <a:rPr lang="en-US" sz="800" b="1" dirty="0"/>
              <a:t>Index Tuning</a:t>
            </a:r>
            <a:r>
              <a:rPr lang="en-US" sz="800" dirty="0"/>
              <a:t> Standard </a:t>
            </a:r>
            <a:r>
              <a:rPr lang="en-US" sz="800" i="1" dirty="0"/>
              <a:t>(P/D/T/U)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DBD8AF-A703-AD1D-6037-B478FD517383}"/>
              </a:ext>
            </a:extLst>
          </p:cNvPr>
          <p:cNvSpPr/>
          <p:nvPr/>
        </p:nvSpPr>
        <p:spPr>
          <a:xfrm>
            <a:off x="6388014" y="5707217"/>
            <a:ext cx="14620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Create NERVE </a:t>
            </a:r>
            <a:r>
              <a:rPr lang="en-US" sz="800" b="1" dirty="0"/>
              <a:t>Query Tuning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26DE7C-1CDB-51FE-3F7A-13E99597ECCE}"/>
              </a:ext>
            </a:extLst>
          </p:cNvPr>
          <p:cNvSpPr/>
          <p:nvPr/>
        </p:nvSpPr>
        <p:spPr>
          <a:xfrm>
            <a:off x="6557282" y="1158322"/>
            <a:ext cx="61200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60FEB3-78AA-E2D3-C378-A2D9ECB46873}"/>
              </a:ext>
            </a:extLst>
          </p:cNvPr>
          <p:cNvSpPr/>
          <p:nvPr/>
        </p:nvSpPr>
        <p:spPr>
          <a:xfrm>
            <a:off x="3291392" y="1654647"/>
            <a:ext cx="1630232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4F190A-B0A7-1C40-30E4-80877756FD67}"/>
              </a:ext>
            </a:extLst>
          </p:cNvPr>
          <p:cNvSpPr/>
          <p:nvPr/>
        </p:nvSpPr>
        <p:spPr>
          <a:xfrm>
            <a:off x="3781465" y="2171611"/>
            <a:ext cx="1633219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A0103A-84B1-9246-2DB4-D068028360DC}"/>
              </a:ext>
            </a:extLst>
          </p:cNvPr>
          <p:cNvSpPr/>
          <p:nvPr/>
        </p:nvSpPr>
        <p:spPr>
          <a:xfrm>
            <a:off x="4462790" y="2664671"/>
            <a:ext cx="2147185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 &amp; JSM Team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190681-0977-0EE9-5115-426BC586B262}"/>
              </a:ext>
            </a:extLst>
          </p:cNvPr>
          <p:cNvSpPr/>
          <p:nvPr/>
        </p:nvSpPr>
        <p:spPr>
          <a:xfrm>
            <a:off x="5150085" y="3181635"/>
            <a:ext cx="2147185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 &amp; Cyber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566B24-55D7-00A5-2B7E-DCAB59584EF6}"/>
              </a:ext>
            </a:extLst>
          </p:cNvPr>
          <p:cNvSpPr/>
          <p:nvPr/>
        </p:nvSpPr>
        <p:spPr>
          <a:xfrm>
            <a:off x="4444833" y="3677682"/>
            <a:ext cx="2147185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 &amp; JSM Team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BD4D5D-D67F-C859-A800-DA5857FB292C}"/>
              </a:ext>
            </a:extLst>
          </p:cNvPr>
          <p:cNvSpPr/>
          <p:nvPr/>
        </p:nvSpPr>
        <p:spPr>
          <a:xfrm>
            <a:off x="4459802" y="4194646"/>
            <a:ext cx="2147185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 &amp; JSM Team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9F35BB-674F-049F-9365-CD44B75C357E}"/>
              </a:ext>
            </a:extLst>
          </p:cNvPr>
          <p:cNvSpPr/>
          <p:nvPr/>
        </p:nvSpPr>
        <p:spPr>
          <a:xfrm>
            <a:off x="7214949" y="4699659"/>
            <a:ext cx="1633219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EFE7A2-B451-7FA5-BFFE-1381D089CDFB}"/>
              </a:ext>
            </a:extLst>
          </p:cNvPr>
          <p:cNvSpPr/>
          <p:nvPr/>
        </p:nvSpPr>
        <p:spPr>
          <a:xfrm>
            <a:off x="7848441" y="5216623"/>
            <a:ext cx="1633219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8DCCD6-96F5-7C3C-B92C-E82428D6F2ED}"/>
              </a:ext>
            </a:extLst>
          </p:cNvPr>
          <p:cNvSpPr/>
          <p:nvPr/>
        </p:nvSpPr>
        <p:spPr>
          <a:xfrm>
            <a:off x="7863396" y="5706694"/>
            <a:ext cx="1633219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6F468C-3C3D-57DB-8CF2-5A1F30EC3C56}"/>
              </a:ext>
            </a:extLst>
          </p:cNvPr>
          <p:cNvSpPr/>
          <p:nvPr/>
        </p:nvSpPr>
        <p:spPr>
          <a:xfrm>
            <a:off x="4940005" y="1656421"/>
            <a:ext cx="66293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8B86D7-2D47-95F0-7D86-7B225D24570F}"/>
              </a:ext>
            </a:extLst>
          </p:cNvPr>
          <p:cNvSpPr/>
          <p:nvPr/>
        </p:nvSpPr>
        <p:spPr>
          <a:xfrm>
            <a:off x="5633406" y="1660091"/>
            <a:ext cx="612009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AEC418-EEF8-BAE6-2CE9-E254FEC3789F}"/>
              </a:ext>
            </a:extLst>
          </p:cNvPr>
          <p:cNvSpPr/>
          <p:nvPr/>
        </p:nvSpPr>
        <p:spPr>
          <a:xfrm>
            <a:off x="6275877" y="1666067"/>
            <a:ext cx="61200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678AA97-3A75-6043-6618-21381C66A942}"/>
              </a:ext>
            </a:extLst>
          </p:cNvPr>
          <p:cNvSpPr/>
          <p:nvPr/>
        </p:nvSpPr>
        <p:spPr>
          <a:xfrm>
            <a:off x="5421113" y="2182351"/>
            <a:ext cx="66293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BD58A2-EBCE-A559-D2A9-7CE7E467B23A}"/>
              </a:ext>
            </a:extLst>
          </p:cNvPr>
          <p:cNvSpPr/>
          <p:nvPr/>
        </p:nvSpPr>
        <p:spPr>
          <a:xfrm>
            <a:off x="6114514" y="2186020"/>
            <a:ext cx="612009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236156-D9FC-6309-CB0C-6CE837C51434}"/>
              </a:ext>
            </a:extLst>
          </p:cNvPr>
          <p:cNvSpPr/>
          <p:nvPr/>
        </p:nvSpPr>
        <p:spPr>
          <a:xfrm>
            <a:off x="6739567" y="2183287"/>
            <a:ext cx="61200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FF7794-B689-426B-FE03-53B3EF553532}"/>
              </a:ext>
            </a:extLst>
          </p:cNvPr>
          <p:cNvSpPr/>
          <p:nvPr/>
        </p:nvSpPr>
        <p:spPr>
          <a:xfrm>
            <a:off x="6628377" y="2681387"/>
            <a:ext cx="66293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49AC68-6EE7-0EAB-0159-9600910F764F}"/>
              </a:ext>
            </a:extLst>
          </p:cNvPr>
          <p:cNvSpPr/>
          <p:nvPr/>
        </p:nvSpPr>
        <p:spPr>
          <a:xfrm>
            <a:off x="7321778" y="2685056"/>
            <a:ext cx="612009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7B2ED1-A4A3-A5C8-6F4A-636412CD6FBD}"/>
              </a:ext>
            </a:extLst>
          </p:cNvPr>
          <p:cNvSpPr/>
          <p:nvPr/>
        </p:nvSpPr>
        <p:spPr>
          <a:xfrm>
            <a:off x="7938122" y="2682323"/>
            <a:ext cx="61200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B0E3DA-19E3-EFB4-110E-088CDE20FFAD}"/>
              </a:ext>
            </a:extLst>
          </p:cNvPr>
          <p:cNvSpPr/>
          <p:nvPr/>
        </p:nvSpPr>
        <p:spPr>
          <a:xfrm>
            <a:off x="7318660" y="3201339"/>
            <a:ext cx="66293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5A22DFB-2B00-ED62-BC1B-71514EB75873}"/>
              </a:ext>
            </a:extLst>
          </p:cNvPr>
          <p:cNvSpPr/>
          <p:nvPr/>
        </p:nvSpPr>
        <p:spPr>
          <a:xfrm>
            <a:off x="8012061" y="3205008"/>
            <a:ext cx="612009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B93566D-1073-D748-59D9-489145FDE925}"/>
              </a:ext>
            </a:extLst>
          </p:cNvPr>
          <p:cNvSpPr/>
          <p:nvPr/>
        </p:nvSpPr>
        <p:spPr>
          <a:xfrm>
            <a:off x="8637114" y="3202275"/>
            <a:ext cx="61200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67E6302-2486-CB01-4278-EDAC095402C5}"/>
              </a:ext>
            </a:extLst>
          </p:cNvPr>
          <p:cNvSpPr/>
          <p:nvPr/>
        </p:nvSpPr>
        <p:spPr>
          <a:xfrm>
            <a:off x="6619384" y="3694399"/>
            <a:ext cx="66293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5F1BA38-9565-B1A2-9E2C-52024E12189C}"/>
              </a:ext>
            </a:extLst>
          </p:cNvPr>
          <p:cNvSpPr/>
          <p:nvPr/>
        </p:nvSpPr>
        <p:spPr>
          <a:xfrm>
            <a:off x="7312785" y="3698068"/>
            <a:ext cx="612009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C21792-AA03-5534-D96D-57154BD40A93}"/>
              </a:ext>
            </a:extLst>
          </p:cNvPr>
          <p:cNvSpPr/>
          <p:nvPr/>
        </p:nvSpPr>
        <p:spPr>
          <a:xfrm>
            <a:off x="7955256" y="3704044"/>
            <a:ext cx="61200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D4246E4-970D-8233-606F-2F98436CDDAD}"/>
              </a:ext>
            </a:extLst>
          </p:cNvPr>
          <p:cNvSpPr/>
          <p:nvPr/>
        </p:nvSpPr>
        <p:spPr>
          <a:xfrm>
            <a:off x="6637341" y="4214351"/>
            <a:ext cx="66293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C8B8E4-A717-7E6A-3E80-9B03EC964969}"/>
              </a:ext>
            </a:extLst>
          </p:cNvPr>
          <p:cNvSpPr/>
          <p:nvPr/>
        </p:nvSpPr>
        <p:spPr>
          <a:xfrm>
            <a:off x="7330742" y="4218020"/>
            <a:ext cx="612009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32D9333-C025-EF25-DF59-E958738A7B7A}"/>
              </a:ext>
            </a:extLst>
          </p:cNvPr>
          <p:cNvSpPr/>
          <p:nvPr/>
        </p:nvSpPr>
        <p:spPr>
          <a:xfrm>
            <a:off x="7955795" y="4215287"/>
            <a:ext cx="61200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CBF2AC0-327E-6394-22FC-68BC3A8EC2A4}"/>
              </a:ext>
            </a:extLst>
          </p:cNvPr>
          <p:cNvSpPr/>
          <p:nvPr/>
        </p:nvSpPr>
        <p:spPr>
          <a:xfrm>
            <a:off x="8860574" y="4716373"/>
            <a:ext cx="66293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DB4B4E-16AB-4429-FC1C-EA5335B3F956}"/>
              </a:ext>
            </a:extLst>
          </p:cNvPr>
          <p:cNvSpPr/>
          <p:nvPr/>
        </p:nvSpPr>
        <p:spPr>
          <a:xfrm>
            <a:off x="9553976" y="4720043"/>
            <a:ext cx="612009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6F956D-8D2F-DC02-F499-52CC8D9958D2}"/>
              </a:ext>
            </a:extLst>
          </p:cNvPr>
          <p:cNvSpPr/>
          <p:nvPr/>
        </p:nvSpPr>
        <p:spPr>
          <a:xfrm>
            <a:off x="10179028" y="4717310"/>
            <a:ext cx="61200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5C422A-CD5C-D232-7C8F-EDECA7995CEF}"/>
              </a:ext>
            </a:extLst>
          </p:cNvPr>
          <p:cNvSpPr/>
          <p:nvPr/>
        </p:nvSpPr>
        <p:spPr>
          <a:xfrm>
            <a:off x="9506018" y="5227363"/>
            <a:ext cx="66293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D8A260-583F-DC4F-520F-23530A9EAD6F}"/>
              </a:ext>
            </a:extLst>
          </p:cNvPr>
          <p:cNvSpPr/>
          <p:nvPr/>
        </p:nvSpPr>
        <p:spPr>
          <a:xfrm>
            <a:off x="10199420" y="5231032"/>
            <a:ext cx="612009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DFE7F5-69D5-8E05-A46A-4D73E66D8F63}"/>
              </a:ext>
            </a:extLst>
          </p:cNvPr>
          <p:cNvSpPr/>
          <p:nvPr/>
        </p:nvSpPr>
        <p:spPr>
          <a:xfrm>
            <a:off x="10824472" y="5228299"/>
            <a:ext cx="61200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77F038-8E92-2A8B-6656-CD2085D059C0}"/>
              </a:ext>
            </a:extLst>
          </p:cNvPr>
          <p:cNvSpPr/>
          <p:nvPr/>
        </p:nvSpPr>
        <p:spPr>
          <a:xfrm>
            <a:off x="9497068" y="5720421"/>
            <a:ext cx="66293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Update Standard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6685709-5461-9337-8147-9BDF6AFD715B}"/>
              </a:ext>
            </a:extLst>
          </p:cNvPr>
          <p:cNvSpPr/>
          <p:nvPr/>
        </p:nvSpPr>
        <p:spPr>
          <a:xfrm>
            <a:off x="10190469" y="5724091"/>
            <a:ext cx="612009" cy="44149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Review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08B2532-2397-2C94-904B-6DF089B1DAD6}"/>
              </a:ext>
            </a:extLst>
          </p:cNvPr>
          <p:cNvSpPr/>
          <p:nvPr/>
        </p:nvSpPr>
        <p:spPr>
          <a:xfrm>
            <a:off x="10815522" y="5721358"/>
            <a:ext cx="612009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Publish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C5BAB2-0785-E4DB-2EB2-1E28121EDA49}"/>
              </a:ext>
            </a:extLst>
          </p:cNvPr>
          <p:cNvSpPr txBox="1"/>
          <p:nvPr/>
        </p:nvSpPr>
        <p:spPr>
          <a:xfrm rot="19863136">
            <a:off x="3032171" y="2393587"/>
            <a:ext cx="7088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tx1">
                    <a:alpha val="20000"/>
                  </a:schemeClr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958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03343-9A92-E536-8F2D-6B0E1C36B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22BA566-5CEB-5B59-72DA-E835015A6159}"/>
              </a:ext>
            </a:extLst>
          </p:cNvPr>
          <p:cNvSpPr/>
          <p:nvPr/>
        </p:nvSpPr>
        <p:spPr>
          <a:xfrm>
            <a:off x="4462790" y="2664671"/>
            <a:ext cx="3450721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 &amp; JSM Team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1DADCC-68E8-BFE3-FFCA-2C180FF6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Solutions Standards (</a:t>
            </a:r>
            <a:r>
              <a:rPr lang="en-US" dirty="0">
                <a:highlight>
                  <a:srgbClr val="FFFF00"/>
                </a:highlight>
              </a:rPr>
              <a:t>IMPLEMENTATION</a:t>
            </a:r>
            <a:r>
              <a:rPr lang="en-US" dirty="0"/>
              <a:t>) – NERVE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D670BD-56C1-A72E-1F13-BD16BA31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9</a:t>
            </a:fld>
            <a:r>
              <a:rPr lang="en-US"/>
              <a:t>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4477EC-9E0E-88EA-973F-63EC38692A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66744" y="260131"/>
            <a:ext cx="92397" cy="20313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735EFCF-2FEA-8C25-C958-FC9EA07784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766744" y="260131"/>
            <a:ext cx="92397" cy="20313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5D9F4E-D418-EA98-0DF3-142A2A0887AE}"/>
              </a:ext>
            </a:extLst>
          </p:cNvPr>
          <p:cNvSpPr/>
          <p:nvPr/>
        </p:nvSpPr>
        <p:spPr>
          <a:xfrm>
            <a:off x="6552342" y="1165104"/>
            <a:ext cx="2179281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IMPLEMENT NERVE </a:t>
            </a:r>
            <a:r>
              <a:rPr lang="en-US" sz="800" b="1" dirty="0"/>
              <a:t>DB Host Config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F8CBC3-B48F-A8C3-A175-9CC173A6B47B}"/>
              </a:ext>
            </a:extLst>
          </p:cNvPr>
          <p:cNvSpPr/>
          <p:nvPr/>
        </p:nvSpPr>
        <p:spPr>
          <a:xfrm>
            <a:off x="6253518" y="1655172"/>
            <a:ext cx="2782905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IMPLEMENT NERVE  </a:t>
            </a:r>
            <a:r>
              <a:rPr lang="en-US" sz="800" b="1" dirty="0"/>
              <a:t>DBMS INSTANCE Config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D1C249-C42D-3274-428C-70D0232C89E5}"/>
              </a:ext>
            </a:extLst>
          </p:cNvPr>
          <p:cNvSpPr/>
          <p:nvPr/>
        </p:nvSpPr>
        <p:spPr>
          <a:xfrm>
            <a:off x="6743585" y="2181103"/>
            <a:ext cx="1844603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IMPLEMENT NERVE </a:t>
            </a:r>
            <a:r>
              <a:rPr lang="en-US" sz="800" b="1" dirty="0"/>
              <a:t>Database Config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DEEA9A-F35B-ECDD-5C56-C4FE43CA6143}"/>
              </a:ext>
            </a:extLst>
          </p:cNvPr>
          <p:cNvSpPr/>
          <p:nvPr/>
        </p:nvSpPr>
        <p:spPr>
          <a:xfrm>
            <a:off x="7932899" y="2689113"/>
            <a:ext cx="14620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IMPLEMENT NERVE </a:t>
            </a:r>
            <a:r>
              <a:rPr lang="en-US" sz="800" b="1" dirty="0"/>
              <a:t>Database Backup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509F36-5C05-AD17-DC34-07AEB854290E}"/>
              </a:ext>
            </a:extLst>
          </p:cNvPr>
          <p:cNvSpPr/>
          <p:nvPr/>
        </p:nvSpPr>
        <p:spPr>
          <a:xfrm>
            <a:off x="8638115" y="3197108"/>
            <a:ext cx="2289861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IMPLEMENT NERVE </a:t>
            </a:r>
            <a:r>
              <a:rPr lang="en-US" sz="800" b="1" dirty="0"/>
              <a:t>Database Security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0824F1-10A7-4CC1-5248-A1ADD38494E3}"/>
              </a:ext>
            </a:extLst>
          </p:cNvPr>
          <p:cNvSpPr/>
          <p:nvPr/>
        </p:nvSpPr>
        <p:spPr>
          <a:xfrm>
            <a:off x="10186020" y="3687159"/>
            <a:ext cx="14620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IMPLEMENT NERVE </a:t>
            </a:r>
            <a:r>
              <a:rPr lang="en-US" sz="800" b="1" dirty="0"/>
              <a:t>Database Maintenance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B21F23-8BA5-2804-33B5-8F404FEFCD53}"/>
              </a:ext>
            </a:extLst>
          </p:cNvPr>
          <p:cNvSpPr/>
          <p:nvPr/>
        </p:nvSpPr>
        <p:spPr>
          <a:xfrm>
            <a:off x="10209927" y="4186195"/>
            <a:ext cx="14620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IMPLEMENT NERVE </a:t>
            </a:r>
            <a:r>
              <a:rPr lang="en-US" sz="800" b="1" dirty="0"/>
              <a:t>Index Tuning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313A25B-86D1-F81C-BA43-EF9E7212A0A3}"/>
              </a:ext>
            </a:extLst>
          </p:cNvPr>
          <p:cNvSpPr/>
          <p:nvPr/>
        </p:nvSpPr>
        <p:spPr>
          <a:xfrm>
            <a:off x="10189010" y="4685231"/>
            <a:ext cx="1462077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IMPLEMENT NERVE </a:t>
            </a:r>
            <a:r>
              <a:rPr lang="en-US" sz="800" b="1" dirty="0"/>
              <a:t>Query Tuning </a:t>
            </a:r>
            <a:r>
              <a:rPr lang="en-US" sz="800" dirty="0"/>
              <a:t>Standard </a:t>
            </a:r>
            <a:r>
              <a:rPr lang="en-US" sz="800" i="1" dirty="0"/>
              <a:t>(P/D/T/U)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58B70C-E799-EE4B-6625-62FDC5813BAA}"/>
              </a:ext>
            </a:extLst>
          </p:cNvPr>
          <p:cNvSpPr/>
          <p:nvPr/>
        </p:nvSpPr>
        <p:spPr>
          <a:xfrm>
            <a:off x="3303344" y="1155613"/>
            <a:ext cx="3232923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associated IT groups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F4D2A7-AFC2-4412-812B-E8AB8F1D0C0B}"/>
              </a:ext>
            </a:extLst>
          </p:cNvPr>
          <p:cNvSpPr/>
          <p:nvPr/>
        </p:nvSpPr>
        <p:spPr>
          <a:xfrm>
            <a:off x="3291392" y="1654647"/>
            <a:ext cx="2943153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981F60-721D-2649-1CED-2894A24CD808}"/>
              </a:ext>
            </a:extLst>
          </p:cNvPr>
          <p:cNvSpPr/>
          <p:nvPr/>
        </p:nvSpPr>
        <p:spPr>
          <a:xfrm>
            <a:off x="3781465" y="2171611"/>
            <a:ext cx="2946713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D97969-2201-74D6-BDBD-C3A63DFC6AC1}"/>
              </a:ext>
            </a:extLst>
          </p:cNvPr>
          <p:cNvSpPr/>
          <p:nvPr/>
        </p:nvSpPr>
        <p:spPr>
          <a:xfrm>
            <a:off x="5150085" y="3181635"/>
            <a:ext cx="3474626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 &amp; Cyber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FCCFB-BA45-9AF0-BE8E-A994F19B12D3}"/>
              </a:ext>
            </a:extLst>
          </p:cNvPr>
          <p:cNvSpPr/>
          <p:nvPr/>
        </p:nvSpPr>
        <p:spPr>
          <a:xfrm>
            <a:off x="4444833" y="3677682"/>
            <a:ext cx="5726456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 &amp; JSM Team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31CD06-409C-14E2-8F62-D00DF061332B}"/>
              </a:ext>
            </a:extLst>
          </p:cNvPr>
          <p:cNvSpPr/>
          <p:nvPr/>
        </p:nvSpPr>
        <p:spPr>
          <a:xfrm>
            <a:off x="4459802" y="4194646"/>
            <a:ext cx="5745354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 &amp; JSM Team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420098-ED4A-6F1C-F1CA-EAB80544E6ED}"/>
              </a:ext>
            </a:extLst>
          </p:cNvPr>
          <p:cNvSpPr/>
          <p:nvPr/>
        </p:nvSpPr>
        <p:spPr>
          <a:xfrm>
            <a:off x="7214949" y="4699659"/>
            <a:ext cx="2956340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Socialize with Solution Owner(s)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DCCF8B-8F76-C40C-77E6-A60BBD385511}"/>
              </a:ext>
            </a:extLst>
          </p:cNvPr>
          <p:cNvSpPr txBox="1"/>
          <p:nvPr/>
        </p:nvSpPr>
        <p:spPr>
          <a:xfrm rot="19863136">
            <a:off x="2642992" y="2284411"/>
            <a:ext cx="6982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tx1">
                    <a:alpha val="28000"/>
                  </a:schemeClr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79795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2181</Words>
  <Application>Microsoft Office PowerPoint</Application>
  <PresentationFormat>Widescreen</PresentationFormat>
  <Paragraphs>327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DB Solutions Standards (DOCUMENTATION) – ROGUE1</vt:lpstr>
      <vt:lpstr>PowerPoint Presentation</vt:lpstr>
      <vt:lpstr>DB Solutions Standards (IMPLEMENTATION) – ROGUE1</vt:lpstr>
      <vt:lpstr>PowerPoint Presentation</vt:lpstr>
      <vt:lpstr>DB Solutions Standards (DOCUMENTATION) – NERVE</vt:lpstr>
      <vt:lpstr>DB Solutions Standards (IMPLEMENTATION) – NERVE</vt:lpstr>
      <vt:lpstr>PowerPoint Presentation</vt:lpstr>
      <vt:lpstr>PowerPoint Presentation</vt:lpstr>
      <vt:lpstr>PowerPoint Presentation</vt:lpstr>
      <vt:lpstr>DB Solutions Standards – ROGUE1</vt:lpstr>
      <vt:lpstr>PowerPoint Presentation</vt:lpstr>
      <vt:lpstr>PowerPoint Presentation</vt:lpstr>
      <vt:lpstr>DB Solutions Standards – NERVE</vt:lpstr>
      <vt:lpstr>PowerPoint Presentation</vt:lpstr>
      <vt:lpstr>PowerPoint Presentation</vt:lpstr>
      <vt:lpstr>DBMS Standards Documentation</vt:lpstr>
      <vt:lpstr>AD Security Group Implementation</vt:lpstr>
    </vt:vector>
  </TitlesOfParts>
  <Company>Sierra 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Solutions Standards (Documentation) – ROGUE1</dc:title>
  <dc:creator>McCord, Stephen</dc:creator>
  <cp:lastModifiedBy>McCord, Stephen</cp:lastModifiedBy>
  <cp:revision>1</cp:revision>
  <dcterms:created xsi:type="dcterms:W3CDTF">2024-02-20T23:09:41Z</dcterms:created>
  <dcterms:modified xsi:type="dcterms:W3CDTF">2024-03-22T22:16:43Z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c69870-6a80-4e4b-8783-065f63e27782_Enabled">
    <vt:lpwstr>true</vt:lpwstr>
  </property>
  <property fmtid="{D5CDD505-2E9C-101B-9397-08002B2CF9AE}" pid="3" name="MSIP_Label_f3c69870-6a80-4e4b-8783-065f63e27782_SetDate">
    <vt:lpwstr>2024-02-20T23:21:24Z</vt:lpwstr>
  </property>
  <property fmtid="{D5CDD505-2E9C-101B-9397-08002B2CF9AE}" pid="4" name="MSIP_Label_f3c69870-6a80-4e4b-8783-065f63e27782_Method">
    <vt:lpwstr>Privileged</vt:lpwstr>
  </property>
  <property fmtid="{D5CDD505-2E9C-101B-9397-08002B2CF9AE}" pid="5" name="MSIP_Label_f3c69870-6a80-4e4b-8783-065f63e27782_Name">
    <vt:lpwstr>General Business</vt:lpwstr>
  </property>
  <property fmtid="{D5CDD505-2E9C-101B-9397-08002B2CF9AE}" pid="6" name="MSIP_Label_f3c69870-6a80-4e4b-8783-065f63e27782_SiteId">
    <vt:lpwstr>8d4826a0-e24c-40fe-b5f1-e4c5d7fce467</vt:lpwstr>
  </property>
  <property fmtid="{D5CDD505-2E9C-101B-9397-08002B2CF9AE}" pid="7" name="MSIP_Label_f3c69870-6a80-4e4b-8783-065f63e27782_ActionId">
    <vt:lpwstr>9737fb0d-9717-40c0-8924-7d98d3d9281f</vt:lpwstr>
  </property>
  <property fmtid="{D5CDD505-2E9C-101B-9397-08002B2CF9AE}" pid="8" name="MSIP_Label_f3c69870-6a80-4e4b-8783-065f63e2778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General Business</vt:lpwstr>
  </property>
</Properties>
</file>