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3BF6-F3C7-A7A5-5615-8E0416869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FD1C6-3C81-6BA5-3846-E71E0F1E3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E9382-4ECC-E07F-D29C-221383E3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0AE-81B4-436E-BD44-2FC501E47FE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D048E-B8A2-7E91-BA0C-57D7C5CE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61AB7-53E1-96FA-A26D-4E4DEFD8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F22-76A2-44EA-8805-CF08E640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5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0FFD-612E-D847-649D-727E6D3D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8B728-D51A-F632-0A38-A7D8AF7FA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89E7D-52C0-6116-C319-A471A71E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0AE-81B4-436E-BD44-2FC501E47FE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0939F-041C-36A8-D12F-3FCC85D9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0D2A2-F05E-90FE-E807-E23F0DF1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F22-76A2-44EA-8805-CF08E640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1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C3E5B-3882-024C-E3AE-671044423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28026-5CB4-1281-9A76-5473605F7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E522A-D82E-5DEA-3B8A-76AEA56F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0AE-81B4-436E-BD44-2FC501E47FE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E0B7-F732-C7CC-D1C4-A6FEBAA8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4AED7-2ADE-7A0B-B84A-043B2C36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F22-76A2-44EA-8805-CF08E640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5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D205-9609-340E-025F-6E20760A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0792-54B9-445D-F6AF-DE17BF1A6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D5E62-15BE-3401-7EFC-56B1E614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0AE-81B4-436E-BD44-2FC501E47FE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2493C-80DB-318A-4BBC-AAE0B096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4089C-356F-6D6A-C183-0AFEE8E8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F22-76A2-44EA-8805-CF08E640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0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2356-B687-FEB6-99FB-33A1803E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ADF3A-E28E-AFEB-8A0A-DAA5379D1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A2904-B673-1675-1410-D1A0FB75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0AE-81B4-436E-BD44-2FC501E47FE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114A-E454-ED93-F602-8B7886BB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8FC21-A2FB-FCD6-B4D6-29B7D7F8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F22-76A2-44EA-8805-CF08E640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6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D2E8-BFF0-9488-97D0-1C808CC3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1D6C-6921-3B84-6073-BB6E1BBAC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6A89E-0A31-2FA0-0C37-AD88C1D8B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91975-37D9-B288-8329-2F5DC040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0AE-81B4-436E-BD44-2FC501E47FE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084AB-2578-4DFC-24EC-D6F85F79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69F08-8D96-944C-8D89-44028D96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F22-76A2-44EA-8805-CF08E640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8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6F72-8C27-C580-364F-0F5966FC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51FE6-98B6-DAD8-57BA-3BB05FB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3E8CE-9FD6-DACD-BE68-6E33ADB9E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65CDB-E26B-1313-C9C7-5880DF654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1A128-0BAF-38EF-CD1B-6ADF2D57E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30FFC-D369-9F7A-DCD3-6B2C195F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0AE-81B4-436E-BD44-2FC501E47FE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CC0C1-0C8C-0C71-31AF-E1F11EC1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BF65A-944A-60A5-085A-0D944A4C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F22-76A2-44EA-8805-CF08E640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7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BD16-EF5D-EE06-DB5A-32ADC726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1D066-14FF-9D57-4425-118F563A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0AE-81B4-436E-BD44-2FC501E47FE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6E1D8-C346-D8A3-912E-9ACDDB2D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DD289-62B0-F5E8-DE30-9319885E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F22-76A2-44EA-8805-CF08E640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7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A1CAE-FA9A-6A67-7EDB-FA143736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0AE-81B4-436E-BD44-2FC501E47FE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06E97-16BD-0FAB-3101-CF2B34DA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C80D3-BC0B-F12A-D862-E55C5FE1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F22-76A2-44EA-8805-CF08E640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4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F56D-7ECE-0536-A090-250EB512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B440-F7B6-06A1-0C0B-285A4E2C7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97216-3C65-5C65-D05A-AE79B3889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A1B8C-CFF1-6FF4-BB7C-9450A43D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0AE-81B4-436E-BD44-2FC501E47FE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D6C44-1442-D42B-AFB9-7F1886A3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129F1-9486-BEB2-C3CD-A5E2E01C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F22-76A2-44EA-8805-CF08E640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AA00-989C-BA61-4390-ECB1984CE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A3749-9018-2356-00A5-BD4C494E0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AB54F-770B-6AB9-8188-4A433A0AC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45507-1711-5723-B21B-B0340A4C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0AE-81B4-436E-BD44-2FC501E47FE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00EDE-7201-33D6-833B-C3422033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2B0DA-C7CE-7AA7-0267-DEC8DDBE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8F22-76A2-44EA-8805-CF08E640C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5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E2068-2041-99D5-0A0F-1674A0FF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4694-5670-12A0-96CF-C9C366833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21649-DCD3-9E9B-1EAA-779B23045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C0AE-81B4-436E-BD44-2FC501E47FE7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2F63C-3826-D36A-AFFF-6CC5DBA46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DB436-570C-1DE8-7C0D-BF1D548FE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C8F22-76A2-44EA-8805-CF08E640C1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8CFBD-D712-3585-A887-EDF4FD21C71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66575" y="6642100"/>
            <a:ext cx="4873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Sensitive</a:t>
            </a:r>
          </a:p>
        </p:txBody>
      </p:sp>
    </p:spTree>
    <p:extLst>
      <p:ext uri="{BB962C8B-B14F-4D97-AF65-F5344CB8AC3E}">
        <p14:creationId xmlns:p14="http://schemas.microsoft.com/office/powerpoint/2010/main" val="247583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D887-9355-09C9-1F0C-86C4DFDE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457200"/>
            <a:ext cx="2873829" cy="1458686"/>
          </a:xfrm>
        </p:spPr>
        <p:txBody>
          <a:bodyPr/>
          <a:lstStyle/>
          <a:p>
            <a:r>
              <a:rPr lang="en-US" dirty="0"/>
              <a:t>Where We Started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5805E-F885-6E14-2E54-7DEEE19A2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2514" y="2057399"/>
            <a:ext cx="2873829" cy="4223657"/>
          </a:xfrm>
        </p:spPr>
        <p:txBody>
          <a:bodyPr/>
          <a:lstStyle/>
          <a:p>
            <a:r>
              <a:rPr lang="en-US" dirty="0"/>
              <a:t>Low trust</a:t>
            </a:r>
          </a:p>
          <a:p>
            <a:endParaRPr lang="en-US" dirty="0"/>
          </a:p>
          <a:p>
            <a:r>
              <a:rPr lang="en-US" dirty="0"/>
              <a:t>Competing Agendas</a:t>
            </a:r>
          </a:p>
          <a:p>
            <a:endParaRPr lang="en-US" dirty="0"/>
          </a:p>
          <a:p>
            <a:r>
              <a:rPr lang="en-US" dirty="0"/>
              <a:t>Guessing Game</a:t>
            </a:r>
          </a:p>
          <a:p>
            <a:endParaRPr lang="en-US" dirty="0"/>
          </a:p>
          <a:p>
            <a:r>
              <a:rPr lang="en-US" dirty="0"/>
              <a:t>No accountability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A3FEB-241B-4713-FE3D-032BD1F4871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" t="6037" r="2406" b="3110"/>
          <a:stretch>
            <a:fillRect/>
          </a:stretch>
        </p:blipFill>
        <p:spPr>
          <a:xfrm>
            <a:off x="3668486" y="457200"/>
            <a:ext cx="8142514" cy="582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63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7C9B-BF1A-747D-869D-0B4D15B9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643641" cy="1600200"/>
          </a:xfrm>
        </p:spPr>
        <p:txBody>
          <a:bodyPr/>
          <a:lstStyle/>
          <a:p>
            <a:r>
              <a:rPr lang="en-US" dirty="0"/>
              <a:t>Where We 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E9A4C-3FB1-63F9-AEA1-BF5624F14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513012" cy="3811588"/>
          </a:xfrm>
        </p:spPr>
        <p:txBody>
          <a:bodyPr/>
          <a:lstStyle/>
          <a:p>
            <a:r>
              <a:rPr lang="en-US" dirty="0"/>
              <a:t>Less chaotic</a:t>
            </a:r>
          </a:p>
          <a:p>
            <a:endParaRPr lang="en-US" dirty="0"/>
          </a:p>
          <a:p>
            <a:r>
              <a:rPr lang="en-US" dirty="0"/>
              <a:t>Still largely task oriented</a:t>
            </a:r>
          </a:p>
          <a:p>
            <a:endParaRPr lang="en-US" dirty="0"/>
          </a:p>
          <a:p>
            <a:r>
              <a:rPr lang="en-US" dirty="0"/>
              <a:t>“We didn’t know about that”</a:t>
            </a:r>
          </a:p>
          <a:p>
            <a:endParaRPr lang="en-US" dirty="0"/>
          </a:p>
          <a:p>
            <a:r>
              <a:rPr lang="en-US" dirty="0"/>
              <a:t>Ineffective standards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143D26-0CE3-8DBF-FDDA-6A495514DC4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" t="6037" r="2406" b="3110"/>
          <a:stretch>
            <a:fillRect/>
          </a:stretch>
        </p:blipFill>
        <p:spPr>
          <a:xfrm>
            <a:off x="3646714" y="457200"/>
            <a:ext cx="8088086" cy="585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05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6C11-6EB0-2CC0-8582-CEE52A2A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We Should Go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EBA9C-00EE-9852-A245-8C092C7D5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4A5EBE-8A3D-E303-549F-B61E2CB845C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" t="6035" r="2406" b="3110"/>
          <a:stretch>
            <a:fillRect/>
          </a:stretch>
        </p:blipFill>
        <p:spPr>
          <a:xfrm>
            <a:off x="5183188" y="1151137"/>
            <a:ext cx="6172200" cy="455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2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Where We Started</vt:lpstr>
      <vt:lpstr>Where We Are</vt:lpstr>
      <vt:lpstr>Where We Should Go</vt:lpstr>
    </vt:vector>
  </TitlesOfParts>
  <Company>Sierra 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We Started</dc:title>
  <dc:creator>McCord, Stephen</dc:creator>
  <cp:lastModifiedBy>McCord, Stephen</cp:lastModifiedBy>
  <cp:revision>1</cp:revision>
  <dcterms:created xsi:type="dcterms:W3CDTF">2023-12-15T00:03:12Z</dcterms:created>
  <dcterms:modified xsi:type="dcterms:W3CDTF">2023-12-15T00:03:15Z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db25b9-f238-4a6f-8825-0aa23eb0bf37_Enabled">
    <vt:lpwstr>true</vt:lpwstr>
  </property>
  <property fmtid="{D5CDD505-2E9C-101B-9397-08002B2CF9AE}" pid="3" name="MSIP_Label_49db25b9-f238-4a6f-8825-0aa23eb0bf37_SetDate">
    <vt:lpwstr>2023-12-15T00:03:15Z</vt:lpwstr>
  </property>
  <property fmtid="{D5CDD505-2E9C-101B-9397-08002B2CF9AE}" pid="4" name="MSIP_Label_49db25b9-f238-4a6f-8825-0aa23eb0bf37_Method">
    <vt:lpwstr>Privileged</vt:lpwstr>
  </property>
  <property fmtid="{D5CDD505-2E9C-101B-9397-08002B2CF9AE}" pid="5" name="MSIP_Label_49db25b9-f238-4a6f-8825-0aa23eb0bf37_Name">
    <vt:lpwstr>Sensitive</vt:lpwstr>
  </property>
  <property fmtid="{D5CDD505-2E9C-101B-9397-08002B2CF9AE}" pid="6" name="MSIP_Label_49db25b9-f238-4a6f-8825-0aa23eb0bf37_SiteId">
    <vt:lpwstr>8d4826a0-e24c-40fe-b5f1-e4c5d7fce467</vt:lpwstr>
  </property>
  <property fmtid="{D5CDD505-2E9C-101B-9397-08002B2CF9AE}" pid="7" name="MSIP_Label_49db25b9-f238-4a6f-8825-0aa23eb0bf37_ActionId">
    <vt:lpwstr>6162b13d-67cd-4735-9a61-7472991a7c63</vt:lpwstr>
  </property>
  <property fmtid="{D5CDD505-2E9C-101B-9397-08002B2CF9AE}" pid="8" name="MSIP_Label_49db25b9-f238-4a6f-8825-0aa23eb0bf37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Sensitive</vt:lpwstr>
  </property>
</Properties>
</file>